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26" r:id="rId2"/>
    <p:sldId id="327" r:id="rId3"/>
  </p:sldIdLst>
  <p:sldSz cx="6858000" cy="9144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586B"/>
    <a:srgbClr val="F70724"/>
    <a:srgbClr val="FF6600"/>
    <a:srgbClr val="FF0066"/>
    <a:srgbClr val="FF0000"/>
    <a:srgbClr val="FF9999"/>
    <a:srgbClr val="EAEAEA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5" autoAdjust="0"/>
    <p:restoredTop sz="94660"/>
  </p:normalViewPr>
  <p:slideViewPr>
    <p:cSldViewPr>
      <p:cViewPr varScale="1">
        <p:scale>
          <a:sx n="63" d="100"/>
          <a:sy n="63" d="100"/>
        </p:scale>
        <p:origin x="2580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B92122D-9CC0-499D-A309-4C38E9929C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t" anchorCtr="0" compatLnSpc="1">
            <a:prstTxWarp prst="textNoShape">
              <a:avLst/>
            </a:prstTxWarp>
          </a:bodyPr>
          <a:lstStyle>
            <a:lvl1pPr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8E4AEAD-6168-4E4B-BEA1-C879AF5A2B4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BD6681E1-1831-4481-A56F-0E4F0D08F35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b" anchorCtr="0" compatLnSpc="1">
            <a:prstTxWarp prst="textNoShape">
              <a:avLst/>
            </a:prstTxWarp>
          </a:bodyPr>
          <a:lstStyle>
            <a:lvl1pPr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B31CF5EC-15E0-49AA-B75D-B6AFE4AE714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pPr>
              <a:defRPr/>
            </a:pPr>
            <a:fld id="{A37A5FA0-9025-4286-9AAB-7A6D03EE10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E290A7E-A8EF-4678-8775-EA6F00C9B60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t" anchorCtr="0" compatLnSpc="1">
            <a:prstTxWarp prst="textNoShape">
              <a:avLst/>
            </a:prstTxWarp>
          </a:bodyPr>
          <a:lstStyle>
            <a:lvl1pPr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DE9D45B-F746-48F2-83E0-A9E6CB860F4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AE7EC10-DE43-4D53-9F29-9D8157C2A5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98700" y="725488"/>
            <a:ext cx="2717800" cy="36242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D2038528-1D22-4382-8D5D-864363C8DE9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91050"/>
            <a:ext cx="5365750" cy="426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6B6AE51F-E7B5-4261-ACB8-883D68D1321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1138"/>
            <a:ext cx="31702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b" anchorCtr="0" compatLnSpc="1">
            <a:prstTxWarp prst="textNoShape">
              <a:avLst/>
            </a:prstTxWarp>
          </a:bodyPr>
          <a:lstStyle>
            <a:lvl1pPr defTabSz="969963">
              <a:defRPr sz="13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EAFB9174-1248-4B20-A5AB-A26360FF08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01138"/>
            <a:ext cx="31702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7027" tIns="48513" rIns="97027" bIns="48513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pPr>
              <a:defRPr/>
            </a:pPr>
            <a:fld id="{81134513-B8BB-4367-82C4-92CF542BF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17F646A-1520-4812-908E-99244AC944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0BB9650-473F-4146-B6AD-784003F79018}" type="slidenum">
              <a:rPr lang="en-US" altLang="en-US" sz="1300" smtClean="0"/>
              <a:pPr/>
              <a:t>1</a:t>
            </a:fld>
            <a:endParaRPr lang="en-US" altLang="en-US" sz="13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CB64F3C8-10FA-423A-AA7D-3A6278A6B7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3DC0032-F8FC-4A69-BBE3-7EA11B4B5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90BA237-04DE-4536-ADD5-D02D60682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9963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99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3508A5B-A4F0-489A-BC3E-0DFC47EFFCAB}" type="slidenum">
              <a:rPr lang="en-US" altLang="en-US" sz="1300" smtClean="0"/>
              <a:pPr/>
              <a:t>2</a:t>
            </a:fld>
            <a:endParaRPr lang="en-US" altLang="en-US" sz="1300"/>
          </a:p>
        </p:txBody>
      </p:sp>
      <p:sp>
        <p:nvSpPr>
          <p:cNvPr id="7171" name="Rectangle 1026">
            <a:extLst>
              <a:ext uri="{FF2B5EF4-FFF2-40B4-BE49-F238E27FC236}">
                <a16:creationId xmlns:a16="http://schemas.microsoft.com/office/drawing/2014/main" id="{18BD3782-49A0-4596-9B2D-101DC764FA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1027">
            <a:extLst>
              <a:ext uri="{FF2B5EF4-FFF2-40B4-BE49-F238E27FC236}">
                <a16:creationId xmlns:a16="http://schemas.microsoft.com/office/drawing/2014/main" id="{06FB8FD0-C4BE-49C4-A624-7B1555285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45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8">
            <a:extLst>
              <a:ext uri="{FF2B5EF4-FFF2-40B4-BE49-F238E27FC236}">
                <a16:creationId xmlns:a16="http://schemas.microsoft.com/office/drawing/2014/main" id="{C1AD0661-B5C5-46EF-B4F8-556D49739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05838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ext Box 19">
            <a:extLst>
              <a:ext uri="{FF2B5EF4-FFF2-40B4-BE49-F238E27FC236}">
                <a16:creationId xmlns:a16="http://schemas.microsoft.com/office/drawing/2014/main" id="{AD7DC508-7827-4380-B998-7F7227DAB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8594725"/>
            <a:ext cx="3048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8" name="Text Box 20">
            <a:extLst>
              <a:ext uri="{FF2B5EF4-FFF2-40B4-BE49-F238E27FC236}">
                <a16:creationId xmlns:a16="http://schemas.microsoft.com/office/drawing/2014/main" id="{AF35208F-1932-4722-8C8A-C6F01A23F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8594725"/>
            <a:ext cx="32321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Para </a:t>
            </a:r>
            <a:r>
              <a:rPr lang="en-US" altLang="en-US" sz="1000" dirty="0" err="1">
                <a:solidFill>
                  <a:schemeClr val="bg1"/>
                </a:solidFill>
              </a:rPr>
              <a:t>mayores</a:t>
            </a:r>
            <a:r>
              <a:rPr lang="en-US" altLang="en-US" sz="1000" dirty="0">
                <a:solidFill>
                  <a:schemeClr val="bg1"/>
                </a:solidFill>
              </a:rPr>
              <a:t> </a:t>
            </a:r>
            <a:r>
              <a:rPr lang="en-US" altLang="en-US" sz="1000" dirty="0" err="1">
                <a:solidFill>
                  <a:schemeClr val="bg1"/>
                </a:solidFill>
              </a:rPr>
              <a:t>informes</a:t>
            </a:r>
            <a:r>
              <a:rPr lang="en-US" altLang="en-US" sz="1000" dirty="0">
                <a:solidFill>
                  <a:schemeClr val="bg1"/>
                </a:solidFill>
              </a:rPr>
              <a:t>, </a:t>
            </a:r>
            <a:r>
              <a:rPr lang="en-US" altLang="en-US" sz="1000" dirty="0" err="1">
                <a:solidFill>
                  <a:schemeClr val="bg1"/>
                </a:solidFill>
              </a:rPr>
              <a:t>llame</a:t>
            </a:r>
            <a:r>
              <a:rPr lang="en-US" altLang="en-US" sz="1000" dirty="0">
                <a:solidFill>
                  <a:schemeClr val="bg1"/>
                </a:solidFill>
              </a:rPr>
              <a:t> a Oregon OSHA</a:t>
            </a:r>
          </a:p>
          <a:p>
            <a:pPr algn="r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843-8086 </a:t>
            </a:r>
            <a:r>
              <a:rPr lang="es-ES_tradnl" altLang="en-US" sz="1000" dirty="0">
                <a:solidFill>
                  <a:schemeClr val="bg1"/>
                </a:solidFill>
              </a:rPr>
              <a:t>ó v</a:t>
            </a:r>
            <a:r>
              <a:rPr lang="en-US" altLang="en-US" sz="1000" dirty="0">
                <a:solidFill>
                  <a:schemeClr val="bg1"/>
                </a:solidFill>
              </a:rPr>
              <a:t>is</a:t>
            </a:r>
            <a:r>
              <a:rPr lang="es-ES_tradnl" altLang="en-US" sz="1000" dirty="0" err="1">
                <a:solidFill>
                  <a:schemeClr val="bg1"/>
                </a:solidFill>
              </a:rPr>
              <a:t>ite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Rectangle 21">
            <a:extLst>
              <a:ext uri="{FF2B5EF4-FFF2-40B4-BE49-F238E27FC236}">
                <a16:creationId xmlns:a16="http://schemas.microsoft.com/office/drawing/2014/main" id="{21BBDADF-88FE-48B2-A4EF-1212E8FC9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688" y="61913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8.jpeg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Relationship Id="rId1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12" Type="http://schemas.openxmlformats.org/officeDocument/2006/relationships/image" Target="../media/image4.wmf"/><Relationship Id="rId17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15" Type="http://schemas.openxmlformats.org/officeDocument/2006/relationships/oleObject" Target="../embeddings/oleObject13.bin"/><Relationship Id="rId10" Type="http://schemas.openxmlformats.org/officeDocument/2006/relationships/image" Target="../media/image8.jpeg"/><Relationship Id="rId4" Type="http://schemas.openxmlformats.org/officeDocument/2006/relationships/oleObject" Target="../embeddings/oleObject8.bin"/><Relationship Id="rId9" Type="http://schemas.openxmlformats.org/officeDocument/2006/relationships/image" Target="../media/image3.wmf"/><Relationship Id="rId1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FFBD2AB0-EC76-48F6-AB09-29F79B921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3025"/>
            <a:ext cx="6400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Hazardous Energy Control  </a:t>
            </a:r>
            <a:r>
              <a:rPr lang="es-ES_tradnl" altLang="en-US" b="1">
                <a:solidFill>
                  <a:schemeClr val="bg1"/>
                </a:solidFill>
                <a:latin typeface="Arial" panose="020B0604020202020204" pitchFamily="34" charset="0"/>
              </a:rPr>
              <a:t>(Lockout / Tagout)</a:t>
            </a:r>
            <a:endParaRPr lang="en-US" altLang="en-US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2537DA4A-B363-4E35-B593-3997CA458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7904163"/>
            <a:ext cx="28321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1800" b="1" dirty="0" err="1">
                <a:latin typeface="+mn-lt"/>
              </a:rPr>
              <a:t>Using</a:t>
            </a:r>
            <a:r>
              <a:rPr lang="es-ES_tradnl" altLang="en-US" sz="1800" b="1" dirty="0">
                <a:latin typeface="+mn-lt"/>
              </a:rPr>
              <a:t> s</a:t>
            </a:r>
            <a:r>
              <a:rPr lang="en-US" altLang="en-US" sz="1800" b="1" dirty="0">
                <a:latin typeface="+mn-lt"/>
              </a:rPr>
              <a:t>witch only, energy can still kill</a:t>
            </a:r>
          </a:p>
        </p:txBody>
      </p:sp>
      <p:sp>
        <p:nvSpPr>
          <p:cNvPr id="4100" name="Rectangle 6">
            <a:extLst>
              <a:ext uri="{FF2B5EF4-FFF2-40B4-BE49-F238E27FC236}">
                <a16:creationId xmlns:a16="http://schemas.microsoft.com/office/drawing/2014/main" id="{17E6EDD8-AAFA-4EA6-9056-52EB1B082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243638"/>
            <a:ext cx="3200400" cy="1525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4101" name="AutoShape 8">
            <a:extLst>
              <a:ext uri="{FF2B5EF4-FFF2-40B4-BE49-F238E27FC236}">
                <a16:creationId xmlns:a16="http://schemas.microsoft.com/office/drawing/2014/main" id="{5B8ED130-6850-4735-BD9D-B29B7C7F9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75" y="6897688"/>
            <a:ext cx="355600" cy="282575"/>
          </a:xfrm>
          <a:custGeom>
            <a:avLst/>
            <a:gdLst>
              <a:gd name="T0" fmla="*/ 4390672 w 21600"/>
              <a:gd name="T1" fmla="*/ 0 h 21600"/>
              <a:gd name="T2" fmla="*/ 0 w 21600"/>
              <a:gd name="T3" fmla="*/ 1848354 h 21600"/>
              <a:gd name="T4" fmla="*/ 4390672 w 21600"/>
              <a:gd name="T5" fmla="*/ 3696696 h 21600"/>
              <a:gd name="T6" fmla="*/ 5854230 w 21600"/>
              <a:gd name="T7" fmla="*/ 184835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4102" name="Group 9">
            <a:extLst>
              <a:ext uri="{FF2B5EF4-FFF2-40B4-BE49-F238E27FC236}">
                <a16:creationId xmlns:a16="http://schemas.microsoft.com/office/drawing/2014/main" id="{F9CBFE23-31F1-46AE-AA66-E5C215C98829}"/>
              </a:ext>
            </a:extLst>
          </p:cNvPr>
          <p:cNvGrpSpPr>
            <a:grpSpLocks/>
          </p:cNvGrpSpPr>
          <p:nvPr/>
        </p:nvGrpSpPr>
        <p:grpSpPr bwMode="auto">
          <a:xfrm rot="633269">
            <a:off x="1882775" y="6391275"/>
            <a:ext cx="1312863" cy="1370013"/>
            <a:chOff x="1254" y="1355"/>
            <a:chExt cx="1490" cy="1341"/>
          </a:xfrm>
        </p:grpSpPr>
        <p:sp>
          <p:nvSpPr>
            <p:cNvPr id="4325" name="Freeform 10">
              <a:extLst>
                <a:ext uri="{FF2B5EF4-FFF2-40B4-BE49-F238E27FC236}">
                  <a16:creationId xmlns:a16="http://schemas.microsoft.com/office/drawing/2014/main" id="{6AA5B157-AE0B-4BEA-9B03-8A977CE27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4" y="1355"/>
              <a:ext cx="903" cy="705"/>
            </a:xfrm>
            <a:custGeom>
              <a:avLst/>
              <a:gdLst>
                <a:gd name="T0" fmla="*/ 0 w 1807"/>
                <a:gd name="T1" fmla="*/ 143 h 1411"/>
                <a:gd name="T2" fmla="*/ 56 w 1807"/>
                <a:gd name="T3" fmla="*/ 8 h 1411"/>
                <a:gd name="T4" fmla="*/ 167 w 1807"/>
                <a:gd name="T5" fmla="*/ 38 h 1411"/>
                <a:gd name="T6" fmla="*/ 161 w 1807"/>
                <a:gd name="T7" fmla="*/ 0 h 1411"/>
                <a:gd name="T8" fmla="*/ 303 w 1807"/>
                <a:gd name="T9" fmla="*/ 69 h 1411"/>
                <a:gd name="T10" fmla="*/ 304 w 1807"/>
                <a:gd name="T11" fmla="*/ 37 h 1411"/>
                <a:gd name="T12" fmla="*/ 451 w 1807"/>
                <a:gd name="T13" fmla="*/ 148 h 1411"/>
                <a:gd name="T14" fmla="*/ 333 w 1807"/>
                <a:gd name="T15" fmla="*/ 81 h 1411"/>
                <a:gd name="T16" fmla="*/ 340 w 1807"/>
                <a:gd name="T17" fmla="*/ 128 h 1411"/>
                <a:gd name="T18" fmla="*/ 215 w 1807"/>
                <a:gd name="T19" fmla="*/ 59 h 1411"/>
                <a:gd name="T20" fmla="*/ 218 w 1807"/>
                <a:gd name="T21" fmla="*/ 88 h 1411"/>
                <a:gd name="T22" fmla="*/ 88 w 1807"/>
                <a:gd name="T23" fmla="*/ 54 h 1411"/>
                <a:gd name="T24" fmla="*/ 178 w 1807"/>
                <a:gd name="T25" fmla="*/ 145 h 1411"/>
                <a:gd name="T26" fmla="*/ 180 w 1807"/>
                <a:gd name="T27" fmla="*/ 112 h 1411"/>
                <a:gd name="T28" fmla="*/ 313 w 1807"/>
                <a:gd name="T29" fmla="*/ 199 h 1411"/>
                <a:gd name="T30" fmla="*/ 219 w 1807"/>
                <a:gd name="T31" fmla="*/ 167 h 1411"/>
                <a:gd name="T32" fmla="*/ 202 w 1807"/>
                <a:gd name="T33" fmla="*/ 194 h 1411"/>
                <a:gd name="T34" fmla="*/ 53 w 1807"/>
                <a:gd name="T35" fmla="*/ 115 h 1411"/>
                <a:gd name="T36" fmla="*/ 118 w 1807"/>
                <a:gd name="T37" fmla="*/ 222 h 1411"/>
                <a:gd name="T38" fmla="*/ 124 w 1807"/>
                <a:gd name="T39" fmla="*/ 192 h 1411"/>
                <a:gd name="T40" fmla="*/ 169 w 1807"/>
                <a:gd name="T41" fmla="*/ 281 h 1411"/>
                <a:gd name="T42" fmla="*/ 186 w 1807"/>
                <a:gd name="T43" fmla="*/ 246 h 1411"/>
                <a:gd name="T44" fmla="*/ 225 w 1807"/>
                <a:gd name="T45" fmla="*/ 352 h 1411"/>
                <a:gd name="T46" fmla="*/ 191 w 1807"/>
                <a:gd name="T47" fmla="*/ 304 h 1411"/>
                <a:gd name="T48" fmla="*/ 179 w 1807"/>
                <a:gd name="T49" fmla="*/ 337 h 1411"/>
                <a:gd name="T50" fmla="*/ 132 w 1807"/>
                <a:gd name="T51" fmla="*/ 254 h 1411"/>
                <a:gd name="T52" fmla="*/ 118 w 1807"/>
                <a:gd name="T53" fmla="*/ 298 h 1411"/>
                <a:gd name="T54" fmla="*/ 52 w 1807"/>
                <a:gd name="T55" fmla="*/ 172 h 1411"/>
                <a:gd name="T56" fmla="*/ 44 w 1807"/>
                <a:gd name="T57" fmla="*/ 205 h 1411"/>
                <a:gd name="T58" fmla="*/ 0 w 1807"/>
                <a:gd name="T59" fmla="*/ 143 h 141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807" h="1411">
                  <a:moveTo>
                    <a:pt x="0" y="575"/>
                  </a:moveTo>
                  <a:lnTo>
                    <a:pt x="226" y="32"/>
                  </a:lnTo>
                  <a:lnTo>
                    <a:pt x="671" y="152"/>
                  </a:lnTo>
                  <a:lnTo>
                    <a:pt x="647" y="0"/>
                  </a:lnTo>
                  <a:lnTo>
                    <a:pt x="1214" y="278"/>
                  </a:lnTo>
                  <a:lnTo>
                    <a:pt x="1216" y="148"/>
                  </a:lnTo>
                  <a:lnTo>
                    <a:pt x="1807" y="593"/>
                  </a:lnTo>
                  <a:lnTo>
                    <a:pt x="1332" y="327"/>
                  </a:lnTo>
                  <a:lnTo>
                    <a:pt x="1362" y="512"/>
                  </a:lnTo>
                  <a:lnTo>
                    <a:pt x="860" y="238"/>
                  </a:lnTo>
                  <a:lnTo>
                    <a:pt x="872" y="354"/>
                  </a:lnTo>
                  <a:lnTo>
                    <a:pt x="352" y="219"/>
                  </a:lnTo>
                  <a:lnTo>
                    <a:pt x="712" y="581"/>
                  </a:lnTo>
                  <a:lnTo>
                    <a:pt x="722" y="449"/>
                  </a:lnTo>
                  <a:lnTo>
                    <a:pt x="1252" y="799"/>
                  </a:lnTo>
                  <a:lnTo>
                    <a:pt x="876" y="669"/>
                  </a:lnTo>
                  <a:lnTo>
                    <a:pt x="811" y="778"/>
                  </a:lnTo>
                  <a:lnTo>
                    <a:pt x="215" y="461"/>
                  </a:lnTo>
                  <a:lnTo>
                    <a:pt x="472" y="890"/>
                  </a:lnTo>
                  <a:lnTo>
                    <a:pt x="496" y="768"/>
                  </a:lnTo>
                  <a:lnTo>
                    <a:pt x="679" y="1126"/>
                  </a:lnTo>
                  <a:lnTo>
                    <a:pt x="744" y="984"/>
                  </a:lnTo>
                  <a:lnTo>
                    <a:pt x="903" y="1411"/>
                  </a:lnTo>
                  <a:lnTo>
                    <a:pt x="764" y="1218"/>
                  </a:lnTo>
                  <a:lnTo>
                    <a:pt x="716" y="1348"/>
                  </a:lnTo>
                  <a:lnTo>
                    <a:pt x="531" y="1018"/>
                  </a:lnTo>
                  <a:lnTo>
                    <a:pt x="472" y="1195"/>
                  </a:lnTo>
                  <a:lnTo>
                    <a:pt x="209" y="691"/>
                  </a:lnTo>
                  <a:lnTo>
                    <a:pt x="179" y="823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0000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26" name="Freeform 11">
              <a:extLst>
                <a:ext uri="{FF2B5EF4-FFF2-40B4-BE49-F238E27FC236}">
                  <a16:creationId xmlns:a16="http://schemas.microsoft.com/office/drawing/2014/main" id="{0BB82EB6-50C9-4A4C-BF25-61FEAB9CB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1" y="1446"/>
              <a:ext cx="1183" cy="1250"/>
            </a:xfrm>
            <a:custGeom>
              <a:avLst/>
              <a:gdLst>
                <a:gd name="T0" fmla="*/ 494 w 2366"/>
                <a:gd name="T1" fmla="*/ 126 h 2500"/>
                <a:gd name="T2" fmla="*/ 473 w 2366"/>
                <a:gd name="T3" fmla="*/ 92 h 2500"/>
                <a:gd name="T4" fmla="*/ 486 w 2366"/>
                <a:gd name="T5" fmla="*/ 90 h 2500"/>
                <a:gd name="T6" fmla="*/ 500 w 2366"/>
                <a:gd name="T7" fmla="*/ 71 h 2500"/>
                <a:gd name="T8" fmla="*/ 505 w 2366"/>
                <a:gd name="T9" fmla="*/ 53 h 2500"/>
                <a:gd name="T10" fmla="*/ 510 w 2366"/>
                <a:gd name="T11" fmla="*/ 35 h 2500"/>
                <a:gd name="T12" fmla="*/ 500 w 2366"/>
                <a:gd name="T13" fmla="*/ 9 h 2500"/>
                <a:gd name="T14" fmla="*/ 488 w 2366"/>
                <a:gd name="T15" fmla="*/ 1 h 2500"/>
                <a:gd name="T16" fmla="*/ 479 w 2366"/>
                <a:gd name="T17" fmla="*/ 2 h 2500"/>
                <a:gd name="T18" fmla="*/ 471 w 2366"/>
                <a:gd name="T19" fmla="*/ 10 h 2500"/>
                <a:gd name="T20" fmla="*/ 457 w 2366"/>
                <a:gd name="T21" fmla="*/ 13 h 2500"/>
                <a:gd name="T22" fmla="*/ 441 w 2366"/>
                <a:gd name="T23" fmla="*/ 7 h 2500"/>
                <a:gd name="T24" fmla="*/ 377 w 2366"/>
                <a:gd name="T25" fmla="*/ 34 h 2500"/>
                <a:gd name="T26" fmla="*/ 252 w 2366"/>
                <a:gd name="T27" fmla="*/ 151 h 2500"/>
                <a:gd name="T28" fmla="*/ 107 w 2366"/>
                <a:gd name="T29" fmla="*/ 203 h 2500"/>
                <a:gd name="T30" fmla="*/ 88 w 2366"/>
                <a:gd name="T31" fmla="*/ 217 h 2500"/>
                <a:gd name="T32" fmla="*/ 76 w 2366"/>
                <a:gd name="T33" fmla="*/ 252 h 2500"/>
                <a:gd name="T34" fmla="*/ 85 w 2366"/>
                <a:gd name="T35" fmla="*/ 266 h 2500"/>
                <a:gd name="T36" fmla="*/ 96 w 2366"/>
                <a:gd name="T37" fmla="*/ 266 h 2500"/>
                <a:gd name="T38" fmla="*/ 90 w 2366"/>
                <a:gd name="T39" fmla="*/ 255 h 2500"/>
                <a:gd name="T40" fmla="*/ 96 w 2366"/>
                <a:gd name="T41" fmla="*/ 242 h 2500"/>
                <a:gd name="T42" fmla="*/ 107 w 2366"/>
                <a:gd name="T43" fmla="*/ 241 h 2500"/>
                <a:gd name="T44" fmla="*/ 117 w 2366"/>
                <a:gd name="T45" fmla="*/ 238 h 2500"/>
                <a:gd name="T46" fmla="*/ 135 w 2366"/>
                <a:gd name="T47" fmla="*/ 222 h 2500"/>
                <a:gd name="T48" fmla="*/ 260 w 2366"/>
                <a:gd name="T49" fmla="*/ 207 h 2500"/>
                <a:gd name="T50" fmla="*/ 99 w 2366"/>
                <a:gd name="T51" fmla="*/ 344 h 2500"/>
                <a:gd name="T52" fmla="*/ 90 w 2366"/>
                <a:gd name="T53" fmla="*/ 363 h 2500"/>
                <a:gd name="T54" fmla="*/ 5 w 2366"/>
                <a:gd name="T55" fmla="*/ 530 h 2500"/>
                <a:gd name="T56" fmla="*/ 6 w 2366"/>
                <a:gd name="T57" fmla="*/ 555 h 2500"/>
                <a:gd name="T58" fmla="*/ 26 w 2366"/>
                <a:gd name="T59" fmla="*/ 574 h 2500"/>
                <a:gd name="T60" fmla="*/ 43 w 2366"/>
                <a:gd name="T61" fmla="*/ 579 h 2500"/>
                <a:gd name="T62" fmla="*/ 74 w 2366"/>
                <a:gd name="T63" fmla="*/ 596 h 2500"/>
                <a:gd name="T64" fmla="*/ 199 w 2366"/>
                <a:gd name="T65" fmla="*/ 356 h 2500"/>
                <a:gd name="T66" fmla="*/ 179 w 2366"/>
                <a:gd name="T67" fmla="*/ 445 h 2500"/>
                <a:gd name="T68" fmla="*/ 198 w 2366"/>
                <a:gd name="T69" fmla="*/ 486 h 2500"/>
                <a:gd name="T70" fmla="*/ 234 w 2366"/>
                <a:gd name="T71" fmla="*/ 580 h 2500"/>
                <a:gd name="T72" fmla="*/ 223 w 2366"/>
                <a:gd name="T73" fmla="*/ 589 h 2500"/>
                <a:gd name="T74" fmla="*/ 203 w 2366"/>
                <a:gd name="T75" fmla="*/ 610 h 2500"/>
                <a:gd name="T76" fmla="*/ 201 w 2366"/>
                <a:gd name="T77" fmla="*/ 625 h 2500"/>
                <a:gd name="T78" fmla="*/ 213 w 2366"/>
                <a:gd name="T79" fmla="*/ 624 h 2500"/>
                <a:gd name="T80" fmla="*/ 231 w 2366"/>
                <a:gd name="T81" fmla="*/ 618 h 2500"/>
                <a:gd name="T82" fmla="*/ 261 w 2366"/>
                <a:gd name="T83" fmla="*/ 605 h 2500"/>
                <a:gd name="T84" fmla="*/ 276 w 2366"/>
                <a:gd name="T85" fmla="*/ 591 h 2500"/>
                <a:gd name="T86" fmla="*/ 290 w 2366"/>
                <a:gd name="T87" fmla="*/ 585 h 2500"/>
                <a:gd name="T88" fmla="*/ 257 w 2366"/>
                <a:gd name="T89" fmla="*/ 379 h 2500"/>
                <a:gd name="T90" fmla="*/ 284 w 2366"/>
                <a:gd name="T91" fmla="*/ 361 h 2500"/>
                <a:gd name="T92" fmla="*/ 311 w 2366"/>
                <a:gd name="T93" fmla="*/ 332 h 2500"/>
                <a:gd name="T94" fmla="*/ 337 w 2366"/>
                <a:gd name="T95" fmla="*/ 286 h 2500"/>
                <a:gd name="T96" fmla="*/ 354 w 2366"/>
                <a:gd name="T97" fmla="*/ 273 h 2500"/>
                <a:gd name="T98" fmla="*/ 369 w 2366"/>
                <a:gd name="T99" fmla="*/ 266 h 2500"/>
                <a:gd name="T100" fmla="*/ 390 w 2366"/>
                <a:gd name="T101" fmla="*/ 252 h 2500"/>
                <a:gd name="T102" fmla="*/ 409 w 2366"/>
                <a:gd name="T103" fmla="*/ 232 h 2500"/>
                <a:gd name="T104" fmla="*/ 424 w 2366"/>
                <a:gd name="T105" fmla="*/ 203 h 2500"/>
                <a:gd name="T106" fmla="*/ 435 w 2366"/>
                <a:gd name="T107" fmla="*/ 179 h 2500"/>
                <a:gd name="T108" fmla="*/ 455 w 2366"/>
                <a:gd name="T109" fmla="*/ 164 h 2500"/>
                <a:gd name="T110" fmla="*/ 549 w 2366"/>
                <a:gd name="T111" fmla="*/ 292 h 2500"/>
                <a:gd name="T112" fmla="*/ 558 w 2366"/>
                <a:gd name="T113" fmla="*/ 313 h 2500"/>
                <a:gd name="T114" fmla="*/ 539 w 2366"/>
                <a:gd name="T115" fmla="*/ 325 h 2500"/>
                <a:gd name="T116" fmla="*/ 542 w 2366"/>
                <a:gd name="T117" fmla="*/ 333 h 2500"/>
                <a:gd name="T118" fmla="*/ 559 w 2366"/>
                <a:gd name="T119" fmla="*/ 331 h 2500"/>
                <a:gd name="T120" fmla="*/ 577 w 2366"/>
                <a:gd name="T121" fmla="*/ 323 h 2500"/>
                <a:gd name="T122" fmla="*/ 589 w 2366"/>
                <a:gd name="T123" fmla="*/ 305 h 2500"/>
                <a:gd name="T124" fmla="*/ 586 w 2366"/>
                <a:gd name="T125" fmla="*/ 279 h 25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366" h="2500">
                  <a:moveTo>
                    <a:pt x="2338" y="1092"/>
                  </a:moveTo>
                  <a:lnTo>
                    <a:pt x="2356" y="953"/>
                  </a:lnTo>
                  <a:lnTo>
                    <a:pt x="2307" y="770"/>
                  </a:lnTo>
                  <a:lnTo>
                    <a:pt x="2181" y="624"/>
                  </a:lnTo>
                  <a:lnTo>
                    <a:pt x="1976" y="504"/>
                  </a:lnTo>
                  <a:lnTo>
                    <a:pt x="1897" y="431"/>
                  </a:lnTo>
                  <a:lnTo>
                    <a:pt x="1807" y="402"/>
                  </a:lnTo>
                  <a:lnTo>
                    <a:pt x="1872" y="368"/>
                  </a:lnTo>
                  <a:lnTo>
                    <a:pt x="1879" y="368"/>
                  </a:lnTo>
                  <a:lnTo>
                    <a:pt x="1889" y="368"/>
                  </a:lnTo>
                  <a:lnTo>
                    <a:pt x="1901" y="366"/>
                  </a:lnTo>
                  <a:lnTo>
                    <a:pt x="1911" y="366"/>
                  </a:lnTo>
                  <a:lnTo>
                    <a:pt x="1923" y="364"/>
                  </a:lnTo>
                  <a:lnTo>
                    <a:pt x="1933" y="362"/>
                  </a:lnTo>
                  <a:lnTo>
                    <a:pt x="1942" y="358"/>
                  </a:lnTo>
                  <a:lnTo>
                    <a:pt x="1952" y="352"/>
                  </a:lnTo>
                  <a:lnTo>
                    <a:pt x="1968" y="341"/>
                  </a:lnTo>
                  <a:lnTo>
                    <a:pt x="1980" y="323"/>
                  </a:lnTo>
                  <a:lnTo>
                    <a:pt x="1990" y="303"/>
                  </a:lnTo>
                  <a:lnTo>
                    <a:pt x="2000" y="284"/>
                  </a:lnTo>
                  <a:lnTo>
                    <a:pt x="2005" y="270"/>
                  </a:lnTo>
                  <a:lnTo>
                    <a:pt x="2009" y="254"/>
                  </a:lnTo>
                  <a:lnTo>
                    <a:pt x="2009" y="236"/>
                  </a:lnTo>
                  <a:lnTo>
                    <a:pt x="2011" y="219"/>
                  </a:lnTo>
                  <a:lnTo>
                    <a:pt x="2017" y="211"/>
                  </a:lnTo>
                  <a:lnTo>
                    <a:pt x="2023" y="201"/>
                  </a:lnTo>
                  <a:lnTo>
                    <a:pt x="2027" y="191"/>
                  </a:lnTo>
                  <a:lnTo>
                    <a:pt x="2027" y="181"/>
                  </a:lnTo>
                  <a:lnTo>
                    <a:pt x="2033" y="160"/>
                  </a:lnTo>
                  <a:lnTo>
                    <a:pt x="2039" y="140"/>
                  </a:lnTo>
                  <a:lnTo>
                    <a:pt x="2041" y="118"/>
                  </a:lnTo>
                  <a:lnTo>
                    <a:pt x="2035" y="99"/>
                  </a:lnTo>
                  <a:lnTo>
                    <a:pt x="2025" y="79"/>
                  </a:lnTo>
                  <a:lnTo>
                    <a:pt x="2013" y="57"/>
                  </a:lnTo>
                  <a:lnTo>
                    <a:pt x="2000" y="36"/>
                  </a:lnTo>
                  <a:lnTo>
                    <a:pt x="1984" y="16"/>
                  </a:lnTo>
                  <a:lnTo>
                    <a:pt x="1978" y="10"/>
                  </a:lnTo>
                  <a:lnTo>
                    <a:pt x="1970" y="6"/>
                  </a:lnTo>
                  <a:lnTo>
                    <a:pt x="1962" y="4"/>
                  </a:lnTo>
                  <a:lnTo>
                    <a:pt x="1952" y="2"/>
                  </a:lnTo>
                  <a:lnTo>
                    <a:pt x="1944" y="0"/>
                  </a:lnTo>
                  <a:lnTo>
                    <a:pt x="1937" y="2"/>
                  </a:lnTo>
                  <a:lnTo>
                    <a:pt x="1929" y="2"/>
                  </a:lnTo>
                  <a:lnTo>
                    <a:pt x="1921" y="4"/>
                  </a:lnTo>
                  <a:lnTo>
                    <a:pt x="1915" y="6"/>
                  </a:lnTo>
                  <a:lnTo>
                    <a:pt x="1911" y="14"/>
                  </a:lnTo>
                  <a:lnTo>
                    <a:pt x="1907" y="24"/>
                  </a:lnTo>
                  <a:lnTo>
                    <a:pt x="1901" y="34"/>
                  </a:lnTo>
                  <a:lnTo>
                    <a:pt x="1893" y="36"/>
                  </a:lnTo>
                  <a:lnTo>
                    <a:pt x="1883" y="40"/>
                  </a:lnTo>
                  <a:lnTo>
                    <a:pt x="1872" y="42"/>
                  </a:lnTo>
                  <a:lnTo>
                    <a:pt x="1860" y="43"/>
                  </a:lnTo>
                  <a:lnTo>
                    <a:pt x="1848" y="45"/>
                  </a:lnTo>
                  <a:lnTo>
                    <a:pt x="1836" y="47"/>
                  </a:lnTo>
                  <a:lnTo>
                    <a:pt x="1826" y="49"/>
                  </a:lnTo>
                  <a:lnTo>
                    <a:pt x="1816" y="49"/>
                  </a:lnTo>
                  <a:lnTo>
                    <a:pt x="1803" y="49"/>
                  </a:lnTo>
                  <a:lnTo>
                    <a:pt x="1789" y="42"/>
                  </a:lnTo>
                  <a:lnTo>
                    <a:pt x="1775" y="34"/>
                  </a:lnTo>
                  <a:lnTo>
                    <a:pt x="1761" y="28"/>
                  </a:lnTo>
                  <a:lnTo>
                    <a:pt x="1675" y="18"/>
                  </a:lnTo>
                  <a:lnTo>
                    <a:pt x="1685" y="55"/>
                  </a:lnTo>
                  <a:lnTo>
                    <a:pt x="1645" y="73"/>
                  </a:lnTo>
                  <a:lnTo>
                    <a:pt x="1580" y="81"/>
                  </a:lnTo>
                  <a:lnTo>
                    <a:pt x="1508" y="134"/>
                  </a:lnTo>
                  <a:lnTo>
                    <a:pt x="1529" y="225"/>
                  </a:lnTo>
                  <a:lnTo>
                    <a:pt x="1466" y="270"/>
                  </a:lnTo>
                  <a:lnTo>
                    <a:pt x="1358" y="297"/>
                  </a:lnTo>
                  <a:lnTo>
                    <a:pt x="1246" y="364"/>
                  </a:lnTo>
                  <a:lnTo>
                    <a:pt x="1008" y="602"/>
                  </a:lnTo>
                  <a:lnTo>
                    <a:pt x="923" y="659"/>
                  </a:lnTo>
                  <a:lnTo>
                    <a:pt x="531" y="756"/>
                  </a:lnTo>
                  <a:lnTo>
                    <a:pt x="461" y="791"/>
                  </a:lnTo>
                  <a:lnTo>
                    <a:pt x="445" y="799"/>
                  </a:lnTo>
                  <a:lnTo>
                    <a:pt x="427" y="809"/>
                  </a:lnTo>
                  <a:lnTo>
                    <a:pt x="409" y="819"/>
                  </a:lnTo>
                  <a:lnTo>
                    <a:pt x="394" y="831"/>
                  </a:lnTo>
                  <a:lnTo>
                    <a:pt x="378" y="842"/>
                  </a:lnTo>
                  <a:lnTo>
                    <a:pt x="364" y="854"/>
                  </a:lnTo>
                  <a:lnTo>
                    <a:pt x="350" y="868"/>
                  </a:lnTo>
                  <a:lnTo>
                    <a:pt x="340" y="882"/>
                  </a:lnTo>
                  <a:lnTo>
                    <a:pt x="321" y="909"/>
                  </a:lnTo>
                  <a:lnTo>
                    <a:pt x="309" y="941"/>
                  </a:lnTo>
                  <a:lnTo>
                    <a:pt x="301" y="974"/>
                  </a:lnTo>
                  <a:lnTo>
                    <a:pt x="301" y="1006"/>
                  </a:lnTo>
                  <a:lnTo>
                    <a:pt x="305" y="1024"/>
                  </a:lnTo>
                  <a:lnTo>
                    <a:pt x="315" y="1035"/>
                  </a:lnTo>
                  <a:lnTo>
                    <a:pt x="325" y="1049"/>
                  </a:lnTo>
                  <a:lnTo>
                    <a:pt x="333" y="1061"/>
                  </a:lnTo>
                  <a:lnTo>
                    <a:pt x="340" y="1061"/>
                  </a:lnTo>
                  <a:lnTo>
                    <a:pt x="350" y="1061"/>
                  </a:lnTo>
                  <a:lnTo>
                    <a:pt x="358" y="1063"/>
                  </a:lnTo>
                  <a:lnTo>
                    <a:pt x="368" y="1063"/>
                  </a:lnTo>
                  <a:lnTo>
                    <a:pt x="376" y="1061"/>
                  </a:lnTo>
                  <a:lnTo>
                    <a:pt x="382" y="1061"/>
                  </a:lnTo>
                  <a:lnTo>
                    <a:pt x="388" y="1057"/>
                  </a:lnTo>
                  <a:lnTo>
                    <a:pt x="392" y="1053"/>
                  </a:lnTo>
                  <a:lnTo>
                    <a:pt x="388" y="1043"/>
                  </a:lnTo>
                  <a:lnTo>
                    <a:pt x="374" y="1031"/>
                  </a:lnTo>
                  <a:lnTo>
                    <a:pt x="360" y="1020"/>
                  </a:lnTo>
                  <a:lnTo>
                    <a:pt x="356" y="1008"/>
                  </a:lnTo>
                  <a:lnTo>
                    <a:pt x="360" y="998"/>
                  </a:lnTo>
                  <a:lnTo>
                    <a:pt x="366" y="986"/>
                  </a:lnTo>
                  <a:lnTo>
                    <a:pt x="374" y="976"/>
                  </a:lnTo>
                  <a:lnTo>
                    <a:pt x="382" y="966"/>
                  </a:lnTo>
                  <a:lnTo>
                    <a:pt x="390" y="959"/>
                  </a:lnTo>
                  <a:lnTo>
                    <a:pt x="401" y="953"/>
                  </a:lnTo>
                  <a:lnTo>
                    <a:pt x="411" y="949"/>
                  </a:lnTo>
                  <a:lnTo>
                    <a:pt x="421" y="949"/>
                  </a:lnTo>
                  <a:lnTo>
                    <a:pt x="427" y="963"/>
                  </a:lnTo>
                  <a:lnTo>
                    <a:pt x="425" y="986"/>
                  </a:lnTo>
                  <a:lnTo>
                    <a:pt x="425" y="1010"/>
                  </a:lnTo>
                  <a:lnTo>
                    <a:pt x="439" y="1018"/>
                  </a:lnTo>
                  <a:lnTo>
                    <a:pt x="462" y="970"/>
                  </a:lnTo>
                  <a:lnTo>
                    <a:pt x="466" y="951"/>
                  </a:lnTo>
                  <a:lnTo>
                    <a:pt x="468" y="933"/>
                  </a:lnTo>
                  <a:lnTo>
                    <a:pt x="470" y="917"/>
                  </a:lnTo>
                  <a:lnTo>
                    <a:pt x="474" y="902"/>
                  </a:lnTo>
                  <a:lnTo>
                    <a:pt x="522" y="864"/>
                  </a:lnTo>
                  <a:lnTo>
                    <a:pt x="539" y="886"/>
                  </a:lnTo>
                  <a:lnTo>
                    <a:pt x="884" y="858"/>
                  </a:lnTo>
                  <a:lnTo>
                    <a:pt x="1006" y="795"/>
                  </a:lnTo>
                  <a:lnTo>
                    <a:pt x="1017" y="795"/>
                  </a:lnTo>
                  <a:lnTo>
                    <a:pt x="1029" y="809"/>
                  </a:lnTo>
                  <a:lnTo>
                    <a:pt x="1039" y="825"/>
                  </a:lnTo>
                  <a:lnTo>
                    <a:pt x="1039" y="837"/>
                  </a:lnTo>
                  <a:lnTo>
                    <a:pt x="921" y="1037"/>
                  </a:lnTo>
                  <a:lnTo>
                    <a:pt x="421" y="1352"/>
                  </a:lnTo>
                  <a:lnTo>
                    <a:pt x="407" y="1362"/>
                  </a:lnTo>
                  <a:lnTo>
                    <a:pt x="396" y="1374"/>
                  </a:lnTo>
                  <a:lnTo>
                    <a:pt x="384" y="1388"/>
                  </a:lnTo>
                  <a:lnTo>
                    <a:pt x="374" y="1401"/>
                  </a:lnTo>
                  <a:lnTo>
                    <a:pt x="366" y="1417"/>
                  </a:lnTo>
                  <a:lnTo>
                    <a:pt x="360" y="1433"/>
                  </a:lnTo>
                  <a:lnTo>
                    <a:pt x="358" y="1449"/>
                  </a:lnTo>
                  <a:lnTo>
                    <a:pt x="356" y="1462"/>
                  </a:lnTo>
                  <a:lnTo>
                    <a:pt x="191" y="2128"/>
                  </a:lnTo>
                  <a:lnTo>
                    <a:pt x="41" y="2102"/>
                  </a:lnTo>
                  <a:lnTo>
                    <a:pt x="30" y="2104"/>
                  </a:lnTo>
                  <a:lnTo>
                    <a:pt x="18" y="2118"/>
                  </a:lnTo>
                  <a:lnTo>
                    <a:pt x="8" y="2137"/>
                  </a:lnTo>
                  <a:lnTo>
                    <a:pt x="0" y="2155"/>
                  </a:lnTo>
                  <a:lnTo>
                    <a:pt x="6" y="2177"/>
                  </a:lnTo>
                  <a:lnTo>
                    <a:pt x="14" y="2196"/>
                  </a:lnTo>
                  <a:lnTo>
                    <a:pt x="24" y="2218"/>
                  </a:lnTo>
                  <a:lnTo>
                    <a:pt x="37" y="2238"/>
                  </a:lnTo>
                  <a:lnTo>
                    <a:pt x="53" y="2256"/>
                  </a:lnTo>
                  <a:lnTo>
                    <a:pt x="69" y="2271"/>
                  </a:lnTo>
                  <a:lnTo>
                    <a:pt x="87" y="2285"/>
                  </a:lnTo>
                  <a:lnTo>
                    <a:pt x="104" y="2293"/>
                  </a:lnTo>
                  <a:lnTo>
                    <a:pt x="118" y="2297"/>
                  </a:lnTo>
                  <a:lnTo>
                    <a:pt x="132" y="2303"/>
                  </a:lnTo>
                  <a:lnTo>
                    <a:pt x="144" y="2307"/>
                  </a:lnTo>
                  <a:lnTo>
                    <a:pt x="157" y="2311"/>
                  </a:lnTo>
                  <a:lnTo>
                    <a:pt x="169" y="2315"/>
                  </a:lnTo>
                  <a:lnTo>
                    <a:pt x="181" y="2320"/>
                  </a:lnTo>
                  <a:lnTo>
                    <a:pt x="193" y="2324"/>
                  </a:lnTo>
                  <a:lnTo>
                    <a:pt x="205" y="2330"/>
                  </a:lnTo>
                  <a:lnTo>
                    <a:pt x="209" y="2372"/>
                  </a:lnTo>
                  <a:lnTo>
                    <a:pt x="295" y="2381"/>
                  </a:lnTo>
                  <a:lnTo>
                    <a:pt x="348" y="2350"/>
                  </a:lnTo>
                  <a:lnTo>
                    <a:pt x="372" y="2254"/>
                  </a:lnTo>
                  <a:lnTo>
                    <a:pt x="401" y="2256"/>
                  </a:lnTo>
                  <a:lnTo>
                    <a:pt x="620" y="1551"/>
                  </a:lnTo>
                  <a:lnTo>
                    <a:pt x="793" y="1423"/>
                  </a:lnTo>
                  <a:lnTo>
                    <a:pt x="705" y="1661"/>
                  </a:lnTo>
                  <a:lnTo>
                    <a:pt x="699" y="1689"/>
                  </a:lnTo>
                  <a:lnTo>
                    <a:pt x="701" y="1718"/>
                  </a:lnTo>
                  <a:lnTo>
                    <a:pt x="708" y="1748"/>
                  </a:lnTo>
                  <a:lnTo>
                    <a:pt x="716" y="1779"/>
                  </a:lnTo>
                  <a:lnTo>
                    <a:pt x="730" y="1811"/>
                  </a:lnTo>
                  <a:lnTo>
                    <a:pt x="744" y="1842"/>
                  </a:lnTo>
                  <a:lnTo>
                    <a:pt x="760" y="1876"/>
                  </a:lnTo>
                  <a:lnTo>
                    <a:pt x="775" y="1909"/>
                  </a:lnTo>
                  <a:lnTo>
                    <a:pt x="791" y="1943"/>
                  </a:lnTo>
                  <a:lnTo>
                    <a:pt x="807" y="1976"/>
                  </a:lnTo>
                  <a:lnTo>
                    <a:pt x="823" y="2011"/>
                  </a:lnTo>
                  <a:lnTo>
                    <a:pt x="836" y="2047"/>
                  </a:lnTo>
                  <a:lnTo>
                    <a:pt x="943" y="2311"/>
                  </a:lnTo>
                  <a:lnTo>
                    <a:pt x="935" y="2318"/>
                  </a:lnTo>
                  <a:lnTo>
                    <a:pt x="925" y="2324"/>
                  </a:lnTo>
                  <a:lnTo>
                    <a:pt x="917" y="2332"/>
                  </a:lnTo>
                  <a:lnTo>
                    <a:pt x="907" y="2340"/>
                  </a:lnTo>
                  <a:lnTo>
                    <a:pt x="899" y="2348"/>
                  </a:lnTo>
                  <a:lnTo>
                    <a:pt x="890" y="2354"/>
                  </a:lnTo>
                  <a:lnTo>
                    <a:pt x="880" y="2362"/>
                  </a:lnTo>
                  <a:lnTo>
                    <a:pt x="870" y="2368"/>
                  </a:lnTo>
                  <a:lnTo>
                    <a:pt x="842" y="2395"/>
                  </a:lnTo>
                  <a:lnTo>
                    <a:pt x="823" y="2419"/>
                  </a:lnTo>
                  <a:lnTo>
                    <a:pt x="809" y="2439"/>
                  </a:lnTo>
                  <a:lnTo>
                    <a:pt x="801" y="2454"/>
                  </a:lnTo>
                  <a:lnTo>
                    <a:pt x="799" y="2468"/>
                  </a:lnTo>
                  <a:lnTo>
                    <a:pt x="799" y="2480"/>
                  </a:lnTo>
                  <a:lnTo>
                    <a:pt x="801" y="2490"/>
                  </a:lnTo>
                  <a:lnTo>
                    <a:pt x="803" y="2498"/>
                  </a:lnTo>
                  <a:lnTo>
                    <a:pt x="815" y="2500"/>
                  </a:lnTo>
                  <a:lnTo>
                    <a:pt x="825" y="2500"/>
                  </a:lnTo>
                  <a:lnTo>
                    <a:pt x="834" y="2498"/>
                  </a:lnTo>
                  <a:lnTo>
                    <a:pt x="842" y="2496"/>
                  </a:lnTo>
                  <a:lnTo>
                    <a:pt x="850" y="2494"/>
                  </a:lnTo>
                  <a:lnTo>
                    <a:pt x="858" y="2492"/>
                  </a:lnTo>
                  <a:lnTo>
                    <a:pt x="866" y="2490"/>
                  </a:lnTo>
                  <a:lnTo>
                    <a:pt x="874" y="2488"/>
                  </a:lnTo>
                  <a:lnTo>
                    <a:pt x="897" y="2480"/>
                  </a:lnTo>
                  <a:lnTo>
                    <a:pt x="923" y="2470"/>
                  </a:lnTo>
                  <a:lnTo>
                    <a:pt x="949" y="2462"/>
                  </a:lnTo>
                  <a:lnTo>
                    <a:pt x="972" y="2452"/>
                  </a:lnTo>
                  <a:lnTo>
                    <a:pt x="996" y="2442"/>
                  </a:lnTo>
                  <a:lnTo>
                    <a:pt x="1019" y="2431"/>
                  </a:lnTo>
                  <a:lnTo>
                    <a:pt x="1041" y="2419"/>
                  </a:lnTo>
                  <a:lnTo>
                    <a:pt x="1063" y="2407"/>
                  </a:lnTo>
                  <a:lnTo>
                    <a:pt x="1075" y="2397"/>
                  </a:lnTo>
                  <a:lnTo>
                    <a:pt x="1086" y="2387"/>
                  </a:lnTo>
                  <a:lnTo>
                    <a:pt x="1094" y="2376"/>
                  </a:lnTo>
                  <a:lnTo>
                    <a:pt x="1104" y="2364"/>
                  </a:lnTo>
                  <a:lnTo>
                    <a:pt x="1112" y="2352"/>
                  </a:lnTo>
                  <a:lnTo>
                    <a:pt x="1120" y="2340"/>
                  </a:lnTo>
                  <a:lnTo>
                    <a:pt x="1130" y="2328"/>
                  </a:lnTo>
                  <a:lnTo>
                    <a:pt x="1139" y="2317"/>
                  </a:lnTo>
                  <a:lnTo>
                    <a:pt x="1157" y="2340"/>
                  </a:lnTo>
                  <a:lnTo>
                    <a:pt x="1258" y="2291"/>
                  </a:lnTo>
                  <a:lnTo>
                    <a:pt x="1224" y="2236"/>
                  </a:lnTo>
                  <a:lnTo>
                    <a:pt x="1246" y="2218"/>
                  </a:lnTo>
                  <a:lnTo>
                    <a:pt x="951" y="1655"/>
                  </a:lnTo>
                  <a:lnTo>
                    <a:pt x="1027" y="1516"/>
                  </a:lnTo>
                  <a:lnTo>
                    <a:pt x="1047" y="1500"/>
                  </a:lnTo>
                  <a:lnTo>
                    <a:pt x="1069" y="1484"/>
                  </a:lnTo>
                  <a:lnTo>
                    <a:pt x="1090" y="1470"/>
                  </a:lnTo>
                  <a:lnTo>
                    <a:pt x="1112" y="1455"/>
                  </a:lnTo>
                  <a:lnTo>
                    <a:pt x="1134" y="1441"/>
                  </a:lnTo>
                  <a:lnTo>
                    <a:pt x="1153" y="1425"/>
                  </a:lnTo>
                  <a:lnTo>
                    <a:pt x="1173" y="1409"/>
                  </a:lnTo>
                  <a:lnTo>
                    <a:pt x="1191" y="1390"/>
                  </a:lnTo>
                  <a:lnTo>
                    <a:pt x="1218" y="1358"/>
                  </a:lnTo>
                  <a:lnTo>
                    <a:pt x="1242" y="1325"/>
                  </a:lnTo>
                  <a:lnTo>
                    <a:pt x="1263" y="1289"/>
                  </a:lnTo>
                  <a:lnTo>
                    <a:pt x="1285" y="1252"/>
                  </a:lnTo>
                  <a:lnTo>
                    <a:pt x="1305" y="1214"/>
                  </a:lnTo>
                  <a:lnTo>
                    <a:pt x="1326" y="1179"/>
                  </a:lnTo>
                  <a:lnTo>
                    <a:pt x="1348" y="1144"/>
                  </a:lnTo>
                  <a:lnTo>
                    <a:pt x="1372" y="1110"/>
                  </a:lnTo>
                  <a:lnTo>
                    <a:pt x="1382" y="1104"/>
                  </a:lnTo>
                  <a:lnTo>
                    <a:pt x="1391" y="1098"/>
                  </a:lnTo>
                  <a:lnTo>
                    <a:pt x="1403" y="1094"/>
                  </a:lnTo>
                  <a:lnTo>
                    <a:pt x="1413" y="1090"/>
                  </a:lnTo>
                  <a:lnTo>
                    <a:pt x="1425" y="1087"/>
                  </a:lnTo>
                  <a:lnTo>
                    <a:pt x="1437" y="1083"/>
                  </a:lnTo>
                  <a:lnTo>
                    <a:pt x="1448" y="1077"/>
                  </a:lnTo>
                  <a:lnTo>
                    <a:pt x="1458" y="1073"/>
                  </a:lnTo>
                  <a:lnTo>
                    <a:pt x="1474" y="1061"/>
                  </a:lnTo>
                  <a:lnTo>
                    <a:pt x="1490" y="1051"/>
                  </a:lnTo>
                  <a:lnTo>
                    <a:pt x="1508" y="1039"/>
                  </a:lnTo>
                  <a:lnTo>
                    <a:pt x="1525" y="1029"/>
                  </a:lnTo>
                  <a:lnTo>
                    <a:pt x="1541" y="1018"/>
                  </a:lnTo>
                  <a:lnTo>
                    <a:pt x="1559" y="1008"/>
                  </a:lnTo>
                  <a:lnTo>
                    <a:pt x="1574" y="996"/>
                  </a:lnTo>
                  <a:lnTo>
                    <a:pt x="1590" y="984"/>
                  </a:lnTo>
                  <a:lnTo>
                    <a:pt x="1606" y="966"/>
                  </a:lnTo>
                  <a:lnTo>
                    <a:pt x="1620" y="947"/>
                  </a:lnTo>
                  <a:lnTo>
                    <a:pt x="1633" y="925"/>
                  </a:lnTo>
                  <a:lnTo>
                    <a:pt x="1647" y="902"/>
                  </a:lnTo>
                  <a:lnTo>
                    <a:pt x="1659" y="880"/>
                  </a:lnTo>
                  <a:lnTo>
                    <a:pt x="1671" y="856"/>
                  </a:lnTo>
                  <a:lnTo>
                    <a:pt x="1685" y="833"/>
                  </a:lnTo>
                  <a:lnTo>
                    <a:pt x="1696" y="809"/>
                  </a:lnTo>
                  <a:lnTo>
                    <a:pt x="1704" y="787"/>
                  </a:lnTo>
                  <a:lnTo>
                    <a:pt x="1708" y="766"/>
                  </a:lnTo>
                  <a:lnTo>
                    <a:pt x="1712" y="744"/>
                  </a:lnTo>
                  <a:lnTo>
                    <a:pt x="1724" y="724"/>
                  </a:lnTo>
                  <a:lnTo>
                    <a:pt x="1738" y="713"/>
                  </a:lnTo>
                  <a:lnTo>
                    <a:pt x="1752" y="699"/>
                  </a:lnTo>
                  <a:lnTo>
                    <a:pt x="1767" y="685"/>
                  </a:lnTo>
                  <a:lnTo>
                    <a:pt x="1785" y="671"/>
                  </a:lnTo>
                  <a:lnTo>
                    <a:pt x="1803" y="661"/>
                  </a:lnTo>
                  <a:lnTo>
                    <a:pt x="1820" y="656"/>
                  </a:lnTo>
                  <a:lnTo>
                    <a:pt x="1838" y="654"/>
                  </a:lnTo>
                  <a:lnTo>
                    <a:pt x="1854" y="659"/>
                  </a:lnTo>
                  <a:lnTo>
                    <a:pt x="2100" y="817"/>
                  </a:lnTo>
                  <a:lnTo>
                    <a:pt x="2236" y="1090"/>
                  </a:lnTo>
                  <a:lnTo>
                    <a:pt x="2196" y="1167"/>
                  </a:lnTo>
                  <a:lnTo>
                    <a:pt x="2210" y="1187"/>
                  </a:lnTo>
                  <a:lnTo>
                    <a:pt x="2226" y="1205"/>
                  </a:lnTo>
                  <a:lnTo>
                    <a:pt x="2238" y="1220"/>
                  </a:lnTo>
                  <a:lnTo>
                    <a:pt x="2240" y="1236"/>
                  </a:lnTo>
                  <a:lnTo>
                    <a:pt x="2232" y="1250"/>
                  </a:lnTo>
                  <a:lnTo>
                    <a:pt x="2218" y="1262"/>
                  </a:lnTo>
                  <a:lnTo>
                    <a:pt x="2202" y="1272"/>
                  </a:lnTo>
                  <a:lnTo>
                    <a:pt x="2184" y="1281"/>
                  </a:lnTo>
                  <a:lnTo>
                    <a:pt x="2169" y="1289"/>
                  </a:lnTo>
                  <a:lnTo>
                    <a:pt x="2155" y="1299"/>
                  </a:lnTo>
                  <a:lnTo>
                    <a:pt x="2145" y="1311"/>
                  </a:lnTo>
                  <a:lnTo>
                    <a:pt x="2141" y="1323"/>
                  </a:lnTo>
                  <a:lnTo>
                    <a:pt x="2149" y="1325"/>
                  </a:lnTo>
                  <a:lnTo>
                    <a:pt x="2159" y="1329"/>
                  </a:lnTo>
                  <a:lnTo>
                    <a:pt x="2167" y="1331"/>
                  </a:lnTo>
                  <a:lnTo>
                    <a:pt x="2175" y="1329"/>
                  </a:lnTo>
                  <a:lnTo>
                    <a:pt x="2188" y="1327"/>
                  </a:lnTo>
                  <a:lnTo>
                    <a:pt x="2204" y="1327"/>
                  </a:lnTo>
                  <a:lnTo>
                    <a:pt x="2220" y="1325"/>
                  </a:lnTo>
                  <a:lnTo>
                    <a:pt x="2236" y="1323"/>
                  </a:lnTo>
                  <a:lnTo>
                    <a:pt x="2251" y="1319"/>
                  </a:lnTo>
                  <a:lnTo>
                    <a:pt x="2265" y="1315"/>
                  </a:lnTo>
                  <a:lnTo>
                    <a:pt x="2281" y="1309"/>
                  </a:lnTo>
                  <a:lnTo>
                    <a:pt x="2293" y="1301"/>
                  </a:lnTo>
                  <a:lnTo>
                    <a:pt x="2305" y="1291"/>
                  </a:lnTo>
                  <a:lnTo>
                    <a:pt x="2316" y="1279"/>
                  </a:lnTo>
                  <a:lnTo>
                    <a:pt x="2328" y="1266"/>
                  </a:lnTo>
                  <a:lnTo>
                    <a:pt x="2338" y="1252"/>
                  </a:lnTo>
                  <a:lnTo>
                    <a:pt x="2348" y="1236"/>
                  </a:lnTo>
                  <a:lnTo>
                    <a:pt x="2356" y="1220"/>
                  </a:lnTo>
                  <a:lnTo>
                    <a:pt x="2362" y="1207"/>
                  </a:lnTo>
                  <a:lnTo>
                    <a:pt x="2366" y="1191"/>
                  </a:lnTo>
                  <a:lnTo>
                    <a:pt x="2362" y="1169"/>
                  </a:lnTo>
                  <a:lnTo>
                    <a:pt x="2352" y="1144"/>
                  </a:lnTo>
                  <a:lnTo>
                    <a:pt x="2344" y="1116"/>
                  </a:lnTo>
                  <a:lnTo>
                    <a:pt x="2338" y="1092"/>
                  </a:lnTo>
                  <a:close/>
                </a:path>
              </a:pathLst>
            </a:custGeom>
            <a:solidFill>
              <a:srgbClr val="0000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03" name="Object 13">
            <a:extLst>
              <a:ext uri="{FF2B5EF4-FFF2-40B4-BE49-F238E27FC236}">
                <a16:creationId xmlns:a16="http://schemas.microsoft.com/office/drawing/2014/main" id="{1C827161-7E1F-4626-B229-578C34F0B0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950" y="6635750"/>
          <a:ext cx="5651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0" name="Clip" r:id="rId4" imgW="1571854" imgH="1904695" progId="MS_ClipArt_Gallery.2">
                  <p:embed/>
                </p:oleObj>
              </mc:Choice>
              <mc:Fallback>
                <p:oleObj name="Clip" r:id="rId4" imgW="1571854" imgH="1904695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6635750"/>
                        <a:ext cx="565150" cy="61436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4" name="Line 14">
            <a:extLst>
              <a:ext uri="{FF2B5EF4-FFF2-40B4-BE49-F238E27FC236}">
                <a16:creationId xmlns:a16="http://schemas.microsoft.com/office/drawing/2014/main" id="{0A3B48F8-3B03-4215-B791-0F712B8EB10F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" y="6324600"/>
            <a:ext cx="0" cy="1287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4105" name="Object 16">
            <a:extLst>
              <a:ext uri="{FF2B5EF4-FFF2-40B4-BE49-F238E27FC236}">
                <a16:creationId xmlns:a16="http://schemas.microsoft.com/office/drawing/2014/main" id="{26081A5B-17F9-4251-A2AE-DCD736718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5350" y="6240463"/>
          <a:ext cx="3230563" cy="152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1" name="Image" r:id="rId6" imgW="2578941" imgH="1367204" progId="Photoshop.Image.4">
                  <p:embed/>
                </p:oleObj>
              </mc:Choice>
              <mc:Fallback>
                <p:oleObj name="Image" r:id="rId6" imgW="2578941" imgH="1367204" progId="Photoshop.Image.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6240463"/>
                        <a:ext cx="3230563" cy="15271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6" name="Text Box 17">
            <a:extLst>
              <a:ext uri="{FF2B5EF4-FFF2-40B4-BE49-F238E27FC236}">
                <a16:creationId xmlns:a16="http://schemas.microsoft.com/office/drawing/2014/main" id="{90E5B29F-43BC-4D49-A570-F674E76193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0" y="7921625"/>
            <a:ext cx="2703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1800" b="1" dirty="0" err="1">
                <a:latin typeface="+mj-lt"/>
              </a:rPr>
              <a:t>Always</a:t>
            </a:r>
            <a:r>
              <a:rPr lang="es-ES_tradnl" altLang="en-US" sz="1800" b="1" dirty="0">
                <a:latin typeface="+mj-lt"/>
              </a:rPr>
              <a:t> </a:t>
            </a:r>
            <a:r>
              <a:rPr lang="es-ES_tradnl" altLang="en-US" sz="1800" b="1" dirty="0" err="1">
                <a:latin typeface="+mj-lt"/>
              </a:rPr>
              <a:t>isolate</a:t>
            </a:r>
            <a:r>
              <a:rPr lang="es-ES_tradnl" altLang="en-US" sz="1800" b="1" dirty="0">
                <a:latin typeface="+mj-lt"/>
              </a:rPr>
              <a:t> </a:t>
            </a:r>
            <a:r>
              <a:rPr lang="es-ES_tradnl" altLang="en-US" sz="1800" b="1" dirty="0" err="1">
                <a:latin typeface="+mj-lt"/>
              </a:rPr>
              <a:t>energy</a:t>
            </a:r>
            <a:r>
              <a:rPr lang="es-ES_tradnl" altLang="en-US" sz="1800" b="1" dirty="0">
                <a:latin typeface="+mj-lt"/>
              </a:rPr>
              <a:t> </a:t>
            </a:r>
            <a:r>
              <a:rPr lang="es-ES_tradnl" altLang="en-US" sz="1800" b="1" dirty="0" err="1">
                <a:latin typeface="+mj-lt"/>
              </a:rPr>
              <a:t>sources</a:t>
            </a:r>
            <a:endParaRPr lang="en-US" altLang="en-US" sz="1800" b="1" dirty="0">
              <a:latin typeface="+mj-lt"/>
            </a:endParaRPr>
          </a:p>
        </p:txBody>
      </p:sp>
      <p:sp>
        <p:nvSpPr>
          <p:cNvPr id="4107" name="AutoShape 18">
            <a:extLst>
              <a:ext uri="{FF2B5EF4-FFF2-40B4-BE49-F238E27FC236}">
                <a16:creationId xmlns:a16="http://schemas.microsoft.com/office/drawing/2014/main" id="{070ED83A-9FD1-4351-A370-8B4435C40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3" y="695325"/>
            <a:ext cx="6543675" cy="696913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The unexpected start-up of equipment causes many serious injuries and deaths.</a:t>
            </a:r>
          </a:p>
          <a:p>
            <a:pPr algn="ctr">
              <a:spcBef>
                <a:spcPct val="50000"/>
              </a:spcBef>
            </a:pPr>
            <a:r>
              <a:rPr lang="es-ES_tradnl" altLang="en-US" b="1"/>
              <a:t>There are many sources of energy.</a:t>
            </a:r>
            <a:endParaRPr lang="en-US" altLang="en-US" b="1"/>
          </a:p>
        </p:txBody>
      </p:sp>
      <p:sp>
        <p:nvSpPr>
          <p:cNvPr id="4108" name="AutoShape 20">
            <a:extLst>
              <a:ext uri="{FF2B5EF4-FFF2-40B4-BE49-F238E27FC236}">
                <a16:creationId xmlns:a16="http://schemas.microsoft.com/office/drawing/2014/main" id="{9989786C-FE9F-4C79-A6E8-3B167CF15C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" y="5176838"/>
            <a:ext cx="6172200" cy="714375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1800" b="1"/>
              <a:t>Before working on equipment, isolate ALL energy sources.</a:t>
            </a:r>
            <a:endParaRPr lang="en-US" altLang="en-US" sz="1800" b="1"/>
          </a:p>
          <a:p>
            <a:pPr algn="ctr"/>
            <a:r>
              <a:rPr lang="es-ES_tradnl" altLang="en-US" sz="1800" b="1"/>
              <a:t>The goal is Zero Energy State!</a:t>
            </a:r>
            <a:endParaRPr lang="en-US" altLang="en-US" sz="1800" b="1"/>
          </a:p>
        </p:txBody>
      </p:sp>
      <p:sp>
        <p:nvSpPr>
          <p:cNvPr id="4109" name="Text Box 176">
            <a:extLst>
              <a:ext uri="{FF2B5EF4-FFF2-40B4-BE49-F238E27FC236}">
                <a16:creationId xmlns:a16="http://schemas.microsoft.com/office/drawing/2014/main" id="{F0565B3D-367E-4D25-8E27-AB9672973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" y="2590800"/>
            <a:ext cx="6100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Electricity	Gravity	Mechanical </a:t>
            </a:r>
            <a:r>
              <a:rPr lang="es-ES_tradnl" altLang="en-US" sz="1600" b="1"/>
              <a:t>   	</a:t>
            </a:r>
            <a:r>
              <a:rPr lang="en-US" altLang="en-US" sz="1600" b="1"/>
              <a:t>Flammables</a:t>
            </a:r>
          </a:p>
        </p:txBody>
      </p:sp>
      <p:graphicFrame>
        <p:nvGraphicFramePr>
          <p:cNvPr id="4110" name="Object 177">
            <a:extLst>
              <a:ext uri="{FF2B5EF4-FFF2-40B4-BE49-F238E27FC236}">
                <a16:creationId xmlns:a16="http://schemas.microsoft.com/office/drawing/2014/main" id="{E4415B0C-C272-41C4-9548-14B1A71037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3613" y="1566863"/>
          <a:ext cx="501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2" name="Clip" r:id="rId8" imgW="893369" imgH="1828800" progId="MS_ClipArt_Gallery.2">
                  <p:embed/>
                </p:oleObj>
              </mc:Choice>
              <mc:Fallback>
                <p:oleObj name="Clip" r:id="rId8" imgW="893369" imgH="1828800" progId="MS_ClipArt_Gallery.2">
                  <p:embed/>
                  <p:pic>
                    <p:nvPicPr>
                      <p:cNvPr id="0" name="Object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1566863"/>
                        <a:ext cx="501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1" name="Picture 178" descr="C:\Documents and Settings\OSHA Guest\Desktop\finger gears.jpg">
            <a:extLst>
              <a:ext uri="{FF2B5EF4-FFF2-40B4-BE49-F238E27FC236}">
                <a16:creationId xmlns:a16="http://schemas.microsoft.com/office/drawing/2014/main" id="{21598321-C1D4-4879-8EAE-1C558AC0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8" y="1639888"/>
            <a:ext cx="8445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12" name="Group 179">
            <a:extLst>
              <a:ext uri="{FF2B5EF4-FFF2-40B4-BE49-F238E27FC236}">
                <a16:creationId xmlns:a16="http://schemas.microsoft.com/office/drawing/2014/main" id="{6B408B78-509C-4B46-90BF-D64A51893C5A}"/>
              </a:ext>
            </a:extLst>
          </p:cNvPr>
          <p:cNvGrpSpPr>
            <a:grpSpLocks/>
          </p:cNvGrpSpPr>
          <p:nvPr/>
        </p:nvGrpSpPr>
        <p:grpSpPr bwMode="auto">
          <a:xfrm>
            <a:off x="101600" y="1566863"/>
            <a:ext cx="1249363" cy="1009650"/>
            <a:chOff x="336" y="816"/>
            <a:chExt cx="988" cy="797"/>
          </a:xfrm>
        </p:grpSpPr>
        <p:graphicFrame>
          <p:nvGraphicFramePr>
            <p:cNvPr id="4323" name="Object 180">
              <a:extLst>
                <a:ext uri="{FF2B5EF4-FFF2-40B4-BE49-F238E27FC236}">
                  <a16:creationId xmlns:a16="http://schemas.microsoft.com/office/drawing/2014/main" id="{44AE512E-488C-4CA6-8725-FBBB54E428A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68" y="864"/>
            <a:ext cx="556" cy="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3" name="Clip" r:id="rId11" imgW="1222553" imgH="1645920" progId="MS_ClipArt_Gallery.2">
                    <p:embed/>
                  </p:oleObj>
                </mc:Choice>
                <mc:Fallback>
                  <p:oleObj name="Clip" r:id="rId11" imgW="1222553" imgH="1645920" progId="MS_ClipArt_Gallery.2">
                    <p:embed/>
                    <p:pic>
                      <p:nvPicPr>
                        <p:cNvPr id="0" name="Object 18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864"/>
                          <a:ext cx="556" cy="7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24" name="Freeform 181">
              <a:extLst>
                <a:ext uri="{FF2B5EF4-FFF2-40B4-BE49-F238E27FC236}">
                  <a16:creationId xmlns:a16="http://schemas.microsoft.com/office/drawing/2014/main" id="{69124E15-7083-4B01-83F0-BECEC1C93670}"/>
                </a:ext>
              </a:extLst>
            </p:cNvPr>
            <p:cNvSpPr>
              <a:spLocks/>
            </p:cNvSpPr>
            <p:nvPr/>
          </p:nvSpPr>
          <p:spPr bwMode="auto">
            <a:xfrm rot="6120236">
              <a:off x="441" y="711"/>
              <a:ext cx="384" cy="594"/>
            </a:xfrm>
            <a:custGeom>
              <a:avLst/>
              <a:gdLst>
                <a:gd name="T0" fmla="*/ 171 w 861"/>
                <a:gd name="T1" fmla="*/ 0 h 1572"/>
                <a:gd name="T2" fmla="*/ 89 w 861"/>
                <a:gd name="T3" fmla="*/ 60 h 1572"/>
                <a:gd name="T4" fmla="*/ 114 w 861"/>
                <a:gd name="T5" fmla="*/ 63 h 1572"/>
                <a:gd name="T6" fmla="*/ 23 w 861"/>
                <a:gd name="T7" fmla="*/ 134 h 1572"/>
                <a:gd name="T8" fmla="*/ 51 w 861"/>
                <a:gd name="T9" fmla="*/ 135 h 1572"/>
                <a:gd name="T10" fmla="*/ 15 w 861"/>
                <a:gd name="T11" fmla="*/ 170 h 1572"/>
                <a:gd name="T12" fmla="*/ 39 w 861"/>
                <a:gd name="T13" fmla="*/ 173 h 1572"/>
                <a:gd name="T14" fmla="*/ 0 w 861"/>
                <a:gd name="T15" fmla="*/ 224 h 1572"/>
                <a:gd name="T16" fmla="*/ 84 w 861"/>
                <a:gd name="T17" fmla="*/ 164 h 1572"/>
                <a:gd name="T18" fmla="*/ 59 w 861"/>
                <a:gd name="T19" fmla="*/ 159 h 1572"/>
                <a:gd name="T20" fmla="*/ 149 w 861"/>
                <a:gd name="T21" fmla="*/ 91 h 1572"/>
                <a:gd name="T22" fmla="*/ 124 w 861"/>
                <a:gd name="T23" fmla="*/ 87 h 1572"/>
                <a:gd name="T24" fmla="*/ 158 w 861"/>
                <a:gd name="T25" fmla="*/ 54 h 1572"/>
                <a:gd name="T26" fmla="*/ 132 w 861"/>
                <a:gd name="T27" fmla="*/ 51 h 1572"/>
                <a:gd name="T28" fmla="*/ 171 w 861"/>
                <a:gd name="T29" fmla="*/ 0 h 15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61" h="1572">
                  <a:moveTo>
                    <a:pt x="861" y="0"/>
                  </a:moveTo>
                  <a:lnTo>
                    <a:pt x="446" y="423"/>
                  </a:lnTo>
                  <a:lnTo>
                    <a:pt x="573" y="444"/>
                  </a:lnTo>
                  <a:lnTo>
                    <a:pt x="115" y="938"/>
                  </a:lnTo>
                  <a:lnTo>
                    <a:pt x="257" y="942"/>
                  </a:lnTo>
                  <a:lnTo>
                    <a:pt x="73" y="1193"/>
                  </a:lnTo>
                  <a:lnTo>
                    <a:pt x="197" y="1216"/>
                  </a:lnTo>
                  <a:lnTo>
                    <a:pt x="0" y="1572"/>
                  </a:lnTo>
                  <a:lnTo>
                    <a:pt x="421" y="1150"/>
                  </a:lnTo>
                  <a:lnTo>
                    <a:pt x="295" y="1118"/>
                  </a:lnTo>
                  <a:lnTo>
                    <a:pt x="747" y="634"/>
                  </a:lnTo>
                  <a:lnTo>
                    <a:pt x="620" y="612"/>
                  </a:lnTo>
                  <a:lnTo>
                    <a:pt x="794" y="379"/>
                  </a:lnTo>
                  <a:lnTo>
                    <a:pt x="665" y="359"/>
                  </a:lnTo>
                  <a:lnTo>
                    <a:pt x="861" y="0"/>
                  </a:lnTo>
                  <a:close/>
                </a:path>
              </a:pathLst>
            </a:cu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3" name="Group 198">
            <a:extLst>
              <a:ext uri="{FF2B5EF4-FFF2-40B4-BE49-F238E27FC236}">
                <a16:creationId xmlns:a16="http://schemas.microsoft.com/office/drawing/2014/main" id="{3E522882-3F27-42E1-8B75-23F5C52B7168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3362325"/>
            <a:ext cx="687387" cy="749300"/>
            <a:chOff x="1728" y="3756"/>
            <a:chExt cx="542" cy="568"/>
          </a:xfrm>
        </p:grpSpPr>
        <p:graphicFrame>
          <p:nvGraphicFramePr>
            <p:cNvPr id="4311" name="Object 199">
              <a:extLst>
                <a:ext uri="{FF2B5EF4-FFF2-40B4-BE49-F238E27FC236}">
                  <a16:creationId xmlns:a16="http://schemas.microsoft.com/office/drawing/2014/main" id="{98703295-D6C9-4DE8-8F83-B3BCB8E6701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36" y="3756"/>
            <a:ext cx="434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394" name="Clip" r:id="rId13" imgW="2068373" imgH="1774850" progId="MS_ClipArt_Gallery.2">
                    <p:embed/>
                  </p:oleObj>
                </mc:Choice>
                <mc:Fallback>
                  <p:oleObj name="Clip" r:id="rId13" imgW="2068373" imgH="1774850" progId="MS_ClipArt_Gallery.2">
                    <p:embed/>
                    <p:pic>
                      <p:nvPicPr>
                        <p:cNvPr id="0" name="Object 1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6" y="3756"/>
                          <a:ext cx="434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12" name="Freeform 200">
              <a:extLst>
                <a:ext uri="{FF2B5EF4-FFF2-40B4-BE49-F238E27FC236}">
                  <a16:creationId xmlns:a16="http://schemas.microsoft.com/office/drawing/2014/main" id="{72BC4FD3-D2F3-48C3-8C4B-53DD4126F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" y="4138"/>
              <a:ext cx="300" cy="40"/>
            </a:xfrm>
            <a:custGeom>
              <a:avLst/>
              <a:gdLst>
                <a:gd name="T0" fmla="*/ 50 w 1500"/>
                <a:gd name="T1" fmla="*/ 0 h 203"/>
                <a:gd name="T2" fmla="*/ 51 w 1500"/>
                <a:gd name="T3" fmla="*/ 0 h 203"/>
                <a:gd name="T4" fmla="*/ 53 w 1500"/>
                <a:gd name="T5" fmla="*/ 0 h 203"/>
                <a:gd name="T6" fmla="*/ 54 w 1500"/>
                <a:gd name="T7" fmla="*/ 0 h 203"/>
                <a:gd name="T8" fmla="*/ 55 w 1500"/>
                <a:gd name="T9" fmla="*/ 1 h 203"/>
                <a:gd name="T10" fmla="*/ 55 w 1500"/>
                <a:gd name="T11" fmla="*/ 1 h 203"/>
                <a:gd name="T12" fmla="*/ 56 w 1500"/>
                <a:gd name="T13" fmla="*/ 1 h 203"/>
                <a:gd name="T14" fmla="*/ 57 w 1500"/>
                <a:gd name="T15" fmla="*/ 1 h 203"/>
                <a:gd name="T16" fmla="*/ 58 w 1500"/>
                <a:gd name="T17" fmla="*/ 2 h 203"/>
                <a:gd name="T18" fmla="*/ 58 w 1500"/>
                <a:gd name="T19" fmla="*/ 2 h 203"/>
                <a:gd name="T20" fmla="*/ 59 w 1500"/>
                <a:gd name="T21" fmla="*/ 2 h 203"/>
                <a:gd name="T22" fmla="*/ 59 w 1500"/>
                <a:gd name="T23" fmla="*/ 3 h 203"/>
                <a:gd name="T24" fmla="*/ 60 w 1500"/>
                <a:gd name="T25" fmla="*/ 3 h 203"/>
                <a:gd name="T26" fmla="*/ 60 w 1500"/>
                <a:gd name="T27" fmla="*/ 4 h 203"/>
                <a:gd name="T28" fmla="*/ 60 w 1500"/>
                <a:gd name="T29" fmla="*/ 4 h 203"/>
                <a:gd name="T30" fmla="*/ 60 w 1500"/>
                <a:gd name="T31" fmla="*/ 4 h 203"/>
                <a:gd name="T32" fmla="*/ 60 w 1500"/>
                <a:gd name="T33" fmla="*/ 5 h 203"/>
                <a:gd name="T34" fmla="*/ 60 w 1500"/>
                <a:gd name="T35" fmla="*/ 5 h 203"/>
                <a:gd name="T36" fmla="*/ 59 w 1500"/>
                <a:gd name="T37" fmla="*/ 6 h 203"/>
                <a:gd name="T38" fmla="*/ 59 w 1500"/>
                <a:gd name="T39" fmla="*/ 6 h 203"/>
                <a:gd name="T40" fmla="*/ 58 w 1500"/>
                <a:gd name="T41" fmla="*/ 6 h 203"/>
                <a:gd name="T42" fmla="*/ 58 w 1500"/>
                <a:gd name="T43" fmla="*/ 7 h 203"/>
                <a:gd name="T44" fmla="*/ 57 w 1500"/>
                <a:gd name="T45" fmla="*/ 7 h 203"/>
                <a:gd name="T46" fmla="*/ 56 w 1500"/>
                <a:gd name="T47" fmla="*/ 7 h 203"/>
                <a:gd name="T48" fmla="*/ 55 w 1500"/>
                <a:gd name="T49" fmla="*/ 7 h 203"/>
                <a:gd name="T50" fmla="*/ 54 w 1500"/>
                <a:gd name="T51" fmla="*/ 7 h 203"/>
                <a:gd name="T52" fmla="*/ 53 w 1500"/>
                <a:gd name="T53" fmla="*/ 8 h 203"/>
                <a:gd name="T54" fmla="*/ 52 w 1500"/>
                <a:gd name="T55" fmla="*/ 8 h 203"/>
                <a:gd name="T56" fmla="*/ 51 w 1500"/>
                <a:gd name="T57" fmla="*/ 8 h 203"/>
                <a:gd name="T58" fmla="*/ 50 w 1500"/>
                <a:gd name="T59" fmla="*/ 8 h 203"/>
                <a:gd name="T60" fmla="*/ 10 w 1500"/>
                <a:gd name="T61" fmla="*/ 8 h 203"/>
                <a:gd name="T62" fmla="*/ 9 w 1500"/>
                <a:gd name="T63" fmla="*/ 8 h 203"/>
                <a:gd name="T64" fmla="*/ 7 w 1500"/>
                <a:gd name="T65" fmla="*/ 8 h 203"/>
                <a:gd name="T66" fmla="*/ 6 w 1500"/>
                <a:gd name="T67" fmla="*/ 8 h 203"/>
                <a:gd name="T68" fmla="*/ 6 w 1500"/>
                <a:gd name="T69" fmla="*/ 7 h 203"/>
                <a:gd name="T70" fmla="*/ 5 w 1500"/>
                <a:gd name="T71" fmla="*/ 7 h 203"/>
                <a:gd name="T72" fmla="*/ 4 w 1500"/>
                <a:gd name="T73" fmla="*/ 7 h 203"/>
                <a:gd name="T74" fmla="*/ 3 w 1500"/>
                <a:gd name="T75" fmla="*/ 7 h 203"/>
                <a:gd name="T76" fmla="*/ 2 w 1500"/>
                <a:gd name="T77" fmla="*/ 7 h 203"/>
                <a:gd name="T78" fmla="*/ 2 w 1500"/>
                <a:gd name="T79" fmla="*/ 6 h 203"/>
                <a:gd name="T80" fmla="*/ 1 w 1500"/>
                <a:gd name="T81" fmla="*/ 6 h 203"/>
                <a:gd name="T82" fmla="*/ 1 w 1500"/>
                <a:gd name="T83" fmla="*/ 5 h 203"/>
                <a:gd name="T84" fmla="*/ 0 w 1500"/>
                <a:gd name="T85" fmla="*/ 5 h 203"/>
                <a:gd name="T86" fmla="*/ 0 w 1500"/>
                <a:gd name="T87" fmla="*/ 5 h 203"/>
                <a:gd name="T88" fmla="*/ 0 w 1500"/>
                <a:gd name="T89" fmla="*/ 4 h 203"/>
                <a:gd name="T90" fmla="*/ 0 w 1500"/>
                <a:gd name="T91" fmla="*/ 4 h 203"/>
                <a:gd name="T92" fmla="*/ 0 w 1500"/>
                <a:gd name="T93" fmla="*/ 3 h 203"/>
                <a:gd name="T94" fmla="*/ 0 w 1500"/>
                <a:gd name="T95" fmla="*/ 3 h 203"/>
                <a:gd name="T96" fmla="*/ 1 w 1500"/>
                <a:gd name="T97" fmla="*/ 3 h 203"/>
                <a:gd name="T98" fmla="*/ 1 w 1500"/>
                <a:gd name="T99" fmla="*/ 2 h 203"/>
                <a:gd name="T100" fmla="*/ 2 w 1500"/>
                <a:gd name="T101" fmla="*/ 2 h 203"/>
                <a:gd name="T102" fmla="*/ 2 w 1500"/>
                <a:gd name="T103" fmla="*/ 1 h 203"/>
                <a:gd name="T104" fmla="*/ 3 w 1500"/>
                <a:gd name="T105" fmla="*/ 1 h 203"/>
                <a:gd name="T106" fmla="*/ 4 w 1500"/>
                <a:gd name="T107" fmla="*/ 1 h 203"/>
                <a:gd name="T108" fmla="*/ 5 w 1500"/>
                <a:gd name="T109" fmla="*/ 1 h 203"/>
                <a:gd name="T110" fmla="*/ 6 w 1500"/>
                <a:gd name="T111" fmla="*/ 0 h 203"/>
                <a:gd name="T112" fmla="*/ 7 w 1500"/>
                <a:gd name="T113" fmla="*/ 0 h 203"/>
                <a:gd name="T114" fmla="*/ 8 w 1500"/>
                <a:gd name="T115" fmla="*/ 0 h 203"/>
                <a:gd name="T116" fmla="*/ 9 w 1500"/>
                <a:gd name="T117" fmla="*/ 0 h 203"/>
                <a:gd name="T118" fmla="*/ 10 w 1500"/>
                <a:gd name="T119" fmla="*/ 0 h 20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500" h="203">
                  <a:moveTo>
                    <a:pt x="1241" y="0"/>
                  </a:moveTo>
                  <a:lnTo>
                    <a:pt x="1252" y="0"/>
                  </a:lnTo>
                  <a:lnTo>
                    <a:pt x="1260" y="0"/>
                  </a:lnTo>
                  <a:lnTo>
                    <a:pt x="1269" y="1"/>
                  </a:lnTo>
                  <a:lnTo>
                    <a:pt x="1277" y="1"/>
                  </a:lnTo>
                  <a:lnTo>
                    <a:pt x="1287" y="1"/>
                  </a:lnTo>
                  <a:lnTo>
                    <a:pt x="1296" y="3"/>
                  </a:lnTo>
                  <a:lnTo>
                    <a:pt x="1304" y="4"/>
                  </a:lnTo>
                  <a:lnTo>
                    <a:pt x="1313" y="5"/>
                  </a:lnTo>
                  <a:lnTo>
                    <a:pt x="1321" y="5"/>
                  </a:lnTo>
                  <a:lnTo>
                    <a:pt x="1331" y="7"/>
                  </a:lnTo>
                  <a:lnTo>
                    <a:pt x="1339" y="7"/>
                  </a:lnTo>
                  <a:lnTo>
                    <a:pt x="1347" y="9"/>
                  </a:lnTo>
                  <a:lnTo>
                    <a:pt x="1356" y="11"/>
                  </a:lnTo>
                  <a:lnTo>
                    <a:pt x="1363" y="13"/>
                  </a:lnTo>
                  <a:lnTo>
                    <a:pt x="1371" y="14"/>
                  </a:lnTo>
                  <a:lnTo>
                    <a:pt x="1379" y="16"/>
                  </a:lnTo>
                  <a:lnTo>
                    <a:pt x="1387" y="19"/>
                  </a:lnTo>
                  <a:lnTo>
                    <a:pt x="1394" y="21"/>
                  </a:lnTo>
                  <a:lnTo>
                    <a:pt x="1401" y="23"/>
                  </a:lnTo>
                  <a:lnTo>
                    <a:pt x="1408" y="26"/>
                  </a:lnTo>
                  <a:lnTo>
                    <a:pt x="1415" y="27"/>
                  </a:lnTo>
                  <a:lnTo>
                    <a:pt x="1421" y="29"/>
                  </a:lnTo>
                  <a:lnTo>
                    <a:pt x="1427" y="31"/>
                  </a:lnTo>
                  <a:lnTo>
                    <a:pt x="1434" y="34"/>
                  </a:lnTo>
                  <a:lnTo>
                    <a:pt x="1439" y="36"/>
                  </a:lnTo>
                  <a:lnTo>
                    <a:pt x="1446" y="40"/>
                  </a:lnTo>
                  <a:lnTo>
                    <a:pt x="1451" y="43"/>
                  </a:lnTo>
                  <a:lnTo>
                    <a:pt x="1457" y="46"/>
                  </a:lnTo>
                  <a:lnTo>
                    <a:pt x="1461" y="49"/>
                  </a:lnTo>
                  <a:lnTo>
                    <a:pt x="1466" y="52"/>
                  </a:lnTo>
                  <a:lnTo>
                    <a:pt x="1471" y="56"/>
                  </a:lnTo>
                  <a:lnTo>
                    <a:pt x="1475" y="58"/>
                  </a:lnTo>
                  <a:lnTo>
                    <a:pt x="1480" y="62"/>
                  </a:lnTo>
                  <a:lnTo>
                    <a:pt x="1482" y="66"/>
                  </a:lnTo>
                  <a:lnTo>
                    <a:pt x="1486" y="70"/>
                  </a:lnTo>
                  <a:lnTo>
                    <a:pt x="1488" y="73"/>
                  </a:lnTo>
                  <a:lnTo>
                    <a:pt x="1492" y="77"/>
                  </a:lnTo>
                  <a:lnTo>
                    <a:pt x="1494" y="81"/>
                  </a:lnTo>
                  <a:lnTo>
                    <a:pt x="1495" y="85"/>
                  </a:lnTo>
                  <a:lnTo>
                    <a:pt x="1496" y="87"/>
                  </a:lnTo>
                  <a:lnTo>
                    <a:pt x="1499" y="90"/>
                  </a:lnTo>
                  <a:lnTo>
                    <a:pt x="1499" y="94"/>
                  </a:lnTo>
                  <a:lnTo>
                    <a:pt x="1500" y="99"/>
                  </a:lnTo>
                  <a:lnTo>
                    <a:pt x="1500" y="102"/>
                  </a:lnTo>
                  <a:lnTo>
                    <a:pt x="1500" y="107"/>
                  </a:lnTo>
                  <a:lnTo>
                    <a:pt x="1499" y="110"/>
                  </a:lnTo>
                  <a:lnTo>
                    <a:pt x="1499" y="114"/>
                  </a:lnTo>
                  <a:lnTo>
                    <a:pt x="1497" y="117"/>
                  </a:lnTo>
                  <a:lnTo>
                    <a:pt x="1496" y="119"/>
                  </a:lnTo>
                  <a:lnTo>
                    <a:pt x="1495" y="124"/>
                  </a:lnTo>
                  <a:lnTo>
                    <a:pt x="1492" y="128"/>
                  </a:lnTo>
                  <a:lnTo>
                    <a:pt x="1489" y="131"/>
                  </a:lnTo>
                  <a:lnTo>
                    <a:pt x="1488" y="133"/>
                  </a:lnTo>
                  <a:lnTo>
                    <a:pt x="1485" y="137"/>
                  </a:lnTo>
                  <a:lnTo>
                    <a:pt x="1481" y="140"/>
                  </a:lnTo>
                  <a:lnTo>
                    <a:pt x="1478" y="144"/>
                  </a:lnTo>
                  <a:lnTo>
                    <a:pt x="1474" y="146"/>
                  </a:lnTo>
                  <a:lnTo>
                    <a:pt x="1470" y="150"/>
                  </a:lnTo>
                  <a:lnTo>
                    <a:pt x="1465" y="153"/>
                  </a:lnTo>
                  <a:lnTo>
                    <a:pt x="1460" y="156"/>
                  </a:lnTo>
                  <a:lnTo>
                    <a:pt x="1457" y="159"/>
                  </a:lnTo>
                  <a:lnTo>
                    <a:pt x="1450" y="162"/>
                  </a:lnTo>
                  <a:lnTo>
                    <a:pt x="1445" y="165"/>
                  </a:lnTo>
                  <a:lnTo>
                    <a:pt x="1439" y="168"/>
                  </a:lnTo>
                  <a:lnTo>
                    <a:pt x="1434" y="172"/>
                  </a:lnTo>
                  <a:lnTo>
                    <a:pt x="1427" y="174"/>
                  </a:lnTo>
                  <a:lnTo>
                    <a:pt x="1421" y="175"/>
                  </a:lnTo>
                  <a:lnTo>
                    <a:pt x="1415" y="177"/>
                  </a:lnTo>
                  <a:lnTo>
                    <a:pt x="1408" y="180"/>
                  </a:lnTo>
                  <a:lnTo>
                    <a:pt x="1400" y="183"/>
                  </a:lnTo>
                  <a:lnTo>
                    <a:pt x="1393" y="184"/>
                  </a:lnTo>
                  <a:lnTo>
                    <a:pt x="1385" y="187"/>
                  </a:lnTo>
                  <a:lnTo>
                    <a:pt x="1377" y="189"/>
                  </a:lnTo>
                  <a:lnTo>
                    <a:pt x="1369" y="190"/>
                  </a:lnTo>
                  <a:lnTo>
                    <a:pt x="1360" y="192"/>
                  </a:lnTo>
                  <a:lnTo>
                    <a:pt x="1353" y="195"/>
                  </a:lnTo>
                  <a:lnTo>
                    <a:pt x="1342" y="196"/>
                  </a:lnTo>
                  <a:lnTo>
                    <a:pt x="1334" y="197"/>
                  </a:lnTo>
                  <a:lnTo>
                    <a:pt x="1325" y="198"/>
                  </a:lnTo>
                  <a:lnTo>
                    <a:pt x="1317" y="200"/>
                  </a:lnTo>
                  <a:lnTo>
                    <a:pt x="1307" y="202"/>
                  </a:lnTo>
                  <a:lnTo>
                    <a:pt x="1298" y="202"/>
                  </a:lnTo>
                  <a:lnTo>
                    <a:pt x="1289" y="203"/>
                  </a:lnTo>
                  <a:lnTo>
                    <a:pt x="1280" y="203"/>
                  </a:lnTo>
                  <a:lnTo>
                    <a:pt x="1269" y="203"/>
                  </a:lnTo>
                  <a:lnTo>
                    <a:pt x="1261" y="203"/>
                  </a:lnTo>
                  <a:lnTo>
                    <a:pt x="1252" y="203"/>
                  </a:lnTo>
                  <a:lnTo>
                    <a:pt x="1241" y="203"/>
                  </a:lnTo>
                  <a:lnTo>
                    <a:pt x="258" y="203"/>
                  </a:lnTo>
                  <a:lnTo>
                    <a:pt x="249" y="203"/>
                  </a:lnTo>
                  <a:lnTo>
                    <a:pt x="241" y="203"/>
                  </a:lnTo>
                  <a:lnTo>
                    <a:pt x="232" y="203"/>
                  </a:lnTo>
                  <a:lnTo>
                    <a:pt x="223" y="203"/>
                  </a:lnTo>
                  <a:lnTo>
                    <a:pt x="214" y="203"/>
                  </a:lnTo>
                  <a:lnTo>
                    <a:pt x="204" y="202"/>
                  </a:lnTo>
                  <a:lnTo>
                    <a:pt x="196" y="202"/>
                  </a:lnTo>
                  <a:lnTo>
                    <a:pt x="187" y="200"/>
                  </a:lnTo>
                  <a:lnTo>
                    <a:pt x="179" y="199"/>
                  </a:lnTo>
                  <a:lnTo>
                    <a:pt x="170" y="198"/>
                  </a:lnTo>
                  <a:lnTo>
                    <a:pt x="162" y="197"/>
                  </a:lnTo>
                  <a:lnTo>
                    <a:pt x="154" y="196"/>
                  </a:lnTo>
                  <a:lnTo>
                    <a:pt x="145" y="194"/>
                  </a:lnTo>
                  <a:lnTo>
                    <a:pt x="138" y="192"/>
                  </a:lnTo>
                  <a:lnTo>
                    <a:pt x="130" y="190"/>
                  </a:lnTo>
                  <a:lnTo>
                    <a:pt x="122" y="188"/>
                  </a:lnTo>
                  <a:lnTo>
                    <a:pt x="114" y="187"/>
                  </a:lnTo>
                  <a:lnTo>
                    <a:pt x="107" y="184"/>
                  </a:lnTo>
                  <a:lnTo>
                    <a:pt x="101" y="183"/>
                  </a:lnTo>
                  <a:lnTo>
                    <a:pt x="94" y="180"/>
                  </a:lnTo>
                  <a:lnTo>
                    <a:pt x="86" y="177"/>
                  </a:lnTo>
                  <a:lnTo>
                    <a:pt x="80" y="175"/>
                  </a:lnTo>
                  <a:lnTo>
                    <a:pt x="73" y="174"/>
                  </a:lnTo>
                  <a:lnTo>
                    <a:pt x="67" y="172"/>
                  </a:lnTo>
                  <a:lnTo>
                    <a:pt x="62" y="168"/>
                  </a:lnTo>
                  <a:lnTo>
                    <a:pt x="55" y="165"/>
                  </a:lnTo>
                  <a:lnTo>
                    <a:pt x="49" y="162"/>
                  </a:lnTo>
                  <a:lnTo>
                    <a:pt x="44" y="159"/>
                  </a:lnTo>
                  <a:lnTo>
                    <a:pt x="38" y="155"/>
                  </a:lnTo>
                  <a:lnTo>
                    <a:pt x="35" y="152"/>
                  </a:lnTo>
                  <a:lnTo>
                    <a:pt x="30" y="148"/>
                  </a:lnTo>
                  <a:lnTo>
                    <a:pt x="25" y="145"/>
                  </a:lnTo>
                  <a:lnTo>
                    <a:pt x="21" y="143"/>
                  </a:lnTo>
                  <a:lnTo>
                    <a:pt x="18" y="138"/>
                  </a:lnTo>
                  <a:lnTo>
                    <a:pt x="15" y="136"/>
                  </a:lnTo>
                  <a:lnTo>
                    <a:pt x="12" y="132"/>
                  </a:lnTo>
                  <a:lnTo>
                    <a:pt x="9" y="129"/>
                  </a:lnTo>
                  <a:lnTo>
                    <a:pt x="7" y="125"/>
                  </a:lnTo>
                  <a:lnTo>
                    <a:pt x="6" y="121"/>
                  </a:lnTo>
                  <a:lnTo>
                    <a:pt x="4" y="117"/>
                  </a:lnTo>
                  <a:lnTo>
                    <a:pt x="3" y="115"/>
                  </a:lnTo>
                  <a:lnTo>
                    <a:pt x="1" y="110"/>
                  </a:lnTo>
                  <a:lnTo>
                    <a:pt x="0" y="107"/>
                  </a:lnTo>
                  <a:lnTo>
                    <a:pt x="0" y="102"/>
                  </a:lnTo>
                  <a:lnTo>
                    <a:pt x="0" y="99"/>
                  </a:lnTo>
                  <a:lnTo>
                    <a:pt x="1" y="95"/>
                  </a:lnTo>
                  <a:lnTo>
                    <a:pt x="3" y="90"/>
                  </a:lnTo>
                  <a:lnTo>
                    <a:pt x="4" y="87"/>
                  </a:lnTo>
                  <a:lnTo>
                    <a:pt x="5" y="85"/>
                  </a:lnTo>
                  <a:lnTo>
                    <a:pt x="7" y="81"/>
                  </a:lnTo>
                  <a:lnTo>
                    <a:pt x="8" y="79"/>
                  </a:lnTo>
                  <a:lnTo>
                    <a:pt x="11" y="74"/>
                  </a:lnTo>
                  <a:lnTo>
                    <a:pt x="14" y="71"/>
                  </a:lnTo>
                  <a:lnTo>
                    <a:pt x="16" y="67"/>
                  </a:lnTo>
                  <a:lnTo>
                    <a:pt x="20" y="64"/>
                  </a:lnTo>
                  <a:lnTo>
                    <a:pt x="23" y="60"/>
                  </a:lnTo>
                  <a:lnTo>
                    <a:pt x="27" y="57"/>
                  </a:lnTo>
                  <a:lnTo>
                    <a:pt x="31" y="55"/>
                  </a:lnTo>
                  <a:lnTo>
                    <a:pt x="35" y="52"/>
                  </a:lnTo>
                  <a:lnTo>
                    <a:pt x="40" y="49"/>
                  </a:lnTo>
                  <a:lnTo>
                    <a:pt x="45" y="45"/>
                  </a:lnTo>
                  <a:lnTo>
                    <a:pt x="50" y="42"/>
                  </a:lnTo>
                  <a:lnTo>
                    <a:pt x="56" y="40"/>
                  </a:lnTo>
                  <a:lnTo>
                    <a:pt x="62" y="36"/>
                  </a:lnTo>
                  <a:lnTo>
                    <a:pt x="67" y="34"/>
                  </a:lnTo>
                  <a:lnTo>
                    <a:pt x="73" y="31"/>
                  </a:lnTo>
                  <a:lnTo>
                    <a:pt x="80" y="29"/>
                  </a:lnTo>
                  <a:lnTo>
                    <a:pt x="86" y="27"/>
                  </a:lnTo>
                  <a:lnTo>
                    <a:pt x="94" y="26"/>
                  </a:lnTo>
                  <a:lnTo>
                    <a:pt x="101" y="22"/>
                  </a:lnTo>
                  <a:lnTo>
                    <a:pt x="108" y="21"/>
                  </a:lnTo>
                  <a:lnTo>
                    <a:pt x="116" y="19"/>
                  </a:lnTo>
                  <a:lnTo>
                    <a:pt x="124" y="15"/>
                  </a:lnTo>
                  <a:lnTo>
                    <a:pt x="132" y="14"/>
                  </a:lnTo>
                  <a:lnTo>
                    <a:pt x="140" y="13"/>
                  </a:lnTo>
                  <a:lnTo>
                    <a:pt x="148" y="9"/>
                  </a:lnTo>
                  <a:lnTo>
                    <a:pt x="158" y="8"/>
                  </a:lnTo>
                  <a:lnTo>
                    <a:pt x="166" y="7"/>
                  </a:lnTo>
                  <a:lnTo>
                    <a:pt x="175" y="6"/>
                  </a:lnTo>
                  <a:lnTo>
                    <a:pt x="184" y="5"/>
                  </a:lnTo>
                  <a:lnTo>
                    <a:pt x="194" y="4"/>
                  </a:lnTo>
                  <a:lnTo>
                    <a:pt x="202" y="3"/>
                  </a:lnTo>
                  <a:lnTo>
                    <a:pt x="211" y="1"/>
                  </a:lnTo>
                  <a:lnTo>
                    <a:pt x="221" y="1"/>
                  </a:lnTo>
                  <a:lnTo>
                    <a:pt x="231" y="1"/>
                  </a:lnTo>
                  <a:lnTo>
                    <a:pt x="240" y="0"/>
                  </a:lnTo>
                  <a:lnTo>
                    <a:pt x="249" y="0"/>
                  </a:lnTo>
                  <a:lnTo>
                    <a:pt x="258" y="0"/>
                  </a:lnTo>
                  <a:lnTo>
                    <a:pt x="12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3" name="Freeform 201">
              <a:extLst>
                <a:ext uri="{FF2B5EF4-FFF2-40B4-BE49-F238E27FC236}">
                  <a16:creationId xmlns:a16="http://schemas.microsoft.com/office/drawing/2014/main" id="{5701AAB9-4A11-403A-9425-9AE5A90CA4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" y="4184"/>
              <a:ext cx="273" cy="41"/>
            </a:xfrm>
            <a:custGeom>
              <a:avLst/>
              <a:gdLst>
                <a:gd name="T0" fmla="*/ 46 w 1364"/>
                <a:gd name="T1" fmla="*/ 0 h 208"/>
                <a:gd name="T2" fmla="*/ 47 w 1364"/>
                <a:gd name="T3" fmla="*/ 0 h 208"/>
                <a:gd name="T4" fmla="*/ 48 w 1364"/>
                <a:gd name="T5" fmla="*/ 0 h 208"/>
                <a:gd name="T6" fmla="*/ 49 w 1364"/>
                <a:gd name="T7" fmla="*/ 0 h 208"/>
                <a:gd name="T8" fmla="*/ 50 w 1364"/>
                <a:gd name="T9" fmla="*/ 0 h 208"/>
                <a:gd name="T10" fmla="*/ 50 w 1364"/>
                <a:gd name="T11" fmla="*/ 1 h 208"/>
                <a:gd name="T12" fmla="*/ 51 w 1364"/>
                <a:gd name="T13" fmla="*/ 1 h 208"/>
                <a:gd name="T14" fmla="*/ 52 w 1364"/>
                <a:gd name="T15" fmla="*/ 1 h 208"/>
                <a:gd name="T16" fmla="*/ 53 w 1364"/>
                <a:gd name="T17" fmla="*/ 2 h 208"/>
                <a:gd name="T18" fmla="*/ 53 w 1364"/>
                <a:gd name="T19" fmla="*/ 2 h 208"/>
                <a:gd name="T20" fmla="*/ 54 w 1364"/>
                <a:gd name="T21" fmla="*/ 2 h 208"/>
                <a:gd name="T22" fmla="*/ 54 w 1364"/>
                <a:gd name="T23" fmla="*/ 3 h 208"/>
                <a:gd name="T24" fmla="*/ 54 w 1364"/>
                <a:gd name="T25" fmla="*/ 3 h 208"/>
                <a:gd name="T26" fmla="*/ 55 w 1364"/>
                <a:gd name="T27" fmla="*/ 4 h 208"/>
                <a:gd name="T28" fmla="*/ 55 w 1364"/>
                <a:gd name="T29" fmla="*/ 4 h 208"/>
                <a:gd name="T30" fmla="*/ 55 w 1364"/>
                <a:gd name="T31" fmla="*/ 4 h 208"/>
                <a:gd name="T32" fmla="*/ 54 w 1364"/>
                <a:gd name="T33" fmla="*/ 5 h 208"/>
                <a:gd name="T34" fmla="*/ 54 w 1364"/>
                <a:gd name="T35" fmla="*/ 5 h 208"/>
                <a:gd name="T36" fmla="*/ 54 w 1364"/>
                <a:gd name="T37" fmla="*/ 6 h 208"/>
                <a:gd name="T38" fmla="*/ 53 w 1364"/>
                <a:gd name="T39" fmla="*/ 6 h 208"/>
                <a:gd name="T40" fmla="*/ 53 w 1364"/>
                <a:gd name="T41" fmla="*/ 6 h 208"/>
                <a:gd name="T42" fmla="*/ 52 w 1364"/>
                <a:gd name="T43" fmla="*/ 7 h 208"/>
                <a:gd name="T44" fmla="*/ 52 w 1364"/>
                <a:gd name="T45" fmla="*/ 7 h 208"/>
                <a:gd name="T46" fmla="*/ 51 w 1364"/>
                <a:gd name="T47" fmla="*/ 7 h 208"/>
                <a:gd name="T48" fmla="*/ 50 w 1364"/>
                <a:gd name="T49" fmla="*/ 7 h 208"/>
                <a:gd name="T50" fmla="*/ 49 w 1364"/>
                <a:gd name="T51" fmla="*/ 8 h 208"/>
                <a:gd name="T52" fmla="*/ 48 w 1364"/>
                <a:gd name="T53" fmla="*/ 8 h 208"/>
                <a:gd name="T54" fmla="*/ 47 w 1364"/>
                <a:gd name="T55" fmla="*/ 8 h 208"/>
                <a:gd name="T56" fmla="*/ 46 w 1364"/>
                <a:gd name="T57" fmla="*/ 8 h 208"/>
                <a:gd name="T58" fmla="*/ 45 w 1364"/>
                <a:gd name="T59" fmla="*/ 8 h 208"/>
                <a:gd name="T60" fmla="*/ 9 w 1364"/>
                <a:gd name="T61" fmla="*/ 8 h 208"/>
                <a:gd name="T62" fmla="*/ 8 w 1364"/>
                <a:gd name="T63" fmla="*/ 8 h 208"/>
                <a:gd name="T64" fmla="*/ 7 w 1364"/>
                <a:gd name="T65" fmla="*/ 8 h 208"/>
                <a:gd name="T66" fmla="*/ 6 w 1364"/>
                <a:gd name="T67" fmla="*/ 8 h 208"/>
                <a:gd name="T68" fmla="*/ 5 w 1364"/>
                <a:gd name="T69" fmla="*/ 8 h 208"/>
                <a:gd name="T70" fmla="*/ 4 w 1364"/>
                <a:gd name="T71" fmla="*/ 7 h 208"/>
                <a:gd name="T72" fmla="*/ 3 w 1364"/>
                <a:gd name="T73" fmla="*/ 7 h 208"/>
                <a:gd name="T74" fmla="*/ 3 w 1364"/>
                <a:gd name="T75" fmla="*/ 7 h 208"/>
                <a:gd name="T76" fmla="*/ 2 w 1364"/>
                <a:gd name="T77" fmla="*/ 7 h 208"/>
                <a:gd name="T78" fmla="*/ 1 w 1364"/>
                <a:gd name="T79" fmla="*/ 6 h 208"/>
                <a:gd name="T80" fmla="*/ 1 w 1364"/>
                <a:gd name="T81" fmla="*/ 6 h 208"/>
                <a:gd name="T82" fmla="*/ 1 w 1364"/>
                <a:gd name="T83" fmla="*/ 5 h 208"/>
                <a:gd name="T84" fmla="*/ 0 w 1364"/>
                <a:gd name="T85" fmla="*/ 5 h 208"/>
                <a:gd name="T86" fmla="*/ 0 w 1364"/>
                <a:gd name="T87" fmla="*/ 4 h 208"/>
                <a:gd name="T88" fmla="*/ 0 w 1364"/>
                <a:gd name="T89" fmla="*/ 4 h 208"/>
                <a:gd name="T90" fmla="*/ 0 w 1364"/>
                <a:gd name="T91" fmla="*/ 4 h 208"/>
                <a:gd name="T92" fmla="*/ 0 w 1364"/>
                <a:gd name="T93" fmla="*/ 3 h 208"/>
                <a:gd name="T94" fmla="*/ 0 w 1364"/>
                <a:gd name="T95" fmla="*/ 3 h 208"/>
                <a:gd name="T96" fmla="*/ 1 w 1364"/>
                <a:gd name="T97" fmla="*/ 2 h 208"/>
                <a:gd name="T98" fmla="*/ 1 w 1364"/>
                <a:gd name="T99" fmla="*/ 2 h 208"/>
                <a:gd name="T100" fmla="*/ 2 w 1364"/>
                <a:gd name="T101" fmla="*/ 2 h 208"/>
                <a:gd name="T102" fmla="*/ 2 w 1364"/>
                <a:gd name="T103" fmla="*/ 1 h 208"/>
                <a:gd name="T104" fmla="*/ 3 w 1364"/>
                <a:gd name="T105" fmla="*/ 1 h 208"/>
                <a:gd name="T106" fmla="*/ 4 w 1364"/>
                <a:gd name="T107" fmla="*/ 1 h 208"/>
                <a:gd name="T108" fmla="*/ 4 w 1364"/>
                <a:gd name="T109" fmla="*/ 1 h 208"/>
                <a:gd name="T110" fmla="*/ 5 w 1364"/>
                <a:gd name="T111" fmla="*/ 0 h 208"/>
                <a:gd name="T112" fmla="*/ 6 w 1364"/>
                <a:gd name="T113" fmla="*/ 0 h 208"/>
                <a:gd name="T114" fmla="*/ 7 w 1364"/>
                <a:gd name="T115" fmla="*/ 0 h 208"/>
                <a:gd name="T116" fmla="*/ 8 w 1364"/>
                <a:gd name="T117" fmla="*/ 0 h 208"/>
                <a:gd name="T118" fmla="*/ 9 w 1364"/>
                <a:gd name="T119" fmla="*/ 0 h 20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364" h="208">
                  <a:moveTo>
                    <a:pt x="1129" y="0"/>
                  </a:moveTo>
                  <a:lnTo>
                    <a:pt x="1137" y="0"/>
                  </a:lnTo>
                  <a:lnTo>
                    <a:pt x="1145" y="0"/>
                  </a:lnTo>
                  <a:lnTo>
                    <a:pt x="1153" y="0"/>
                  </a:lnTo>
                  <a:lnTo>
                    <a:pt x="1161" y="1"/>
                  </a:lnTo>
                  <a:lnTo>
                    <a:pt x="1169" y="1"/>
                  </a:lnTo>
                  <a:lnTo>
                    <a:pt x="1178" y="1"/>
                  </a:lnTo>
                  <a:lnTo>
                    <a:pt x="1186" y="3"/>
                  </a:lnTo>
                  <a:lnTo>
                    <a:pt x="1194" y="3"/>
                  </a:lnTo>
                  <a:lnTo>
                    <a:pt x="1202" y="4"/>
                  </a:lnTo>
                  <a:lnTo>
                    <a:pt x="1209" y="6"/>
                  </a:lnTo>
                  <a:lnTo>
                    <a:pt x="1217" y="6"/>
                  </a:lnTo>
                  <a:lnTo>
                    <a:pt x="1224" y="8"/>
                  </a:lnTo>
                  <a:lnTo>
                    <a:pt x="1232" y="9"/>
                  </a:lnTo>
                  <a:lnTo>
                    <a:pt x="1239" y="10"/>
                  </a:lnTo>
                  <a:lnTo>
                    <a:pt x="1247" y="12"/>
                  </a:lnTo>
                  <a:lnTo>
                    <a:pt x="1254" y="15"/>
                  </a:lnTo>
                  <a:lnTo>
                    <a:pt x="1261" y="16"/>
                  </a:lnTo>
                  <a:lnTo>
                    <a:pt x="1267" y="19"/>
                  </a:lnTo>
                  <a:lnTo>
                    <a:pt x="1274" y="22"/>
                  </a:lnTo>
                  <a:lnTo>
                    <a:pt x="1279" y="24"/>
                  </a:lnTo>
                  <a:lnTo>
                    <a:pt x="1285" y="26"/>
                  </a:lnTo>
                  <a:lnTo>
                    <a:pt x="1291" y="28"/>
                  </a:lnTo>
                  <a:lnTo>
                    <a:pt x="1298" y="31"/>
                  </a:lnTo>
                  <a:lnTo>
                    <a:pt x="1303" y="34"/>
                  </a:lnTo>
                  <a:lnTo>
                    <a:pt x="1308" y="37"/>
                  </a:lnTo>
                  <a:lnTo>
                    <a:pt x="1314" y="40"/>
                  </a:lnTo>
                  <a:lnTo>
                    <a:pt x="1319" y="44"/>
                  </a:lnTo>
                  <a:lnTo>
                    <a:pt x="1325" y="46"/>
                  </a:lnTo>
                  <a:lnTo>
                    <a:pt x="1329" y="48"/>
                  </a:lnTo>
                  <a:lnTo>
                    <a:pt x="1333" y="52"/>
                  </a:lnTo>
                  <a:lnTo>
                    <a:pt x="1336" y="56"/>
                  </a:lnTo>
                  <a:lnTo>
                    <a:pt x="1341" y="59"/>
                  </a:lnTo>
                  <a:lnTo>
                    <a:pt x="1344" y="62"/>
                  </a:lnTo>
                  <a:lnTo>
                    <a:pt x="1348" y="66"/>
                  </a:lnTo>
                  <a:lnTo>
                    <a:pt x="1350" y="69"/>
                  </a:lnTo>
                  <a:lnTo>
                    <a:pt x="1354" y="72"/>
                  </a:lnTo>
                  <a:lnTo>
                    <a:pt x="1356" y="77"/>
                  </a:lnTo>
                  <a:lnTo>
                    <a:pt x="1357" y="81"/>
                  </a:lnTo>
                  <a:lnTo>
                    <a:pt x="1359" y="85"/>
                  </a:lnTo>
                  <a:lnTo>
                    <a:pt x="1361" y="89"/>
                  </a:lnTo>
                  <a:lnTo>
                    <a:pt x="1362" y="92"/>
                  </a:lnTo>
                  <a:lnTo>
                    <a:pt x="1363" y="97"/>
                  </a:lnTo>
                  <a:lnTo>
                    <a:pt x="1364" y="99"/>
                  </a:lnTo>
                  <a:lnTo>
                    <a:pt x="1364" y="104"/>
                  </a:lnTo>
                  <a:lnTo>
                    <a:pt x="1364" y="107"/>
                  </a:lnTo>
                  <a:lnTo>
                    <a:pt x="1363" y="111"/>
                  </a:lnTo>
                  <a:lnTo>
                    <a:pt x="1362" y="114"/>
                  </a:lnTo>
                  <a:lnTo>
                    <a:pt x="1361" y="118"/>
                  </a:lnTo>
                  <a:lnTo>
                    <a:pt x="1361" y="121"/>
                  </a:lnTo>
                  <a:lnTo>
                    <a:pt x="1358" y="126"/>
                  </a:lnTo>
                  <a:lnTo>
                    <a:pt x="1356" y="129"/>
                  </a:lnTo>
                  <a:lnTo>
                    <a:pt x="1354" y="133"/>
                  </a:lnTo>
                  <a:lnTo>
                    <a:pt x="1352" y="136"/>
                  </a:lnTo>
                  <a:lnTo>
                    <a:pt x="1349" y="140"/>
                  </a:lnTo>
                  <a:lnTo>
                    <a:pt x="1347" y="143"/>
                  </a:lnTo>
                  <a:lnTo>
                    <a:pt x="1343" y="147"/>
                  </a:lnTo>
                  <a:lnTo>
                    <a:pt x="1340" y="150"/>
                  </a:lnTo>
                  <a:lnTo>
                    <a:pt x="1336" y="152"/>
                  </a:lnTo>
                  <a:lnTo>
                    <a:pt x="1333" y="156"/>
                  </a:lnTo>
                  <a:lnTo>
                    <a:pt x="1328" y="159"/>
                  </a:lnTo>
                  <a:lnTo>
                    <a:pt x="1323" y="162"/>
                  </a:lnTo>
                  <a:lnTo>
                    <a:pt x="1319" y="165"/>
                  </a:lnTo>
                  <a:lnTo>
                    <a:pt x="1313" y="167"/>
                  </a:lnTo>
                  <a:lnTo>
                    <a:pt x="1308" y="170"/>
                  </a:lnTo>
                  <a:lnTo>
                    <a:pt x="1303" y="173"/>
                  </a:lnTo>
                  <a:lnTo>
                    <a:pt x="1298" y="175"/>
                  </a:lnTo>
                  <a:lnTo>
                    <a:pt x="1291" y="179"/>
                  </a:lnTo>
                  <a:lnTo>
                    <a:pt x="1285" y="181"/>
                  </a:lnTo>
                  <a:lnTo>
                    <a:pt x="1279" y="184"/>
                  </a:lnTo>
                  <a:lnTo>
                    <a:pt x="1273" y="187"/>
                  </a:lnTo>
                  <a:lnTo>
                    <a:pt x="1266" y="188"/>
                  </a:lnTo>
                  <a:lnTo>
                    <a:pt x="1259" y="191"/>
                  </a:lnTo>
                  <a:lnTo>
                    <a:pt x="1251" y="193"/>
                  </a:lnTo>
                  <a:lnTo>
                    <a:pt x="1244" y="195"/>
                  </a:lnTo>
                  <a:lnTo>
                    <a:pt x="1237" y="197"/>
                  </a:lnTo>
                  <a:lnTo>
                    <a:pt x="1230" y="199"/>
                  </a:lnTo>
                  <a:lnTo>
                    <a:pt x="1220" y="201"/>
                  </a:lnTo>
                  <a:lnTo>
                    <a:pt x="1212" y="202"/>
                  </a:lnTo>
                  <a:lnTo>
                    <a:pt x="1205" y="203"/>
                  </a:lnTo>
                  <a:lnTo>
                    <a:pt x="1196" y="204"/>
                  </a:lnTo>
                  <a:lnTo>
                    <a:pt x="1188" y="204"/>
                  </a:lnTo>
                  <a:lnTo>
                    <a:pt x="1180" y="206"/>
                  </a:lnTo>
                  <a:lnTo>
                    <a:pt x="1172" y="206"/>
                  </a:lnTo>
                  <a:lnTo>
                    <a:pt x="1164" y="207"/>
                  </a:lnTo>
                  <a:lnTo>
                    <a:pt x="1154" y="208"/>
                  </a:lnTo>
                  <a:lnTo>
                    <a:pt x="1146" y="208"/>
                  </a:lnTo>
                  <a:lnTo>
                    <a:pt x="1137" y="208"/>
                  </a:lnTo>
                  <a:lnTo>
                    <a:pt x="1129" y="208"/>
                  </a:lnTo>
                  <a:lnTo>
                    <a:pt x="234" y="208"/>
                  </a:lnTo>
                  <a:lnTo>
                    <a:pt x="226" y="208"/>
                  </a:lnTo>
                  <a:lnTo>
                    <a:pt x="218" y="208"/>
                  </a:lnTo>
                  <a:lnTo>
                    <a:pt x="210" y="208"/>
                  </a:lnTo>
                  <a:lnTo>
                    <a:pt x="201" y="207"/>
                  </a:lnTo>
                  <a:lnTo>
                    <a:pt x="195" y="206"/>
                  </a:lnTo>
                  <a:lnTo>
                    <a:pt x="185" y="206"/>
                  </a:lnTo>
                  <a:lnTo>
                    <a:pt x="177" y="204"/>
                  </a:lnTo>
                  <a:lnTo>
                    <a:pt x="170" y="204"/>
                  </a:lnTo>
                  <a:lnTo>
                    <a:pt x="162" y="203"/>
                  </a:lnTo>
                  <a:lnTo>
                    <a:pt x="154" y="202"/>
                  </a:lnTo>
                  <a:lnTo>
                    <a:pt x="146" y="201"/>
                  </a:lnTo>
                  <a:lnTo>
                    <a:pt x="139" y="200"/>
                  </a:lnTo>
                  <a:lnTo>
                    <a:pt x="132" y="197"/>
                  </a:lnTo>
                  <a:lnTo>
                    <a:pt x="124" y="196"/>
                  </a:lnTo>
                  <a:lnTo>
                    <a:pt x="117" y="195"/>
                  </a:lnTo>
                  <a:lnTo>
                    <a:pt x="110" y="193"/>
                  </a:lnTo>
                  <a:lnTo>
                    <a:pt x="103" y="191"/>
                  </a:lnTo>
                  <a:lnTo>
                    <a:pt x="96" y="188"/>
                  </a:lnTo>
                  <a:lnTo>
                    <a:pt x="90" y="186"/>
                  </a:lnTo>
                  <a:lnTo>
                    <a:pt x="85" y="184"/>
                  </a:lnTo>
                  <a:lnTo>
                    <a:pt x="78" y="181"/>
                  </a:lnTo>
                  <a:lnTo>
                    <a:pt x="72" y="179"/>
                  </a:lnTo>
                  <a:lnTo>
                    <a:pt x="66" y="175"/>
                  </a:lnTo>
                  <a:lnTo>
                    <a:pt x="60" y="173"/>
                  </a:lnTo>
                  <a:lnTo>
                    <a:pt x="54" y="170"/>
                  </a:lnTo>
                  <a:lnTo>
                    <a:pt x="50" y="167"/>
                  </a:lnTo>
                  <a:lnTo>
                    <a:pt x="44" y="164"/>
                  </a:lnTo>
                  <a:lnTo>
                    <a:pt x="39" y="160"/>
                  </a:lnTo>
                  <a:lnTo>
                    <a:pt x="35" y="158"/>
                  </a:lnTo>
                  <a:lnTo>
                    <a:pt x="30" y="155"/>
                  </a:lnTo>
                  <a:lnTo>
                    <a:pt x="25" y="151"/>
                  </a:lnTo>
                  <a:lnTo>
                    <a:pt x="22" y="149"/>
                  </a:lnTo>
                  <a:lnTo>
                    <a:pt x="19" y="144"/>
                  </a:lnTo>
                  <a:lnTo>
                    <a:pt x="15" y="142"/>
                  </a:lnTo>
                  <a:lnTo>
                    <a:pt x="13" y="137"/>
                  </a:lnTo>
                  <a:lnTo>
                    <a:pt x="10" y="134"/>
                  </a:lnTo>
                  <a:lnTo>
                    <a:pt x="8" y="130"/>
                  </a:lnTo>
                  <a:lnTo>
                    <a:pt x="6" y="126"/>
                  </a:lnTo>
                  <a:lnTo>
                    <a:pt x="5" y="122"/>
                  </a:lnTo>
                  <a:lnTo>
                    <a:pt x="2" y="119"/>
                  </a:lnTo>
                  <a:lnTo>
                    <a:pt x="1" y="114"/>
                  </a:lnTo>
                  <a:lnTo>
                    <a:pt x="1" y="111"/>
                  </a:lnTo>
                  <a:lnTo>
                    <a:pt x="0" y="107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1" y="97"/>
                  </a:lnTo>
                  <a:lnTo>
                    <a:pt x="1" y="93"/>
                  </a:lnTo>
                  <a:lnTo>
                    <a:pt x="2" y="89"/>
                  </a:lnTo>
                  <a:lnTo>
                    <a:pt x="3" y="86"/>
                  </a:lnTo>
                  <a:lnTo>
                    <a:pt x="5" y="82"/>
                  </a:lnTo>
                  <a:lnTo>
                    <a:pt x="7" y="78"/>
                  </a:lnTo>
                  <a:lnTo>
                    <a:pt x="9" y="75"/>
                  </a:lnTo>
                  <a:lnTo>
                    <a:pt x="12" y="71"/>
                  </a:lnTo>
                  <a:lnTo>
                    <a:pt x="15" y="67"/>
                  </a:lnTo>
                  <a:lnTo>
                    <a:pt x="17" y="63"/>
                  </a:lnTo>
                  <a:lnTo>
                    <a:pt x="21" y="61"/>
                  </a:lnTo>
                  <a:lnTo>
                    <a:pt x="23" y="57"/>
                  </a:lnTo>
                  <a:lnTo>
                    <a:pt x="28" y="54"/>
                  </a:lnTo>
                  <a:lnTo>
                    <a:pt x="31" y="50"/>
                  </a:lnTo>
                  <a:lnTo>
                    <a:pt x="36" y="48"/>
                  </a:lnTo>
                  <a:lnTo>
                    <a:pt x="39" y="46"/>
                  </a:lnTo>
                  <a:lnTo>
                    <a:pt x="45" y="42"/>
                  </a:lnTo>
                  <a:lnTo>
                    <a:pt x="50" y="40"/>
                  </a:lnTo>
                  <a:lnTo>
                    <a:pt x="54" y="37"/>
                  </a:lnTo>
                  <a:lnTo>
                    <a:pt x="60" y="34"/>
                  </a:lnTo>
                  <a:lnTo>
                    <a:pt x="66" y="31"/>
                  </a:lnTo>
                  <a:lnTo>
                    <a:pt x="72" y="28"/>
                  </a:lnTo>
                  <a:lnTo>
                    <a:pt x="78" y="26"/>
                  </a:lnTo>
                  <a:lnTo>
                    <a:pt x="85" y="24"/>
                  </a:lnTo>
                  <a:lnTo>
                    <a:pt x="91" y="20"/>
                  </a:lnTo>
                  <a:lnTo>
                    <a:pt x="97" y="19"/>
                  </a:lnTo>
                  <a:lnTo>
                    <a:pt x="104" y="16"/>
                  </a:lnTo>
                  <a:lnTo>
                    <a:pt x="112" y="13"/>
                  </a:lnTo>
                  <a:lnTo>
                    <a:pt x="119" y="12"/>
                  </a:lnTo>
                  <a:lnTo>
                    <a:pt x="127" y="10"/>
                  </a:lnTo>
                  <a:lnTo>
                    <a:pt x="134" y="8"/>
                  </a:lnTo>
                  <a:lnTo>
                    <a:pt x="142" y="6"/>
                  </a:lnTo>
                  <a:lnTo>
                    <a:pt x="151" y="6"/>
                  </a:lnTo>
                  <a:lnTo>
                    <a:pt x="159" y="5"/>
                  </a:lnTo>
                  <a:lnTo>
                    <a:pt x="167" y="3"/>
                  </a:lnTo>
                  <a:lnTo>
                    <a:pt x="174" y="3"/>
                  </a:lnTo>
                  <a:lnTo>
                    <a:pt x="183" y="2"/>
                  </a:lnTo>
                  <a:lnTo>
                    <a:pt x="191" y="1"/>
                  </a:lnTo>
                  <a:lnTo>
                    <a:pt x="200" y="1"/>
                  </a:lnTo>
                  <a:lnTo>
                    <a:pt x="208" y="0"/>
                  </a:lnTo>
                  <a:lnTo>
                    <a:pt x="218" y="0"/>
                  </a:lnTo>
                  <a:lnTo>
                    <a:pt x="226" y="0"/>
                  </a:lnTo>
                  <a:lnTo>
                    <a:pt x="234" y="0"/>
                  </a:lnTo>
                  <a:lnTo>
                    <a:pt x="11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4" name="Freeform 202">
              <a:extLst>
                <a:ext uri="{FF2B5EF4-FFF2-40B4-BE49-F238E27FC236}">
                  <a16:creationId xmlns:a16="http://schemas.microsoft.com/office/drawing/2014/main" id="{FE5A6BE1-FF26-4F60-8B4C-EAB69C5CFE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" y="4231"/>
              <a:ext cx="254" cy="41"/>
            </a:xfrm>
            <a:custGeom>
              <a:avLst/>
              <a:gdLst>
                <a:gd name="T0" fmla="*/ 43 w 1271"/>
                <a:gd name="T1" fmla="*/ 0 h 206"/>
                <a:gd name="T2" fmla="*/ 44 w 1271"/>
                <a:gd name="T3" fmla="*/ 0 h 206"/>
                <a:gd name="T4" fmla="*/ 44 w 1271"/>
                <a:gd name="T5" fmla="*/ 0 h 206"/>
                <a:gd name="T6" fmla="*/ 45 w 1271"/>
                <a:gd name="T7" fmla="*/ 0 h 206"/>
                <a:gd name="T8" fmla="*/ 46 w 1271"/>
                <a:gd name="T9" fmla="*/ 0 h 206"/>
                <a:gd name="T10" fmla="*/ 47 w 1271"/>
                <a:gd name="T11" fmla="*/ 1 h 206"/>
                <a:gd name="T12" fmla="*/ 48 w 1271"/>
                <a:gd name="T13" fmla="*/ 1 h 206"/>
                <a:gd name="T14" fmla="*/ 48 w 1271"/>
                <a:gd name="T15" fmla="*/ 1 h 206"/>
                <a:gd name="T16" fmla="*/ 49 w 1271"/>
                <a:gd name="T17" fmla="*/ 2 h 206"/>
                <a:gd name="T18" fmla="*/ 49 w 1271"/>
                <a:gd name="T19" fmla="*/ 2 h 206"/>
                <a:gd name="T20" fmla="*/ 50 w 1271"/>
                <a:gd name="T21" fmla="*/ 2 h 206"/>
                <a:gd name="T22" fmla="*/ 50 w 1271"/>
                <a:gd name="T23" fmla="*/ 3 h 206"/>
                <a:gd name="T24" fmla="*/ 51 w 1271"/>
                <a:gd name="T25" fmla="*/ 3 h 206"/>
                <a:gd name="T26" fmla="*/ 51 w 1271"/>
                <a:gd name="T27" fmla="*/ 4 h 206"/>
                <a:gd name="T28" fmla="*/ 51 w 1271"/>
                <a:gd name="T29" fmla="*/ 4 h 206"/>
                <a:gd name="T30" fmla="*/ 51 w 1271"/>
                <a:gd name="T31" fmla="*/ 4 h 206"/>
                <a:gd name="T32" fmla="*/ 51 w 1271"/>
                <a:gd name="T33" fmla="*/ 5 h 206"/>
                <a:gd name="T34" fmla="*/ 50 w 1271"/>
                <a:gd name="T35" fmla="*/ 5 h 206"/>
                <a:gd name="T36" fmla="*/ 50 w 1271"/>
                <a:gd name="T37" fmla="*/ 6 h 206"/>
                <a:gd name="T38" fmla="*/ 50 w 1271"/>
                <a:gd name="T39" fmla="*/ 6 h 206"/>
                <a:gd name="T40" fmla="*/ 49 w 1271"/>
                <a:gd name="T41" fmla="*/ 6 h 206"/>
                <a:gd name="T42" fmla="*/ 49 w 1271"/>
                <a:gd name="T43" fmla="*/ 7 h 206"/>
                <a:gd name="T44" fmla="*/ 48 w 1271"/>
                <a:gd name="T45" fmla="*/ 7 h 206"/>
                <a:gd name="T46" fmla="*/ 47 w 1271"/>
                <a:gd name="T47" fmla="*/ 7 h 206"/>
                <a:gd name="T48" fmla="*/ 47 w 1271"/>
                <a:gd name="T49" fmla="*/ 8 h 206"/>
                <a:gd name="T50" fmla="*/ 46 w 1271"/>
                <a:gd name="T51" fmla="*/ 8 h 206"/>
                <a:gd name="T52" fmla="*/ 45 w 1271"/>
                <a:gd name="T53" fmla="*/ 8 h 206"/>
                <a:gd name="T54" fmla="*/ 44 w 1271"/>
                <a:gd name="T55" fmla="*/ 8 h 206"/>
                <a:gd name="T56" fmla="*/ 43 w 1271"/>
                <a:gd name="T57" fmla="*/ 8 h 206"/>
                <a:gd name="T58" fmla="*/ 42 w 1271"/>
                <a:gd name="T59" fmla="*/ 8 h 206"/>
                <a:gd name="T60" fmla="*/ 8 w 1271"/>
                <a:gd name="T61" fmla="*/ 8 h 206"/>
                <a:gd name="T62" fmla="*/ 7 w 1271"/>
                <a:gd name="T63" fmla="*/ 8 h 206"/>
                <a:gd name="T64" fmla="*/ 6 w 1271"/>
                <a:gd name="T65" fmla="*/ 8 h 206"/>
                <a:gd name="T66" fmla="*/ 5 w 1271"/>
                <a:gd name="T67" fmla="*/ 8 h 206"/>
                <a:gd name="T68" fmla="*/ 5 w 1271"/>
                <a:gd name="T69" fmla="*/ 8 h 206"/>
                <a:gd name="T70" fmla="*/ 4 w 1271"/>
                <a:gd name="T71" fmla="*/ 7 h 206"/>
                <a:gd name="T72" fmla="*/ 3 w 1271"/>
                <a:gd name="T73" fmla="*/ 7 h 206"/>
                <a:gd name="T74" fmla="*/ 2 w 1271"/>
                <a:gd name="T75" fmla="*/ 7 h 206"/>
                <a:gd name="T76" fmla="*/ 2 w 1271"/>
                <a:gd name="T77" fmla="*/ 7 h 206"/>
                <a:gd name="T78" fmla="*/ 1 w 1271"/>
                <a:gd name="T79" fmla="*/ 6 h 206"/>
                <a:gd name="T80" fmla="*/ 1 w 1271"/>
                <a:gd name="T81" fmla="*/ 6 h 206"/>
                <a:gd name="T82" fmla="*/ 0 w 1271"/>
                <a:gd name="T83" fmla="*/ 5 h 206"/>
                <a:gd name="T84" fmla="*/ 0 w 1271"/>
                <a:gd name="T85" fmla="*/ 5 h 206"/>
                <a:gd name="T86" fmla="*/ 0 w 1271"/>
                <a:gd name="T87" fmla="*/ 5 h 206"/>
                <a:gd name="T88" fmla="*/ 0 w 1271"/>
                <a:gd name="T89" fmla="*/ 4 h 206"/>
                <a:gd name="T90" fmla="*/ 0 w 1271"/>
                <a:gd name="T91" fmla="*/ 4 h 206"/>
                <a:gd name="T92" fmla="*/ 0 w 1271"/>
                <a:gd name="T93" fmla="*/ 3 h 206"/>
                <a:gd name="T94" fmla="*/ 0 w 1271"/>
                <a:gd name="T95" fmla="*/ 3 h 206"/>
                <a:gd name="T96" fmla="*/ 1 w 1271"/>
                <a:gd name="T97" fmla="*/ 3 h 206"/>
                <a:gd name="T98" fmla="*/ 1 w 1271"/>
                <a:gd name="T99" fmla="*/ 2 h 206"/>
                <a:gd name="T100" fmla="*/ 1 w 1271"/>
                <a:gd name="T101" fmla="*/ 2 h 206"/>
                <a:gd name="T102" fmla="*/ 2 w 1271"/>
                <a:gd name="T103" fmla="*/ 1 h 206"/>
                <a:gd name="T104" fmla="*/ 3 w 1271"/>
                <a:gd name="T105" fmla="*/ 1 h 206"/>
                <a:gd name="T106" fmla="*/ 3 w 1271"/>
                <a:gd name="T107" fmla="*/ 1 h 206"/>
                <a:gd name="T108" fmla="*/ 4 w 1271"/>
                <a:gd name="T109" fmla="*/ 1 h 206"/>
                <a:gd name="T110" fmla="*/ 5 w 1271"/>
                <a:gd name="T111" fmla="*/ 0 h 206"/>
                <a:gd name="T112" fmla="*/ 6 w 1271"/>
                <a:gd name="T113" fmla="*/ 0 h 206"/>
                <a:gd name="T114" fmla="*/ 7 w 1271"/>
                <a:gd name="T115" fmla="*/ 0 h 206"/>
                <a:gd name="T116" fmla="*/ 8 w 1271"/>
                <a:gd name="T117" fmla="*/ 0 h 206"/>
                <a:gd name="T118" fmla="*/ 9 w 1271"/>
                <a:gd name="T119" fmla="*/ 0 h 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271" h="206">
                  <a:moveTo>
                    <a:pt x="1052" y="0"/>
                  </a:moveTo>
                  <a:lnTo>
                    <a:pt x="1060" y="0"/>
                  </a:lnTo>
                  <a:lnTo>
                    <a:pt x="1067" y="0"/>
                  </a:lnTo>
                  <a:lnTo>
                    <a:pt x="1075" y="0"/>
                  </a:lnTo>
                  <a:lnTo>
                    <a:pt x="1083" y="1"/>
                  </a:lnTo>
                  <a:lnTo>
                    <a:pt x="1090" y="2"/>
                  </a:lnTo>
                  <a:lnTo>
                    <a:pt x="1098" y="2"/>
                  </a:lnTo>
                  <a:lnTo>
                    <a:pt x="1105" y="3"/>
                  </a:lnTo>
                  <a:lnTo>
                    <a:pt x="1112" y="4"/>
                  </a:lnTo>
                  <a:lnTo>
                    <a:pt x="1120" y="4"/>
                  </a:lnTo>
                  <a:lnTo>
                    <a:pt x="1127" y="7"/>
                  </a:lnTo>
                  <a:lnTo>
                    <a:pt x="1134" y="8"/>
                  </a:lnTo>
                  <a:lnTo>
                    <a:pt x="1141" y="9"/>
                  </a:lnTo>
                  <a:lnTo>
                    <a:pt x="1148" y="10"/>
                  </a:lnTo>
                  <a:lnTo>
                    <a:pt x="1155" y="12"/>
                  </a:lnTo>
                  <a:lnTo>
                    <a:pt x="1162" y="14"/>
                  </a:lnTo>
                  <a:lnTo>
                    <a:pt x="1168" y="16"/>
                  </a:lnTo>
                  <a:lnTo>
                    <a:pt x="1175" y="18"/>
                  </a:lnTo>
                  <a:lnTo>
                    <a:pt x="1180" y="21"/>
                  </a:lnTo>
                  <a:lnTo>
                    <a:pt x="1187" y="22"/>
                  </a:lnTo>
                  <a:lnTo>
                    <a:pt x="1193" y="24"/>
                  </a:lnTo>
                  <a:lnTo>
                    <a:pt x="1198" y="25"/>
                  </a:lnTo>
                  <a:lnTo>
                    <a:pt x="1205" y="27"/>
                  </a:lnTo>
                  <a:lnTo>
                    <a:pt x="1209" y="30"/>
                  </a:lnTo>
                  <a:lnTo>
                    <a:pt x="1215" y="33"/>
                  </a:lnTo>
                  <a:lnTo>
                    <a:pt x="1220" y="36"/>
                  </a:lnTo>
                  <a:lnTo>
                    <a:pt x="1226" y="39"/>
                  </a:lnTo>
                  <a:lnTo>
                    <a:pt x="1229" y="43"/>
                  </a:lnTo>
                  <a:lnTo>
                    <a:pt x="1235" y="46"/>
                  </a:lnTo>
                  <a:lnTo>
                    <a:pt x="1238" y="49"/>
                  </a:lnTo>
                  <a:lnTo>
                    <a:pt x="1243" y="52"/>
                  </a:lnTo>
                  <a:lnTo>
                    <a:pt x="1246" y="56"/>
                  </a:lnTo>
                  <a:lnTo>
                    <a:pt x="1250" y="60"/>
                  </a:lnTo>
                  <a:lnTo>
                    <a:pt x="1253" y="62"/>
                  </a:lnTo>
                  <a:lnTo>
                    <a:pt x="1257" y="66"/>
                  </a:lnTo>
                  <a:lnTo>
                    <a:pt x="1259" y="69"/>
                  </a:lnTo>
                  <a:lnTo>
                    <a:pt x="1261" y="73"/>
                  </a:lnTo>
                  <a:lnTo>
                    <a:pt x="1264" y="76"/>
                  </a:lnTo>
                  <a:lnTo>
                    <a:pt x="1266" y="81"/>
                  </a:lnTo>
                  <a:lnTo>
                    <a:pt x="1267" y="84"/>
                  </a:lnTo>
                  <a:lnTo>
                    <a:pt x="1268" y="88"/>
                  </a:lnTo>
                  <a:lnTo>
                    <a:pt x="1270" y="92"/>
                  </a:lnTo>
                  <a:lnTo>
                    <a:pt x="1271" y="96"/>
                  </a:lnTo>
                  <a:lnTo>
                    <a:pt x="1271" y="100"/>
                  </a:lnTo>
                  <a:lnTo>
                    <a:pt x="1271" y="104"/>
                  </a:lnTo>
                  <a:lnTo>
                    <a:pt x="1271" y="106"/>
                  </a:lnTo>
                  <a:lnTo>
                    <a:pt x="1271" y="110"/>
                  </a:lnTo>
                  <a:lnTo>
                    <a:pt x="1270" y="113"/>
                  </a:lnTo>
                  <a:lnTo>
                    <a:pt x="1268" y="118"/>
                  </a:lnTo>
                  <a:lnTo>
                    <a:pt x="1267" y="120"/>
                  </a:lnTo>
                  <a:lnTo>
                    <a:pt x="1266" y="125"/>
                  </a:lnTo>
                  <a:lnTo>
                    <a:pt x="1264" y="128"/>
                  </a:lnTo>
                  <a:lnTo>
                    <a:pt x="1263" y="132"/>
                  </a:lnTo>
                  <a:lnTo>
                    <a:pt x="1260" y="135"/>
                  </a:lnTo>
                  <a:lnTo>
                    <a:pt x="1257" y="140"/>
                  </a:lnTo>
                  <a:lnTo>
                    <a:pt x="1254" y="142"/>
                  </a:lnTo>
                  <a:lnTo>
                    <a:pt x="1252" y="146"/>
                  </a:lnTo>
                  <a:lnTo>
                    <a:pt x="1249" y="148"/>
                  </a:lnTo>
                  <a:lnTo>
                    <a:pt x="1245" y="151"/>
                  </a:lnTo>
                  <a:lnTo>
                    <a:pt x="1242" y="154"/>
                  </a:lnTo>
                  <a:lnTo>
                    <a:pt x="1238" y="157"/>
                  </a:lnTo>
                  <a:lnTo>
                    <a:pt x="1234" y="161"/>
                  </a:lnTo>
                  <a:lnTo>
                    <a:pt x="1229" y="164"/>
                  </a:lnTo>
                  <a:lnTo>
                    <a:pt x="1224" y="166"/>
                  </a:lnTo>
                  <a:lnTo>
                    <a:pt x="1220" y="170"/>
                  </a:lnTo>
                  <a:lnTo>
                    <a:pt x="1215" y="172"/>
                  </a:lnTo>
                  <a:lnTo>
                    <a:pt x="1209" y="176"/>
                  </a:lnTo>
                  <a:lnTo>
                    <a:pt x="1205" y="178"/>
                  </a:lnTo>
                  <a:lnTo>
                    <a:pt x="1198" y="180"/>
                  </a:lnTo>
                  <a:lnTo>
                    <a:pt x="1193" y="183"/>
                  </a:lnTo>
                  <a:lnTo>
                    <a:pt x="1186" y="186"/>
                  </a:lnTo>
                  <a:lnTo>
                    <a:pt x="1180" y="187"/>
                  </a:lnTo>
                  <a:lnTo>
                    <a:pt x="1173" y="187"/>
                  </a:lnTo>
                  <a:lnTo>
                    <a:pt x="1166" y="191"/>
                  </a:lnTo>
                  <a:lnTo>
                    <a:pt x="1160" y="192"/>
                  </a:lnTo>
                  <a:lnTo>
                    <a:pt x="1153" y="194"/>
                  </a:lnTo>
                  <a:lnTo>
                    <a:pt x="1146" y="196"/>
                  </a:lnTo>
                  <a:lnTo>
                    <a:pt x="1138" y="198"/>
                  </a:lnTo>
                  <a:lnTo>
                    <a:pt x="1131" y="199"/>
                  </a:lnTo>
                  <a:lnTo>
                    <a:pt x="1122" y="200"/>
                  </a:lnTo>
                  <a:lnTo>
                    <a:pt x="1114" y="201"/>
                  </a:lnTo>
                  <a:lnTo>
                    <a:pt x="1107" y="202"/>
                  </a:lnTo>
                  <a:lnTo>
                    <a:pt x="1100" y="203"/>
                  </a:lnTo>
                  <a:lnTo>
                    <a:pt x="1092" y="205"/>
                  </a:lnTo>
                  <a:lnTo>
                    <a:pt x="1083" y="205"/>
                  </a:lnTo>
                  <a:lnTo>
                    <a:pt x="1076" y="206"/>
                  </a:lnTo>
                  <a:lnTo>
                    <a:pt x="1068" y="206"/>
                  </a:lnTo>
                  <a:lnTo>
                    <a:pt x="1060" y="206"/>
                  </a:lnTo>
                  <a:lnTo>
                    <a:pt x="1052" y="206"/>
                  </a:lnTo>
                  <a:lnTo>
                    <a:pt x="218" y="206"/>
                  </a:lnTo>
                  <a:lnTo>
                    <a:pt x="210" y="206"/>
                  </a:lnTo>
                  <a:lnTo>
                    <a:pt x="203" y="206"/>
                  </a:lnTo>
                  <a:lnTo>
                    <a:pt x="195" y="206"/>
                  </a:lnTo>
                  <a:lnTo>
                    <a:pt x="187" y="205"/>
                  </a:lnTo>
                  <a:lnTo>
                    <a:pt x="180" y="205"/>
                  </a:lnTo>
                  <a:lnTo>
                    <a:pt x="173" y="205"/>
                  </a:lnTo>
                  <a:lnTo>
                    <a:pt x="165" y="202"/>
                  </a:lnTo>
                  <a:lnTo>
                    <a:pt x="158" y="201"/>
                  </a:lnTo>
                  <a:lnTo>
                    <a:pt x="151" y="201"/>
                  </a:lnTo>
                  <a:lnTo>
                    <a:pt x="143" y="199"/>
                  </a:lnTo>
                  <a:lnTo>
                    <a:pt x="136" y="199"/>
                  </a:lnTo>
                  <a:lnTo>
                    <a:pt x="129" y="196"/>
                  </a:lnTo>
                  <a:lnTo>
                    <a:pt x="122" y="195"/>
                  </a:lnTo>
                  <a:lnTo>
                    <a:pt x="115" y="193"/>
                  </a:lnTo>
                  <a:lnTo>
                    <a:pt x="109" y="192"/>
                  </a:lnTo>
                  <a:lnTo>
                    <a:pt x="102" y="190"/>
                  </a:lnTo>
                  <a:lnTo>
                    <a:pt x="95" y="187"/>
                  </a:lnTo>
                  <a:lnTo>
                    <a:pt x="90" y="187"/>
                  </a:lnTo>
                  <a:lnTo>
                    <a:pt x="84" y="185"/>
                  </a:lnTo>
                  <a:lnTo>
                    <a:pt x="78" y="183"/>
                  </a:lnTo>
                  <a:lnTo>
                    <a:pt x="72" y="180"/>
                  </a:lnTo>
                  <a:lnTo>
                    <a:pt x="66" y="178"/>
                  </a:lnTo>
                  <a:lnTo>
                    <a:pt x="62" y="176"/>
                  </a:lnTo>
                  <a:lnTo>
                    <a:pt x="56" y="172"/>
                  </a:lnTo>
                  <a:lnTo>
                    <a:pt x="50" y="170"/>
                  </a:lnTo>
                  <a:lnTo>
                    <a:pt x="46" y="166"/>
                  </a:lnTo>
                  <a:lnTo>
                    <a:pt x="41" y="163"/>
                  </a:lnTo>
                  <a:lnTo>
                    <a:pt x="36" y="159"/>
                  </a:lnTo>
                  <a:lnTo>
                    <a:pt x="32" y="157"/>
                  </a:lnTo>
                  <a:lnTo>
                    <a:pt x="28" y="154"/>
                  </a:lnTo>
                  <a:lnTo>
                    <a:pt x="25" y="149"/>
                  </a:lnTo>
                  <a:lnTo>
                    <a:pt x="20" y="147"/>
                  </a:lnTo>
                  <a:lnTo>
                    <a:pt x="17" y="144"/>
                  </a:lnTo>
                  <a:lnTo>
                    <a:pt x="14" y="141"/>
                  </a:lnTo>
                  <a:lnTo>
                    <a:pt x="11" y="136"/>
                  </a:lnTo>
                  <a:lnTo>
                    <a:pt x="9" y="134"/>
                  </a:lnTo>
                  <a:lnTo>
                    <a:pt x="7" y="129"/>
                  </a:lnTo>
                  <a:lnTo>
                    <a:pt x="5" y="126"/>
                  </a:lnTo>
                  <a:lnTo>
                    <a:pt x="4" y="121"/>
                  </a:lnTo>
                  <a:lnTo>
                    <a:pt x="3" y="118"/>
                  </a:lnTo>
                  <a:lnTo>
                    <a:pt x="0" y="114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0"/>
                  </a:lnTo>
                  <a:lnTo>
                    <a:pt x="0" y="97"/>
                  </a:lnTo>
                  <a:lnTo>
                    <a:pt x="0" y="92"/>
                  </a:lnTo>
                  <a:lnTo>
                    <a:pt x="2" y="89"/>
                  </a:lnTo>
                  <a:lnTo>
                    <a:pt x="3" y="85"/>
                  </a:lnTo>
                  <a:lnTo>
                    <a:pt x="4" y="81"/>
                  </a:lnTo>
                  <a:lnTo>
                    <a:pt x="6" y="78"/>
                  </a:lnTo>
                  <a:lnTo>
                    <a:pt x="9" y="74"/>
                  </a:lnTo>
                  <a:lnTo>
                    <a:pt x="11" y="70"/>
                  </a:lnTo>
                  <a:lnTo>
                    <a:pt x="13" y="67"/>
                  </a:lnTo>
                  <a:lnTo>
                    <a:pt x="16" y="64"/>
                  </a:lnTo>
                  <a:lnTo>
                    <a:pt x="19" y="62"/>
                  </a:lnTo>
                  <a:lnTo>
                    <a:pt x="21" y="58"/>
                  </a:lnTo>
                  <a:lnTo>
                    <a:pt x="25" y="55"/>
                  </a:lnTo>
                  <a:lnTo>
                    <a:pt x="28" y="52"/>
                  </a:lnTo>
                  <a:lnTo>
                    <a:pt x="33" y="48"/>
                  </a:lnTo>
                  <a:lnTo>
                    <a:pt x="36" y="45"/>
                  </a:lnTo>
                  <a:lnTo>
                    <a:pt x="42" y="41"/>
                  </a:lnTo>
                  <a:lnTo>
                    <a:pt x="46" y="39"/>
                  </a:lnTo>
                  <a:lnTo>
                    <a:pt x="50" y="36"/>
                  </a:lnTo>
                  <a:lnTo>
                    <a:pt x="56" y="33"/>
                  </a:lnTo>
                  <a:lnTo>
                    <a:pt x="62" y="30"/>
                  </a:lnTo>
                  <a:lnTo>
                    <a:pt x="66" y="27"/>
                  </a:lnTo>
                  <a:lnTo>
                    <a:pt x="72" y="25"/>
                  </a:lnTo>
                  <a:lnTo>
                    <a:pt x="78" y="24"/>
                  </a:lnTo>
                  <a:lnTo>
                    <a:pt x="84" y="21"/>
                  </a:lnTo>
                  <a:lnTo>
                    <a:pt x="91" y="21"/>
                  </a:lnTo>
                  <a:lnTo>
                    <a:pt x="98" y="18"/>
                  </a:lnTo>
                  <a:lnTo>
                    <a:pt x="105" y="16"/>
                  </a:lnTo>
                  <a:lnTo>
                    <a:pt x="112" y="14"/>
                  </a:lnTo>
                  <a:lnTo>
                    <a:pt x="119" y="12"/>
                  </a:lnTo>
                  <a:lnTo>
                    <a:pt x="126" y="10"/>
                  </a:lnTo>
                  <a:lnTo>
                    <a:pt x="132" y="8"/>
                  </a:lnTo>
                  <a:lnTo>
                    <a:pt x="139" y="7"/>
                  </a:lnTo>
                  <a:lnTo>
                    <a:pt x="148" y="5"/>
                  </a:lnTo>
                  <a:lnTo>
                    <a:pt x="156" y="4"/>
                  </a:lnTo>
                  <a:lnTo>
                    <a:pt x="163" y="3"/>
                  </a:lnTo>
                  <a:lnTo>
                    <a:pt x="171" y="2"/>
                  </a:lnTo>
                  <a:lnTo>
                    <a:pt x="179" y="2"/>
                  </a:lnTo>
                  <a:lnTo>
                    <a:pt x="187" y="1"/>
                  </a:lnTo>
                  <a:lnTo>
                    <a:pt x="194" y="0"/>
                  </a:lnTo>
                  <a:lnTo>
                    <a:pt x="202" y="0"/>
                  </a:lnTo>
                  <a:lnTo>
                    <a:pt x="210" y="0"/>
                  </a:lnTo>
                  <a:lnTo>
                    <a:pt x="218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5" name="Freeform 203">
              <a:extLst>
                <a:ext uri="{FF2B5EF4-FFF2-40B4-BE49-F238E27FC236}">
                  <a16:creationId xmlns:a16="http://schemas.microsoft.com/office/drawing/2014/main" id="{473BD3BB-7205-4F6A-B1F2-DDA34F499F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" y="4278"/>
              <a:ext cx="241" cy="42"/>
            </a:xfrm>
            <a:custGeom>
              <a:avLst/>
              <a:gdLst>
                <a:gd name="T0" fmla="*/ 40 w 1206"/>
                <a:gd name="T1" fmla="*/ 0 h 211"/>
                <a:gd name="T2" fmla="*/ 41 w 1206"/>
                <a:gd name="T3" fmla="*/ 0 h 211"/>
                <a:gd name="T4" fmla="*/ 42 w 1206"/>
                <a:gd name="T5" fmla="*/ 0 h 211"/>
                <a:gd name="T6" fmla="*/ 43 w 1206"/>
                <a:gd name="T7" fmla="*/ 0 h 211"/>
                <a:gd name="T8" fmla="*/ 44 w 1206"/>
                <a:gd name="T9" fmla="*/ 0 h 211"/>
                <a:gd name="T10" fmla="*/ 45 w 1206"/>
                <a:gd name="T11" fmla="*/ 1 h 211"/>
                <a:gd name="T12" fmla="*/ 45 w 1206"/>
                <a:gd name="T13" fmla="*/ 1 h 211"/>
                <a:gd name="T14" fmla="*/ 46 w 1206"/>
                <a:gd name="T15" fmla="*/ 1 h 211"/>
                <a:gd name="T16" fmla="*/ 46 w 1206"/>
                <a:gd name="T17" fmla="*/ 2 h 211"/>
                <a:gd name="T18" fmla="*/ 47 w 1206"/>
                <a:gd name="T19" fmla="*/ 2 h 211"/>
                <a:gd name="T20" fmla="*/ 47 w 1206"/>
                <a:gd name="T21" fmla="*/ 2 h 211"/>
                <a:gd name="T22" fmla="*/ 48 w 1206"/>
                <a:gd name="T23" fmla="*/ 3 h 211"/>
                <a:gd name="T24" fmla="*/ 48 w 1206"/>
                <a:gd name="T25" fmla="*/ 3 h 211"/>
                <a:gd name="T26" fmla="*/ 48 w 1206"/>
                <a:gd name="T27" fmla="*/ 4 h 211"/>
                <a:gd name="T28" fmla="*/ 48 w 1206"/>
                <a:gd name="T29" fmla="*/ 4 h 211"/>
                <a:gd name="T30" fmla="*/ 48 w 1206"/>
                <a:gd name="T31" fmla="*/ 5 h 211"/>
                <a:gd name="T32" fmla="*/ 48 w 1206"/>
                <a:gd name="T33" fmla="*/ 5 h 211"/>
                <a:gd name="T34" fmla="*/ 48 w 1206"/>
                <a:gd name="T35" fmla="*/ 5 h 211"/>
                <a:gd name="T36" fmla="*/ 48 w 1206"/>
                <a:gd name="T37" fmla="*/ 6 h 211"/>
                <a:gd name="T38" fmla="*/ 47 w 1206"/>
                <a:gd name="T39" fmla="*/ 6 h 211"/>
                <a:gd name="T40" fmla="*/ 47 w 1206"/>
                <a:gd name="T41" fmla="*/ 7 h 211"/>
                <a:gd name="T42" fmla="*/ 46 w 1206"/>
                <a:gd name="T43" fmla="*/ 7 h 211"/>
                <a:gd name="T44" fmla="*/ 46 w 1206"/>
                <a:gd name="T45" fmla="*/ 7 h 211"/>
                <a:gd name="T46" fmla="*/ 45 w 1206"/>
                <a:gd name="T47" fmla="*/ 8 h 211"/>
                <a:gd name="T48" fmla="*/ 44 w 1206"/>
                <a:gd name="T49" fmla="*/ 8 h 211"/>
                <a:gd name="T50" fmla="*/ 43 w 1206"/>
                <a:gd name="T51" fmla="*/ 8 h 211"/>
                <a:gd name="T52" fmla="*/ 43 w 1206"/>
                <a:gd name="T53" fmla="*/ 8 h 211"/>
                <a:gd name="T54" fmla="*/ 42 w 1206"/>
                <a:gd name="T55" fmla="*/ 8 h 211"/>
                <a:gd name="T56" fmla="*/ 41 w 1206"/>
                <a:gd name="T57" fmla="*/ 8 h 211"/>
                <a:gd name="T58" fmla="*/ 40 w 1206"/>
                <a:gd name="T59" fmla="*/ 8 h 211"/>
                <a:gd name="T60" fmla="*/ 8 w 1206"/>
                <a:gd name="T61" fmla="*/ 8 h 211"/>
                <a:gd name="T62" fmla="*/ 7 w 1206"/>
                <a:gd name="T63" fmla="*/ 8 h 211"/>
                <a:gd name="T64" fmla="*/ 6 w 1206"/>
                <a:gd name="T65" fmla="*/ 8 h 211"/>
                <a:gd name="T66" fmla="*/ 5 w 1206"/>
                <a:gd name="T67" fmla="*/ 8 h 211"/>
                <a:gd name="T68" fmla="*/ 4 w 1206"/>
                <a:gd name="T69" fmla="*/ 8 h 211"/>
                <a:gd name="T70" fmla="*/ 4 w 1206"/>
                <a:gd name="T71" fmla="*/ 8 h 211"/>
                <a:gd name="T72" fmla="*/ 3 w 1206"/>
                <a:gd name="T73" fmla="*/ 7 h 211"/>
                <a:gd name="T74" fmla="*/ 2 w 1206"/>
                <a:gd name="T75" fmla="*/ 7 h 211"/>
                <a:gd name="T76" fmla="*/ 2 w 1206"/>
                <a:gd name="T77" fmla="*/ 7 h 211"/>
                <a:gd name="T78" fmla="*/ 1 w 1206"/>
                <a:gd name="T79" fmla="*/ 6 h 211"/>
                <a:gd name="T80" fmla="*/ 1 w 1206"/>
                <a:gd name="T81" fmla="*/ 6 h 211"/>
                <a:gd name="T82" fmla="*/ 0 w 1206"/>
                <a:gd name="T83" fmla="*/ 6 h 211"/>
                <a:gd name="T84" fmla="*/ 0 w 1206"/>
                <a:gd name="T85" fmla="*/ 5 h 211"/>
                <a:gd name="T86" fmla="*/ 0 w 1206"/>
                <a:gd name="T87" fmla="*/ 5 h 211"/>
                <a:gd name="T88" fmla="*/ 0 w 1206"/>
                <a:gd name="T89" fmla="*/ 4 h 211"/>
                <a:gd name="T90" fmla="*/ 0 w 1206"/>
                <a:gd name="T91" fmla="*/ 4 h 211"/>
                <a:gd name="T92" fmla="*/ 0 w 1206"/>
                <a:gd name="T93" fmla="*/ 3 h 211"/>
                <a:gd name="T94" fmla="*/ 0 w 1206"/>
                <a:gd name="T95" fmla="*/ 3 h 211"/>
                <a:gd name="T96" fmla="*/ 1 w 1206"/>
                <a:gd name="T97" fmla="*/ 3 h 211"/>
                <a:gd name="T98" fmla="*/ 1 w 1206"/>
                <a:gd name="T99" fmla="*/ 2 h 211"/>
                <a:gd name="T100" fmla="*/ 1 w 1206"/>
                <a:gd name="T101" fmla="*/ 2 h 211"/>
                <a:gd name="T102" fmla="*/ 2 w 1206"/>
                <a:gd name="T103" fmla="*/ 2 h 211"/>
                <a:gd name="T104" fmla="*/ 3 w 1206"/>
                <a:gd name="T105" fmla="*/ 1 h 211"/>
                <a:gd name="T106" fmla="*/ 3 w 1206"/>
                <a:gd name="T107" fmla="*/ 1 h 211"/>
                <a:gd name="T108" fmla="*/ 4 w 1206"/>
                <a:gd name="T109" fmla="*/ 1 h 211"/>
                <a:gd name="T110" fmla="*/ 5 w 1206"/>
                <a:gd name="T111" fmla="*/ 0 h 211"/>
                <a:gd name="T112" fmla="*/ 6 w 1206"/>
                <a:gd name="T113" fmla="*/ 0 h 211"/>
                <a:gd name="T114" fmla="*/ 6 w 1206"/>
                <a:gd name="T115" fmla="*/ 0 h 211"/>
                <a:gd name="T116" fmla="*/ 7 w 1206"/>
                <a:gd name="T117" fmla="*/ 0 h 211"/>
                <a:gd name="T118" fmla="*/ 8 w 1206"/>
                <a:gd name="T119" fmla="*/ 0 h 21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206" h="211">
                  <a:moveTo>
                    <a:pt x="998" y="0"/>
                  </a:moveTo>
                  <a:lnTo>
                    <a:pt x="1005" y="0"/>
                  </a:lnTo>
                  <a:lnTo>
                    <a:pt x="1012" y="0"/>
                  </a:lnTo>
                  <a:lnTo>
                    <a:pt x="1019" y="0"/>
                  </a:lnTo>
                  <a:lnTo>
                    <a:pt x="1026" y="2"/>
                  </a:lnTo>
                  <a:lnTo>
                    <a:pt x="1033" y="2"/>
                  </a:lnTo>
                  <a:lnTo>
                    <a:pt x="1041" y="2"/>
                  </a:lnTo>
                  <a:lnTo>
                    <a:pt x="1048" y="4"/>
                  </a:lnTo>
                  <a:lnTo>
                    <a:pt x="1055" y="4"/>
                  </a:lnTo>
                  <a:lnTo>
                    <a:pt x="1062" y="5"/>
                  </a:lnTo>
                  <a:lnTo>
                    <a:pt x="1069" y="7"/>
                  </a:lnTo>
                  <a:lnTo>
                    <a:pt x="1076" y="7"/>
                  </a:lnTo>
                  <a:lnTo>
                    <a:pt x="1082" y="10"/>
                  </a:lnTo>
                  <a:lnTo>
                    <a:pt x="1089" y="11"/>
                  </a:lnTo>
                  <a:lnTo>
                    <a:pt x="1096" y="12"/>
                  </a:lnTo>
                  <a:lnTo>
                    <a:pt x="1103" y="13"/>
                  </a:lnTo>
                  <a:lnTo>
                    <a:pt x="1108" y="16"/>
                  </a:lnTo>
                  <a:lnTo>
                    <a:pt x="1114" y="17"/>
                  </a:lnTo>
                  <a:lnTo>
                    <a:pt x="1120" y="20"/>
                  </a:lnTo>
                  <a:lnTo>
                    <a:pt x="1126" y="22"/>
                  </a:lnTo>
                  <a:lnTo>
                    <a:pt x="1131" y="25"/>
                  </a:lnTo>
                  <a:lnTo>
                    <a:pt x="1137" y="27"/>
                  </a:lnTo>
                  <a:lnTo>
                    <a:pt x="1142" y="29"/>
                  </a:lnTo>
                  <a:lnTo>
                    <a:pt x="1148" y="32"/>
                  </a:lnTo>
                  <a:lnTo>
                    <a:pt x="1151" y="35"/>
                  </a:lnTo>
                  <a:lnTo>
                    <a:pt x="1157" y="38"/>
                  </a:lnTo>
                  <a:lnTo>
                    <a:pt x="1162" y="41"/>
                  </a:lnTo>
                  <a:lnTo>
                    <a:pt x="1166" y="44"/>
                  </a:lnTo>
                  <a:lnTo>
                    <a:pt x="1171" y="48"/>
                  </a:lnTo>
                  <a:lnTo>
                    <a:pt x="1175" y="50"/>
                  </a:lnTo>
                  <a:lnTo>
                    <a:pt x="1179" y="54"/>
                  </a:lnTo>
                  <a:lnTo>
                    <a:pt x="1182" y="58"/>
                  </a:lnTo>
                  <a:lnTo>
                    <a:pt x="1186" y="62"/>
                  </a:lnTo>
                  <a:lnTo>
                    <a:pt x="1189" y="64"/>
                  </a:lnTo>
                  <a:lnTo>
                    <a:pt x="1192" y="66"/>
                  </a:lnTo>
                  <a:lnTo>
                    <a:pt x="1194" y="70"/>
                  </a:lnTo>
                  <a:lnTo>
                    <a:pt x="1196" y="73"/>
                  </a:lnTo>
                  <a:lnTo>
                    <a:pt x="1199" y="78"/>
                  </a:lnTo>
                  <a:lnTo>
                    <a:pt x="1200" y="82"/>
                  </a:lnTo>
                  <a:lnTo>
                    <a:pt x="1202" y="86"/>
                  </a:lnTo>
                  <a:lnTo>
                    <a:pt x="1203" y="90"/>
                  </a:lnTo>
                  <a:lnTo>
                    <a:pt x="1204" y="93"/>
                  </a:lnTo>
                  <a:lnTo>
                    <a:pt x="1204" y="98"/>
                  </a:lnTo>
                  <a:lnTo>
                    <a:pt x="1206" y="101"/>
                  </a:lnTo>
                  <a:lnTo>
                    <a:pt x="1206" y="106"/>
                  </a:lnTo>
                  <a:lnTo>
                    <a:pt x="1206" y="109"/>
                  </a:lnTo>
                  <a:lnTo>
                    <a:pt x="1204" y="114"/>
                  </a:lnTo>
                  <a:lnTo>
                    <a:pt x="1204" y="116"/>
                  </a:lnTo>
                  <a:lnTo>
                    <a:pt x="1203" y="120"/>
                  </a:lnTo>
                  <a:lnTo>
                    <a:pt x="1202" y="123"/>
                  </a:lnTo>
                  <a:lnTo>
                    <a:pt x="1201" y="128"/>
                  </a:lnTo>
                  <a:lnTo>
                    <a:pt x="1200" y="131"/>
                  </a:lnTo>
                  <a:lnTo>
                    <a:pt x="1197" y="135"/>
                  </a:lnTo>
                  <a:lnTo>
                    <a:pt x="1195" y="138"/>
                  </a:lnTo>
                  <a:lnTo>
                    <a:pt x="1193" y="142"/>
                  </a:lnTo>
                  <a:lnTo>
                    <a:pt x="1191" y="145"/>
                  </a:lnTo>
                  <a:lnTo>
                    <a:pt x="1187" y="149"/>
                  </a:lnTo>
                  <a:lnTo>
                    <a:pt x="1185" y="152"/>
                  </a:lnTo>
                  <a:lnTo>
                    <a:pt x="1181" y="156"/>
                  </a:lnTo>
                  <a:lnTo>
                    <a:pt x="1178" y="159"/>
                  </a:lnTo>
                  <a:lnTo>
                    <a:pt x="1174" y="163"/>
                  </a:lnTo>
                  <a:lnTo>
                    <a:pt x="1170" y="165"/>
                  </a:lnTo>
                  <a:lnTo>
                    <a:pt x="1165" y="167"/>
                  </a:lnTo>
                  <a:lnTo>
                    <a:pt x="1162" y="169"/>
                  </a:lnTo>
                  <a:lnTo>
                    <a:pt x="1157" y="173"/>
                  </a:lnTo>
                  <a:lnTo>
                    <a:pt x="1151" y="175"/>
                  </a:lnTo>
                  <a:lnTo>
                    <a:pt x="1148" y="178"/>
                  </a:lnTo>
                  <a:lnTo>
                    <a:pt x="1142" y="181"/>
                  </a:lnTo>
                  <a:lnTo>
                    <a:pt x="1137" y="183"/>
                  </a:lnTo>
                  <a:lnTo>
                    <a:pt x="1131" y="186"/>
                  </a:lnTo>
                  <a:lnTo>
                    <a:pt x="1125" y="189"/>
                  </a:lnTo>
                  <a:lnTo>
                    <a:pt x="1120" y="190"/>
                  </a:lnTo>
                  <a:lnTo>
                    <a:pt x="1113" y="193"/>
                  </a:lnTo>
                  <a:lnTo>
                    <a:pt x="1106" y="195"/>
                  </a:lnTo>
                  <a:lnTo>
                    <a:pt x="1099" y="197"/>
                  </a:lnTo>
                  <a:lnTo>
                    <a:pt x="1092" y="200"/>
                  </a:lnTo>
                  <a:lnTo>
                    <a:pt x="1086" y="201"/>
                  </a:lnTo>
                  <a:lnTo>
                    <a:pt x="1079" y="203"/>
                  </a:lnTo>
                  <a:lnTo>
                    <a:pt x="1072" y="204"/>
                  </a:lnTo>
                  <a:lnTo>
                    <a:pt x="1065" y="205"/>
                  </a:lnTo>
                  <a:lnTo>
                    <a:pt x="1057" y="207"/>
                  </a:lnTo>
                  <a:lnTo>
                    <a:pt x="1050" y="208"/>
                  </a:lnTo>
                  <a:lnTo>
                    <a:pt x="1043" y="209"/>
                  </a:lnTo>
                  <a:lnTo>
                    <a:pt x="1037" y="209"/>
                  </a:lnTo>
                  <a:lnTo>
                    <a:pt x="1028" y="210"/>
                  </a:lnTo>
                  <a:lnTo>
                    <a:pt x="1020" y="211"/>
                  </a:lnTo>
                  <a:lnTo>
                    <a:pt x="1013" y="211"/>
                  </a:lnTo>
                  <a:lnTo>
                    <a:pt x="1005" y="211"/>
                  </a:lnTo>
                  <a:lnTo>
                    <a:pt x="998" y="211"/>
                  </a:lnTo>
                  <a:lnTo>
                    <a:pt x="207" y="211"/>
                  </a:lnTo>
                  <a:lnTo>
                    <a:pt x="199" y="211"/>
                  </a:lnTo>
                  <a:lnTo>
                    <a:pt x="192" y="211"/>
                  </a:lnTo>
                  <a:lnTo>
                    <a:pt x="185" y="211"/>
                  </a:lnTo>
                  <a:lnTo>
                    <a:pt x="179" y="210"/>
                  </a:lnTo>
                  <a:lnTo>
                    <a:pt x="172" y="209"/>
                  </a:lnTo>
                  <a:lnTo>
                    <a:pt x="165" y="209"/>
                  </a:lnTo>
                  <a:lnTo>
                    <a:pt x="158" y="208"/>
                  </a:lnTo>
                  <a:lnTo>
                    <a:pt x="151" y="207"/>
                  </a:lnTo>
                  <a:lnTo>
                    <a:pt x="144" y="205"/>
                  </a:lnTo>
                  <a:lnTo>
                    <a:pt x="137" y="204"/>
                  </a:lnTo>
                  <a:lnTo>
                    <a:pt x="130" y="203"/>
                  </a:lnTo>
                  <a:lnTo>
                    <a:pt x="124" y="202"/>
                  </a:lnTo>
                  <a:lnTo>
                    <a:pt x="117" y="201"/>
                  </a:lnTo>
                  <a:lnTo>
                    <a:pt x="110" y="198"/>
                  </a:lnTo>
                  <a:lnTo>
                    <a:pt x="103" y="197"/>
                  </a:lnTo>
                  <a:lnTo>
                    <a:pt x="97" y="195"/>
                  </a:lnTo>
                  <a:lnTo>
                    <a:pt x="92" y="193"/>
                  </a:lnTo>
                  <a:lnTo>
                    <a:pt x="86" y="190"/>
                  </a:lnTo>
                  <a:lnTo>
                    <a:pt x="80" y="188"/>
                  </a:lnTo>
                  <a:lnTo>
                    <a:pt x="74" y="186"/>
                  </a:lnTo>
                  <a:lnTo>
                    <a:pt x="69" y="183"/>
                  </a:lnTo>
                  <a:lnTo>
                    <a:pt x="64" y="181"/>
                  </a:lnTo>
                  <a:lnTo>
                    <a:pt x="58" y="178"/>
                  </a:lnTo>
                  <a:lnTo>
                    <a:pt x="53" y="175"/>
                  </a:lnTo>
                  <a:lnTo>
                    <a:pt x="48" y="173"/>
                  </a:lnTo>
                  <a:lnTo>
                    <a:pt x="44" y="169"/>
                  </a:lnTo>
                  <a:lnTo>
                    <a:pt x="40" y="166"/>
                  </a:lnTo>
                  <a:lnTo>
                    <a:pt x="35" y="165"/>
                  </a:lnTo>
                  <a:lnTo>
                    <a:pt x="30" y="161"/>
                  </a:lnTo>
                  <a:lnTo>
                    <a:pt x="27" y="158"/>
                  </a:lnTo>
                  <a:lnTo>
                    <a:pt x="23" y="154"/>
                  </a:lnTo>
                  <a:lnTo>
                    <a:pt x="20" y="151"/>
                  </a:lnTo>
                  <a:lnTo>
                    <a:pt x="16" y="148"/>
                  </a:lnTo>
                  <a:lnTo>
                    <a:pt x="14" y="144"/>
                  </a:lnTo>
                  <a:lnTo>
                    <a:pt x="12" y="139"/>
                  </a:lnTo>
                  <a:lnTo>
                    <a:pt x="9" y="136"/>
                  </a:lnTo>
                  <a:lnTo>
                    <a:pt x="7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3" y="121"/>
                  </a:lnTo>
                  <a:lnTo>
                    <a:pt x="1" y="116"/>
                  </a:lnTo>
                  <a:lnTo>
                    <a:pt x="0" y="114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01"/>
                  </a:lnTo>
                  <a:lnTo>
                    <a:pt x="0" y="98"/>
                  </a:lnTo>
                  <a:lnTo>
                    <a:pt x="1" y="94"/>
                  </a:lnTo>
                  <a:lnTo>
                    <a:pt x="3" y="90"/>
                  </a:lnTo>
                  <a:lnTo>
                    <a:pt x="3" y="87"/>
                  </a:lnTo>
                  <a:lnTo>
                    <a:pt x="5" y="83"/>
                  </a:lnTo>
                  <a:lnTo>
                    <a:pt x="6" y="79"/>
                  </a:lnTo>
                  <a:lnTo>
                    <a:pt x="8" y="76"/>
                  </a:lnTo>
                  <a:lnTo>
                    <a:pt x="9" y="72"/>
                  </a:lnTo>
                  <a:lnTo>
                    <a:pt x="13" y="68"/>
                  </a:lnTo>
                  <a:lnTo>
                    <a:pt x="15" y="65"/>
                  </a:lnTo>
                  <a:lnTo>
                    <a:pt x="19" y="63"/>
                  </a:lnTo>
                  <a:lnTo>
                    <a:pt x="21" y="60"/>
                  </a:lnTo>
                  <a:lnTo>
                    <a:pt x="25" y="56"/>
                  </a:lnTo>
                  <a:lnTo>
                    <a:pt x="28" y="54"/>
                  </a:lnTo>
                  <a:lnTo>
                    <a:pt x="31" y="50"/>
                  </a:lnTo>
                  <a:lnTo>
                    <a:pt x="35" y="47"/>
                  </a:lnTo>
                  <a:lnTo>
                    <a:pt x="40" y="43"/>
                  </a:lnTo>
                  <a:lnTo>
                    <a:pt x="44" y="41"/>
                  </a:lnTo>
                  <a:lnTo>
                    <a:pt x="48" y="38"/>
                  </a:lnTo>
                  <a:lnTo>
                    <a:pt x="53" y="35"/>
                  </a:lnTo>
                  <a:lnTo>
                    <a:pt x="58" y="32"/>
                  </a:lnTo>
                  <a:lnTo>
                    <a:pt x="64" y="29"/>
                  </a:lnTo>
                  <a:lnTo>
                    <a:pt x="69" y="27"/>
                  </a:lnTo>
                  <a:lnTo>
                    <a:pt x="74" y="25"/>
                  </a:lnTo>
                  <a:lnTo>
                    <a:pt x="80" y="21"/>
                  </a:lnTo>
                  <a:lnTo>
                    <a:pt x="86" y="20"/>
                  </a:lnTo>
                  <a:lnTo>
                    <a:pt x="93" y="17"/>
                  </a:lnTo>
                  <a:lnTo>
                    <a:pt x="100" y="14"/>
                  </a:lnTo>
                  <a:lnTo>
                    <a:pt x="106" y="13"/>
                  </a:lnTo>
                  <a:lnTo>
                    <a:pt x="113" y="12"/>
                  </a:lnTo>
                  <a:lnTo>
                    <a:pt x="118" y="10"/>
                  </a:lnTo>
                  <a:lnTo>
                    <a:pt x="126" y="9"/>
                  </a:lnTo>
                  <a:lnTo>
                    <a:pt x="133" y="7"/>
                  </a:lnTo>
                  <a:lnTo>
                    <a:pt x="140" y="6"/>
                  </a:lnTo>
                  <a:lnTo>
                    <a:pt x="147" y="4"/>
                  </a:lnTo>
                  <a:lnTo>
                    <a:pt x="154" y="4"/>
                  </a:lnTo>
                  <a:lnTo>
                    <a:pt x="161" y="3"/>
                  </a:lnTo>
                  <a:lnTo>
                    <a:pt x="169" y="2"/>
                  </a:lnTo>
                  <a:lnTo>
                    <a:pt x="177" y="2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199" y="0"/>
                  </a:lnTo>
                  <a:lnTo>
                    <a:pt x="207" y="0"/>
                  </a:lnTo>
                  <a:lnTo>
                    <a:pt x="9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6" name="Freeform 204">
              <a:extLst>
                <a:ext uri="{FF2B5EF4-FFF2-40B4-BE49-F238E27FC236}">
                  <a16:creationId xmlns:a16="http://schemas.microsoft.com/office/drawing/2014/main" id="{D4AC5033-827E-4140-8C18-EA396FA457A7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4" y="4136"/>
              <a:ext cx="254" cy="188"/>
            </a:xfrm>
            <a:custGeom>
              <a:avLst/>
              <a:gdLst>
                <a:gd name="T0" fmla="*/ 43 w 1269"/>
                <a:gd name="T1" fmla="*/ 0 h 941"/>
                <a:gd name="T2" fmla="*/ 44 w 1269"/>
                <a:gd name="T3" fmla="*/ 0 h 941"/>
                <a:gd name="T4" fmla="*/ 44 w 1269"/>
                <a:gd name="T5" fmla="*/ 1 h 941"/>
                <a:gd name="T6" fmla="*/ 45 w 1269"/>
                <a:gd name="T7" fmla="*/ 1 h 941"/>
                <a:gd name="T8" fmla="*/ 46 w 1269"/>
                <a:gd name="T9" fmla="*/ 2 h 941"/>
                <a:gd name="T10" fmla="*/ 47 w 1269"/>
                <a:gd name="T11" fmla="*/ 3 h 941"/>
                <a:gd name="T12" fmla="*/ 48 w 1269"/>
                <a:gd name="T13" fmla="*/ 4 h 941"/>
                <a:gd name="T14" fmla="*/ 48 w 1269"/>
                <a:gd name="T15" fmla="*/ 6 h 941"/>
                <a:gd name="T16" fmla="*/ 49 w 1269"/>
                <a:gd name="T17" fmla="*/ 7 h 941"/>
                <a:gd name="T18" fmla="*/ 50 w 1269"/>
                <a:gd name="T19" fmla="*/ 9 h 941"/>
                <a:gd name="T20" fmla="*/ 50 w 1269"/>
                <a:gd name="T21" fmla="*/ 11 h 941"/>
                <a:gd name="T22" fmla="*/ 50 w 1269"/>
                <a:gd name="T23" fmla="*/ 13 h 941"/>
                <a:gd name="T24" fmla="*/ 51 w 1269"/>
                <a:gd name="T25" fmla="*/ 15 h 941"/>
                <a:gd name="T26" fmla="*/ 51 w 1269"/>
                <a:gd name="T27" fmla="*/ 17 h 941"/>
                <a:gd name="T28" fmla="*/ 51 w 1269"/>
                <a:gd name="T29" fmla="*/ 19 h 941"/>
                <a:gd name="T30" fmla="*/ 51 w 1269"/>
                <a:gd name="T31" fmla="*/ 20 h 941"/>
                <a:gd name="T32" fmla="*/ 51 w 1269"/>
                <a:gd name="T33" fmla="*/ 22 h 941"/>
                <a:gd name="T34" fmla="*/ 50 w 1269"/>
                <a:gd name="T35" fmla="*/ 24 h 941"/>
                <a:gd name="T36" fmla="*/ 50 w 1269"/>
                <a:gd name="T37" fmla="*/ 26 h 941"/>
                <a:gd name="T38" fmla="*/ 50 w 1269"/>
                <a:gd name="T39" fmla="*/ 28 h 941"/>
                <a:gd name="T40" fmla="*/ 49 w 1269"/>
                <a:gd name="T41" fmla="*/ 29 h 941"/>
                <a:gd name="T42" fmla="*/ 49 w 1269"/>
                <a:gd name="T43" fmla="*/ 31 h 941"/>
                <a:gd name="T44" fmla="*/ 48 w 1269"/>
                <a:gd name="T45" fmla="*/ 32 h 941"/>
                <a:gd name="T46" fmla="*/ 47 w 1269"/>
                <a:gd name="T47" fmla="*/ 34 h 941"/>
                <a:gd name="T48" fmla="*/ 47 w 1269"/>
                <a:gd name="T49" fmla="*/ 35 h 941"/>
                <a:gd name="T50" fmla="*/ 46 w 1269"/>
                <a:gd name="T51" fmla="*/ 36 h 941"/>
                <a:gd name="T52" fmla="*/ 45 w 1269"/>
                <a:gd name="T53" fmla="*/ 37 h 941"/>
                <a:gd name="T54" fmla="*/ 44 w 1269"/>
                <a:gd name="T55" fmla="*/ 37 h 941"/>
                <a:gd name="T56" fmla="*/ 43 w 1269"/>
                <a:gd name="T57" fmla="*/ 37 h 941"/>
                <a:gd name="T58" fmla="*/ 42 w 1269"/>
                <a:gd name="T59" fmla="*/ 38 h 941"/>
                <a:gd name="T60" fmla="*/ 8 w 1269"/>
                <a:gd name="T61" fmla="*/ 38 h 941"/>
                <a:gd name="T62" fmla="*/ 7 w 1269"/>
                <a:gd name="T63" fmla="*/ 37 h 941"/>
                <a:gd name="T64" fmla="*/ 6 w 1269"/>
                <a:gd name="T65" fmla="*/ 37 h 941"/>
                <a:gd name="T66" fmla="*/ 5 w 1269"/>
                <a:gd name="T67" fmla="*/ 36 h 941"/>
                <a:gd name="T68" fmla="*/ 5 w 1269"/>
                <a:gd name="T69" fmla="*/ 35 h 941"/>
                <a:gd name="T70" fmla="*/ 4 w 1269"/>
                <a:gd name="T71" fmla="*/ 34 h 941"/>
                <a:gd name="T72" fmla="*/ 3 w 1269"/>
                <a:gd name="T73" fmla="*/ 33 h 941"/>
                <a:gd name="T74" fmla="*/ 2 w 1269"/>
                <a:gd name="T75" fmla="*/ 32 h 941"/>
                <a:gd name="T76" fmla="*/ 2 w 1269"/>
                <a:gd name="T77" fmla="*/ 30 h 941"/>
                <a:gd name="T78" fmla="*/ 1 w 1269"/>
                <a:gd name="T79" fmla="*/ 29 h 941"/>
                <a:gd name="T80" fmla="*/ 1 w 1269"/>
                <a:gd name="T81" fmla="*/ 27 h 941"/>
                <a:gd name="T82" fmla="*/ 0 w 1269"/>
                <a:gd name="T83" fmla="*/ 25 h 941"/>
                <a:gd name="T84" fmla="*/ 0 w 1269"/>
                <a:gd name="T85" fmla="*/ 23 h 941"/>
                <a:gd name="T86" fmla="*/ 0 w 1269"/>
                <a:gd name="T87" fmla="*/ 21 h 941"/>
                <a:gd name="T88" fmla="*/ 0 w 1269"/>
                <a:gd name="T89" fmla="*/ 19 h 941"/>
                <a:gd name="T90" fmla="*/ 0 w 1269"/>
                <a:gd name="T91" fmla="*/ 17 h 941"/>
                <a:gd name="T92" fmla="*/ 0 w 1269"/>
                <a:gd name="T93" fmla="*/ 16 h 941"/>
                <a:gd name="T94" fmla="*/ 0 w 1269"/>
                <a:gd name="T95" fmla="*/ 14 h 941"/>
                <a:gd name="T96" fmla="*/ 1 w 1269"/>
                <a:gd name="T97" fmla="*/ 12 h 941"/>
                <a:gd name="T98" fmla="*/ 1 w 1269"/>
                <a:gd name="T99" fmla="*/ 10 h 941"/>
                <a:gd name="T100" fmla="*/ 1 w 1269"/>
                <a:gd name="T101" fmla="*/ 8 h 941"/>
                <a:gd name="T102" fmla="*/ 42 w 1269"/>
                <a:gd name="T103" fmla="*/ 0 h 94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69" h="941">
                  <a:moveTo>
                    <a:pt x="1052" y="0"/>
                  </a:moveTo>
                  <a:lnTo>
                    <a:pt x="1059" y="0"/>
                  </a:lnTo>
                  <a:lnTo>
                    <a:pt x="1066" y="1"/>
                  </a:lnTo>
                  <a:lnTo>
                    <a:pt x="1074" y="2"/>
                  </a:lnTo>
                  <a:lnTo>
                    <a:pt x="1082" y="3"/>
                  </a:lnTo>
                  <a:lnTo>
                    <a:pt x="1089" y="7"/>
                  </a:lnTo>
                  <a:lnTo>
                    <a:pt x="1097" y="9"/>
                  </a:lnTo>
                  <a:lnTo>
                    <a:pt x="1104" y="14"/>
                  </a:lnTo>
                  <a:lnTo>
                    <a:pt x="1111" y="18"/>
                  </a:lnTo>
                  <a:lnTo>
                    <a:pt x="1119" y="22"/>
                  </a:lnTo>
                  <a:lnTo>
                    <a:pt x="1126" y="28"/>
                  </a:lnTo>
                  <a:lnTo>
                    <a:pt x="1133" y="34"/>
                  </a:lnTo>
                  <a:lnTo>
                    <a:pt x="1140" y="40"/>
                  </a:lnTo>
                  <a:lnTo>
                    <a:pt x="1147" y="46"/>
                  </a:lnTo>
                  <a:lnTo>
                    <a:pt x="1154" y="55"/>
                  </a:lnTo>
                  <a:lnTo>
                    <a:pt x="1161" y="62"/>
                  </a:lnTo>
                  <a:lnTo>
                    <a:pt x="1166" y="71"/>
                  </a:lnTo>
                  <a:lnTo>
                    <a:pt x="1173" y="79"/>
                  </a:lnTo>
                  <a:lnTo>
                    <a:pt x="1179" y="89"/>
                  </a:lnTo>
                  <a:lnTo>
                    <a:pt x="1186" y="99"/>
                  </a:lnTo>
                  <a:lnTo>
                    <a:pt x="1192" y="109"/>
                  </a:lnTo>
                  <a:lnTo>
                    <a:pt x="1197" y="120"/>
                  </a:lnTo>
                  <a:lnTo>
                    <a:pt x="1203" y="132"/>
                  </a:lnTo>
                  <a:lnTo>
                    <a:pt x="1208" y="143"/>
                  </a:lnTo>
                  <a:lnTo>
                    <a:pt x="1214" y="155"/>
                  </a:lnTo>
                  <a:lnTo>
                    <a:pt x="1219" y="168"/>
                  </a:lnTo>
                  <a:lnTo>
                    <a:pt x="1224" y="182"/>
                  </a:lnTo>
                  <a:lnTo>
                    <a:pt x="1228" y="194"/>
                  </a:lnTo>
                  <a:lnTo>
                    <a:pt x="1234" y="208"/>
                  </a:lnTo>
                  <a:lnTo>
                    <a:pt x="1237" y="224"/>
                  </a:lnTo>
                  <a:lnTo>
                    <a:pt x="1242" y="238"/>
                  </a:lnTo>
                  <a:lnTo>
                    <a:pt x="1245" y="255"/>
                  </a:lnTo>
                  <a:lnTo>
                    <a:pt x="1249" y="268"/>
                  </a:lnTo>
                  <a:lnTo>
                    <a:pt x="1252" y="286"/>
                  </a:lnTo>
                  <a:lnTo>
                    <a:pt x="1256" y="301"/>
                  </a:lnTo>
                  <a:lnTo>
                    <a:pt x="1258" y="317"/>
                  </a:lnTo>
                  <a:lnTo>
                    <a:pt x="1260" y="333"/>
                  </a:lnTo>
                  <a:lnTo>
                    <a:pt x="1263" y="350"/>
                  </a:lnTo>
                  <a:lnTo>
                    <a:pt x="1265" y="366"/>
                  </a:lnTo>
                  <a:lnTo>
                    <a:pt x="1266" y="383"/>
                  </a:lnTo>
                  <a:lnTo>
                    <a:pt x="1267" y="400"/>
                  </a:lnTo>
                  <a:lnTo>
                    <a:pt x="1268" y="418"/>
                  </a:lnTo>
                  <a:lnTo>
                    <a:pt x="1269" y="435"/>
                  </a:lnTo>
                  <a:lnTo>
                    <a:pt x="1269" y="453"/>
                  </a:lnTo>
                  <a:lnTo>
                    <a:pt x="1269" y="469"/>
                  </a:lnTo>
                  <a:lnTo>
                    <a:pt x="1269" y="471"/>
                  </a:lnTo>
                  <a:lnTo>
                    <a:pt x="1269" y="488"/>
                  </a:lnTo>
                  <a:lnTo>
                    <a:pt x="1269" y="503"/>
                  </a:lnTo>
                  <a:lnTo>
                    <a:pt x="1268" y="519"/>
                  </a:lnTo>
                  <a:lnTo>
                    <a:pt x="1267" y="536"/>
                  </a:lnTo>
                  <a:lnTo>
                    <a:pt x="1266" y="552"/>
                  </a:lnTo>
                  <a:lnTo>
                    <a:pt x="1265" y="569"/>
                  </a:lnTo>
                  <a:lnTo>
                    <a:pt x="1263" y="584"/>
                  </a:lnTo>
                  <a:lnTo>
                    <a:pt x="1261" y="600"/>
                  </a:lnTo>
                  <a:lnTo>
                    <a:pt x="1259" y="616"/>
                  </a:lnTo>
                  <a:lnTo>
                    <a:pt x="1256" y="632"/>
                  </a:lnTo>
                  <a:lnTo>
                    <a:pt x="1253" y="647"/>
                  </a:lnTo>
                  <a:lnTo>
                    <a:pt x="1251" y="661"/>
                  </a:lnTo>
                  <a:lnTo>
                    <a:pt x="1247" y="677"/>
                  </a:lnTo>
                  <a:lnTo>
                    <a:pt x="1244" y="691"/>
                  </a:lnTo>
                  <a:lnTo>
                    <a:pt x="1241" y="705"/>
                  </a:lnTo>
                  <a:lnTo>
                    <a:pt x="1237" y="720"/>
                  </a:lnTo>
                  <a:lnTo>
                    <a:pt x="1232" y="734"/>
                  </a:lnTo>
                  <a:lnTo>
                    <a:pt x="1228" y="747"/>
                  </a:lnTo>
                  <a:lnTo>
                    <a:pt x="1223" y="760"/>
                  </a:lnTo>
                  <a:lnTo>
                    <a:pt x="1219" y="772"/>
                  </a:lnTo>
                  <a:lnTo>
                    <a:pt x="1214" y="786"/>
                  </a:lnTo>
                  <a:lnTo>
                    <a:pt x="1208" y="797"/>
                  </a:lnTo>
                  <a:lnTo>
                    <a:pt x="1203" y="808"/>
                  </a:lnTo>
                  <a:lnTo>
                    <a:pt x="1197" y="819"/>
                  </a:lnTo>
                  <a:lnTo>
                    <a:pt x="1192" y="831"/>
                  </a:lnTo>
                  <a:lnTo>
                    <a:pt x="1185" y="843"/>
                  </a:lnTo>
                  <a:lnTo>
                    <a:pt x="1179" y="853"/>
                  </a:lnTo>
                  <a:lnTo>
                    <a:pt x="1172" y="862"/>
                  </a:lnTo>
                  <a:lnTo>
                    <a:pt x="1165" y="870"/>
                  </a:lnTo>
                  <a:lnTo>
                    <a:pt x="1158" y="880"/>
                  </a:lnTo>
                  <a:lnTo>
                    <a:pt x="1151" y="888"/>
                  </a:lnTo>
                  <a:lnTo>
                    <a:pt x="1144" y="897"/>
                  </a:lnTo>
                  <a:lnTo>
                    <a:pt x="1136" y="904"/>
                  </a:lnTo>
                  <a:lnTo>
                    <a:pt x="1129" y="910"/>
                  </a:lnTo>
                  <a:lnTo>
                    <a:pt x="1121" y="914"/>
                  </a:lnTo>
                  <a:lnTo>
                    <a:pt x="1113" y="920"/>
                  </a:lnTo>
                  <a:lnTo>
                    <a:pt x="1106" y="925"/>
                  </a:lnTo>
                  <a:lnTo>
                    <a:pt x="1099" y="929"/>
                  </a:lnTo>
                  <a:lnTo>
                    <a:pt x="1091" y="932"/>
                  </a:lnTo>
                  <a:lnTo>
                    <a:pt x="1082" y="935"/>
                  </a:lnTo>
                  <a:lnTo>
                    <a:pt x="1075" y="938"/>
                  </a:lnTo>
                  <a:lnTo>
                    <a:pt x="1067" y="939"/>
                  </a:lnTo>
                  <a:lnTo>
                    <a:pt x="1059" y="941"/>
                  </a:lnTo>
                  <a:lnTo>
                    <a:pt x="1052" y="941"/>
                  </a:lnTo>
                  <a:lnTo>
                    <a:pt x="218" y="941"/>
                  </a:lnTo>
                  <a:lnTo>
                    <a:pt x="210" y="941"/>
                  </a:lnTo>
                  <a:lnTo>
                    <a:pt x="203" y="939"/>
                  </a:lnTo>
                  <a:lnTo>
                    <a:pt x="195" y="938"/>
                  </a:lnTo>
                  <a:lnTo>
                    <a:pt x="188" y="936"/>
                  </a:lnTo>
                  <a:lnTo>
                    <a:pt x="181" y="933"/>
                  </a:lnTo>
                  <a:lnTo>
                    <a:pt x="173" y="931"/>
                  </a:lnTo>
                  <a:lnTo>
                    <a:pt x="165" y="926"/>
                  </a:lnTo>
                  <a:lnTo>
                    <a:pt x="158" y="922"/>
                  </a:lnTo>
                  <a:lnTo>
                    <a:pt x="151" y="918"/>
                  </a:lnTo>
                  <a:lnTo>
                    <a:pt x="143" y="912"/>
                  </a:lnTo>
                  <a:lnTo>
                    <a:pt x="136" y="906"/>
                  </a:lnTo>
                  <a:lnTo>
                    <a:pt x="129" y="899"/>
                  </a:lnTo>
                  <a:lnTo>
                    <a:pt x="122" y="894"/>
                  </a:lnTo>
                  <a:lnTo>
                    <a:pt x="115" y="885"/>
                  </a:lnTo>
                  <a:lnTo>
                    <a:pt x="109" y="877"/>
                  </a:lnTo>
                  <a:lnTo>
                    <a:pt x="102" y="869"/>
                  </a:lnTo>
                  <a:lnTo>
                    <a:pt x="95" y="861"/>
                  </a:lnTo>
                  <a:lnTo>
                    <a:pt x="90" y="851"/>
                  </a:lnTo>
                  <a:lnTo>
                    <a:pt x="84" y="841"/>
                  </a:lnTo>
                  <a:lnTo>
                    <a:pt x="78" y="831"/>
                  </a:lnTo>
                  <a:lnTo>
                    <a:pt x="72" y="819"/>
                  </a:lnTo>
                  <a:lnTo>
                    <a:pt x="66" y="808"/>
                  </a:lnTo>
                  <a:lnTo>
                    <a:pt x="62" y="797"/>
                  </a:lnTo>
                  <a:lnTo>
                    <a:pt x="56" y="786"/>
                  </a:lnTo>
                  <a:lnTo>
                    <a:pt x="50" y="772"/>
                  </a:lnTo>
                  <a:lnTo>
                    <a:pt x="46" y="758"/>
                  </a:lnTo>
                  <a:lnTo>
                    <a:pt x="41" y="745"/>
                  </a:lnTo>
                  <a:lnTo>
                    <a:pt x="36" y="731"/>
                  </a:lnTo>
                  <a:lnTo>
                    <a:pt x="32" y="715"/>
                  </a:lnTo>
                  <a:lnTo>
                    <a:pt x="28" y="701"/>
                  </a:lnTo>
                  <a:lnTo>
                    <a:pt x="25" y="685"/>
                  </a:lnTo>
                  <a:lnTo>
                    <a:pt x="20" y="671"/>
                  </a:lnTo>
                  <a:lnTo>
                    <a:pt x="17" y="655"/>
                  </a:lnTo>
                  <a:lnTo>
                    <a:pt x="14" y="639"/>
                  </a:lnTo>
                  <a:lnTo>
                    <a:pt x="11" y="623"/>
                  </a:lnTo>
                  <a:lnTo>
                    <a:pt x="9" y="605"/>
                  </a:lnTo>
                  <a:lnTo>
                    <a:pt x="7" y="590"/>
                  </a:lnTo>
                  <a:lnTo>
                    <a:pt x="5" y="573"/>
                  </a:lnTo>
                  <a:lnTo>
                    <a:pt x="4" y="556"/>
                  </a:lnTo>
                  <a:lnTo>
                    <a:pt x="3" y="538"/>
                  </a:lnTo>
                  <a:lnTo>
                    <a:pt x="0" y="522"/>
                  </a:lnTo>
                  <a:lnTo>
                    <a:pt x="0" y="505"/>
                  </a:lnTo>
                  <a:lnTo>
                    <a:pt x="0" y="488"/>
                  </a:lnTo>
                  <a:lnTo>
                    <a:pt x="0" y="471"/>
                  </a:lnTo>
                  <a:lnTo>
                    <a:pt x="0" y="469"/>
                  </a:lnTo>
                  <a:lnTo>
                    <a:pt x="0" y="453"/>
                  </a:lnTo>
                  <a:lnTo>
                    <a:pt x="0" y="436"/>
                  </a:lnTo>
                  <a:lnTo>
                    <a:pt x="0" y="421"/>
                  </a:lnTo>
                  <a:lnTo>
                    <a:pt x="2" y="404"/>
                  </a:lnTo>
                  <a:lnTo>
                    <a:pt x="3" y="389"/>
                  </a:lnTo>
                  <a:lnTo>
                    <a:pt x="4" y="372"/>
                  </a:lnTo>
                  <a:lnTo>
                    <a:pt x="6" y="355"/>
                  </a:lnTo>
                  <a:lnTo>
                    <a:pt x="9" y="339"/>
                  </a:lnTo>
                  <a:lnTo>
                    <a:pt x="11" y="324"/>
                  </a:lnTo>
                  <a:lnTo>
                    <a:pt x="13" y="308"/>
                  </a:lnTo>
                  <a:lnTo>
                    <a:pt x="15" y="293"/>
                  </a:lnTo>
                  <a:lnTo>
                    <a:pt x="19" y="278"/>
                  </a:lnTo>
                  <a:lnTo>
                    <a:pt x="21" y="263"/>
                  </a:lnTo>
                  <a:lnTo>
                    <a:pt x="25" y="249"/>
                  </a:lnTo>
                  <a:lnTo>
                    <a:pt x="28" y="234"/>
                  </a:lnTo>
                  <a:lnTo>
                    <a:pt x="33" y="220"/>
                  </a:lnTo>
                  <a:lnTo>
                    <a:pt x="36" y="206"/>
                  </a:lnTo>
                  <a:lnTo>
                    <a:pt x="488" y="222"/>
                  </a:lnTo>
                  <a:lnTo>
                    <a:pt x="628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7" name="Freeform 205">
              <a:extLst>
                <a:ext uri="{FF2B5EF4-FFF2-40B4-BE49-F238E27FC236}">
                  <a16:creationId xmlns:a16="http://schemas.microsoft.com/office/drawing/2014/main" id="{AAE868A4-CE6F-4F83-96B7-67C12C8BB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4161"/>
              <a:ext cx="92" cy="151"/>
            </a:xfrm>
            <a:custGeom>
              <a:avLst/>
              <a:gdLst>
                <a:gd name="T0" fmla="*/ 15 w 461"/>
                <a:gd name="T1" fmla="*/ 0 h 755"/>
                <a:gd name="T2" fmla="*/ 15 w 461"/>
                <a:gd name="T3" fmla="*/ 0 h 755"/>
                <a:gd name="T4" fmla="*/ 15 w 461"/>
                <a:gd name="T5" fmla="*/ 0 h 755"/>
                <a:gd name="T6" fmla="*/ 16 w 461"/>
                <a:gd name="T7" fmla="*/ 0 h 755"/>
                <a:gd name="T8" fmla="*/ 16 w 461"/>
                <a:gd name="T9" fmla="*/ 1 h 755"/>
                <a:gd name="T10" fmla="*/ 17 w 461"/>
                <a:gd name="T11" fmla="*/ 1 h 755"/>
                <a:gd name="T12" fmla="*/ 17 w 461"/>
                <a:gd name="T13" fmla="*/ 1 h 755"/>
                <a:gd name="T14" fmla="*/ 17 w 461"/>
                <a:gd name="T15" fmla="*/ 2 h 755"/>
                <a:gd name="T16" fmla="*/ 18 w 461"/>
                <a:gd name="T17" fmla="*/ 2 h 755"/>
                <a:gd name="T18" fmla="*/ 18 w 461"/>
                <a:gd name="T19" fmla="*/ 3 h 755"/>
                <a:gd name="T20" fmla="*/ 18 w 461"/>
                <a:gd name="T21" fmla="*/ 4 h 755"/>
                <a:gd name="T22" fmla="*/ 18 w 461"/>
                <a:gd name="T23" fmla="*/ 4 h 755"/>
                <a:gd name="T24" fmla="*/ 18 w 461"/>
                <a:gd name="T25" fmla="*/ 5 h 755"/>
                <a:gd name="T26" fmla="*/ 18 w 461"/>
                <a:gd name="T27" fmla="*/ 6 h 755"/>
                <a:gd name="T28" fmla="*/ 18 w 461"/>
                <a:gd name="T29" fmla="*/ 6 h 755"/>
                <a:gd name="T30" fmla="*/ 18 w 461"/>
                <a:gd name="T31" fmla="*/ 24 h 755"/>
                <a:gd name="T32" fmla="*/ 18 w 461"/>
                <a:gd name="T33" fmla="*/ 25 h 755"/>
                <a:gd name="T34" fmla="*/ 18 w 461"/>
                <a:gd name="T35" fmla="*/ 26 h 755"/>
                <a:gd name="T36" fmla="*/ 18 w 461"/>
                <a:gd name="T37" fmla="*/ 26 h 755"/>
                <a:gd name="T38" fmla="*/ 18 w 461"/>
                <a:gd name="T39" fmla="*/ 27 h 755"/>
                <a:gd name="T40" fmla="*/ 18 w 461"/>
                <a:gd name="T41" fmla="*/ 27 h 755"/>
                <a:gd name="T42" fmla="*/ 17 w 461"/>
                <a:gd name="T43" fmla="*/ 28 h 755"/>
                <a:gd name="T44" fmla="*/ 17 w 461"/>
                <a:gd name="T45" fmla="*/ 28 h 755"/>
                <a:gd name="T46" fmla="*/ 17 w 461"/>
                <a:gd name="T47" fmla="*/ 29 h 755"/>
                <a:gd name="T48" fmla="*/ 16 w 461"/>
                <a:gd name="T49" fmla="*/ 29 h 755"/>
                <a:gd name="T50" fmla="*/ 16 w 461"/>
                <a:gd name="T51" fmla="*/ 30 h 755"/>
                <a:gd name="T52" fmla="*/ 16 w 461"/>
                <a:gd name="T53" fmla="*/ 30 h 755"/>
                <a:gd name="T54" fmla="*/ 15 w 461"/>
                <a:gd name="T55" fmla="*/ 30 h 755"/>
                <a:gd name="T56" fmla="*/ 15 w 461"/>
                <a:gd name="T57" fmla="*/ 30 h 755"/>
                <a:gd name="T58" fmla="*/ 14 w 461"/>
                <a:gd name="T59" fmla="*/ 30 h 755"/>
                <a:gd name="T60" fmla="*/ 4 w 461"/>
                <a:gd name="T61" fmla="*/ 30 h 755"/>
                <a:gd name="T62" fmla="*/ 3 w 461"/>
                <a:gd name="T63" fmla="*/ 30 h 755"/>
                <a:gd name="T64" fmla="*/ 3 w 461"/>
                <a:gd name="T65" fmla="*/ 30 h 755"/>
                <a:gd name="T66" fmla="*/ 3 w 461"/>
                <a:gd name="T67" fmla="*/ 30 h 755"/>
                <a:gd name="T68" fmla="*/ 2 w 461"/>
                <a:gd name="T69" fmla="*/ 29 h 755"/>
                <a:gd name="T70" fmla="*/ 2 w 461"/>
                <a:gd name="T71" fmla="*/ 29 h 755"/>
                <a:gd name="T72" fmla="*/ 1 w 461"/>
                <a:gd name="T73" fmla="*/ 29 h 755"/>
                <a:gd name="T74" fmla="*/ 1 w 461"/>
                <a:gd name="T75" fmla="*/ 28 h 755"/>
                <a:gd name="T76" fmla="*/ 1 w 461"/>
                <a:gd name="T77" fmla="*/ 28 h 755"/>
                <a:gd name="T78" fmla="*/ 1 w 461"/>
                <a:gd name="T79" fmla="*/ 27 h 755"/>
                <a:gd name="T80" fmla="*/ 0 w 461"/>
                <a:gd name="T81" fmla="*/ 27 h 755"/>
                <a:gd name="T82" fmla="*/ 0 w 461"/>
                <a:gd name="T83" fmla="*/ 26 h 755"/>
                <a:gd name="T84" fmla="*/ 0 w 461"/>
                <a:gd name="T85" fmla="*/ 25 h 755"/>
                <a:gd name="T86" fmla="*/ 0 w 461"/>
                <a:gd name="T87" fmla="*/ 25 h 755"/>
                <a:gd name="T88" fmla="*/ 0 w 461"/>
                <a:gd name="T89" fmla="*/ 24 h 755"/>
                <a:gd name="T90" fmla="*/ 0 w 461"/>
                <a:gd name="T91" fmla="*/ 6 h 755"/>
                <a:gd name="T92" fmla="*/ 0 w 461"/>
                <a:gd name="T93" fmla="*/ 5 h 755"/>
                <a:gd name="T94" fmla="*/ 0 w 461"/>
                <a:gd name="T95" fmla="*/ 5 h 755"/>
                <a:gd name="T96" fmla="*/ 0 w 461"/>
                <a:gd name="T97" fmla="*/ 4 h 755"/>
                <a:gd name="T98" fmla="*/ 0 w 461"/>
                <a:gd name="T99" fmla="*/ 3 h 755"/>
                <a:gd name="T100" fmla="*/ 1 w 461"/>
                <a:gd name="T101" fmla="*/ 3 h 755"/>
                <a:gd name="T102" fmla="*/ 1 w 461"/>
                <a:gd name="T103" fmla="*/ 2 h 755"/>
                <a:gd name="T104" fmla="*/ 1 w 461"/>
                <a:gd name="T105" fmla="*/ 2 h 755"/>
                <a:gd name="T106" fmla="*/ 2 w 461"/>
                <a:gd name="T107" fmla="*/ 1 h 755"/>
                <a:gd name="T108" fmla="*/ 2 w 461"/>
                <a:gd name="T109" fmla="*/ 1 h 755"/>
                <a:gd name="T110" fmla="*/ 2 w 461"/>
                <a:gd name="T111" fmla="*/ 1 h 755"/>
                <a:gd name="T112" fmla="*/ 3 w 461"/>
                <a:gd name="T113" fmla="*/ 0 h 755"/>
                <a:gd name="T114" fmla="*/ 3 w 461"/>
                <a:gd name="T115" fmla="*/ 0 h 755"/>
                <a:gd name="T116" fmla="*/ 4 w 461"/>
                <a:gd name="T117" fmla="*/ 0 h 755"/>
                <a:gd name="T118" fmla="*/ 4 w 461"/>
                <a:gd name="T119" fmla="*/ 0 h 75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461" h="755">
                  <a:moveTo>
                    <a:pt x="358" y="0"/>
                  </a:moveTo>
                  <a:lnTo>
                    <a:pt x="361" y="0"/>
                  </a:lnTo>
                  <a:lnTo>
                    <a:pt x="365" y="0"/>
                  </a:lnTo>
                  <a:lnTo>
                    <a:pt x="369" y="1"/>
                  </a:lnTo>
                  <a:lnTo>
                    <a:pt x="373" y="3"/>
                  </a:lnTo>
                  <a:lnTo>
                    <a:pt x="376" y="4"/>
                  </a:lnTo>
                  <a:lnTo>
                    <a:pt x="380" y="4"/>
                  </a:lnTo>
                  <a:lnTo>
                    <a:pt x="383" y="5"/>
                  </a:lnTo>
                  <a:lnTo>
                    <a:pt x="387" y="6"/>
                  </a:lnTo>
                  <a:lnTo>
                    <a:pt x="390" y="8"/>
                  </a:lnTo>
                  <a:lnTo>
                    <a:pt x="394" y="10"/>
                  </a:lnTo>
                  <a:lnTo>
                    <a:pt x="397" y="12"/>
                  </a:lnTo>
                  <a:lnTo>
                    <a:pt x="401" y="14"/>
                  </a:lnTo>
                  <a:lnTo>
                    <a:pt x="403" y="16"/>
                  </a:lnTo>
                  <a:lnTo>
                    <a:pt x="406" y="19"/>
                  </a:lnTo>
                  <a:lnTo>
                    <a:pt x="410" y="21"/>
                  </a:lnTo>
                  <a:lnTo>
                    <a:pt x="412" y="23"/>
                  </a:lnTo>
                  <a:lnTo>
                    <a:pt x="416" y="28"/>
                  </a:lnTo>
                  <a:lnTo>
                    <a:pt x="419" y="30"/>
                  </a:lnTo>
                  <a:lnTo>
                    <a:pt x="421" y="34"/>
                  </a:lnTo>
                  <a:lnTo>
                    <a:pt x="424" y="36"/>
                  </a:lnTo>
                  <a:lnTo>
                    <a:pt x="427" y="41"/>
                  </a:lnTo>
                  <a:lnTo>
                    <a:pt x="430" y="44"/>
                  </a:lnTo>
                  <a:lnTo>
                    <a:pt x="433" y="48"/>
                  </a:lnTo>
                  <a:lnTo>
                    <a:pt x="434" y="52"/>
                  </a:lnTo>
                  <a:lnTo>
                    <a:pt x="437" y="56"/>
                  </a:lnTo>
                  <a:lnTo>
                    <a:pt x="440" y="60"/>
                  </a:lnTo>
                  <a:lnTo>
                    <a:pt x="441" y="66"/>
                  </a:lnTo>
                  <a:lnTo>
                    <a:pt x="443" y="70"/>
                  </a:lnTo>
                  <a:lnTo>
                    <a:pt x="447" y="74"/>
                  </a:lnTo>
                  <a:lnTo>
                    <a:pt x="448" y="80"/>
                  </a:lnTo>
                  <a:lnTo>
                    <a:pt x="450" y="85"/>
                  </a:lnTo>
                  <a:lnTo>
                    <a:pt x="452" y="89"/>
                  </a:lnTo>
                  <a:lnTo>
                    <a:pt x="454" y="95"/>
                  </a:lnTo>
                  <a:lnTo>
                    <a:pt x="454" y="101"/>
                  </a:lnTo>
                  <a:lnTo>
                    <a:pt x="455" y="106"/>
                  </a:lnTo>
                  <a:lnTo>
                    <a:pt x="457" y="111"/>
                  </a:lnTo>
                  <a:lnTo>
                    <a:pt x="457" y="117"/>
                  </a:lnTo>
                  <a:lnTo>
                    <a:pt x="459" y="123"/>
                  </a:lnTo>
                  <a:lnTo>
                    <a:pt x="460" y="128"/>
                  </a:lnTo>
                  <a:lnTo>
                    <a:pt x="460" y="133"/>
                  </a:lnTo>
                  <a:lnTo>
                    <a:pt x="461" y="139"/>
                  </a:lnTo>
                  <a:lnTo>
                    <a:pt x="461" y="145"/>
                  </a:lnTo>
                  <a:lnTo>
                    <a:pt x="461" y="151"/>
                  </a:lnTo>
                  <a:lnTo>
                    <a:pt x="461" y="157"/>
                  </a:lnTo>
                  <a:lnTo>
                    <a:pt x="461" y="599"/>
                  </a:lnTo>
                  <a:lnTo>
                    <a:pt x="461" y="604"/>
                  </a:lnTo>
                  <a:lnTo>
                    <a:pt x="461" y="609"/>
                  </a:lnTo>
                  <a:lnTo>
                    <a:pt x="461" y="616"/>
                  </a:lnTo>
                  <a:lnTo>
                    <a:pt x="460" y="621"/>
                  </a:lnTo>
                  <a:lnTo>
                    <a:pt x="460" y="626"/>
                  </a:lnTo>
                  <a:lnTo>
                    <a:pt x="459" y="631"/>
                  </a:lnTo>
                  <a:lnTo>
                    <a:pt x="457" y="637"/>
                  </a:lnTo>
                  <a:lnTo>
                    <a:pt x="457" y="643"/>
                  </a:lnTo>
                  <a:lnTo>
                    <a:pt x="456" y="647"/>
                  </a:lnTo>
                  <a:lnTo>
                    <a:pt x="455" y="653"/>
                  </a:lnTo>
                  <a:lnTo>
                    <a:pt x="454" y="658"/>
                  </a:lnTo>
                  <a:lnTo>
                    <a:pt x="453" y="662"/>
                  </a:lnTo>
                  <a:lnTo>
                    <a:pt x="450" y="667"/>
                  </a:lnTo>
                  <a:lnTo>
                    <a:pt x="449" y="673"/>
                  </a:lnTo>
                  <a:lnTo>
                    <a:pt x="447" y="679"/>
                  </a:lnTo>
                  <a:lnTo>
                    <a:pt x="446" y="682"/>
                  </a:lnTo>
                  <a:lnTo>
                    <a:pt x="443" y="687"/>
                  </a:lnTo>
                  <a:lnTo>
                    <a:pt x="441" y="691"/>
                  </a:lnTo>
                  <a:lnTo>
                    <a:pt x="440" y="695"/>
                  </a:lnTo>
                  <a:lnTo>
                    <a:pt x="437" y="699"/>
                  </a:lnTo>
                  <a:lnTo>
                    <a:pt x="434" y="704"/>
                  </a:lnTo>
                  <a:lnTo>
                    <a:pt x="433" y="708"/>
                  </a:lnTo>
                  <a:lnTo>
                    <a:pt x="430" y="712"/>
                  </a:lnTo>
                  <a:lnTo>
                    <a:pt x="427" y="714"/>
                  </a:lnTo>
                  <a:lnTo>
                    <a:pt x="424" y="719"/>
                  </a:lnTo>
                  <a:lnTo>
                    <a:pt x="421" y="723"/>
                  </a:lnTo>
                  <a:lnTo>
                    <a:pt x="418" y="726"/>
                  </a:lnTo>
                  <a:lnTo>
                    <a:pt x="416" y="728"/>
                  </a:lnTo>
                  <a:lnTo>
                    <a:pt x="412" y="733"/>
                  </a:lnTo>
                  <a:lnTo>
                    <a:pt x="409" y="735"/>
                  </a:lnTo>
                  <a:lnTo>
                    <a:pt x="405" y="738"/>
                  </a:lnTo>
                  <a:lnTo>
                    <a:pt x="402" y="740"/>
                  </a:lnTo>
                  <a:lnTo>
                    <a:pt x="398" y="743"/>
                  </a:lnTo>
                  <a:lnTo>
                    <a:pt x="395" y="746"/>
                  </a:lnTo>
                  <a:lnTo>
                    <a:pt x="391" y="747"/>
                  </a:lnTo>
                  <a:lnTo>
                    <a:pt x="388" y="748"/>
                  </a:lnTo>
                  <a:lnTo>
                    <a:pt x="384" y="750"/>
                  </a:lnTo>
                  <a:lnTo>
                    <a:pt x="381" y="751"/>
                  </a:lnTo>
                  <a:lnTo>
                    <a:pt x="377" y="753"/>
                  </a:lnTo>
                  <a:lnTo>
                    <a:pt x="373" y="754"/>
                  </a:lnTo>
                  <a:lnTo>
                    <a:pt x="369" y="754"/>
                  </a:lnTo>
                  <a:lnTo>
                    <a:pt x="366" y="755"/>
                  </a:lnTo>
                  <a:lnTo>
                    <a:pt x="362" y="755"/>
                  </a:lnTo>
                  <a:lnTo>
                    <a:pt x="358" y="755"/>
                  </a:lnTo>
                  <a:lnTo>
                    <a:pt x="102" y="755"/>
                  </a:lnTo>
                  <a:lnTo>
                    <a:pt x="98" y="755"/>
                  </a:lnTo>
                  <a:lnTo>
                    <a:pt x="95" y="755"/>
                  </a:lnTo>
                  <a:lnTo>
                    <a:pt x="91" y="754"/>
                  </a:lnTo>
                  <a:lnTo>
                    <a:pt x="88" y="754"/>
                  </a:lnTo>
                  <a:lnTo>
                    <a:pt x="85" y="753"/>
                  </a:lnTo>
                  <a:lnTo>
                    <a:pt x="81" y="751"/>
                  </a:lnTo>
                  <a:lnTo>
                    <a:pt x="78" y="750"/>
                  </a:lnTo>
                  <a:lnTo>
                    <a:pt x="74" y="749"/>
                  </a:lnTo>
                  <a:lnTo>
                    <a:pt x="71" y="748"/>
                  </a:lnTo>
                  <a:lnTo>
                    <a:pt x="67" y="746"/>
                  </a:lnTo>
                  <a:lnTo>
                    <a:pt x="64" y="745"/>
                  </a:lnTo>
                  <a:lnTo>
                    <a:pt x="60" y="742"/>
                  </a:lnTo>
                  <a:lnTo>
                    <a:pt x="58" y="740"/>
                  </a:lnTo>
                  <a:lnTo>
                    <a:pt x="54" y="736"/>
                  </a:lnTo>
                  <a:lnTo>
                    <a:pt x="51" y="734"/>
                  </a:lnTo>
                  <a:lnTo>
                    <a:pt x="47" y="732"/>
                  </a:lnTo>
                  <a:lnTo>
                    <a:pt x="45" y="728"/>
                  </a:lnTo>
                  <a:lnTo>
                    <a:pt x="42" y="726"/>
                  </a:lnTo>
                  <a:lnTo>
                    <a:pt x="38" y="723"/>
                  </a:lnTo>
                  <a:lnTo>
                    <a:pt x="36" y="719"/>
                  </a:lnTo>
                  <a:lnTo>
                    <a:pt x="34" y="714"/>
                  </a:lnTo>
                  <a:lnTo>
                    <a:pt x="31" y="712"/>
                  </a:lnTo>
                  <a:lnTo>
                    <a:pt x="28" y="708"/>
                  </a:lnTo>
                  <a:lnTo>
                    <a:pt x="25" y="704"/>
                  </a:lnTo>
                  <a:lnTo>
                    <a:pt x="24" y="699"/>
                  </a:lnTo>
                  <a:lnTo>
                    <a:pt x="21" y="695"/>
                  </a:lnTo>
                  <a:lnTo>
                    <a:pt x="19" y="690"/>
                  </a:lnTo>
                  <a:lnTo>
                    <a:pt x="17" y="686"/>
                  </a:lnTo>
                  <a:lnTo>
                    <a:pt x="14" y="681"/>
                  </a:lnTo>
                  <a:lnTo>
                    <a:pt x="13" y="676"/>
                  </a:lnTo>
                  <a:lnTo>
                    <a:pt x="10" y="670"/>
                  </a:lnTo>
                  <a:lnTo>
                    <a:pt x="9" y="666"/>
                  </a:lnTo>
                  <a:lnTo>
                    <a:pt x="7" y="660"/>
                  </a:lnTo>
                  <a:lnTo>
                    <a:pt x="7" y="655"/>
                  </a:lnTo>
                  <a:lnTo>
                    <a:pt x="5" y="650"/>
                  </a:lnTo>
                  <a:lnTo>
                    <a:pt x="3" y="645"/>
                  </a:lnTo>
                  <a:lnTo>
                    <a:pt x="3" y="639"/>
                  </a:lnTo>
                  <a:lnTo>
                    <a:pt x="1" y="633"/>
                  </a:lnTo>
                  <a:lnTo>
                    <a:pt x="1" y="629"/>
                  </a:lnTo>
                  <a:lnTo>
                    <a:pt x="0" y="622"/>
                  </a:lnTo>
                  <a:lnTo>
                    <a:pt x="0" y="617"/>
                  </a:lnTo>
                  <a:lnTo>
                    <a:pt x="0" y="610"/>
                  </a:lnTo>
                  <a:lnTo>
                    <a:pt x="0" y="606"/>
                  </a:lnTo>
                  <a:lnTo>
                    <a:pt x="0" y="599"/>
                  </a:lnTo>
                  <a:lnTo>
                    <a:pt x="0" y="157"/>
                  </a:lnTo>
                  <a:lnTo>
                    <a:pt x="0" y="151"/>
                  </a:lnTo>
                  <a:lnTo>
                    <a:pt x="0" y="146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29"/>
                  </a:lnTo>
                  <a:lnTo>
                    <a:pt x="1" y="124"/>
                  </a:lnTo>
                  <a:lnTo>
                    <a:pt x="2" y="119"/>
                  </a:lnTo>
                  <a:lnTo>
                    <a:pt x="3" y="114"/>
                  </a:lnTo>
                  <a:lnTo>
                    <a:pt x="5" y="109"/>
                  </a:lnTo>
                  <a:lnTo>
                    <a:pt x="6" y="103"/>
                  </a:lnTo>
                  <a:lnTo>
                    <a:pt x="7" y="97"/>
                  </a:lnTo>
                  <a:lnTo>
                    <a:pt x="8" y="93"/>
                  </a:lnTo>
                  <a:lnTo>
                    <a:pt x="10" y="88"/>
                  </a:lnTo>
                  <a:lnTo>
                    <a:pt x="12" y="84"/>
                  </a:lnTo>
                  <a:lnTo>
                    <a:pt x="14" y="78"/>
                  </a:lnTo>
                  <a:lnTo>
                    <a:pt x="15" y="73"/>
                  </a:lnTo>
                  <a:lnTo>
                    <a:pt x="17" y="70"/>
                  </a:lnTo>
                  <a:lnTo>
                    <a:pt x="19" y="65"/>
                  </a:lnTo>
                  <a:lnTo>
                    <a:pt x="21" y="60"/>
                  </a:lnTo>
                  <a:lnTo>
                    <a:pt x="24" y="56"/>
                  </a:lnTo>
                  <a:lnTo>
                    <a:pt x="25" y="52"/>
                  </a:lnTo>
                  <a:lnTo>
                    <a:pt x="28" y="48"/>
                  </a:lnTo>
                  <a:lnTo>
                    <a:pt x="31" y="44"/>
                  </a:lnTo>
                  <a:lnTo>
                    <a:pt x="34" y="41"/>
                  </a:lnTo>
                  <a:lnTo>
                    <a:pt x="36" y="36"/>
                  </a:lnTo>
                  <a:lnTo>
                    <a:pt x="38" y="34"/>
                  </a:lnTo>
                  <a:lnTo>
                    <a:pt x="42" y="30"/>
                  </a:lnTo>
                  <a:lnTo>
                    <a:pt x="45" y="27"/>
                  </a:lnTo>
                  <a:lnTo>
                    <a:pt x="49" y="22"/>
                  </a:lnTo>
                  <a:lnTo>
                    <a:pt x="52" y="20"/>
                  </a:lnTo>
                  <a:lnTo>
                    <a:pt x="56" y="18"/>
                  </a:lnTo>
                  <a:lnTo>
                    <a:pt x="59" y="15"/>
                  </a:lnTo>
                  <a:lnTo>
                    <a:pt x="63" y="13"/>
                  </a:lnTo>
                  <a:lnTo>
                    <a:pt x="66" y="11"/>
                  </a:lnTo>
                  <a:lnTo>
                    <a:pt x="69" y="8"/>
                  </a:lnTo>
                  <a:lnTo>
                    <a:pt x="73" y="7"/>
                  </a:lnTo>
                  <a:lnTo>
                    <a:pt x="76" y="6"/>
                  </a:lnTo>
                  <a:lnTo>
                    <a:pt x="80" y="4"/>
                  </a:lnTo>
                  <a:lnTo>
                    <a:pt x="83" y="4"/>
                  </a:lnTo>
                  <a:lnTo>
                    <a:pt x="87" y="3"/>
                  </a:lnTo>
                  <a:lnTo>
                    <a:pt x="90" y="1"/>
                  </a:lnTo>
                  <a:lnTo>
                    <a:pt x="95" y="0"/>
                  </a:lnTo>
                  <a:lnTo>
                    <a:pt x="98" y="0"/>
                  </a:lnTo>
                  <a:lnTo>
                    <a:pt x="102" y="0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8" name="Freeform 206">
              <a:extLst>
                <a:ext uri="{FF2B5EF4-FFF2-40B4-BE49-F238E27FC236}">
                  <a16:creationId xmlns:a16="http://schemas.microsoft.com/office/drawing/2014/main" id="{BD3A3B0A-9E87-4967-9AD5-4E31804593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2" y="4069"/>
              <a:ext cx="255" cy="138"/>
            </a:xfrm>
            <a:custGeom>
              <a:avLst/>
              <a:gdLst>
                <a:gd name="T0" fmla="*/ 48 w 1278"/>
                <a:gd name="T1" fmla="*/ 0 h 691"/>
                <a:gd name="T2" fmla="*/ 50 w 1278"/>
                <a:gd name="T3" fmla="*/ 1 h 691"/>
                <a:gd name="T4" fmla="*/ 51 w 1278"/>
                <a:gd name="T5" fmla="*/ 2 h 691"/>
                <a:gd name="T6" fmla="*/ 51 w 1278"/>
                <a:gd name="T7" fmla="*/ 4 h 691"/>
                <a:gd name="T8" fmla="*/ 51 w 1278"/>
                <a:gd name="T9" fmla="*/ 6 h 691"/>
                <a:gd name="T10" fmla="*/ 50 w 1278"/>
                <a:gd name="T11" fmla="*/ 8 h 691"/>
                <a:gd name="T12" fmla="*/ 48 w 1278"/>
                <a:gd name="T13" fmla="*/ 9 h 691"/>
                <a:gd name="T14" fmla="*/ 47 w 1278"/>
                <a:gd name="T15" fmla="*/ 11 h 691"/>
                <a:gd name="T16" fmla="*/ 45 w 1278"/>
                <a:gd name="T17" fmla="*/ 11 h 691"/>
                <a:gd name="T18" fmla="*/ 29 w 1278"/>
                <a:gd name="T19" fmla="*/ 14 h 691"/>
                <a:gd name="T20" fmla="*/ 28 w 1278"/>
                <a:gd name="T21" fmla="*/ 18 h 691"/>
                <a:gd name="T22" fmla="*/ 28 w 1278"/>
                <a:gd name="T23" fmla="*/ 22 h 691"/>
                <a:gd name="T24" fmla="*/ 26 w 1278"/>
                <a:gd name="T25" fmla="*/ 26 h 691"/>
                <a:gd name="T26" fmla="*/ 24 w 1278"/>
                <a:gd name="T27" fmla="*/ 28 h 691"/>
                <a:gd name="T28" fmla="*/ 21 w 1278"/>
                <a:gd name="T29" fmla="*/ 27 h 691"/>
                <a:gd name="T30" fmla="*/ 17 w 1278"/>
                <a:gd name="T31" fmla="*/ 27 h 691"/>
                <a:gd name="T32" fmla="*/ 13 w 1278"/>
                <a:gd name="T33" fmla="*/ 26 h 691"/>
                <a:gd name="T34" fmla="*/ 9 w 1278"/>
                <a:gd name="T35" fmla="*/ 25 h 691"/>
                <a:gd name="T36" fmla="*/ 6 w 1278"/>
                <a:gd name="T37" fmla="*/ 23 h 691"/>
                <a:gd name="T38" fmla="*/ 3 w 1278"/>
                <a:gd name="T39" fmla="*/ 22 h 691"/>
                <a:gd name="T40" fmla="*/ 1 w 1278"/>
                <a:gd name="T41" fmla="*/ 22 h 691"/>
                <a:gd name="T42" fmla="*/ 10 w 1278"/>
                <a:gd name="T43" fmla="*/ 13 h 691"/>
                <a:gd name="T44" fmla="*/ 13 w 1278"/>
                <a:gd name="T45" fmla="*/ 15 h 691"/>
                <a:gd name="T46" fmla="*/ 17 w 1278"/>
                <a:gd name="T47" fmla="*/ 16 h 691"/>
                <a:gd name="T48" fmla="*/ 22 w 1278"/>
                <a:gd name="T49" fmla="*/ 15 h 691"/>
                <a:gd name="T50" fmla="*/ 26 w 1278"/>
                <a:gd name="T51" fmla="*/ 14 h 691"/>
                <a:gd name="T52" fmla="*/ 29 w 1278"/>
                <a:gd name="T53" fmla="*/ 12 h 691"/>
                <a:gd name="T54" fmla="*/ 31 w 1278"/>
                <a:gd name="T55" fmla="*/ 10 h 691"/>
                <a:gd name="T56" fmla="*/ 33 w 1278"/>
                <a:gd name="T57" fmla="*/ 6 h 691"/>
                <a:gd name="T58" fmla="*/ 32 w 1278"/>
                <a:gd name="T59" fmla="*/ 2 h 691"/>
                <a:gd name="T60" fmla="*/ 35 w 1278"/>
                <a:gd name="T61" fmla="*/ 2 h 691"/>
                <a:gd name="T62" fmla="*/ 36 w 1278"/>
                <a:gd name="T63" fmla="*/ 2 h 691"/>
                <a:gd name="T64" fmla="*/ 38 w 1278"/>
                <a:gd name="T65" fmla="*/ 2 h 691"/>
                <a:gd name="T66" fmla="*/ 39 w 1278"/>
                <a:gd name="T67" fmla="*/ 2 h 691"/>
                <a:gd name="T68" fmla="*/ 41 w 1278"/>
                <a:gd name="T69" fmla="*/ 2 h 691"/>
                <a:gd name="T70" fmla="*/ 43 w 1278"/>
                <a:gd name="T71" fmla="*/ 2 h 691"/>
                <a:gd name="T72" fmla="*/ 44 w 1278"/>
                <a:gd name="T73" fmla="*/ 1 h 691"/>
                <a:gd name="T74" fmla="*/ 46 w 1278"/>
                <a:gd name="T75" fmla="*/ 1 h 69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278" h="691">
                  <a:moveTo>
                    <a:pt x="1182" y="0"/>
                  </a:moveTo>
                  <a:lnTo>
                    <a:pt x="1209" y="4"/>
                  </a:lnTo>
                  <a:lnTo>
                    <a:pt x="1231" y="12"/>
                  </a:lnTo>
                  <a:lnTo>
                    <a:pt x="1248" y="25"/>
                  </a:lnTo>
                  <a:lnTo>
                    <a:pt x="1261" y="41"/>
                  </a:lnTo>
                  <a:lnTo>
                    <a:pt x="1271" y="60"/>
                  </a:lnTo>
                  <a:lnTo>
                    <a:pt x="1277" y="81"/>
                  </a:lnTo>
                  <a:lnTo>
                    <a:pt x="1278" y="104"/>
                  </a:lnTo>
                  <a:lnTo>
                    <a:pt x="1277" y="128"/>
                  </a:lnTo>
                  <a:lnTo>
                    <a:pt x="1271" y="152"/>
                  </a:lnTo>
                  <a:lnTo>
                    <a:pt x="1263" y="176"/>
                  </a:lnTo>
                  <a:lnTo>
                    <a:pt x="1251" y="198"/>
                  </a:lnTo>
                  <a:lnTo>
                    <a:pt x="1236" y="219"/>
                  </a:lnTo>
                  <a:lnTo>
                    <a:pt x="1218" y="236"/>
                  </a:lnTo>
                  <a:lnTo>
                    <a:pt x="1196" y="251"/>
                  </a:lnTo>
                  <a:lnTo>
                    <a:pt x="1173" y="263"/>
                  </a:lnTo>
                  <a:lnTo>
                    <a:pt x="1146" y="270"/>
                  </a:lnTo>
                  <a:lnTo>
                    <a:pt x="1141" y="270"/>
                  </a:lnTo>
                  <a:lnTo>
                    <a:pt x="741" y="338"/>
                  </a:lnTo>
                  <a:lnTo>
                    <a:pt x="730" y="353"/>
                  </a:lnTo>
                  <a:lnTo>
                    <a:pt x="721" y="389"/>
                  </a:lnTo>
                  <a:lnTo>
                    <a:pt x="714" y="441"/>
                  </a:lnTo>
                  <a:lnTo>
                    <a:pt x="708" y="500"/>
                  </a:lnTo>
                  <a:lnTo>
                    <a:pt x="697" y="560"/>
                  </a:lnTo>
                  <a:lnTo>
                    <a:pt x="683" y="616"/>
                  </a:lnTo>
                  <a:lnTo>
                    <a:pt x="662" y="659"/>
                  </a:lnTo>
                  <a:lnTo>
                    <a:pt x="632" y="682"/>
                  </a:lnTo>
                  <a:lnTo>
                    <a:pt x="600" y="689"/>
                  </a:lnTo>
                  <a:lnTo>
                    <a:pt x="563" y="691"/>
                  </a:lnTo>
                  <a:lnTo>
                    <a:pt x="521" y="688"/>
                  </a:lnTo>
                  <a:lnTo>
                    <a:pt x="476" y="682"/>
                  </a:lnTo>
                  <a:lnTo>
                    <a:pt x="428" y="672"/>
                  </a:lnTo>
                  <a:lnTo>
                    <a:pt x="379" y="660"/>
                  </a:lnTo>
                  <a:lnTo>
                    <a:pt x="329" y="645"/>
                  </a:lnTo>
                  <a:lnTo>
                    <a:pt x="279" y="630"/>
                  </a:lnTo>
                  <a:lnTo>
                    <a:pt x="230" y="614"/>
                  </a:lnTo>
                  <a:lnTo>
                    <a:pt x="184" y="598"/>
                  </a:lnTo>
                  <a:lnTo>
                    <a:pt x="140" y="582"/>
                  </a:lnTo>
                  <a:lnTo>
                    <a:pt x="101" y="569"/>
                  </a:lnTo>
                  <a:lnTo>
                    <a:pt x="66" y="557"/>
                  </a:lnTo>
                  <a:lnTo>
                    <a:pt x="37" y="548"/>
                  </a:lnTo>
                  <a:lnTo>
                    <a:pt x="15" y="542"/>
                  </a:lnTo>
                  <a:lnTo>
                    <a:pt x="0" y="540"/>
                  </a:lnTo>
                  <a:lnTo>
                    <a:pt x="240" y="335"/>
                  </a:lnTo>
                  <a:lnTo>
                    <a:pt x="284" y="358"/>
                  </a:lnTo>
                  <a:lnTo>
                    <a:pt x="331" y="375"/>
                  </a:lnTo>
                  <a:lnTo>
                    <a:pt x="382" y="387"/>
                  </a:lnTo>
                  <a:lnTo>
                    <a:pt x="434" y="393"/>
                  </a:lnTo>
                  <a:lnTo>
                    <a:pt x="488" y="391"/>
                  </a:lnTo>
                  <a:lnTo>
                    <a:pt x="541" y="386"/>
                  </a:lnTo>
                  <a:lnTo>
                    <a:pt x="592" y="375"/>
                  </a:lnTo>
                  <a:lnTo>
                    <a:pt x="640" y="359"/>
                  </a:lnTo>
                  <a:lnTo>
                    <a:pt x="686" y="337"/>
                  </a:lnTo>
                  <a:lnTo>
                    <a:pt x="726" y="312"/>
                  </a:lnTo>
                  <a:lnTo>
                    <a:pt x="760" y="280"/>
                  </a:lnTo>
                  <a:lnTo>
                    <a:pt x="787" y="244"/>
                  </a:lnTo>
                  <a:lnTo>
                    <a:pt x="806" y="205"/>
                  </a:lnTo>
                  <a:lnTo>
                    <a:pt x="815" y="160"/>
                  </a:lnTo>
                  <a:lnTo>
                    <a:pt x="814" y="111"/>
                  </a:lnTo>
                  <a:lnTo>
                    <a:pt x="801" y="59"/>
                  </a:lnTo>
                  <a:lnTo>
                    <a:pt x="858" y="49"/>
                  </a:lnTo>
                  <a:lnTo>
                    <a:pt x="875" y="50"/>
                  </a:lnTo>
                  <a:lnTo>
                    <a:pt x="893" y="52"/>
                  </a:lnTo>
                  <a:lnTo>
                    <a:pt x="910" y="55"/>
                  </a:lnTo>
                  <a:lnTo>
                    <a:pt x="929" y="56"/>
                  </a:lnTo>
                  <a:lnTo>
                    <a:pt x="947" y="57"/>
                  </a:lnTo>
                  <a:lnTo>
                    <a:pt x="967" y="58"/>
                  </a:lnTo>
                  <a:lnTo>
                    <a:pt x="987" y="58"/>
                  </a:lnTo>
                  <a:lnTo>
                    <a:pt x="1006" y="58"/>
                  </a:lnTo>
                  <a:lnTo>
                    <a:pt x="1027" y="56"/>
                  </a:lnTo>
                  <a:lnTo>
                    <a:pt x="1048" y="54"/>
                  </a:lnTo>
                  <a:lnTo>
                    <a:pt x="1069" y="49"/>
                  </a:lnTo>
                  <a:lnTo>
                    <a:pt x="1091" y="43"/>
                  </a:lnTo>
                  <a:lnTo>
                    <a:pt x="1113" y="35"/>
                  </a:lnTo>
                  <a:lnTo>
                    <a:pt x="1136" y="26"/>
                  </a:lnTo>
                  <a:lnTo>
                    <a:pt x="1159" y="14"/>
                  </a:lnTo>
                  <a:lnTo>
                    <a:pt x="1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19" name="Freeform 207">
              <a:extLst>
                <a:ext uri="{FF2B5EF4-FFF2-40B4-BE49-F238E27FC236}">
                  <a16:creationId xmlns:a16="http://schemas.microsoft.com/office/drawing/2014/main" id="{86D3041D-293C-41D1-8CD1-96FC6C8CD65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" y="4031"/>
              <a:ext cx="47" cy="109"/>
            </a:xfrm>
            <a:custGeom>
              <a:avLst/>
              <a:gdLst>
                <a:gd name="T0" fmla="*/ 0 w 235"/>
                <a:gd name="T1" fmla="*/ 0 h 543"/>
                <a:gd name="T2" fmla="*/ 1 w 235"/>
                <a:gd name="T3" fmla="*/ 2 h 543"/>
                <a:gd name="T4" fmla="*/ 2 w 235"/>
                <a:gd name="T5" fmla="*/ 3 h 543"/>
                <a:gd name="T6" fmla="*/ 3 w 235"/>
                <a:gd name="T7" fmla="*/ 4 h 543"/>
                <a:gd name="T8" fmla="*/ 3 w 235"/>
                <a:gd name="T9" fmla="*/ 6 h 543"/>
                <a:gd name="T10" fmla="*/ 4 w 235"/>
                <a:gd name="T11" fmla="*/ 7 h 543"/>
                <a:gd name="T12" fmla="*/ 4 w 235"/>
                <a:gd name="T13" fmla="*/ 9 h 543"/>
                <a:gd name="T14" fmla="*/ 4 w 235"/>
                <a:gd name="T15" fmla="*/ 10 h 543"/>
                <a:gd name="T16" fmla="*/ 4 w 235"/>
                <a:gd name="T17" fmla="*/ 11 h 543"/>
                <a:gd name="T18" fmla="*/ 4 w 235"/>
                <a:gd name="T19" fmla="*/ 13 h 543"/>
                <a:gd name="T20" fmla="*/ 4 w 235"/>
                <a:gd name="T21" fmla="*/ 14 h 543"/>
                <a:gd name="T22" fmla="*/ 5 w 235"/>
                <a:gd name="T23" fmla="*/ 15 h 543"/>
                <a:gd name="T24" fmla="*/ 5 w 235"/>
                <a:gd name="T25" fmla="*/ 17 h 543"/>
                <a:gd name="T26" fmla="*/ 6 w 235"/>
                <a:gd name="T27" fmla="*/ 18 h 543"/>
                <a:gd name="T28" fmla="*/ 6 w 235"/>
                <a:gd name="T29" fmla="*/ 19 h 543"/>
                <a:gd name="T30" fmla="*/ 8 w 235"/>
                <a:gd name="T31" fmla="*/ 21 h 543"/>
                <a:gd name="T32" fmla="*/ 9 w 235"/>
                <a:gd name="T33" fmla="*/ 22 h 543"/>
                <a:gd name="T34" fmla="*/ 9 w 235"/>
                <a:gd name="T35" fmla="*/ 22 h 543"/>
                <a:gd name="T36" fmla="*/ 8 w 235"/>
                <a:gd name="T37" fmla="*/ 20 h 543"/>
                <a:gd name="T38" fmla="*/ 7 w 235"/>
                <a:gd name="T39" fmla="*/ 19 h 543"/>
                <a:gd name="T40" fmla="*/ 6 w 235"/>
                <a:gd name="T41" fmla="*/ 18 h 543"/>
                <a:gd name="T42" fmla="*/ 5 w 235"/>
                <a:gd name="T43" fmla="*/ 17 h 543"/>
                <a:gd name="T44" fmla="*/ 5 w 235"/>
                <a:gd name="T45" fmla="*/ 15 h 543"/>
                <a:gd name="T46" fmla="*/ 5 w 235"/>
                <a:gd name="T47" fmla="*/ 14 h 543"/>
                <a:gd name="T48" fmla="*/ 4 w 235"/>
                <a:gd name="T49" fmla="*/ 13 h 543"/>
                <a:gd name="T50" fmla="*/ 4 w 235"/>
                <a:gd name="T51" fmla="*/ 11 h 543"/>
                <a:gd name="T52" fmla="*/ 4 w 235"/>
                <a:gd name="T53" fmla="*/ 10 h 543"/>
                <a:gd name="T54" fmla="*/ 4 w 235"/>
                <a:gd name="T55" fmla="*/ 9 h 543"/>
                <a:gd name="T56" fmla="*/ 4 w 235"/>
                <a:gd name="T57" fmla="*/ 7 h 543"/>
                <a:gd name="T58" fmla="*/ 4 w 235"/>
                <a:gd name="T59" fmla="*/ 6 h 543"/>
                <a:gd name="T60" fmla="*/ 3 w 235"/>
                <a:gd name="T61" fmla="*/ 4 h 543"/>
                <a:gd name="T62" fmla="*/ 3 w 235"/>
                <a:gd name="T63" fmla="*/ 3 h 543"/>
                <a:gd name="T64" fmla="*/ 2 w 235"/>
                <a:gd name="T65" fmla="*/ 1 h 543"/>
                <a:gd name="T66" fmla="*/ 0 w 235"/>
                <a:gd name="T67" fmla="*/ 0 h 543"/>
                <a:gd name="T68" fmla="*/ 0 w 235"/>
                <a:gd name="T69" fmla="*/ 0 h 5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5" h="543">
                  <a:moveTo>
                    <a:pt x="0" y="7"/>
                  </a:moveTo>
                  <a:lnTo>
                    <a:pt x="32" y="39"/>
                  </a:lnTo>
                  <a:lnTo>
                    <a:pt x="57" y="73"/>
                  </a:lnTo>
                  <a:lnTo>
                    <a:pt x="73" y="106"/>
                  </a:lnTo>
                  <a:lnTo>
                    <a:pt x="84" y="141"/>
                  </a:lnTo>
                  <a:lnTo>
                    <a:pt x="92" y="176"/>
                  </a:lnTo>
                  <a:lnTo>
                    <a:pt x="97" y="212"/>
                  </a:lnTo>
                  <a:lnTo>
                    <a:pt x="99" y="246"/>
                  </a:lnTo>
                  <a:lnTo>
                    <a:pt x="101" y="282"/>
                  </a:lnTo>
                  <a:lnTo>
                    <a:pt x="103" y="317"/>
                  </a:lnTo>
                  <a:lnTo>
                    <a:pt x="106" y="352"/>
                  </a:lnTo>
                  <a:lnTo>
                    <a:pt x="113" y="385"/>
                  </a:lnTo>
                  <a:lnTo>
                    <a:pt x="124" y="420"/>
                  </a:lnTo>
                  <a:lnTo>
                    <a:pt x="140" y="452"/>
                  </a:lnTo>
                  <a:lnTo>
                    <a:pt x="162" y="484"/>
                  </a:lnTo>
                  <a:lnTo>
                    <a:pt x="191" y="515"/>
                  </a:lnTo>
                  <a:lnTo>
                    <a:pt x="230" y="543"/>
                  </a:lnTo>
                  <a:lnTo>
                    <a:pt x="235" y="536"/>
                  </a:lnTo>
                  <a:lnTo>
                    <a:pt x="198" y="508"/>
                  </a:lnTo>
                  <a:lnTo>
                    <a:pt x="169" y="479"/>
                  </a:lnTo>
                  <a:lnTo>
                    <a:pt x="147" y="448"/>
                  </a:lnTo>
                  <a:lnTo>
                    <a:pt x="133" y="418"/>
                  </a:lnTo>
                  <a:lnTo>
                    <a:pt x="123" y="385"/>
                  </a:lnTo>
                  <a:lnTo>
                    <a:pt x="116" y="352"/>
                  </a:lnTo>
                  <a:lnTo>
                    <a:pt x="112" y="317"/>
                  </a:lnTo>
                  <a:lnTo>
                    <a:pt x="110" y="282"/>
                  </a:lnTo>
                  <a:lnTo>
                    <a:pt x="109" y="246"/>
                  </a:lnTo>
                  <a:lnTo>
                    <a:pt x="106" y="212"/>
                  </a:lnTo>
                  <a:lnTo>
                    <a:pt x="102" y="176"/>
                  </a:lnTo>
                  <a:lnTo>
                    <a:pt x="94" y="139"/>
                  </a:lnTo>
                  <a:lnTo>
                    <a:pt x="82" y="104"/>
                  </a:lnTo>
                  <a:lnTo>
                    <a:pt x="63" y="68"/>
                  </a:lnTo>
                  <a:lnTo>
                    <a:pt x="39" y="35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0" name="Freeform 208">
              <a:extLst>
                <a:ext uri="{FF2B5EF4-FFF2-40B4-BE49-F238E27FC236}">
                  <a16:creationId xmlns:a16="http://schemas.microsoft.com/office/drawing/2014/main" id="{230C18C0-4562-4889-B167-68C9CBFD26A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" y="4063"/>
              <a:ext cx="34" cy="76"/>
            </a:xfrm>
            <a:custGeom>
              <a:avLst/>
              <a:gdLst>
                <a:gd name="T0" fmla="*/ 0 w 174"/>
                <a:gd name="T1" fmla="*/ 0 h 377"/>
                <a:gd name="T2" fmla="*/ 1 w 174"/>
                <a:gd name="T3" fmla="*/ 2 h 377"/>
                <a:gd name="T4" fmla="*/ 2 w 174"/>
                <a:gd name="T5" fmla="*/ 3 h 377"/>
                <a:gd name="T6" fmla="*/ 3 w 174"/>
                <a:gd name="T7" fmla="*/ 5 h 377"/>
                <a:gd name="T8" fmla="*/ 3 w 174"/>
                <a:gd name="T9" fmla="*/ 7 h 377"/>
                <a:gd name="T10" fmla="*/ 3 w 174"/>
                <a:gd name="T11" fmla="*/ 9 h 377"/>
                <a:gd name="T12" fmla="*/ 4 w 174"/>
                <a:gd name="T13" fmla="*/ 11 h 377"/>
                <a:gd name="T14" fmla="*/ 5 w 174"/>
                <a:gd name="T15" fmla="*/ 13 h 377"/>
                <a:gd name="T16" fmla="*/ 6 w 174"/>
                <a:gd name="T17" fmla="*/ 15 h 377"/>
                <a:gd name="T18" fmla="*/ 7 w 174"/>
                <a:gd name="T19" fmla="*/ 15 h 377"/>
                <a:gd name="T20" fmla="*/ 5 w 174"/>
                <a:gd name="T21" fmla="*/ 13 h 377"/>
                <a:gd name="T22" fmla="*/ 4 w 174"/>
                <a:gd name="T23" fmla="*/ 11 h 377"/>
                <a:gd name="T24" fmla="*/ 3 w 174"/>
                <a:gd name="T25" fmla="*/ 9 h 377"/>
                <a:gd name="T26" fmla="*/ 3 w 174"/>
                <a:gd name="T27" fmla="*/ 7 h 377"/>
                <a:gd name="T28" fmla="*/ 3 w 174"/>
                <a:gd name="T29" fmla="*/ 5 h 377"/>
                <a:gd name="T30" fmla="*/ 3 w 174"/>
                <a:gd name="T31" fmla="*/ 3 h 377"/>
                <a:gd name="T32" fmla="*/ 2 w 174"/>
                <a:gd name="T33" fmla="*/ 1 h 377"/>
                <a:gd name="T34" fmla="*/ 0 w 174"/>
                <a:gd name="T35" fmla="*/ 0 h 377"/>
                <a:gd name="T36" fmla="*/ 0 w 174"/>
                <a:gd name="T37" fmla="*/ 0 h 3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4" h="377">
                  <a:moveTo>
                    <a:pt x="0" y="7"/>
                  </a:moveTo>
                  <a:lnTo>
                    <a:pt x="36" y="41"/>
                  </a:lnTo>
                  <a:lnTo>
                    <a:pt x="56" y="82"/>
                  </a:lnTo>
                  <a:lnTo>
                    <a:pt x="65" y="126"/>
                  </a:lnTo>
                  <a:lnTo>
                    <a:pt x="71" y="176"/>
                  </a:lnTo>
                  <a:lnTo>
                    <a:pt x="77" y="227"/>
                  </a:lnTo>
                  <a:lnTo>
                    <a:pt x="92" y="279"/>
                  </a:lnTo>
                  <a:lnTo>
                    <a:pt x="121" y="328"/>
                  </a:lnTo>
                  <a:lnTo>
                    <a:pt x="170" y="377"/>
                  </a:lnTo>
                  <a:lnTo>
                    <a:pt x="174" y="370"/>
                  </a:lnTo>
                  <a:lnTo>
                    <a:pt x="128" y="324"/>
                  </a:lnTo>
                  <a:lnTo>
                    <a:pt x="101" y="276"/>
                  </a:lnTo>
                  <a:lnTo>
                    <a:pt x="86" y="227"/>
                  </a:lnTo>
                  <a:lnTo>
                    <a:pt x="80" y="176"/>
                  </a:lnTo>
                  <a:lnTo>
                    <a:pt x="75" y="126"/>
                  </a:lnTo>
                  <a:lnTo>
                    <a:pt x="65" y="80"/>
                  </a:lnTo>
                  <a:lnTo>
                    <a:pt x="43" y="37"/>
                  </a:lnTo>
                  <a:lnTo>
                    <a:pt x="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1" name="Freeform 209">
              <a:extLst>
                <a:ext uri="{FF2B5EF4-FFF2-40B4-BE49-F238E27FC236}">
                  <a16:creationId xmlns:a16="http://schemas.microsoft.com/office/drawing/2014/main" id="{F7E1FFD5-2161-475D-A871-4FC4754F59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7" y="4025"/>
              <a:ext cx="9" cy="92"/>
            </a:xfrm>
            <a:custGeom>
              <a:avLst/>
              <a:gdLst>
                <a:gd name="T0" fmla="*/ 2 w 45"/>
                <a:gd name="T1" fmla="*/ 0 h 456"/>
                <a:gd name="T2" fmla="*/ 0 w 45"/>
                <a:gd name="T3" fmla="*/ 2 h 456"/>
                <a:gd name="T4" fmla="*/ 0 w 45"/>
                <a:gd name="T5" fmla="*/ 5 h 456"/>
                <a:gd name="T6" fmla="*/ 0 w 45"/>
                <a:gd name="T7" fmla="*/ 7 h 456"/>
                <a:gd name="T8" fmla="*/ 0 w 45"/>
                <a:gd name="T9" fmla="*/ 9 h 456"/>
                <a:gd name="T10" fmla="*/ 1 w 45"/>
                <a:gd name="T11" fmla="*/ 11 h 456"/>
                <a:gd name="T12" fmla="*/ 1 w 45"/>
                <a:gd name="T13" fmla="*/ 13 h 456"/>
                <a:gd name="T14" fmla="*/ 1 w 45"/>
                <a:gd name="T15" fmla="*/ 16 h 456"/>
                <a:gd name="T16" fmla="*/ 1 w 45"/>
                <a:gd name="T17" fmla="*/ 19 h 456"/>
                <a:gd name="T18" fmla="*/ 1 w 45"/>
                <a:gd name="T19" fmla="*/ 19 h 456"/>
                <a:gd name="T20" fmla="*/ 1 w 45"/>
                <a:gd name="T21" fmla="*/ 16 h 456"/>
                <a:gd name="T22" fmla="*/ 1 w 45"/>
                <a:gd name="T23" fmla="*/ 13 h 456"/>
                <a:gd name="T24" fmla="*/ 1 w 45"/>
                <a:gd name="T25" fmla="*/ 11 h 456"/>
                <a:gd name="T26" fmla="*/ 1 w 45"/>
                <a:gd name="T27" fmla="*/ 9 h 456"/>
                <a:gd name="T28" fmla="*/ 0 w 45"/>
                <a:gd name="T29" fmla="*/ 7 h 456"/>
                <a:gd name="T30" fmla="*/ 0 w 45"/>
                <a:gd name="T31" fmla="*/ 5 h 456"/>
                <a:gd name="T32" fmla="*/ 1 w 45"/>
                <a:gd name="T33" fmla="*/ 3 h 456"/>
                <a:gd name="T34" fmla="*/ 2 w 45"/>
                <a:gd name="T35" fmla="*/ 0 h 456"/>
                <a:gd name="T36" fmla="*/ 2 w 45"/>
                <a:gd name="T37" fmla="*/ 0 h 45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" h="456">
                  <a:moveTo>
                    <a:pt x="38" y="0"/>
                  </a:moveTo>
                  <a:lnTo>
                    <a:pt x="10" y="61"/>
                  </a:lnTo>
                  <a:lnTo>
                    <a:pt x="0" y="116"/>
                  </a:lnTo>
                  <a:lnTo>
                    <a:pt x="0" y="164"/>
                  </a:lnTo>
                  <a:lnTo>
                    <a:pt x="7" y="213"/>
                  </a:lnTo>
                  <a:lnTo>
                    <a:pt x="17" y="263"/>
                  </a:lnTo>
                  <a:lnTo>
                    <a:pt x="26" y="317"/>
                  </a:lnTo>
                  <a:lnTo>
                    <a:pt x="28" y="381"/>
                  </a:lnTo>
                  <a:lnTo>
                    <a:pt x="19" y="456"/>
                  </a:lnTo>
                  <a:lnTo>
                    <a:pt x="28" y="456"/>
                  </a:lnTo>
                  <a:lnTo>
                    <a:pt x="37" y="381"/>
                  </a:lnTo>
                  <a:lnTo>
                    <a:pt x="35" y="317"/>
                  </a:lnTo>
                  <a:lnTo>
                    <a:pt x="27" y="263"/>
                  </a:lnTo>
                  <a:lnTo>
                    <a:pt x="16" y="213"/>
                  </a:lnTo>
                  <a:lnTo>
                    <a:pt x="9" y="164"/>
                  </a:lnTo>
                  <a:lnTo>
                    <a:pt x="9" y="116"/>
                  </a:lnTo>
                  <a:lnTo>
                    <a:pt x="20" y="63"/>
                  </a:lnTo>
                  <a:lnTo>
                    <a:pt x="45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22" name="Freeform 210">
              <a:extLst>
                <a:ext uri="{FF2B5EF4-FFF2-40B4-BE49-F238E27FC236}">
                  <a16:creationId xmlns:a16="http://schemas.microsoft.com/office/drawing/2014/main" id="{30D8A91E-4D24-4399-8419-8B546BD6E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9" y="4006"/>
              <a:ext cx="12" cy="124"/>
            </a:xfrm>
            <a:custGeom>
              <a:avLst/>
              <a:gdLst>
                <a:gd name="T0" fmla="*/ 2 w 60"/>
                <a:gd name="T1" fmla="*/ 0 h 618"/>
                <a:gd name="T2" fmla="*/ 1 w 60"/>
                <a:gd name="T3" fmla="*/ 2 h 618"/>
                <a:gd name="T4" fmla="*/ 0 w 60"/>
                <a:gd name="T5" fmla="*/ 4 h 618"/>
                <a:gd name="T6" fmla="*/ 0 w 60"/>
                <a:gd name="T7" fmla="*/ 5 h 618"/>
                <a:gd name="T8" fmla="*/ 0 w 60"/>
                <a:gd name="T9" fmla="*/ 7 h 618"/>
                <a:gd name="T10" fmla="*/ 0 w 60"/>
                <a:gd name="T11" fmla="*/ 8 h 618"/>
                <a:gd name="T12" fmla="*/ 0 w 60"/>
                <a:gd name="T13" fmla="*/ 10 h 618"/>
                <a:gd name="T14" fmla="*/ 1 w 60"/>
                <a:gd name="T15" fmla="*/ 11 h 618"/>
                <a:gd name="T16" fmla="*/ 1 w 60"/>
                <a:gd name="T17" fmla="*/ 13 h 618"/>
                <a:gd name="T18" fmla="*/ 1 w 60"/>
                <a:gd name="T19" fmla="*/ 14 h 618"/>
                <a:gd name="T20" fmla="*/ 2 w 60"/>
                <a:gd name="T21" fmla="*/ 15 h 618"/>
                <a:gd name="T22" fmla="*/ 2 w 60"/>
                <a:gd name="T23" fmla="*/ 17 h 618"/>
                <a:gd name="T24" fmla="*/ 2 w 60"/>
                <a:gd name="T25" fmla="*/ 18 h 618"/>
                <a:gd name="T26" fmla="*/ 2 w 60"/>
                <a:gd name="T27" fmla="*/ 20 h 618"/>
                <a:gd name="T28" fmla="*/ 2 w 60"/>
                <a:gd name="T29" fmla="*/ 21 h 618"/>
                <a:gd name="T30" fmla="*/ 1 w 60"/>
                <a:gd name="T31" fmla="*/ 23 h 618"/>
                <a:gd name="T32" fmla="*/ 0 w 60"/>
                <a:gd name="T33" fmla="*/ 25 h 618"/>
                <a:gd name="T34" fmla="*/ 0 w 60"/>
                <a:gd name="T35" fmla="*/ 25 h 618"/>
                <a:gd name="T36" fmla="*/ 1 w 60"/>
                <a:gd name="T37" fmla="*/ 23 h 618"/>
                <a:gd name="T38" fmla="*/ 2 w 60"/>
                <a:gd name="T39" fmla="*/ 21 h 618"/>
                <a:gd name="T40" fmla="*/ 2 w 60"/>
                <a:gd name="T41" fmla="*/ 20 h 618"/>
                <a:gd name="T42" fmla="*/ 2 w 60"/>
                <a:gd name="T43" fmla="*/ 18 h 618"/>
                <a:gd name="T44" fmla="*/ 2 w 60"/>
                <a:gd name="T45" fmla="*/ 17 h 618"/>
                <a:gd name="T46" fmla="*/ 2 w 60"/>
                <a:gd name="T47" fmla="*/ 15 h 618"/>
                <a:gd name="T48" fmla="*/ 2 w 60"/>
                <a:gd name="T49" fmla="*/ 14 h 618"/>
                <a:gd name="T50" fmla="*/ 1 w 60"/>
                <a:gd name="T51" fmla="*/ 12 h 618"/>
                <a:gd name="T52" fmla="*/ 1 w 60"/>
                <a:gd name="T53" fmla="*/ 11 h 618"/>
                <a:gd name="T54" fmla="*/ 1 w 60"/>
                <a:gd name="T55" fmla="*/ 10 h 618"/>
                <a:gd name="T56" fmla="*/ 0 w 60"/>
                <a:gd name="T57" fmla="*/ 8 h 618"/>
                <a:gd name="T58" fmla="*/ 0 w 60"/>
                <a:gd name="T59" fmla="*/ 7 h 618"/>
                <a:gd name="T60" fmla="*/ 0 w 60"/>
                <a:gd name="T61" fmla="*/ 5 h 618"/>
                <a:gd name="T62" fmla="*/ 1 w 60"/>
                <a:gd name="T63" fmla="*/ 4 h 618"/>
                <a:gd name="T64" fmla="*/ 1 w 60"/>
                <a:gd name="T65" fmla="*/ 2 h 618"/>
                <a:gd name="T66" fmla="*/ 2 w 60"/>
                <a:gd name="T67" fmla="*/ 0 h 618"/>
                <a:gd name="T68" fmla="*/ 2 w 60"/>
                <a:gd name="T69" fmla="*/ 0 h 6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60" h="618">
                  <a:moveTo>
                    <a:pt x="46" y="0"/>
                  </a:moveTo>
                  <a:lnTo>
                    <a:pt x="23" y="46"/>
                  </a:lnTo>
                  <a:lnTo>
                    <a:pt x="9" y="88"/>
                  </a:lnTo>
                  <a:lnTo>
                    <a:pt x="1" y="130"/>
                  </a:lnTo>
                  <a:lnTo>
                    <a:pt x="0" y="168"/>
                  </a:lnTo>
                  <a:lnTo>
                    <a:pt x="2" y="205"/>
                  </a:lnTo>
                  <a:lnTo>
                    <a:pt x="9" y="241"/>
                  </a:lnTo>
                  <a:lnTo>
                    <a:pt x="17" y="277"/>
                  </a:lnTo>
                  <a:lnTo>
                    <a:pt x="27" y="312"/>
                  </a:lnTo>
                  <a:lnTo>
                    <a:pt x="36" y="346"/>
                  </a:lnTo>
                  <a:lnTo>
                    <a:pt x="43" y="381"/>
                  </a:lnTo>
                  <a:lnTo>
                    <a:pt x="49" y="417"/>
                  </a:lnTo>
                  <a:lnTo>
                    <a:pt x="51" y="452"/>
                  </a:lnTo>
                  <a:lnTo>
                    <a:pt x="48" y="491"/>
                  </a:lnTo>
                  <a:lnTo>
                    <a:pt x="39" y="529"/>
                  </a:lnTo>
                  <a:lnTo>
                    <a:pt x="23" y="571"/>
                  </a:lnTo>
                  <a:lnTo>
                    <a:pt x="0" y="613"/>
                  </a:lnTo>
                  <a:lnTo>
                    <a:pt x="7" y="618"/>
                  </a:lnTo>
                  <a:lnTo>
                    <a:pt x="32" y="573"/>
                  </a:lnTo>
                  <a:lnTo>
                    <a:pt x="49" y="531"/>
                  </a:lnTo>
                  <a:lnTo>
                    <a:pt x="57" y="491"/>
                  </a:lnTo>
                  <a:lnTo>
                    <a:pt x="60" y="452"/>
                  </a:lnTo>
                  <a:lnTo>
                    <a:pt x="58" y="417"/>
                  </a:lnTo>
                  <a:lnTo>
                    <a:pt x="52" y="381"/>
                  </a:lnTo>
                  <a:lnTo>
                    <a:pt x="45" y="346"/>
                  </a:lnTo>
                  <a:lnTo>
                    <a:pt x="36" y="310"/>
                  </a:lnTo>
                  <a:lnTo>
                    <a:pt x="27" y="277"/>
                  </a:lnTo>
                  <a:lnTo>
                    <a:pt x="19" y="241"/>
                  </a:lnTo>
                  <a:lnTo>
                    <a:pt x="12" y="205"/>
                  </a:lnTo>
                  <a:lnTo>
                    <a:pt x="9" y="168"/>
                  </a:lnTo>
                  <a:lnTo>
                    <a:pt x="10" y="130"/>
                  </a:lnTo>
                  <a:lnTo>
                    <a:pt x="19" y="90"/>
                  </a:lnTo>
                  <a:lnTo>
                    <a:pt x="32" y="49"/>
                  </a:lnTo>
                  <a:lnTo>
                    <a:pt x="53" y="5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14" name="Group 212">
            <a:extLst>
              <a:ext uri="{FF2B5EF4-FFF2-40B4-BE49-F238E27FC236}">
                <a16:creationId xmlns:a16="http://schemas.microsoft.com/office/drawing/2014/main" id="{B292DBE6-0D1B-4FBD-B9F4-2A4BE31674C7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3705225"/>
            <a:ext cx="1323975" cy="655638"/>
            <a:chOff x="792" y="2475"/>
            <a:chExt cx="2808" cy="1361"/>
          </a:xfrm>
        </p:grpSpPr>
        <p:grpSp>
          <p:nvGrpSpPr>
            <p:cNvPr id="4199" name="Group 213">
              <a:extLst>
                <a:ext uri="{FF2B5EF4-FFF2-40B4-BE49-F238E27FC236}">
                  <a16:creationId xmlns:a16="http://schemas.microsoft.com/office/drawing/2014/main" id="{1AD01724-BD60-4E3F-917C-D70803727111}"/>
                </a:ext>
              </a:extLst>
            </p:cNvPr>
            <p:cNvGrpSpPr>
              <a:grpSpLocks/>
            </p:cNvGrpSpPr>
            <p:nvPr/>
          </p:nvGrpSpPr>
          <p:grpSpPr bwMode="auto">
            <a:xfrm rot="-5389807">
              <a:off x="1716" y="1551"/>
              <a:ext cx="809" cy="2658"/>
              <a:chOff x="1716" y="1551"/>
              <a:chExt cx="809" cy="2658"/>
            </a:xfrm>
          </p:grpSpPr>
          <p:sp>
            <p:nvSpPr>
              <p:cNvPr id="4222" name="Rectangle 214">
                <a:extLst>
                  <a:ext uri="{FF2B5EF4-FFF2-40B4-BE49-F238E27FC236}">
                    <a16:creationId xmlns:a16="http://schemas.microsoft.com/office/drawing/2014/main" id="{6F1889DD-DB78-4F6B-A249-78C838CC3A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8" y="1555"/>
                <a:ext cx="345" cy="2650"/>
              </a:xfrm>
              <a:prstGeom prst="rect">
                <a:avLst/>
              </a:pr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223" name="Freeform 215">
                <a:extLst>
                  <a:ext uri="{FF2B5EF4-FFF2-40B4-BE49-F238E27FC236}">
                    <a16:creationId xmlns:a16="http://schemas.microsoft.com/office/drawing/2014/main" id="{B097679F-81DF-4A81-B20E-56EBA15B7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555"/>
                <a:ext cx="332" cy="2650"/>
              </a:xfrm>
              <a:custGeom>
                <a:avLst/>
                <a:gdLst>
                  <a:gd name="T0" fmla="*/ 166 w 664"/>
                  <a:gd name="T1" fmla="*/ 0 h 5300"/>
                  <a:gd name="T2" fmla="*/ 157 w 664"/>
                  <a:gd name="T3" fmla="*/ 0 h 5300"/>
                  <a:gd name="T4" fmla="*/ 149 w 664"/>
                  <a:gd name="T5" fmla="*/ 0 h 5300"/>
                  <a:gd name="T6" fmla="*/ 142 w 664"/>
                  <a:gd name="T7" fmla="*/ 0 h 5300"/>
                  <a:gd name="T8" fmla="*/ 135 w 664"/>
                  <a:gd name="T9" fmla="*/ 0 h 5300"/>
                  <a:gd name="T10" fmla="*/ 129 w 664"/>
                  <a:gd name="T11" fmla="*/ 0 h 5300"/>
                  <a:gd name="T12" fmla="*/ 124 w 664"/>
                  <a:gd name="T13" fmla="*/ 0 h 5300"/>
                  <a:gd name="T14" fmla="*/ 118 w 664"/>
                  <a:gd name="T15" fmla="*/ 0 h 5300"/>
                  <a:gd name="T16" fmla="*/ 111 w 664"/>
                  <a:gd name="T17" fmla="*/ 0 h 5300"/>
                  <a:gd name="T18" fmla="*/ 104 w 664"/>
                  <a:gd name="T19" fmla="*/ 0 h 5300"/>
                  <a:gd name="T20" fmla="*/ 95 w 664"/>
                  <a:gd name="T21" fmla="*/ 0 h 5300"/>
                  <a:gd name="T22" fmla="*/ 85 w 664"/>
                  <a:gd name="T23" fmla="*/ 0 h 5300"/>
                  <a:gd name="T24" fmla="*/ 73 w 664"/>
                  <a:gd name="T25" fmla="*/ 0 h 5300"/>
                  <a:gd name="T26" fmla="*/ 59 w 664"/>
                  <a:gd name="T27" fmla="*/ 0 h 5300"/>
                  <a:gd name="T28" fmla="*/ 43 w 664"/>
                  <a:gd name="T29" fmla="*/ 0 h 5300"/>
                  <a:gd name="T30" fmla="*/ 23 w 664"/>
                  <a:gd name="T31" fmla="*/ 0 h 5300"/>
                  <a:gd name="T32" fmla="*/ 0 w 664"/>
                  <a:gd name="T33" fmla="*/ 0 h 5300"/>
                  <a:gd name="T34" fmla="*/ 0 w 664"/>
                  <a:gd name="T35" fmla="*/ 249 h 5300"/>
                  <a:gd name="T36" fmla="*/ 0 w 664"/>
                  <a:gd name="T37" fmla="*/ 442 h 5300"/>
                  <a:gd name="T38" fmla="*/ 0 w 664"/>
                  <a:gd name="T39" fmla="*/ 745 h 5300"/>
                  <a:gd name="T40" fmla="*/ 0 w 664"/>
                  <a:gd name="T41" fmla="*/ 1325 h 5300"/>
                  <a:gd name="T42" fmla="*/ 10 w 664"/>
                  <a:gd name="T43" fmla="*/ 1325 h 5300"/>
                  <a:gd name="T44" fmla="*/ 18 w 664"/>
                  <a:gd name="T45" fmla="*/ 1325 h 5300"/>
                  <a:gd name="T46" fmla="*/ 25 w 664"/>
                  <a:gd name="T47" fmla="*/ 1325 h 5300"/>
                  <a:gd name="T48" fmla="*/ 32 w 664"/>
                  <a:gd name="T49" fmla="*/ 1325 h 5300"/>
                  <a:gd name="T50" fmla="*/ 37 w 664"/>
                  <a:gd name="T51" fmla="*/ 1325 h 5300"/>
                  <a:gd name="T52" fmla="*/ 43 w 664"/>
                  <a:gd name="T53" fmla="*/ 1325 h 5300"/>
                  <a:gd name="T54" fmla="*/ 49 w 664"/>
                  <a:gd name="T55" fmla="*/ 1325 h 5300"/>
                  <a:gd name="T56" fmla="*/ 56 w 664"/>
                  <a:gd name="T57" fmla="*/ 1325 h 5300"/>
                  <a:gd name="T58" fmla="*/ 63 w 664"/>
                  <a:gd name="T59" fmla="*/ 1325 h 5300"/>
                  <a:gd name="T60" fmla="*/ 72 w 664"/>
                  <a:gd name="T61" fmla="*/ 1325 h 5300"/>
                  <a:gd name="T62" fmla="*/ 82 w 664"/>
                  <a:gd name="T63" fmla="*/ 1325 h 5300"/>
                  <a:gd name="T64" fmla="*/ 94 w 664"/>
                  <a:gd name="T65" fmla="*/ 1325 h 5300"/>
                  <a:gd name="T66" fmla="*/ 108 w 664"/>
                  <a:gd name="T67" fmla="*/ 1325 h 5300"/>
                  <a:gd name="T68" fmla="*/ 125 w 664"/>
                  <a:gd name="T69" fmla="*/ 1325 h 5300"/>
                  <a:gd name="T70" fmla="*/ 144 w 664"/>
                  <a:gd name="T71" fmla="*/ 1325 h 5300"/>
                  <a:gd name="T72" fmla="*/ 166 w 664"/>
                  <a:gd name="T73" fmla="*/ 1325 h 5300"/>
                  <a:gd name="T74" fmla="*/ 166 w 664"/>
                  <a:gd name="T75" fmla="*/ 1077 h 5300"/>
                  <a:gd name="T76" fmla="*/ 166 w 664"/>
                  <a:gd name="T77" fmla="*/ 884 h 5300"/>
                  <a:gd name="T78" fmla="*/ 166 w 664"/>
                  <a:gd name="T79" fmla="*/ 580 h 5300"/>
                  <a:gd name="T80" fmla="*/ 166 w 66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64" h="5300">
                    <a:moveTo>
                      <a:pt x="664" y="0"/>
                    </a:moveTo>
                    <a:lnTo>
                      <a:pt x="626" y="0"/>
                    </a:lnTo>
                    <a:lnTo>
                      <a:pt x="594" y="0"/>
                    </a:lnTo>
                    <a:lnTo>
                      <a:pt x="565" y="0"/>
                    </a:lnTo>
                    <a:lnTo>
                      <a:pt x="540" y="0"/>
                    </a:lnTo>
                    <a:lnTo>
                      <a:pt x="516" y="0"/>
                    </a:lnTo>
                    <a:lnTo>
                      <a:pt x="493" y="0"/>
                    </a:lnTo>
                    <a:lnTo>
                      <a:pt x="469" y="0"/>
                    </a:lnTo>
                    <a:lnTo>
                      <a:pt x="443" y="0"/>
                    </a:lnTo>
                    <a:lnTo>
                      <a:pt x="414" y="0"/>
                    </a:lnTo>
                    <a:lnTo>
                      <a:pt x="379" y="0"/>
                    </a:lnTo>
                    <a:lnTo>
                      <a:pt x="339" y="0"/>
                    </a:lnTo>
                    <a:lnTo>
                      <a:pt x="291" y="0"/>
                    </a:lnTo>
                    <a:lnTo>
                      <a:pt x="234" y="0"/>
                    </a:lnTo>
                    <a:lnTo>
                      <a:pt x="169" y="0"/>
                    </a:lnTo>
                    <a:lnTo>
                      <a:pt x="9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8" y="5300"/>
                    </a:lnTo>
                    <a:lnTo>
                      <a:pt x="72" y="5300"/>
                    </a:lnTo>
                    <a:lnTo>
                      <a:pt x="100" y="5299"/>
                    </a:lnTo>
                    <a:lnTo>
                      <a:pt x="125" y="5299"/>
                    </a:lnTo>
                    <a:lnTo>
                      <a:pt x="148" y="5299"/>
                    </a:lnTo>
                    <a:lnTo>
                      <a:pt x="172" y="5299"/>
                    </a:lnTo>
                    <a:lnTo>
                      <a:pt x="195" y="5299"/>
                    </a:lnTo>
                    <a:lnTo>
                      <a:pt x="222" y="5299"/>
                    </a:lnTo>
                    <a:lnTo>
                      <a:pt x="252" y="5299"/>
                    </a:lnTo>
                    <a:lnTo>
                      <a:pt x="286" y="5299"/>
                    </a:lnTo>
                    <a:lnTo>
                      <a:pt x="326" y="5299"/>
                    </a:lnTo>
                    <a:lnTo>
                      <a:pt x="374" y="5299"/>
                    </a:lnTo>
                    <a:lnTo>
                      <a:pt x="430" y="5299"/>
                    </a:lnTo>
                    <a:lnTo>
                      <a:pt x="497" y="5299"/>
                    </a:lnTo>
                    <a:lnTo>
                      <a:pt x="574" y="5300"/>
                    </a:lnTo>
                    <a:lnTo>
                      <a:pt x="664" y="5300"/>
                    </a:lnTo>
                    <a:lnTo>
                      <a:pt x="664" y="4306"/>
                    </a:lnTo>
                    <a:lnTo>
                      <a:pt x="664" y="3533"/>
                    </a:lnTo>
                    <a:lnTo>
                      <a:pt x="664" y="2318"/>
                    </a:lnTo>
                    <a:lnTo>
                      <a:pt x="664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4" name="Freeform 216">
                <a:extLst>
                  <a:ext uri="{FF2B5EF4-FFF2-40B4-BE49-F238E27FC236}">
                    <a16:creationId xmlns:a16="http://schemas.microsoft.com/office/drawing/2014/main" id="{ED1F77F2-2EB4-4DE3-A5AB-746E56DE2B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5" y="1555"/>
                <a:ext cx="318" cy="2650"/>
              </a:xfrm>
              <a:custGeom>
                <a:avLst/>
                <a:gdLst>
                  <a:gd name="T0" fmla="*/ 159 w 637"/>
                  <a:gd name="T1" fmla="*/ 0 h 5300"/>
                  <a:gd name="T2" fmla="*/ 150 w 637"/>
                  <a:gd name="T3" fmla="*/ 0 h 5300"/>
                  <a:gd name="T4" fmla="*/ 142 w 637"/>
                  <a:gd name="T5" fmla="*/ 0 h 5300"/>
                  <a:gd name="T6" fmla="*/ 135 w 637"/>
                  <a:gd name="T7" fmla="*/ 0 h 5300"/>
                  <a:gd name="T8" fmla="*/ 129 w 637"/>
                  <a:gd name="T9" fmla="*/ 0 h 5300"/>
                  <a:gd name="T10" fmla="*/ 124 w 637"/>
                  <a:gd name="T11" fmla="*/ 0 h 5300"/>
                  <a:gd name="T12" fmla="*/ 118 w 637"/>
                  <a:gd name="T13" fmla="*/ 0 h 5300"/>
                  <a:gd name="T14" fmla="*/ 112 w 637"/>
                  <a:gd name="T15" fmla="*/ 0 h 5300"/>
                  <a:gd name="T16" fmla="*/ 106 w 637"/>
                  <a:gd name="T17" fmla="*/ 0 h 5300"/>
                  <a:gd name="T18" fmla="*/ 99 w 637"/>
                  <a:gd name="T19" fmla="*/ 0 h 5300"/>
                  <a:gd name="T20" fmla="*/ 90 w 637"/>
                  <a:gd name="T21" fmla="*/ 0 h 5300"/>
                  <a:gd name="T22" fmla="*/ 81 w 637"/>
                  <a:gd name="T23" fmla="*/ 0 h 5300"/>
                  <a:gd name="T24" fmla="*/ 69 w 637"/>
                  <a:gd name="T25" fmla="*/ 0 h 5300"/>
                  <a:gd name="T26" fmla="*/ 56 w 637"/>
                  <a:gd name="T27" fmla="*/ 0 h 5300"/>
                  <a:gd name="T28" fmla="*/ 40 w 637"/>
                  <a:gd name="T29" fmla="*/ 0 h 5300"/>
                  <a:gd name="T30" fmla="*/ 21 w 637"/>
                  <a:gd name="T31" fmla="*/ 0 h 5300"/>
                  <a:gd name="T32" fmla="*/ 0 w 637"/>
                  <a:gd name="T33" fmla="*/ 0 h 5300"/>
                  <a:gd name="T34" fmla="*/ 0 w 637"/>
                  <a:gd name="T35" fmla="*/ 249 h 5300"/>
                  <a:gd name="T36" fmla="*/ 0 w 637"/>
                  <a:gd name="T37" fmla="*/ 442 h 5300"/>
                  <a:gd name="T38" fmla="*/ 0 w 637"/>
                  <a:gd name="T39" fmla="*/ 745 h 5300"/>
                  <a:gd name="T40" fmla="*/ 0 w 637"/>
                  <a:gd name="T41" fmla="*/ 1325 h 5300"/>
                  <a:gd name="T42" fmla="*/ 9 w 637"/>
                  <a:gd name="T43" fmla="*/ 1325 h 5300"/>
                  <a:gd name="T44" fmla="*/ 17 w 637"/>
                  <a:gd name="T45" fmla="*/ 1325 h 5300"/>
                  <a:gd name="T46" fmla="*/ 24 w 637"/>
                  <a:gd name="T47" fmla="*/ 1325 h 5300"/>
                  <a:gd name="T48" fmla="*/ 30 w 637"/>
                  <a:gd name="T49" fmla="*/ 1325 h 5300"/>
                  <a:gd name="T50" fmla="*/ 35 w 637"/>
                  <a:gd name="T51" fmla="*/ 1325 h 5300"/>
                  <a:gd name="T52" fmla="*/ 41 w 637"/>
                  <a:gd name="T53" fmla="*/ 1325 h 5300"/>
                  <a:gd name="T54" fmla="*/ 46 w 637"/>
                  <a:gd name="T55" fmla="*/ 1325 h 5300"/>
                  <a:gd name="T56" fmla="*/ 53 w 637"/>
                  <a:gd name="T57" fmla="*/ 1325 h 5300"/>
                  <a:gd name="T58" fmla="*/ 60 w 637"/>
                  <a:gd name="T59" fmla="*/ 1325 h 5300"/>
                  <a:gd name="T60" fmla="*/ 68 w 637"/>
                  <a:gd name="T61" fmla="*/ 1325 h 5300"/>
                  <a:gd name="T62" fmla="*/ 78 w 637"/>
                  <a:gd name="T63" fmla="*/ 1325 h 5300"/>
                  <a:gd name="T64" fmla="*/ 89 w 637"/>
                  <a:gd name="T65" fmla="*/ 1325 h 5300"/>
                  <a:gd name="T66" fmla="*/ 103 w 637"/>
                  <a:gd name="T67" fmla="*/ 1325 h 5300"/>
                  <a:gd name="T68" fmla="*/ 119 w 637"/>
                  <a:gd name="T69" fmla="*/ 1325 h 5300"/>
                  <a:gd name="T70" fmla="*/ 137 w 637"/>
                  <a:gd name="T71" fmla="*/ 1325 h 5300"/>
                  <a:gd name="T72" fmla="*/ 159 w 637"/>
                  <a:gd name="T73" fmla="*/ 1325 h 5300"/>
                  <a:gd name="T74" fmla="*/ 159 w 637"/>
                  <a:gd name="T75" fmla="*/ 1077 h 5300"/>
                  <a:gd name="T76" fmla="*/ 159 w 637"/>
                  <a:gd name="T77" fmla="*/ 884 h 5300"/>
                  <a:gd name="T78" fmla="*/ 159 w 637"/>
                  <a:gd name="T79" fmla="*/ 580 h 5300"/>
                  <a:gd name="T80" fmla="*/ 159 w 63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37" h="5300">
                    <a:moveTo>
                      <a:pt x="637" y="0"/>
                    </a:moveTo>
                    <a:lnTo>
                      <a:pt x="600" y="0"/>
                    </a:lnTo>
                    <a:lnTo>
                      <a:pt x="569" y="0"/>
                    </a:lnTo>
                    <a:lnTo>
                      <a:pt x="542" y="0"/>
                    </a:lnTo>
                    <a:lnTo>
                      <a:pt x="518" y="0"/>
                    </a:lnTo>
                    <a:lnTo>
                      <a:pt x="496" y="0"/>
                    </a:lnTo>
                    <a:lnTo>
                      <a:pt x="474" y="0"/>
                    </a:lnTo>
                    <a:lnTo>
                      <a:pt x="451" y="0"/>
                    </a:lnTo>
                    <a:lnTo>
                      <a:pt x="425" y="0"/>
                    </a:lnTo>
                    <a:lnTo>
                      <a:pt x="397" y="0"/>
                    </a:lnTo>
                    <a:lnTo>
                      <a:pt x="363" y="0"/>
                    </a:lnTo>
                    <a:lnTo>
                      <a:pt x="325" y="0"/>
                    </a:lnTo>
                    <a:lnTo>
                      <a:pt x="279" y="0"/>
                    </a:lnTo>
                    <a:lnTo>
                      <a:pt x="225" y="0"/>
                    </a:lnTo>
                    <a:lnTo>
                      <a:pt x="162" y="0"/>
                    </a:lnTo>
                    <a:lnTo>
                      <a:pt x="87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7" y="5300"/>
                    </a:lnTo>
                    <a:lnTo>
                      <a:pt x="68" y="5300"/>
                    </a:lnTo>
                    <a:lnTo>
                      <a:pt x="96" y="5299"/>
                    </a:lnTo>
                    <a:lnTo>
                      <a:pt x="120" y="5299"/>
                    </a:lnTo>
                    <a:lnTo>
                      <a:pt x="142" y="5299"/>
                    </a:lnTo>
                    <a:lnTo>
                      <a:pt x="164" y="5299"/>
                    </a:lnTo>
                    <a:lnTo>
                      <a:pt x="187" y="5299"/>
                    </a:lnTo>
                    <a:lnTo>
                      <a:pt x="212" y="5299"/>
                    </a:lnTo>
                    <a:lnTo>
                      <a:pt x="241" y="5299"/>
                    </a:lnTo>
                    <a:lnTo>
                      <a:pt x="275" y="5299"/>
                    </a:lnTo>
                    <a:lnTo>
                      <a:pt x="313" y="5299"/>
                    </a:lnTo>
                    <a:lnTo>
                      <a:pt x="359" y="5299"/>
                    </a:lnTo>
                    <a:lnTo>
                      <a:pt x="413" y="5299"/>
                    </a:lnTo>
                    <a:lnTo>
                      <a:pt x="476" y="5299"/>
                    </a:lnTo>
                    <a:lnTo>
                      <a:pt x="551" y="5300"/>
                    </a:lnTo>
                    <a:lnTo>
                      <a:pt x="637" y="5300"/>
                    </a:lnTo>
                    <a:lnTo>
                      <a:pt x="637" y="4306"/>
                    </a:lnTo>
                    <a:lnTo>
                      <a:pt x="637" y="3533"/>
                    </a:lnTo>
                    <a:lnTo>
                      <a:pt x="637" y="2318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5" name="Freeform 217">
                <a:extLst>
                  <a:ext uri="{FF2B5EF4-FFF2-40B4-BE49-F238E27FC236}">
                    <a16:creationId xmlns:a16="http://schemas.microsoft.com/office/drawing/2014/main" id="{3F0D6E18-2B93-43AB-AA1A-0801D7A712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9" y="1555"/>
                <a:ext cx="304" cy="2650"/>
              </a:xfrm>
              <a:custGeom>
                <a:avLst/>
                <a:gdLst>
                  <a:gd name="T0" fmla="*/ 152 w 609"/>
                  <a:gd name="T1" fmla="*/ 0 h 5300"/>
                  <a:gd name="T2" fmla="*/ 143 w 609"/>
                  <a:gd name="T3" fmla="*/ 0 h 5300"/>
                  <a:gd name="T4" fmla="*/ 136 w 609"/>
                  <a:gd name="T5" fmla="*/ 0 h 5300"/>
                  <a:gd name="T6" fmla="*/ 129 w 609"/>
                  <a:gd name="T7" fmla="*/ 0 h 5300"/>
                  <a:gd name="T8" fmla="*/ 123 w 609"/>
                  <a:gd name="T9" fmla="*/ 0 h 5300"/>
                  <a:gd name="T10" fmla="*/ 118 w 609"/>
                  <a:gd name="T11" fmla="*/ 0 h 5300"/>
                  <a:gd name="T12" fmla="*/ 113 w 609"/>
                  <a:gd name="T13" fmla="*/ 0 h 5300"/>
                  <a:gd name="T14" fmla="*/ 107 w 609"/>
                  <a:gd name="T15" fmla="*/ 0 h 5300"/>
                  <a:gd name="T16" fmla="*/ 101 w 609"/>
                  <a:gd name="T17" fmla="*/ 0 h 5300"/>
                  <a:gd name="T18" fmla="*/ 94 w 609"/>
                  <a:gd name="T19" fmla="*/ 0 h 5300"/>
                  <a:gd name="T20" fmla="*/ 86 w 609"/>
                  <a:gd name="T21" fmla="*/ 0 h 5300"/>
                  <a:gd name="T22" fmla="*/ 77 w 609"/>
                  <a:gd name="T23" fmla="*/ 0 h 5300"/>
                  <a:gd name="T24" fmla="*/ 66 w 609"/>
                  <a:gd name="T25" fmla="*/ 0 h 5300"/>
                  <a:gd name="T26" fmla="*/ 53 w 609"/>
                  <a:gd name="T27" fmla="*/ 0 h 5300"/>
                  <a:gd name="T28" fmla="*/ 38 w 609"/>
                  <a:gd name="T29" fmla="*/ 0 h 5300"/>
                  <a:gd name="T30" fmla="*/ 20 w 609"/>
                  <a:gd name="T31" fmla="*/ 0 h 5300"/>
                  <a:gd name="T32" fmla="*/ 0 w 609"/>
                  <a:gd name="T33" fmla="*/ 0 h 5300"/>
                  <a:gd name="T34" fmla="*/ 0 w 609"/>
                  <a:gd name="T35" fmla="*/ 249 h 5300"/>
                  <a:gd name="T36" fmla="*/ 0 w 609"/>
                  <a:gd name="T37" fmla="*/ 442 h 5300"/>
                  <a:gd name="T38" fmla="*/ 0 w 609"/>
                  <a:gd name="T39" fmla="*/ 745 h 5300"/>
                  <a:gd name="T40" fmla="*/ 0 w 609"/>
                  <a:gd name="T41" fmla="*/ 1325 h 5300"/>
                  <a:gd name="T42" fmla="*/ 8 w 609"/>
                  <a:gd name="T43" fmla="*/ 1325 h 5300"/>
                  <a:gd name="T44" fmla="*/ 16 w 609"/>
                  <a:gd name="T45" fmla="*/ 1325 h 5300"/>
                  <a:gd name="T46" fmla="*/ 22 w 609"/>
                  <a:gd name="T47" fmla="*/ 1325 h 5300"/>
                  <a:gd name="T48" fmla="*/ 28 w 609"/>
                  <a:gd name="T49" fmla="*/ 1325 h 5300"/>
                  <a:gd name="T50" fmla="*/ 34 w 609"/>
                  <a:gd name="T51" fmla="*/ 1325 h 5300"/>
                  <a:gd name="T52" fmla="*/ 39 w 609"/>
                  <a:gd name="T53" fmla="*/ 1325 h 5300"/>
                  <a:gd name="T54" fmla="*/ 44 w 609"/>
                  <a:gd name="T55" fmla="*/ 1325 h 5300"/>
                  <a:gd name="T56" fmla="*/ 50 w 609"/>
                  <a:gd name="T57" fmla="*/ 1325 h 5300"/>
                  <a:gd name="T58" fmla="*/ 57 w 609"/>
                  <a:gd name="T59" fmla="*/ 1325 h 5300"/>
                  <a:gd name="T60" fmla="*/ 65 w 609"/>
                  <a:gd name="T61" fmla="*/ 1325 h 5300"/>
                  <a:gd name="T62" fmla="*/ 74 w 609"/>
                  <a:gd name="T63" fmla="*/ 1325 h 5300"/>
                  <a:gd name="T64" fmla="*/ 85 w 609"/>
                  <a:gd name="T65" fmla="*/ 1325 h 5300"/>
                  <a:gd name="T66" fmla="*/ 98 w 609"/>
                  <a:gd name="T67" fmla="*/ 1325 h 5300"/>
                  <a:gd name="T68" fmla="*/ 113 w 609"/>
                  <a:gd name="T69" fmla="*/ 1325 h 5300"/>
                  <a:gd name="T70" fmla="*/ 131 w 609"/>
                  <a:gd name="T71" fmla="*/ 1325 h 5300"/>
                  <a:gd name="T72" fmla="*/ 152 w 609"/>
                  <a:gd name="T73" fmla="*/ 1325 h 5300"/>
                  <a:gd name="T74" fmla="*/ 152 w 609"/>
                  <a:gd name="T75" fmla="*/ 1077 h 5300"/>
                  <a:gd name="T76" fmla="*/ 152 w 609"/>
                  <a:gd name="T77" fmla="*/ 884 h 5300"/>
                  <a:gd name="T78" fmla="*/ 152 w 609"/>
                  <a:gd name="T79" fmla="*/ 580 h 5300"/>
                  <a:gd name="T80" fmla="*/ 152 w 60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09" h="5300">
                    <a:moveTo>
                      <a:pt x="609" y="0"/>
                    </a:moveTo>
                    <a:lnTo>
                      <a:pt x="574" y="0"/>
                    </a:lnTo>
                    <a:lnTo>
                      <a:pt x="544" y="0"/>
                    </a:lnTo>
                    <a:lnTo>
                      <a:pt x="518" y="0"/>
                    </a:lnTo>
                    <a:lnTo>
                      <a:pt x="495" y="0"/>
                    </a:lnTo>
                    <a:lnTo>
                      <a:pt x="473" y="0"/>
                    </a:lnTo>
                    <a:lnTo>
                      <a:pt x="452" y="0"/>
                    </a:lnTo>
                    <a:lnTo>
                      <a:pt x="430" y="0"/>
                    </a:lnTo>
                    <a:lnTo>
                      <a:pt x="406" y="0"/>
                    </a:lnTo>
                    <a:lnTo>
                      <a:pt x="379" y="0"/>
                    </a:lnTo>
                    <a:lnTo>
                      <a:pt x="347" y="0"/>
                    </a:lnTo>
                    <a:lnTo>
                      <a:pt x="310" y="0"/>
                    </a:lnTo>
                    <a:lnTo>
                      <a:pt x="267" y="0"/>
                    </a:lnTo>
                    <a:lnTo>
                      <a:pt x="215" y="0"/>
                    </a:lnTo>
                    <a:lnTo>
                      <a:pt x="154" y="0"/>
                    </a:lnTo>
                    <a:lnTo>
                      <a:pt x="8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5" y="5300"/>
                    </a:lnTo>
                    <a:lnTo>
                      <a:pt x="65" y="5300"/>
                    </a:lnTo>
                    <a:lnTo>
                      <a:pt x="91" y="5299"/>
                    </a:lnTo>
                    <a:lnTo>
                      <a:pt x="114" y="5299"/>
                    </a:lnTo>
                    <a:lnTo>
                      <a:pt x="136" y="5299"/>
                    </a:lnTo>
                    <a:lnTo>
                      <a:pt x="157" y="5299"/>
                    </a:lnTo>
                    <a:lnTo>
                      <a:pt x="179" y="5299"/>
                    </a:lnTo>
                    <a:lnTo>
                      <a:pt x="203" y="5299"/>
                    </a:lnTo>
                    <a:lnTo>
                      <a:pt x="230" y="5299"/>
                    </a:lnTo>
                    <a:lnTo>
                      <a:pt x="262" y="5299"/>
                    </a:lnTo>
                    <a:lnTo>
                      <a:pt x="299" y="5299"/>
                    </a:lnTo>
                    <a:lnTo>
                      <a:pt x="343" y="5299"/>
                    </a:lnTo>
                    <a:lnTo>
                      <a:pt x="394" y="5299"/>
                    </a:lnTo>
                    <a:lnTo>
                      <a:pt x="455" y="5299"/>
                    </a:lnTo>
                    <a:lnTo>
                      <a:pt x="526" y="5300"/>
                    </a:lnTo>
                    <a:lnTo>
                      <a:pt x="609" y="5300"/>
                    </a:lnTo>
                    <a:lnTo>
                      <a:pt x="609" y="4306"/>
                    </a:lnTo>
                    <a:lnTo>
                      <a:pt x="609" y="3533"/>
                    </a:lnTo>
                    <a:lnTo>
                      <a:pt x="609" y="2318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919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6" name="Freeform 218">
                <a:extLst>
                  <a:ext uri="{FF2B5EF4-FFF2-40B4-BE49-F238E27FC236}">
                    <a16:creationId xmlns:a16="http://schemas.microsoft.com/office/drawing/2014/main" id="{2B852075-3201-4613-8791-857A2BD5E0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2" y="1555"/>
                <a:ext cx="291" cy="2650"/>
              </a:xfrm>
              <a:custGeom>
                <a:avLst/>
                <a:gdLst>
                  <a:gd name="T0" fmla="*/ 146 w 582"/>
                  <a:gd name="T1" fmla="*/ 0 h 5300"/>
                  <a:gd name="T2" fmla="*/ 138 w 582"/>
                  <a:gd name="T3" fmla="*/ 0 h 5300"/>
                  <a:gd name="T4" fmla="*/ 130 w 582"/>
                  <a:gd name="T5" fmla="*/ 0 h 5300"/>
                  <a:gd name="T6" fmla="*/ 124 w 582"/>
                  <a:gd name="T7" fmla="*/ 0 h 5300"/>
                  <a:gd name="T8" fmla="*/ 119 w 582"/>
                  <a:gd name="T9" fmla="*/ 0 h 5300"/>
                  <a:gd name="T10" fmla="*/ 113 w 582"/>
                  <a:gd name="T11" fmla="*/ 0 h 5300"/>
                  <a:gd name="T12" fmla="*/ 108 w 582"/>
                  <a:gd name="T13" fmla="*/ 0 h 5300"/>
                  <a:gd name="T14" fmla="*/ 103 w 582"/>
                  <a:gd name="T15" fmla="*/ 0 h 5300"/>
                  <a:gd name="T16" fmla="*/ 98 w 582"/>
                  <a:gd name="T17" fmla="*/ 0 h 5300"/>
                  <a:gd name="T18" fmla="*/ 91 w 582"/>
                  <a:gd name="T19" fmla="*/ 0 h 5300"/>
                  <a:gd name="T20" fmla="*/ 83 w 582"/>
                  <a:gd name="T21" fmla="*/ 0 h 5300"/>
                  <a:gd name="T22" fmla="*/ 74 w 582"/>
                  <a:gd name="T23" fmla="*/ 0 h 5300"/>
                  <a:gd name="T24" fmla="*/ 64 w 582"/>
                  <a:gd name="T25" fmla="*/ 0 h 5300"/>
                  <a:gd name="T26" fmla="*/ 52 w 582"/>
                  <a:gd name="T27" fmla="*/ 0 h 5300"/>
                  <a:gd name="T28" fmla="*/ 37 w 582"/>
                  <a:gd name="T29" fmla="*/ 0 h 5300"/>
                  <a:gd name="T30" fmla="*/ 20 w 582"/>
                  <a:gd name="T31" fmla="*/ 0 h 5300"/>
                  <a:gd name="T32" fmla="*/ 0 w 582"/>
                  <a:gd name="T33" fmla="*/ 0 h 5300"/>
                  <a:gd name="T34" fmla="*/ 0 w 582"/>
                  <a:gd name="T35" fmla="*/ 249 h 5300"/>
                  <a:gd name="T36" fmla="*/ 0 w 582"/>
                  <a:gd name="T37" fmla="*/ 442 h 5300"/>
                  <a:gd name="T38" fmla="*/ 0 w 582"/>
                  <a:gd name="T39" fmla="*/ 745 h 5300"/>
                  <a:gd name="T40" fmla="*/ 0 w 582"/>
                  <a:gd name="T41" fmla="*/ 1325 h 5300"/>
                  <a:gd name="T42" fmla="*/ 9 w 582"/>
                  <a:gd name="T43" fmla="*/ 1325 h 5300"/>
                  <a:gd name="T44" fmla="*/ 16 w 582"/>
                  <a:gd name="T45" fmla="*/ 1325 h 5300"/>
                  <a:gd name="T46" fmla="*/ 22 w 582"/>
                  <a:gd name="T47" fmla="*/ 1325 h 5300"/>
                  <a:gd name="T48" fmla="*/ 28 w 582"/>
                  <a:gd name="T49" fmla="*/ 1325 h 5300"/>
                  <a:gd name="T50" fmla="*/ 33 w 582"/>
                  <a:gd name="T51" fmla="*/ 1325 h 5300"/>
                  <a:gd name="T52" fmla="*/ 38 w 582"/>
                  <a:gd name="T53" fmla="*/ 1325 h 5300"/>
                  <a:gd name="T54" fmla="*/ 43 w 582"/>
                  <a:gd name="T55" fmla="*/ 1325 h 5300"/>
                  <a:gd name="T56" fmla="*/ 49 w 582"/>
                  <a:gd name="T57" fmla="*/ 1325 h 5300"/>
                  <a:gd name="T58" fmla="*/ 55 w 582"/>
                  <a:gd name="T59" fmla="*/ 1325 h 5300"/>
                  <a:gd name="T60" fmla="*/ 63 w 582"/>
                  <a:gd name="T61" fmla="*/ 1325 h 5300"/>
                  <a:gd name="T62" fmla="*/ 72 w 582"/>
                  <a:gd name="T63" fmla="*/ 1325 h 5300"/>
                  <a:gd name="T64" fmla="*/ 82 w 582"/>
                  <a:gd name="T65" fmla="*/ 1325 h 5300"/>
                  <a:gd name="T66" fmla="*/ 95 w 582"/>
                  <a:gd name="T67" fmla="*/ 1325 h 5300"/>
                  <a:gd name="T68" fmla="*/ 109 w 582"/>
                  <a:gd name="T69" fmla="*/ 1325 h 5300"/>
                  <a:gd name="T70" fmla="*/ 126 w 582"/>
                  <a:gd name="T71" fmla="*/ 1325 h 5300"/>
                  <a:gd name="T72" fmla="*/ 146 w 582"/>
                  <a:gd name="T73" fmla="*/ 1325 h 5300"/>
                  <a:gd name="T74" fmla="*/ 146 w 582"/>
                  <a:gd name="T75" fmla="*/ 1077 h 5300"/>
                  <a:gd name="T76" fmla="*/ 146 w 582"/>
                  <a:gd name="T77" fmla="*/ 884 h 5300"/>
                  <a:gd name="T78" fmla="*/ 146 w 582"/>
                  <a:gd name="T79" fmla="*/ 580 h 5300"/>
                  <a:gd name="T80" fmla="*/ 146 w 582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82" h="5300">
                    <a:moveTo>
                      <a:pt x="582" y="0"/>
                    </a:moveTo>
                    <a:lnTo>
                      <a:pt x="549" y="0"/>
                    </a:lnTo>
                    <a:lnTo>
                      <a:pt x="520" y="0"/>
                    </a:lnTo>
                    <a:lnTo>
                      <a:pt x="494" y="0"/>
                    </a:lnTo>
                    <a:lnTo>
                      <a:pt x="473" y="0"/>
                    </a:lnTo>
                    <a:lnTo>
                      <a:pt x="452" y="0"/>
                    </a:lnTo>
                    <a:lnTo>
                      <a:pt x="432" y="0"/>
                    </a:lnTo>
                    <a:lnTo>
                      <a:pt x="410" y="0"/>
                    </a:lnTo>
                    <a:lnTo>
                      <a:pt x="389" y="0"/>
                    </a:lnTo>
                    <a:lnTo>
                      <a:pt x="362" y="0"/>
                    </a:lnTo>
                    <a:lnTo>
                      <a:pt x="332" y="0"/>
                    </a:lnTo>
                    <a:lnTo>
                      <a:pt x="296" y="0"/>
                    </a:lnTo>
                    <a:lnTo>
                      <a:pt x="255" y="0"/>
                    </a:lnTo>
                    <a:lnTo>
                      <a:pt x="205" y="0"/>
                    </a:lnTo>
                    <a:lnTo>
                      <a:pt x="148" y="0"/>
                    </a:lnTo>
                    <a:lnTo>
                      <a:pt x="8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4" y="5300"/>
                    </a:lnTo>
                    <a:lnTo>
                      <a:pt x="63" y="5300"/>
                    </a:lnTo>
                    <a:lnTo>
                      <a:pt x="87" y="5299"/>
                    </a:lnTo>
                    <a:lnTo>
                      <a:pt x="110" y="5299"/>
                    </a:lnTo>
                    <a:lnTo>
                      <a:pt x="129" y="5299"/>
                    </a:lnTo>
                    <a:lnTo>
                      <a:pt x="150" y="5299"/>
                    </a:lnTo>
                    <a:lnTo>
                      <a:pt x="171" y="5299"/>
                    </a:lnTo>
                    <a:lnTo>
                      <a:pt x="194" y="5299"/>
                    </a:lnTo>
                    <a:lnTo>
                      <a:pt x="220" y="5299"/>
                    </a:lnTo>
                    <a:lnTo>
                      <a:pt x="250" y="5299"/>
                    </a:lnTo>
                    <a:lnTo>
                      <a:pt x="286" y="5299"/>
                    </a:lnTo>
                    <a:lnTo>
                      <a:pt x="327" y="5299"/>
                    </a:lnTo>
                    <a:lnTo>
                      <a:pt x="377" y="5299"/>
                    </a:lnTo>
                    <a:lnTo>
                      <a:pt x="435" y="5299"/>
                    </a:lnTo>
                    <a:lnTo>
                      <a:pt x="503" y="5300"/>
                    </a:lnTo>
                    <a:lnTo>
                      <a:pt x="582" y="5300"/>
                    </a:lnTo>
                    <a:lnTo>
                      <a:pt x="582" y="4306"/>
                    </a:lnTo>
                    <a:lnTo>
                      <a:pt x="582" y="3533"/>
                    </a:lnTo>
                    <a:lnTo>
                      <a:pt x="582" y="2318"/>
                    </a:lnTo>
                    <a:lnTo>
                      <a:pt x="582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7" name="Freeform 219">
                <a:extLst>
                  <a:ext uri="{FF2B5EF4-FFF2-40B4-BE49-F238E27FC236}">
                    <a16:creationId xmlns:a16="http://schemas.microsoft.com/office/drawing/2014/main" id="{CE64476D-C489-47E5-8A6D-8A9CB6C89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6" y="1555"/>
                <a:ext cx="277" cy="2650"/>
              </a:xfrm>
              <a:custGeom>
                <a:avLst/>
                <a:gdLst>
                  <a:gd name="T0" fmla="*/ 139 w 554"/>
                  <a:gd name="T1" fmla="*/ 0 h 5300"/>
                  <a:gd name="T2" fmla="*/ 131 w 554"/>
                  <a:gd name="T3" fmla="*/ 0 h 5300"/>
                  <a:gd name="T4" fmla="*/ 124 w 554"/>
                  <a:gd name="T5" fmla="*/ 0 h 5300"/>
                  <a:gd name="T6" fmla="*/ 118 w 554"/>
                  <a:gd name="T7" fmla="*/ 0 h 5300"/>
                  <a:gd name="T8" fmla="*/ 113 w 554"/>
                  <a:gd name="T9" fmla="*/ 0 h 5300"/>
                  <a:gd name="T10" fmla="*/ 108 w 554"/>
                  <a:gd name="T11" fmla="*/ 0 h 5300"/>
                  <a:gd name="T12" fmla="*/ 103 w 554"/>
                  <a:gd name="T13" fmla="*/ 0 h 5300"/>
                  <a:gd name="T14" fmla="*/ 98 w 554"/>
                  <a:gd name="T15" fmla="*/ 0 h 5300"/>
                  <a:gd name="T16" fmla="*/ 93 w 554"/>
                  <a:gd name="T17" fmla="*/ 0 h 5300"/>
                  <a:gd name="T18" fmla="*/ 87 w 554"/>
                  <a:gd name="T19" fmla="*/ 0 h 5300"/>
                  <a:gd name="T20" fmla="*/ 79 w 554"/>
                  <a:gd name="T21" fmla="*/ 0 h 5300"/>
                  <a:gd name="T22" fmla="*/ 71 w 554"/>
                  <a:gd name="T23" fmla="*/ 0 h 5300"/>
                  <a:gd name="T24" fmla="*/ 61 w 554"/>
                  <a:gd name="T25" fmla="*/ 0 h 5300"/>
                  <a:gd name="T26" fmla="*/ 49 w 554"/>
                  <a:gd name="T27" fmla="*/ 0 h 5300"/>
                  <a:gd name="T28" fmla="*/ 35 w 554"/>
                  <a:gd name="T29" fmla="*/ 0 h 5300"/>
                  <a:gd name="T30" fmla="*/ 19 w 554"/>
                  <a:gd name="T31" fmla="*/ 0 h 5300"/>
                  <a:gd name="T32" fmla="*/ 0 w 554"/>
                  <a:gd name="T33" fmla="*/ 0 h 5300"/>
                  <a:gd name="T34" fmla="*/ 0 w 554"/>
                  <a:gd name="T35" fmla="*/ 249 h 5300"/>
                  <a:gd name="T36" fmla="*/ 0 w 554"/>
                  <a:gd name="T37" fmla="*/ 442 h 5300"/>
                  <a:gd name="T38" fmla="*/ 0 w 554"/>
                  <a:gd name="T39" fmla="*/ 745 h 5300"/>
                  <a:gd name="T40" fmla="*/ 0 w 554"/>
                  <a:gd name="T41" fmla="*/ 1325 h 5300"/>
                  <a:gd name="T42" fmla="*/ 9 w 554"/>
                  <a:gd name="T43" fmla="*/ 1325 h 5300"/>
                  <a:gd name="T44" fmla="*/ 15 w 554"/>
                  <a:gd name="T45" fmla="*/ 1325 h 5300"/>
                  <a:gd name="T46" fmla="*/ 21 w 554"/>
                  <a:gd name="T47" fmla="*/ 1325 h 5300"/>
                  <a:gd name="T48" fmla="*/ 26 w 554"/>
                  <a:gd name="T49" fmla="*/ 1325 h 5300"/>
                  <a:gd name="T50" fmla="*/ 31 w 554"/>
                  <a:gd name="T51" fmla="*/ 1325 h 5300"/>
                  <a:gd name="T52" fmla="*/ 36 w 554"/>
                  <a:gd name="T53" fmla="*/ 1325 h 5300"/>
                  <a:gd name="T54" fmla="*/ 41 w 554"/>
                  <a:gd name="T55" fmla="*/ 1325 h 5300"/>
                  <a:gd name="T56" fmla="*/ 47 w 554"/>
                  <a:gd name="T57" fmla="*/ 1325 h 5300"/>
                  <a:gd name="T58" fmla="*/ 53 w 554"/>
                  <a:gd name="T59" fmla="*/ 1325 h 5300"/>
                  <a:gd name="T60" fmla="*/ 60 w 554"/>
                  <a:gd name="T61" fmla="*/ 1325 h 5300"/>
                  <a:gd name="T62" fmla="*/ 68 w 554"/>
                  <a:gd name="T63" fmla="*/ 1325 h 5300"/>
                  <a:gd name="T64" fmla="*/ 78 w 554"/>
                  <a:gd name="T65" fmla="*/ 1325 h 5300"/>
                  <a:gd name="T66" fmla="*/ 90 w 554"/>
                  <a:gd name="T67" fmla="*/ 1325 h 5300"/>
                  <a:gd name="T68" fmla="*/ 104 w 554"/>
                  <a:gd name="T69" fmla="*/ 1325 h 5300"/>
                  <a:gd name="T70" fmla="*/ 120 w 554"/>
                  <a:gd name="T71" fmla="*/ 1325 h 5300"/>
                  <a:gd name="T72" fmla="*/ 139 w 554"/>
                  <a:gd name="T73" fmla="*/ 1325 h 5300"/>
                  <a:gd name="T74" fmla="*/ 139 w 554"/>
                  <a:gd name="T75" fmla="*/ 1077 h 5300"/>
                  <a:gd name="T76" fmla="*/ 139 w 554"/>
                  <a:gd name="T77" fmla="*/ 884 h 5300"/>
                  <a:gd name="T78" fmla="*/ 139 w 554"/>
                  <a:gd name="T79" fmla="*/ 580 h 5300"/>
                  <a:gd name="T80" fmla="*/ 139 w 55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54" h="5300">
                    <a:moveTo>
                      <a:pt x="554" y="0"/>
                    </a:moveTo>
                    <a:lnTo>
                      <a:pt x="522" y="0"/>
                    </a:lnTo>
                    <a:lnTo>
                      <a:pt x="496" y="0"/>
                    </a:lnTo>
                    <a:lnTo>
                      <a:pt x="471" y="0"/>
                    </a:lnTo>
                    <a:lnTo>
                      <a:pt x="451" y="0"/>
                    </a:lnTo>
                    <a:lnTo>
                      <a:pt x="431" y="0"/>
                    </a:lnTo>
                    <a:lnTo>
                      <a:pt x="411" y="0"/>
                    </a:lnTo>
                    <a:lnTo>
                      <a:pt x="392" y="0"/>
                    </a:lnTo>
                    <a:lnTo>
                      <a:pt x="370" y="0"/>
                    </a:lnTo>
                    <a:lnTo>
                      <a:pt x="345" y="0"/>
                    </a:lnTo>
                    <a:lnTo>
                      <a:pt x="316" y="0"/>
                    </a:lnTo>
                    <a:lnTo>
                      <a:pt x="282" y="0"/>
                    </a:lnTo>
                    <a:lnTo>
                      <a:pt x="242" y="0"/>
                    </a:lnTo>
                    <a:lnTo>
                      <a:pt x="196" y="0"/>
                    </a:lnTo>
                    <a:lnTo>
                      <a:pt x="140" y="0"/>
                    </a:lnTo>
                    <a:lnTo>
                      <a:pt x="75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3" y="5300"/>
                    </a:lnTo>
                    <a:lnTo>
                      <a:pt x="59" y="5300"/>
                    </a:lnTo>
                    <a:lnTo>
                      <a:pt x="83" y="5299"/>
                    </a:lnTo>
                    <a:lnTo>
                      <a:pt x="104" y="5299"/>
                    </a:lnTo>
                    <a:lnTo>
                      <a:pt x="123" y="5299"/>
                    </a:lnTo>
                    <a:lnTo>
                      <a:pt x="143" y="5299"/>
                    </a:lnTo>
                    <a:lnTo>
                      <a:pt x="163" y="5299"/>
                    </a:lnTo>
                    <a:lnTo>
                      <a:pt x="185" y="5299"/>
                    </a:lnTo>
                    <a:lnTo>
                      <a:pt x="210" y="5299"/>
                    </a:lnTo>
                    <a:lnTo>
                      <a:pt x="239" y="5299"/>
                    </a:lnTo>
                    <a:lnTo>
                      <a:pt x="272" y="5299"/>
                    </a:lnTo>
                    <a:lnTo>
                      <a:pt x="312" y="5299"/>
                    </a:lnTo>
                    <a:lnTo>
                      <a:pt x="358" y="5299"/>
                    </a:lnTo>
                    <a:lnTo>
                      <a:pt x="415" y="5299"/>
                    </a:lnTo>
                    <a:lnTo>
                      <a:pt x="479" y="5300"/>
                    </a:lnTo>
                    <a:lnTo>
                      <a:pt x="554" y="5300"/>
                    </a:lnTo>
                    <a:lnTo>
                      <a:pt x="554" y="4306"/>
                    </a:lnTo>
                    <a:lnTo>
                      <a:pt x="554" y="3533"/>
                    </a:lnTo>
                    <a:lnTo>
                      <a:pt x="554" y="2318"/>
                    </a:lnTo>
                    <a:lnTo>
                      <a:pt x="554" y="0"/>
                    </a:lnTo>
                    <a:close/>
                  </a:path>
                </a:pathLst>
              </a:custGeom>
              <a:solidFill>
                <a:srgbClr val="9E9E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8" name="Freeform 220">
                <a:extLst>
                  <a:ext uri="{FF2B5EF4-FFF2-40B4-BE49-F238E27FC236}">
                    <a16:creationId xmlns:a16="http://schemas.microsoft.com/office/drawing/2014/main" id="{D8E1E176-B8FF-4456-BB39-40A3A9C1E0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9" y="1555"/>
                <a:ext cx="263" cy="2650"/>
              </a:xfrm>
              <a:custGeom>
                <a:avLst/>
                <a:gdLst>
                  <a:gd name="T0" fmla="*/ 131 w 527"/>
                  <a:gd name="T1" fmla="*/ 0 h 5300"/>
                  <a:gd name="T2" fmla="*/ 124 w 527"/>
                  <a:gd name="T3" fmla="*/ 0 h 5300"/>
                  <a:gd name="T4" fmla="*/ 117 w 527"/>
                  <a:gd name="T5" fmla="*/ 0 h 5300"/>
                  <a:gd name="T6" fmla="*/ 112 w 527"/>
                  <a:gd name="T7" fmla="*/ 0 h 5300"/>
                  <a:gd name="T8" fmla="*/ 107 w 527"/>
                  <a:gd name="T9" fmla="*/ 0 h 5300"/>
                  <a:gd name="T10" fmla="*/ 102 w 527"/>
                  <a:gd name="T11" fmla="*/ 0 h 5300"/>
                  <a:gd name="T12" fmla="*/ 97 w 527"/>
                  <a:gd name="T13" fmla="*/ 0 h 5300"/>
                  <a:gd name="T14" fmla="*/ 93 w 527"/>
                  <a:gd name="T15" fmla="*/ 0 h 5300"/>
                  <a:gd name="T16" fmla="*/ 87 w 527"/>
                  <a:gd name="T17" fmla="*/ 0 h 5300"/>
                  <a:gd name="T18" fmla="*/ 82 w 527"/>
                  <a:gd name="T19" fmla="*/ 0 h 5300"/>
                  <a:gd name="T20" fmla="*/ 75 w 527"/>
                  <a:gd name="T21" fmla="*/ 0 h 5300"/>
                  <a:gd name="T22" fmla="*/ 67 w 527"/>
                  <a:gd name="T23" fmla="*/ 0 h 5300"/>
                  <a:gd name="T24" fmla="*/ 57 w 527"/>
                  <a:gd name="T25" fmla="*/ 0 h 5300"/>
                  <a:gd name="T26" fmla="*/ 46 w 527"/>
                  <a:gd name="T27" fmla="*/ 0 h 5300"/>
                  <a:gd name="T28" fmla="*/ 33 w 527"/>
                  <a:gd name="T29" fmla="*/ 0 h 5300"/>
                  <a:gd name="T30" fmla="*/ 18 w 527"/>
                  <a:gd name="T31" fmla="*/ 0 h 5300"/>
                  <a:gd name="T32" fmla="*/ 0 w 527"/>
                  <a:gd name="T33" fmla="*/ 0 h 5300"/>
                  <a:gd name="T34" fmla="*/ 0 w 527"/>
                  <a:gd name="T35" fmla="*/ 249 h 5300"/>
                  <a:gd name="T36" fmla="*/ 0 w 527"/>
                  <a:gd name="T37" fmla="*/ 442 h 5300"/>
                  <a:gd name="T38" fmla="*/ 0 w 527"/>
                  <a:gd name="T39" fmla="*/ 745 h 5300"/>
                  <a:gd name="T40" fmla="*/ 0 w 527"/>
                  <a:gd name="T41" fmla="*/ 1325 h 5300"/>
                  <a:gd name="T42" fmla="*/ 7 w 527"/>
                  <a:gd name="T43" fmla="*/ 1325 h 5300"/>
                  <a:gd name="T44" fmla="*/ 14 w 527"/>
                  <a:gd name="T45" fmla="*/ 1325 h 5300"/>
                  <a:gd name="T46" fmla="*/ 19 w 527"/>
                  <a:gd name="T47" fmla="*/ 1325 h 5300"/>
                  <a:gd name="T48" fmla="*/ 24 w 527"/>
                  <a:gd name="T49" fmla="*/ 1325 h 5300"/>
                  <a:gd name="T50" fmla="*/ 29 w 527"/>
                  <a:gd name="T51" fmla="*/ 1325 h 5300"/>
                  <a:gd name="T52" fmla="*/ 34 w 527"/>
                  <a:gd name="T53" fmla="*/ 1325 h 5300"/>
                  <a:gd name="T54" fmla="*/ 38 w 527"/>
                  <a:gd name="T55" fmla="*/ 1325 h 5300"/>
                  <a:gd name="T56" fmla="*/ 43 w 527"/>
                  <a:gd name="T57" fmla="*/ 1325 h 5300"/>
                  <a:gd name="T58" fmla="*/ 49 w 527"/>
                  <a:gd name="T59" fmla="*/ 1325 h 5300"/>
                  <a:gd name="T60" fmla="*/ 56 w 527"/>
                  <a:gd name="T61" fmla="*/ 1325 h 5300"/>
                  <a:gd name="T62" fmla="*/ 64 w 527"/>
                  <a:gd name="T63" fmla="*/ 1325 h 5300"/>
                  <a:gd name="T64" fmla="*/ 74 w 527"/>
                  <a:gd name="T65" fmla="*/ 1325 h 5300"/>
                  <a:gd name="T66" fmla="*/ 85 w 527"/>
                  <a:gd name="T67" fmla="*/ 1325 h 5300"/>
                  <a:gd name="T68" fmla="*/ 98 w 527"/>
                  <a:gd name="T69" fmla="*/ 1325 h 5300"/>
                  <a:gd name="T70" fmla="*/ 113 w 527"/>
                  <a:gd name="T71" fmla="*/ 1325 h 5300"/>
                  <a:gd name="T72" fmla="*/ 131 w 527"/>
                  <a:gd name="T73" fmla="*/ 1325 h 5300"/>
                  <a:gd name="T74" fmla="*/ 131 w 527"/>
                  <a:gd name="T75" fmla="*/ 1077 h 5300"/>
                  <a:gd name="T76" fmla="*/ 131 w 527"/>
                  <a:gd name="T77" fmla="*/ 884 h 5300"/>
                  <a:gd name="T78" fmla="*/ 131 w 527"/>
                  <a:gd name="T79" fmla="*/ 580 h 5300"/>
                  <a:gd name="T80" fmla="*/ 131 w 52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27" h="5300">
                    <a:moveTo>
                      <a:pt x="527" y="0"/>
                    </a:moveTo>
                    <a:lnTo>
                      <a:pt x="497" y="0"/>
                    </a:lnTo>
                    <a:lnTo>
                      <a:pt x="470" y="0"/>
                    </a:lnTo>
                    <a:lnTo>
                      <a:pt x="448" y="0"/>
                    </a:lnTo>
                    <a:lnTo>
                      <a:pt x="429" y="0"/>
                    </a:lnTo>
                    <a:lnTo>
                      <a:pt x="409" y="0"/>
                    </a:lnTo>
                    <a:lnTo>
                      <a:pt x="391" y="0"/>
                    </a:lnTo>
                    <a:lnTo>
                      <a:pt x="372" y="0"/>
                    </a:lnTo>
                    <a:lnTo>
                      <a:pt x="351" y="0"/>
                    </a:lnTo>
                    <a:lnTo>
                      <a:pt x="328" y="0"/>
                    </a:lnTo>
                    <a:lnTo>
                      <a:pt x="301" y="0"/>
                    </a:lnTo>
                    <a:lnTo>
                      <a:pt x="269" y="0"/>
                    </a:lnTo>
                    <a:lnTo>
                      <a:pt x="231" y="0"/>
                    </a:lnTo>
                    <a:lnTo>
                      <a:pt x="186" y="0"/>
                    </a:lnTo>
                    <a:lnTo>
                      <a:pt x="134" y="0"/>
                    </a:lnTo>
                    <a:lnTo>
                      <a:pt x="72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0" y="5300"/>
                    </a:lnTo>
                    <a:lnTo>
                      <a:pt x="57" y="5300"/>
                    </a:lnTo>
                    <a:lnTo>
                      <a:pt x="78" y="5299"/>
                    </a:lnTo>
                    <a:lnTo>
                      <a:pt x="98" y="5299"/>
                    </a:lnTo>
                    <a:lnTo>
                      <a:pt x="118" y="5299"/>
                    </a:lnTo>
                    <a:lnTo>
                      <a:pt x="136" y="5299"/>
                    </a:lnTo>
                    <a:lnTo>
                      <a:pt x="155" y="5299"/>
                    </a:lnTo>
                    <a:lnTo>
                      <a:pt x="175" y="5299"/>
                    </a:lnTo>
                    <a:lnTo>
                      <a:pt x="198" y="5299"/>
                    </a:lnTo>
                    <a:lnTo>
                      <a:pt x="226" y="5299"/>
                    </a:lnTo>
                    <a:lnTo>
                      <a:pt x="258" y="5299"/>
                    </a:lnTo>
                    <a:lnTo>
                      <a:pt x="296" y="5299"/>
                    </a:lnTo>
                    <a:lnTo>
                      <a:pt x="341" y="5299"/>
                    </a:lnTo>
                    <a:lnTo>
                      <a:pt x="393" y="5299"/>
                    </a:lnTo>
                    <a:lnTo>
                      <a:pt x="455" y="5300"/>
                    </a:lnTo>
                    <a:lnTo>
                      <a:pt x="527" y="5300"/>
                    </a:lnTo>
                    <a:lnTo>
                      <a:pt x="527" y="4306"/>
                    </a:lnTo>
                    <a:lnTo>
                      <a:pt x="527" y="3533"/>
                    </a:lnTo>
                    <a:lnTo>
                      <a:pt x="527" y="2318"/>
                    </a:lnTo>
                    <a:lnTo>
                      <a:pt x="527" y="0"/>
                    </a:lnTo>
                    <a:close/>
                  </a:path>
                </a:pathLst>
              </a:custGeom>
              <a:solidFill>
                <a:srgbClr val="A3A3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29" name="Freeform 221">
                <a:extLst>
                  <a:ext uri="{FF2B5EF4-FFF2-40B4-BE49-F238E27FC236}">
                    <a16:creationId xmlns:a16="http://schemas.microsoft.com/office/drawing/2014/main" id="{7F27DAEE-D2F2-4CC8-AEA0-5EC8B282B3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3" y="1555"/>
                <a:ext cx="249" cy="2650"/>
              </a:xfrm>
              <a:custGeom>
                <a:avLst/>
                <a:gdLst>
                  <a:gd name="T0" fmla="*/ 124 w 500"/>
                  <a:gd name="T1" fmla="*/ 0 h 5300"/>
                  <a:gd name="T2" fmla="*/ 117 w 500"/>
                  <a:gd name="T3" fmla="*/ 0 h 5300"/>
                  <a:gd name="T4" fmla="*/ 111 w 500"/>
                  <a:gd name="T5" fmla="*/ 0 h 5300"/>
                  <a:gd name="T6" fmla="*/ 106 w 500"/>
                  <a:gd name="T7" fmla="*/ 0 h 5300"/>
                  <a:gd name="T8" fmla="*/ 101 w 500"/>
                  <a:gd name="T9" fmla="*/ 0 h 5300"/>
                  <a:gd name="T10" fmla="*/ 96 w 500"/>
                  <a:gd name="T11" fmla="*/ 0 h 5300"/>
                  <a:gd name="T12" fmla="*/ 92 w 500"/>
                  <a:gd name="T13" fmla="*/ 0 h 5300"/>
                  <a:gd name="T14" fmla="*/ 88 w 500"/>
                  <a:gd name="T15" fmla="*/ 0 h 5300"/>
                  <a:gd name="T16" fmla="*/ 83 w 500"/>
                  <a:gd name="T17" fmla="*/ 0 h 5300"/>
                  <a:gd name="T18" fmla="*/ 77 w 500"/>
                  <a:gd name="T19" fmla="*/ 0 h 5300"/>
                  <a:gd name="T20" fmla="*/ 71 w 500"/>
                  <a:gd name="T21" fmla="*/ 0 h 5300"/>
                  <a:gd name="T22" fmla="*/ 63 w 500"/>
                  <a:gd name="T23" fmla="*/ 0 h 5300"/>
                  <a:gd name="T24" fmla="*/ 54 w 500"/>
                  <a:gd name="T25" fmla="*/ 0 h 5300"/>
                  <a:gd name="T26" fmla="*/ 44 w 500"/>
                  <a:gd name="T27" fmla="*/ 0 h 5300"/>
                  <a:gd name="T28" fmla="*/ 31 w 500"/>
                  <a:gd name="T29" fmla="*/ 0 h 5300"/>
                  <a:gd name="T30" fmla="*/ 17 w 500"/>
                  <a:gd name="T31" fmla="*/ 0 h 5300"/>
                  <a:gd name="T32" fmla="*/ 0 w 500"/>
                  <a:gd name="T33" fmla="*/ 0 h 5300"/>
                  <a:gd name="T34" fmla="*/ 0 w 500"/>
                  <a:gd name="T35" fmla="*/ 249 h 5300"/>
                  <a:gd name="T36" fmla="*/ 0 w 500"/>
                  <a:gd name="T37" fmla="*/ 442 h 5300"/>
                  <a:gd name="T38" fmla="*/ 0 w 500"/>
                  <a:gd name="T39" fmla="*/ 745 h 5300"/>
                  <a:gd name="T40" fmla="*/ 0 w 500"/>
                  <a:gd name="T41" fmla="*/ 1325 h 5300"/>
                  <a:gd name="T42" fmla="*/ 7 w 500"/>
                  <a:gd name="T43" fmla="*/ 1325 h 5300"/>
                  <a:gd name="T44" fmla="*/ 13 w 500"/>
                  <a:gd name="T45" fmla="*/ 1325 h 5300"/>
                  <a:gd name="T46" fmla="*/ 18 w 500"/>
                  <a:gd name="T47" fmla="*/ 1325 h 5300"/>
                  <a:gd name="T48" fmla="*/ 23 w 500"/>
                  <a:gd name="T49" fmla="*/ 1325 h 5300"/>
                  <a:gd name="T50" fmla="*/ 28 w 500"/>
                  <a:gd name="T51" fmla="*/ 1325 h 5300"/>
                  <a:gd name="T52" fmla="*/ 32 w 500"/>
                  <a:gd name="T53" fmla="*/ 1325 h 5300"/>
                  <a:gd name="T54" fmla="*/ 37 w 500"/>
                  <a:gd name="T55" fmla="*/ 1325 h 5300"/>
                  <a:gd name="T56" fmla="*/ 41 w 500"/>
                  <a:gd name="T57" fmla="*/ 1325 h 5300"/>
                  <a:gd name="T58" fmla="*/ 47 w 500"/>
                  <a:gd name="T59" fmla="*/ 1325 h 5300"/>
                  <a:gd name="T60" fmla="*/ 53 w 500"/>
                  <a:gd name="T61" fmla="*/ 1325 h 5300"/>
                  <a:gd name="T62" fmla="*/ 61 w 500"/>
                  <a:gd name="T63" fmla="*/ 1325 h 5300"/>
                  <a:gd name="T64" fmla="*/ 70 w 500"/>
                  <a:gd name="T65" fmla="*/ 1325 h 5300"/>
                  <a:gd name="T66" fmla="*/ 80 w 500"/>
                  <a:gd name="T67" fmla="*/ 1325 h 5300"/>
                  <a:gd name="T68" fmla="*/ 93 w 500"/>
                  <a:gd name="T69" fmla="*/ 1325 h 5300"/>
                  <a:gd name="T70" fmla="*/ 107 w 500"/>
                  <a:gd name="T71" fmla="*/ 1325 h 5300"/>
                  <a:gd name="T72" fmla="*/ 124 w 500"/>
                  <a:gd name="T73" fmla="*/ 1325 h 5300"/>
                  <a:gd name="T74" fmla="*/ 124 w 500"/>
                  <a:gd name="T75" fmla="*/ 1077 h 5300"/>
                  <a:gd name="T76" fmla="*/ 124 w 500"/>
                  <a:gd name="T77" fmla="*/ 884 h 5300"/>
                  <a:gd name="T78" fmla="*/ 124 w 500"/>
                  <a:gd name="T79" fmla="*/ 580 h 5300"/>
                  <a:gd name="T80" fmla="*/ 124 w 500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00" h="5300">
                    <a:moveTo>
                      <a:pt x="500" y="0"/>
                    </a:moveTo>
                    <a:lnTo>
                      <a:pt x="471" y="0"/>
                    </a:lnTo>
                    <a:lnTo>
                      <a:pt x="447" y="0"/>
                    </a:lnTo>
                    <a:lnTo>
                      <a:pt x="425" y="0"/>
                    </a:lnTo>
                    <a:lnTo>
                      <a:pt x="407" y="0"/>
                    </a:lnTo>
                    <a:lnTo>
                      <a:pt x="388" y="0"/>
                    </a:lnTo>
                    <a:lnTo>
                      <a:pt x="371" y="0"/>
                    </a:lnTo>
                    <a:lnTo>
                      <a:pt x="353" y="0"/>
                    </a:lnTo>
                    <a:lnTo>
                      <a:pt x="333" y="0"/>
                    </a:lnTo>
                    <a:lnTo>
                      <a:pt x="311" y="0"/>
                    </a:lnTo>
                    <a:lnTo>
                      <a:pt x="286" y="0"/>
                    </a:lnTo>
                    <a:lnTo>
                      <a:pt x="255" y="0"/>
                    </a:lnTo>
                    <a:lnTo>
                      <a:pt x="219" y="0"/>
                    </a:lnTo>
                    <a:lnTo>
                      <a:pt x="176" y="0"/>
                    </a:lnTo>
                    <a:lnTo>
                      <a:pt x="127" y="0"/>
                    </a:lnTo>
                    <a:lnTo>
                      <a:pt x="68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9" y="5300"/>
                    </a:lnTo>
                    <a:lnTo>
                      <a:pt x="53" y="5300"/>
                    </a:lnTo>
                    <a:lnTo>
                      <a:pt x="75" y="5299"/>
                    </a:lnTo>
                    <a:lnTo>
                      <a:pt x="93" y="5299"/>
                    </a:lnTo>
                    <a:lnTo>
                      <a:pt x="112" y="5299"/>
                    </a:lnTo>
                    <a:lnTo>
                      <a:pt x="129" y="5299"/>
                    </a:lnTo>
                    <a:lnTo>
                      <a:pt x="148" y="5299"/>
                    </a:lnTo>
                    <a:lnTo>
                      <a:pt x="167" y="5299"/>
                    </a:lnTo>
                    <a:lnTo>
                      <a:pt x="189" y="5299"/>
                    </a:lnTo>
                    <a:lnTo>
                      <a:pt x="214" y="5299"/>
                    </a:lnTo>
                    <a:lnTo>
                      <a:pt x="245" y="5299"/>
                    </a:lnTo>
                    <a:lnTo>
                      <a:pt x="281" y="5299"/>
                    </a:lnTo>
                    <a:lnTo>
                      <a:pt x="324" y="5299"/>
                    </a:lnTo>
                    <a:lnTo>
                      <a:pt x="373" y="5299"/>
                    </a:lnTo>
                    <a:lnTo>
                      <a:pt x="432" y="5300"/>
                    </a:lnTo>
                    <a:lnTo>
                      <a:pt x="500" y="5300"/>
                    </a:lnTo>
                    <a:lnTo>
                      <a:pt x="500" y="4306"/>
                    </a:lnTo>
                    <a:lnTo>
                      <a:pt x="500" y="3533"/>
                    </a:lnTo>
                    <a:lnTo>
                      <a:pt x="500" y="2318"/>
                    </a:lnTo>
                    <a:lnTo>
                      <a:pt x="500" y="0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0" name="Freeform 222">
                <a:extLst>
                  <a:ext uri="{FF2B5EF4-FFF2-40B4-BE49-F238E27FC236}">
                    <a16:creationId xmlns:a16="http://schemas.microsoft.com/office/drawing/2014/main" id="{A39A4217-6E1F-426C-9928-36D9F666BE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7" y="1555"/>
                <a:ext cx="235" cy="2650"/>
              </a:xfrm>
              <a:custGeom>
                <a:avLst/>
                <a:gdLst>
                  <a:gd name="T0" fmla="*/ 117 w 471"/>
                  <a:gd name="T1" fmla="*/ 0 h 5300"/>
                  <a:gd name="T2" fmla="*/ 111 w 471"/>
                  <a:gd name="T3" fmla="*/ 0 h 5300"/>
                  <a:gd name="T4" fmla="*/ 105 w 471"/>
                  <a:gd name="T5" fmla="*/ 0 h 5300"/>
                  <a:gd name="T6" fmla="*/ 100 w 471"/>
                  <a:gd name="T7" fmla="*/ 0 h 5300"/>
                  <a:gd name="T8" fmla="*/ 95 w 471"/>
                  <a:gd name="T9" fmla="*/ 0 h 5300"/>
                  <a:gd name="T10" fmla="*/ 91 w 471"/>
                  <a:gd name="T11" fmla="*/ 0 h 5300"/>
                  <a:gd name="T12" fmla="*/ 87 w 471"/>
                  <a:gd name="T13" fmla="*/ 0 h 5300"/>
                  <a:gd name="T14" fmla="*/ 83 w 471"/>
                  <a:gd name="T15" fmla="*/ 0 h 5300"/>
                  <a:gd name="T16" fmla="*/ 78 w 471"/>
                  <a:gd name="T17" fmla="*/ 0 h 5300"/>
                  <a:gd name="T18" fmla="*/ 73 w 471"/>
                  <a:gd name="T19" fmla="*/ 0 h 5300"/>
                  <a:gd name="T20" fmla="*/ 67 w 471"/>
                  <a:gd name="T21" fmla="*/ 0 h 5300"/>
                  <a:gd name="T22" fmla="*/ 60 w 471"/>
                  <a:gd name="T23" fmla="*/ 0 h 5300"/>
                  <a:gd name="T24" fmla="*/ 51 w 471"/>
                  <a:gd name="T25" fmla="*/ 0 h 5300"/>
                  <a:gd name="T26" fmla="*/ 41 w 471"/>
                  <a:gd name="T27" fmla="*/ 0 h 5300"/>
                  <a:gd name="T28" fmla="*/ 29 w 471"/>
                  <a:gd name="T29" fmla="*/ 0 h 5300"/>
                  <a:gd name="T30" fmla="*/ 16 w 471"/>
                  <a:gd name="T31" fmla="*/ 0 h 5300"/>
                  <a:gd name="T32" fmla="*/ 0 w 471"/>
                  <a:gd name="T33" fmla="*/ 0 h 5300"/>
                  <a:gd name="T34" fmla="*/ 0 w 471"/>
                  <a:gd name="T35" fmla="*/ 249 h 5300"/>
                  <a:gd name="T36" fmla="*/ 0 w 471"/>
                  <a:gd name="T37" fmla="*/ 442 h 5300"/>
                  <a:gd name="T38" fmla="*/ 0 w 471"/>
                  <a:gd name="T39" fmla="*/ 745 h 5300"/>
                  <a:gd name="T40" fmla="*/ 0 w 471"/>
                  <a:gd name="T41" fmla="*/ 1325 h 5300"/>
                  <a:gd name="T42" fmla="*/ 7 w 471"/>
                  <a:gd name="T43" fmla="*/ 1325 h 5300"/>
                  <a:gd name="T44" fmla="*/ 12 w 471"/>
                  <a:gd name="T45" fmla="*/ 1325 h 5300"/>
                  <a:gd name="T46" fmla="*/ 17 w 471"/>
                  <a:gd name="T47" fmla="*/ 1325 h 5300"/>
                  <a:gd name="T48" fmla="*/ 22 w 471"/>
                  <a:gd name="T49" fmla="*/ 1325 h 5300"/>
                  <a:gd name="T50" fmla="*/ 26 w 471"/>
                  <a:gd name="T51" fmla="*/ 1325 h 5300"/>
                  <a:gd name="T52" fmla="*/ 30 w 471"/>
                  <a:gd name="T53" fmla="*/ 1325 h 5300"/>
                  <a:gd name="T54" fmla="*/ 34 w 471"/>
                  <a:gd name="T55" fmla="*/ 1325 h 5300"/>
                  <a:gd name="T56" fmla="*/ 39 w 471"/>
                  <a:gd name="T57" fmla="*/ 1325 h 5300"/>
                  <a:gd name="T58" fmla="*/ 44 w 471"/>
                  <a:gd name="T59" fmla="*/ 1325 h 5300"/>
                  <a:gd name="T60" fmla="*/ 50 w 471"/>
                  <a:gd name="T61" fmla="*/ 1325 h 5300"/>
                  <a:gd name="T62" fmla="*/ 57 w 471"/>
                  <a:gd name="T63" fmla="*/ 1325 h 5300"/>
                  <a:gd name="T64" fmla="*/ 66 w 471"/>
                  <a:gd name="T65" fmla="*/ 1325 h 5300"/>
                  <a:gd name="T66" fmla="*/ 76 w 471"/>
                  <a:gd name="T67" fmla="*/ 1325 h 5300"/>
                  <a:gd name="T68" fmla="*/ 87 w 471"/>
                  <a:gd name="T69" fmla="*/ 1325 h 5300"/>
                  <a:gd name="T70" fmla="*/ 101 w 471"/>
                  <a:gd name="T71" fmla="*/ 1325 h 5300"/>
                  <a:gd name="T72" fmla="*/ 117 w 471"/>
                  <a:gd name="T73" fmla="*/ 1325 h 5300"/>
                  <a:gd name="T74" fmla="*/ 117 w 471"/>
                  <a:gd name="T75" fmla="*/ 1077 h 5300"/>
                  <a:gd name="T76" fmla="*/ 117 w 471"/>
                  <a:gd name="T77" fmla="*/ 884 h 5300"/>
                  <a:gd name="T78" fmla="*/ 117 w 471"/>
                  <a:gd name="T79" fmla="*/ 580 h 5300"/>
                  <a:gd name="T80" fmla="*/ 117 w 471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71" h="5300">
                    <a:moveTo>
                      <a:pt x="471" y="0"/>
                    </a:moveTo>
                    <a:lnTo>
                      <a:pt x="444" y="0"/>
                    </a:lnTo>
                    <a:lnTo>
                      <a:pt x="421" y="0"/>
                    </a:lnTo>
                    <a:lnTo>
                      <a:pt x="401" y="0"/>
                    </a:lnTo>
                    <a:lnTo>
                      <a:pt x="383" y="0"/>
                    </a:lnTo>
                    <a:lnTo>
                      <a:pt x="366" y="0"/>
                    </a:lnTo>
                    <a:lnTo>
                      <a:pt x="350" y="0"/>
                    </a:lnTo>
                    <a:lnTo>
                      <a:pt x="333" y="0"/>
                    </a:lnTo>
                    <a:lnTo>
                      <a:pt x="315" y="0"/>
                    </a:lnTo>
                    <a:lnTo>
                      <a:pt x="293" y="0"/>
                    </a:lnTo>
                    <a:lnTo>
                      <a:pt x="269" y="0"/>
                    </a:lnTo>
                    <a:lnTo>
                      <a:pt x="240" y="0"/>
                    </a:lnTo>
                    <a:lnTo>
                      <a:pt x="206" y="0"/>
                    </a:lnTo>
                    <a:lnTo>
                      <a:pt x="166" y="0"/>
                    </a:lnTo>
                    <a:lnTo>
                      <a:pt x="119" y="0"/>
                    </a:lnTo>
                    <a:lnTo>
                      <a:pt x="65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8" y="5300"/>
                    </a:lnTo>
                    <a:lnTo>
                      <a:pt x="51" y="5300"/>
                    </a:lnTo>
                    <a:lnTo>
                      <a:pt x="70" y="5299"/>
                    </a:lnTo>
                    <a:lnTo>
                      <a:pt x="88" y="5299"/>
                    </a:lnTo>
                    <a:lnTo>
                      <a:pt x="105" y="5299"/>
                    </a:lnTo>
                    <a:lnTo>
                      <a:pt x="121" y="5299"/>
                    </a:lnTo>
                    <a:lnTo>
                      <a:pt x="138" y="5299"/>
                    </a:lnTo>
                    <a:lnTo>
                      <a:pt x="157" y="5299"/>
                    </a:lnTo>
                    <a:lnTo>
                      <a:pt x="178" y="5299"/>
                    </a:lnTo>
                    <a:lnTo>
                      <a:pt x="202" y="5299"/>
                    </a:lnTo>
                    <a:lnTo>
                      <a:pt x="231" y="5299"/>
                    </a:lnTo>
                    <a:lnTo>
                      <a:pt x="265" y="5299"/>
                    </a:lnTo>
                    <a:lnTo>
                      <a:pt x="304" y="5299"/>
                    </a:lnTo>
                    <a:lnTo>
                      <a:pt x="351" y="5299"/>
                    </a:lnTo>
                    <a:lnTo>
                      <a:pt x="407" y="5300"/>
                    </a:lnTo>
                    <a:lnTo>
                      <a:pt x="471" y="5300"/>
                    </a:lnTo>
                    <a:lnTo>
                      <a:pt x="471" y="4306"/>
                    </a:lnTo>
                    <a:lnTo>
                      <a:pt x="471" y="3533"/>
                    </a:lnTo>
                    <a:lnTo>
                      <a:pt x="471" y="2318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AFA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1" name="Freeform 223">
                <a:extLst>
                  <a:ext uri="{FF2B5EF4-FFF2-40B4-BE49-F238E27FC236}">
                    <a16:creationId xmlns:a16="http://schemas.microsoft.com/office/drawing/2014/main" id="{9FD95E7B-3117-49EB-9877-7A9F07E7A1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0" y="1555"/>
                <a:ext cx="222" cy="2650"/>
              </a:xfrm>
              <a:custGeom>
                <a:avLst/>
                <a:gdLst>
                  <a:gd name="T0" fmla="*/ 111 w 444"/>
                  <a:gd name="T1" fmla="*/ 0 h 5300"/>
                  <a:gd name="T2" fmla="*/ 105 w 444"/>
                  <a:gd name="T3" fmla="*/ 0 h 5300"/>
                  <a:gd name="T4" fmla="*/ 99 w 444"/>
                  <a:gd name="T5" fmla="*/ 0 h 5300"/>
                  <a:gd name="T6" fmla="*/ 95 w 444"/>
                  <a:gd name="T7" fmla="*/ 0 h 5300"/>
                  <a:gd name="T8" fmla="*/ 91 w 444"/>
                  <a:gd name="T9" fmla="*/ 0 h 5300"/>
                  <a:gd name="T10" fmla="*/ 86 w 444"/>
                  <a:gd name="T11" fmla="*/ 0 h 5300"/>
                  <a:gd name="T12" fmla="*/ 83 w 444"/>
                  <a:gd name="T13" fmla="*/ 0 h 5300"/>
                  <a:gd name="T14" fmla="*/ 79 w 444"/>
                  <a:gd name="T15" fmla="*/ 0 h 5300"/>
                  <a:gd name="T16" fmla="*/ 74 w 444"/>
                  <a:gd name="T17" fmla="*/ 0 h 5300"/>
                  <a:gd name="T18" fmla="*/ 69 w 444"/>
                  <a:gd name="T19" fmla="*/ 0 h 5300"/>
                  <a:gd name="T20" fmla="*/ 64 w 444"/>
                  <a:gd name="T21" fmla="*/ 0 h 5300"/>
                  <a:gd name="T22" fmla="*/ 57 w 444"/>
                  <a:gd name="T23" fmla="*/ 0 h 5300"/>
                  <a:gd name="T24" fmla="*/ 49 w 444"/>
                  <a:gd name="T25" fmla="*/ 0 h 5300"/>
                  <a:gd name="T26" fmla="*/ 40 w 444"/>
                  <a:gd name="T27" fmla="*/ 0 h 5300"/>
                  <a:gd name="T28" fmla="*/ 28 w 444"/>
                  <a:gd name="T29" fmla="*/ 0 h 5300"/>
                  <a:gd name="T30" fmla="*/ 15 w 444"/>
                  <a:gd name="T31" fmla="*/ 0 h 5300"/>
                  <a:gd name="T32" fmla="*/ 0 w 444"/>
                  <a:gd name="T33" fmla="*/ 0 h 5300"/>
                  <a:gd name="T34" fmla="*/ 0 w 444"/>
                  <a:gd name="T35" fmla="*/ 249 h 5300"/>
                  <a:gd name="T36" fmla="*/ 0 w 444"/>
                  <a:gd name="T37" fmla="*/ 442 h 5300"/>
                  <a:gd name="T38" fmla="*/ 0 w 444"/>
                  <a:gd name="T39" fmla="*/ 745 h 5300"/>
                  <a:gd name="T40" fmla="*/ 0 w 444"/>
                  <a:gd name="T41" fmla="*/ 1325 h 5300"/>
                  <a:gd name="T42" fmla="*/ 7 w 444"/>
                  <a:gd name="T43" fmla="*/ 1325 h 5300"/>
                  <a:gd name="T44" fmla="*/ 12 w 444"/>
                  <a:gd name="T45" fmla="*/ 1325 h 5300"/>
                  <a:gd name="T46" fmla="*/ 17 w 444"/>
                  <a:gd name="T47" fmla="*/ 1325 h 5300"/>
                  <a:gd name="T48" fmla="*/ 21 w 444"/>
                  <a:gd name="T49" fmla="*/ 1325 h 5300"/>
                  <a:gd name="T50" fmla="*/ 25 w 444"/>
                  <a:gd name="T51" fmla="*/ 1325 h 5300"/>
                  <a:gd name="T52" fmla="*/ 29 w 444"/>
                  <a:gd name="T53" fmla="*/ 1325 h 5300"/>
                  <a:gd name="T54" fmla="*/ 33 w 444"/>
                  <a:gd name="T55" fmla="*/ 1325 h 5300"/>
                  <a:gd name="T56" fmla="*/ 37 w 444"/>
                  <a:gd name="T57" fmla="*/ 1325 h 5300"/>
                  <a:gd name="T58" fmla="*/ 42 w 444"/>
                  <a:gd name="T59" fmla="*/ 1325 h 5300"/>
                  <a:gd name="T60" fmla="*/ 48 w 444"/>
                  <a:gd name="T61" fmla="*/ 1325 h 5300"/>
                  <a:gd name="T62" fmla="*/ 55 w 444"/>
                  <a:gd name="T63" fmla="*/ 1325 h 5300"/>
                  <a:gd name="T64" fmla="*/ 63 w 444"/>
                  <a:gd name="T65" fmla="*/ 1325 h 5300"/>
                  <a:gd name="T66" fmla="*/ 72 w 444"/>
                  <a:gd name="T67" fmla="*/ 1325 h 5300"/>
                  <a:gd name="T68" fmla="*/ 83 w 444"/>
                  <a:gd name="T69" fmla="*/ 1325 h 5300"/>
                  <a:gd name="T70" fmla="*/ 96 w 444"/>
                  <a:gd name="T71" fmla="*/ 1325 h 5300"/>
                  <a:gd name="T72" fmla="*/ 111 w 444"/>
                  <a:gd name="T73" fmla="*/ 1325 h 5300"/>
                  <a:gd name="T74" fmla="*/ 111 w 444"/>
                  <a:gd name="T75" fmla="*/ 1077 h 5300"/>
                  <a:gd name="T76" fmla="*/ 111 w 444"/>
                  <a:gd name="T77" fmla="*/ 884 h 5300"/>
                  <a:gd name="T78" fmla="*/ 111 w 444"/>
                  <a:gd name="T79" fmla="*/ 580 h 5300"/>
                  <a:gd name="T80" fmla="*/ 111 w 44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44" h="5300">
                    <a:moveTo>
                      <a:pt x="444" y="0"/>
                    </a:moveTo>
                    <a:lnTo>
                      <a:pt x="418" y="0"/>
                    </a:lnTo>
                    <a:lnTo>
                      <a:pt x="396" y="0"/>
                    </a:lnTo>
                    <a:lnTo>
                      <a:pt x="378" y="0"/>
                    </a:lnTo>
                    <a:lnTo>
                      <a:pt x="361" y="0"/>
                    </a:lnTo>
                    <a:lnTo>
                      <a:pt x="344" y="0"/>
                    </a:lnTo>
                    <a:lnTo>
                      <a:pt x="329" y="0"/>
                    </a:lnTo>
                    <a:lnTo>
                      <a:pt x="313" y="0"/>
                    </a:lnTo>
                    <a:lnTo>
                      <a:pt x="296" y="0"/>
                    </a:lnTo>
                    <a:lnTo>
                      <a:pt x="276" y="0"/>
                    </a:lnTo>
                    <a:lnTo>
                      <a:pt x="253" y="0"/>
                    </a:lnTo>
                    <a:lnTo>
                      <a:pt x="226" y="0"/>
                    </a:lnTo>
                    <a:lnTo>
                      <a:pt x="195" y="0"/>
                    </a:lnTo>
                    <a:lnTo>
                      <a:pt x="157" y="0"/>
                    </a:lnTo>
                    <a:lnTo>
                      <a:pt x="112" y="0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5" y="5300"/>
                    </a:lnTo>
                    <a:lnTo>
                      <a:pt x="47" y="5300"/>
                    </a:lnTo>
                    <a:lnTo>
                      <a:pt x="66" y="5299"/>
                    </a:lnTo>
                    <a:lnTo>
                      <a:pt x="83" y="5299"/>
                    </a:lnTo>
                    <a:lnTo>
                      <a:pt x="99" y="5299"/>
                    </a:lnTo>
                    <a:lnTo>
                      <a:pt x="114" y="5299"/>
                    </a:lnTo>
                    <a:lnTo>
                      <a:pt x="130" y="5299"/>
                    </a:lnTo>
                    <a:lnTo>
                      <a:pt x="147" y="5299"/>
                    </a:lnTo>
                    <a:lnTo>
                      <a:pt x="167" y="5299"/>
                    </a:lnTo>
                    <a:lnTo>
                      <a:pt x="190" y="5299"/>
                    </a:lnTo>
                    <a:lnTo>
                      <a:pt x="218" y="5299"/>
                    </a:lnTo>
                    <a:lnTo>
                      <a:pt x="249" y="5299"/>
                    </a:lnTo>
                    <a:lnTo>
                      <a:pt x="287" y="5299"/>
                    </a:lnTo>
                    <a:lnTo>
                      <a:pt x="332" y="5299"/>
                    </a:lnTo>
                    <a:lnTo>
                      <a:pt x="384" y="5300"/>
                    </a:lnTo>
                    <a:lnTo>
                      <a:pt x="444" y="5300"/>
                    </a:lnTo>
                    <a:lnTo>
                      <a:pt x="444" y="4306"/>
                    </a:lnTo>
                    <a:lnTo>
                      <a:pt x="444" y="3533"/>
                    </a:lnTo>
                    <a:lnTo>
                      <a:pt x="444" y="2318"/>
                    </a:lnTo>
                    <a:lnTo>
                      <a:pt x="444" y="0"/>
                    </a:lnTo>
                    <a:close/>
                  </a:path>
                </a:pathLst>
              </a:custGeom>
              <a:solidFill>
                <a:srgbClr val="B5B5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2" name="Freeform 224">
                <a:extLst>
                  <a:ext uri="{FF2B5EF4-FFF2-40B4-BE49-F238E27FC236}">
                    <a16:creationId xmlns:a16="http://schemas.microsoft.com/office/drawing/2014/main" id="{BF75B1C2-203D-4B08-B251-506A0E5D96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3" y="1555"/>
                <a:ext cx="209" cy="2650"/>
              </a:xfrm>
              <a:custGeom>
                <a:avLst/>
                <a:gdLst>
                  <a:gd name="T0" fmla="*/ 105 w 417"/>
                  <a:gd name="T1" fmla="*/ 0 h 5300"/>
                  <a:gd name="T2" fmla="*/ 99 w 417"/>
                  <a:gd name="T3" fmla="*/ 0 h 5300"/>
                  <a:gd name="T4" fmla="*/ 93 w 417"/>
                  <a:gd name="T5" fmla="*/ 0 h 5300"/>
                  <a:gd name="T6" fmla="*/ 89 w 417"/>
                  <a:gd name="T7" fmla="*/ 0 h 5300"/>
                  <a:gd name="T8" fmla="*/ 85 w 417"/>
                  <a:gd name="T9" fmla="*/ 0 h 5300"/>
                  <a:gd name="T10" fmla="*/ 81 w 417"/>
                  <a:gd name="T11" fmla="*/ 0 h 5300"/>
                  <a:gd name="T12" fmla="*/ 78 w 417"/>
                  <a:gd name="T13" fmla="*/ 0 h 5300"/>
                  <a:gd name="T14" fmla="*/ 74 w 417"/>
                  <a:gd name="T15" fmla="*/ 0 h 5300"/>
                  <a:gd name="T16" fmla="*/ 70 w 417"/>
                  <a:gd name="T17" fmla="*/ 0 h 5300"/>
                  <a:gd name="T18" fmla="*/ 65 w 417"/>
                  <a:gd name="T19" fmla="*/ 0 h 5300"/>
                  <a:gd name="T20" fmla="*/ 60 w 417"/>
                  <a:gd name="T21" fmla="*/ 0 h 5300"/>
                  <a:gd name="T22" fmla="*/ 54 w 417"/>
                  <a:gd name="T23" fmla="*/ 0 h 5300"/>
                  <a:gd name="T24" fmla="*/ 46 w 417"/>
                  <a:gd name="T25" fmla="*/ 0 h 5300"/>
                  <a:gd name="T26" fmla="*/ 37 w 417"/>
                  <a:gd name="T27" fmla="*/ 0 h 5300"/>
                  <a:gd name="T28" fmla="*/ 27 w 417"/>
                  <a:gd name="T29" fmla="*/ 0 h 5300"/>
                  <a:gd name="T30" fmla="*/ 14 w 417"/>
                  <a:gd name="T31" fmla="*/ 0 h 5300"/>
                  <a:gd name="T32" fmla="*/ 0 w 417"/>
                  <a:gd name="T33" fmla="*/ 0 h 5300"/>
                  <a:gd name="T34" fmla="*/ 0 w 417"/>
                  <a:gd name="T35" fmla="*/ 249 h 5300"/>
                  <a:gd name="T36" fmla="*/ 0 w 417"/>
                  <a:gd name="T37" fmla="*/ 442 h 5300"/>
                  <a:gd name="T38" fmla="*/ 0 w 417"/>
                  <a:gd name="T39" fmla="*/ 745 h 5300"/>
                  <a:gd name="T40" fmla="*/ 0 w 417"/>
                  <a:gd name="T41" fmla="*/ 1325 h 5300"/>
                  <a:gd name="T42" fmla="*/ 6 w 417"/>
                  <a:gd name="T43" fmla="*/ 1325 h 5300"/>
                  <a:gd name="T44" fmla="*/ 11 w 417"/>
                  <a:gd name="T45" fmla="*/ 1325 h 5300"/>
                  <a:gd name="T46" fmla="*/ 16 w 417"/>
                  <a:gd name="T47" fmla="*/ 1325 h 5300"/>
                  <a:gd name="T48" fmla="*/ 20 w 417"/>
                  <a:gd name="T49" fmla="*/ 1325 h 5300"/>
                  <a:gd name="T50" fmla="*/ 23 w 417"/>
                  <a:gd name="T51" fmla="*/ 1325 h 5300"/>
                  <a:gd name="T52" fmla="*/ 27 w 417"/>
                  <a:gd name="T53" fmla="*/ 1325 h 5300"/>
                  <a:gd name="T54" fmla="*/ 31 w 417"/>
                  <a:gd name="T55" fmla="*/ 1325 h 5300"/>
                  <a:gd name="T56" fmla="*/ 35 w 417"/>
                  <a:gd name="T57" fmla="*/ 1325 h 5300"/>
                  <a:gd name="T58" fmla="*/ 40 w 417"/>
                  <a:gd name="T59" fmla="*/ 1325 h 5300"/>
                  <a:gd name="T60" fmla="*/ 45 w 417"/>
                  <a:gd name="T61" fmla="*/ 1325 h 5300"/>
                  <a:gd name="T62" fmla="*/ 51 w 417"/>
                  <a:gd name="T63" fmla="*/ 1325 h 5300"/>
                  <a:gd name="T64" fmla="*/ 59 w 417"/>
                  <a:gd name="T65" fmla="*/ 1325 h 5300"/>
                  <a:gd name="T66" fmla="*/ 68 w 417"/>
                  <a:gd name="T67" fmla="*/ 1325 h 5300"/>
                  <a:gd name="T68" fmla="*/ 78 w 417"/>
                  <a:gd name="T69" fmla="*/ 1325 h 5300"/>
                  <a:gd name="T70" fmla="*/ 90 w 417"/>
                  <a:gd name="T71" fmla="*/ 1325 h 5300"/>
                  <a:gd name="T72" fmla="*/ 105 w 417"/>
                  <a:gd name="T73" fmla="*/ 1325 h 5300"/>
                  <a:gd name="T74" fmla="*/ 105 w 417"/>
                  <a:gd name="T75" fmla="*/ 1077 h 5300"/>
                  <a:gd name="T76" fmla="*/ 105 w 417"/>
                  <a:gd name="T77" fmla="*/ 884 h 5300"/>
                  <a:gd name="T78" fmla="*/ 105 w 417"/>
                  <a:gd name="T79" fmla="*/ 580 h 5300"/>
                  <a:gd name="T80" fmla="*/ 105 w 41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17" h="5300">
                    <a:moveTo>
                      <a:pt x="417" y="0"/>
                    </a:moveTo>
                    <a:lnTo>
                      <a:pt x="393" y="0"/>
                    </a:lnTo>
                    <a:lnTo>
                      <a:pt x="372" y="0"/>
                    </a:lnTo>
                    <a:lnTo>
                      <a:pt x="355" y="0"/>
                    </a:lnTo>
                    <a:lnTo>
                      <a:pt x="339" y="0"/>
                    </a:lnTo>
                    <a:lnTo>
                      <a:pt x="324" y="0"/>
                    </a:lnTo>
                    <a:lnTo>
                      <a:pt x="310" y="0"/>
                    </a:lnTo>
                    <a:lnTo>
                      <a:pt x="295" y="0"/>
                    </a:lnTo>
                    <a:lnTo>
                      <a:pt x="278" y="0"/>
                    </a:lnTo>
                    <a:lnTo>
                      <a:pt x="259" y="0"/>
                    </a:lnTo>
                    <a:lnTo>
                      <a:pt x="238" y="0"/>
                    </a:lnTo>
                    <a:lnTo>
                      <a:pt x="213" y="0"/>
                    </a:lnTo>
                    <a:lnTo>
                      <a:pt x="183" y="0"/>
                    </a:lnTo>
                    <a:lnTo>
                      <a:pt x="147" y="0"/>
                    </a:lnTo>
                    <a:lnTo>
                      <a:pt x="106" y="0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4" y="5300"/>
                    </a:lnTo>
                    <a:lnTo>
                      <a:pt x="44" y="5300"/>
                    </a:lnTo>
                    <a:lnTo>
                      <a:pt x="62" y="5299"/>
                    </a:lnTo>
                    <a:lnTo>
                      <a:pt x="78" y="5299"/>
                    </a:lnTo>
                    <a:lnTo>
                      <a:pt x="92" y="5299"/>
                    </a:lnTo>
                    <a:lnTo>
                      <a:pt x="107" y="5299"/>
                    </a:lnTo>
                    <a:lnTo>
                      <a:pt x="122" y="5299"/>
                    </a:lnTo>
                    <a:lnTo>
                      <a:pt x="138" y="5299"/>
                    </a:lnTo>
                    <a:lnTo>
                      <a:pt x="157" y="5299"/>
                    </a:lnTo>
                    <a:lnTo>
                      <a:pt x="178" y="5299"/>
                    </a:lnTo>
                    <a:lnTo>
                      <a:pt x="204" y="5299"/>
                    </a:lnTo>
                    <a:lnTo>
                      <a:pt x="234" y="5299"/>
                    </a:lnTo>
                    <a:lnTo>
                      <a:pt x="269" y="5299"/>
                    </a:lnTo>
                    <a:lnTo>
                      <a:pt x="311" y="5299"/>
                    </a:lnTo>
                    <a:lnTo>
                      <a:pt x="360" y="5300"/>
                    </a:lnTo>
                    <a:lnTo>
                      <a:pt x="417" y="5300"/>
                    </a:lnTo>
                    <a:lnTo>
                      <a:pt x="417" y="4306"/>
                    </a:lnTo>
                    <a:lnTo>
                      <a:pt x="417" y="3533"/>
                    </a:lnTo>
                    <a:lnTo>
                      <a:pt x="417" y="2318"/>
                    </a:lnTo>
                    <a:lnTo>
                      <a:pt x="417" y="0"/>
                    </a:lnTo>
                    <a:close/>
                  </a:path>
                </a:pathLst>
              </a:cu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3" name="Freeform 225">
                <a:extLst>
                  <a:ext uri="{FF2B5EF4-FFF2-40B4-BE49-F238E27FC236}">
                    <a16:creationId xmlns:a16="http://schemas.microsoft.com/office/drawing/2014/main" id="{713DD2DB-60F0-4A98-B7B0-C7AA1481D5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555"/>
                <a:ext cx="195" cy="2650"/>
              </a:xfrm>
              <a:custGeom>
                <a:avLst/>
                <a:gdLst>
                  <a:gd name="T0" fmla="*/ 98 w 389"/>
                  <a:gd name="T1" fmla="*/ 0 h 5300"/>
                  <a:gd name="T2" fmla="*/ 92 w 389"/>
                  <a:gd name="T3" fmla="*/ 0 h 5300"/>
                  <a:gd name="T4" fmla="*/ 87 w 389"/>
                  <a:gd name="T5" fmla="*/ 0 h 5300"/>
                  <a:gd name="T6" fmla="*/ 83 w 389"/>
                  <a:gd name="T7" fmla="*/ 0 h 5300"/>
                  <a:gd name="T8" fmla="*/ 80 w 389"/>
                  <a:gd name="T9" fmla="*/ 0 h 5300"/>
                  <a:gd name="T10" fmla="*/ 76 w 389"/>
                  <a:gd name="T11" fmla="*/ 0 h 5300"/>
                  <a:gd name="T12" fmla="*/ 73 w 389"/>
                  <a:gd name="T13" fmla="*/ 0 h 5300"/>
                  <a:gd name="T14" fmla="*/ 69 w 389"/>
                  <a:gd name="T15" fmla="*/ 0 h 5300"/>
                  <a:gd name="T16" fmla="*/ 65 w 389"/>
                  <a:gd name="T17" fmla="*/ 0 h 5300"/>
                  <a:gd name="T18" fmla="*/ 61 w 389"/>
                  <a:gd name="T19" fmla="*/ 0 h 5300"/>
                  <a:gd name="T20" fmla="*/ 56 w 389"/>
                  <a:gd name="T21" fmla="*/ 0 h 5300"/>
                  <a:gd name="T22" fmla="*/ 50 w 389"/>
                  <a:gd name="T23" fmla="*/ 0 h 5300"/>
                  <a:gd name="T24" fmla="*/ 43 w 389"/>
                  <a:gd name="T25" fmla="*/ 0 h 5300"/>
                  <a:gd name="T26" fmla="*/ 35 w 389"/>
                  <a:gd name="T27" fmla="*/ 0 h 5300"/>
                  <a:gd name="T28" fmla="*/ 25 w 389"/>
                  <a:gd name="T29" fmla="*/ 0 h 5300"/>
                  <a:gd name="T30" fmla="*/ 14 w 389"/>
                  <a:gd name="T31" fmla="*/ 0 h 5300"/>
                  <a:gd name="T32" fmla="*/ 0 w 389"/>
                  <a:gd name="T33" fmla="*/ 0 h 5300"/>
                  <a:gd name="T34" fmla="*/ 0 w 389"/>
                  <a:gd name="T35" fmla="*/ 249 h 5300"/>
                  <a:gd name="T36" fmla="*/ 0 w 389"/>
                  <a:gd name="T37" fmla="*/ 442 h 5300"/>
                  <a:gd name="T38" fmla="*/ 0 w 389"/>
                  <a:gd name="T39" fmla="*/ 745 h 5300"/>
                  <a:gd name="T40" fmla="*/ 0 w 389"/>
                  <a:gd name="T41" fmla="*/ 1325 h 5300"/>
                  <a:gd name="T42" fmla="*/ 6 w 389"/>
                  <a:gd name="T43" fmla="*/ 1325 h 5300"/>
                  <a:gd name="T44" fmla="*/ 11 w 389"/>
                  <a:gd name="T45" fmla="*/ 1325 h 5300"/>
                  <a:gd name="T46" fmla="*/ 15 w 389"/>
                  <a:gd name="T47" fmla="*/ 1325 h 5300"/>
                  <a:gd name="T48" fmla="*/ 19 w 389"/>
                  <a:gd name="T49" fmla="*/ 1325 h 5300"/>
                  <a:gd name="T50" fmla="*/ 22 w 389"/>
                  <a:gd name="T51" fmla="*/ 1325 h 5300"/>
                  <a:gd name="T52" fmla="*/ 25 w 389"/>
                  <a:gd name="T53" fmla="*/ 1325 h 5300"/>
                  <a:gd name="T54" fmla="*/ 29 w 389"/>
                  <a:gd name="T55" fmla="*/ 1325 h 5300"/>
                  <a:gd name="T56" fmla="*/ 33 w 389"/>
                  <a:gd name="T57" fmla="*/ 1325 h 5300"/>
                  <a:gd name="T58" fmla="*/ 37 w 389"/>
                  <a:gd name="T59" fmla="*/ 1325 h 5300"/>
                  <a:gd name="T60" fmla="*/ 42 w 389"/>
                  <a:gd name="T61" fmla="*/ 1325 h 5300"/>
                  <a:gd name="T62" fmla="*/ 48 w 389"/>
                  <a:gd name="T63" fmla="*/ 1325 h 5300"/>
                  <a:gd name="T64" fmla="*/ 55 w 389"/>
                  <a:gd name="T65" fmla="*/ 1325 h 5300"/>
                  <a:gd name="T66" fmla="*/ 63 w 389"/>
                  <a:gd name="T67" fmla="*/ 1325 h 5300"/>
                  <a:gd name="T68" fmla="*/ 73 w 389"/>
                  <a:gd name="T69" fmla="*/ 1325 h 5300"/>
                  <a:gd name="T70" fmla="*/ 84 w 389"/>
                  <a:gd name="T71" fmla="*/ 1325 h 5300"/>
                  <a:gd name="T72" fmla="*/ 98 w 389"/>
                  <a:gd name="T73" fmla="*/ 1325 h 5300"/>
                  <a:gd name="T74" fmla="*/ 98 w 389"/>
                  <a:gd name="T75" fmla="*/ 1077 h 5300"/>
                  <a:gd name="T76" fmla="*/ 98 w 389"/>
                  <a:gd name="T77" fmla="*/ 884 h 5300"/>
                  <a:gd name="T78" fmla="*/ 98 w 389"/>
                  <a:gd name="T79" fmla="*/ 580 h 5300"/>
                  <a:gd name="T80" fmla="*/ 98 w 38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89" h="5300">
                    <a:moveTo>
                      <a:pt x="389" y="0"/>
                    </a:moveTo>
                    <a:lnTo>
                      <a:pt x="367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7" y="0"/>
                    </a:lnTo>
                    <a:lnTo>
                      <a:pt x="303" y="0"/>
                    </a:lnTo>
                    <a:lnTo>
                      <a:pt x="289" y="0"/>
                    </a:lnTo>
                    <a:lnTo>
                      <a:pt x="275" y="0"/>
                    </a:lnTo>
                    <a:lnTo>
                      <a:pt x="260" y="0"/>
                    </a:lnTo>
                    <a:lnTo>
                      <a:pt x="243" y="0"/>
                    </a:lnTo>
                    <a:lnTo>
                      <a:pt x="222" y="0"/>
                    </a:lnTo>
                    <a:lnTo>
                      <a:pt x="198" y="0"/>
                    </a:lnTo>
                    <a:lnTo>
                      <a:pt x="170" y="0"/>
                    </a:lnTo>
                    <a:lnTo>
                      <a:pt x="137" y="0"/>
                    </a:lnTo>
                    <a:lnTo>
                      <a:pt x="98" y="0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3" y="5300"/>
                    </a:lnTo>
                    <a:lnTo>
                      <a:pt x="41" y="5300"/>
                    </a:lnTo>
                    <a:lnTo>
                      <a:pt x="59" y="5299"/>
                    </a:lnTo>
                    <a:lnTo>
                      <a:pt x="74" y="5299"/>
                    </a:lnTo>
                    <a:lnTo>
                      <a:pt x="86" y="5299"/>
                    </a:lnTo>
                    <a:lnTo>
                      <a:pt x="100" y="5299"/>
                    </a:lnTo>
                    <a:lnTo>
                      <a:pt x="114" y="5299"/>
                    </a:lnTo>
                    <a:lnTo>
                      <a:pt x="130" y="5299"/>
                    </a:lnTo>
                    <a:lnTo>
                      <a:pt x="147" y="5299"/>
                    </a:lnTo>
                    <a:lnTo>
                      <a:pt x="167" y="5299"/>
                    </a:lnTo>
                    <a:lnTo>
                      <a:pt x="191" y="5299"/>
                    </a:lnTo>
                    <a:lnTo>
                      <a:pt x="219" y="5299"/>
                    </a:lnTo>
                    <a:lnTo>
                      <a:pt x="252" y="5299"/>
                    </a:lnTo>
                    <a:lnTo>
                      <a:pt x="291" y="5299"/>
                    </a:lnTo>
                    <a:lnTo>
                      <a:pt x="336" y="5300"/>
                    </a:lnTo>
                    <a:lnTo>
                      <a:pt x="389" y="5300"/>
                    </a:lnTo>
                    <a:lnTo>
                      <a:pt x="389" y="4306"/>
                    </a:lnTo>
                    <a:lnTo>
                      <a:pt x="389" y="3533"/>
                    </a:lnTo>
                    <a:lnTo>
                      <a:pt x="389" y="2318"/>
                    </a:ln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4" name="Freeform 226">
                <a:extLst>
                  <a:ext uri="{FF2B5EF4-FFF2-40B4-BE49-F238E27FC236}">
                    <a16:creationId xmlns:a16="http://schemas.microsoft.com/office/drawing/2014/main" id="{2B788590-CBA4-4B6A-80B8-F8A0E70D34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0" y="1555"/>
                <a:ext cx="182" cy="2650"/>
              </a:xfrm>
              <a:custGeom>
                <a:avLst/>
                <a:gdLst>
                  <a:gd name="T0" fmla="*/ 91 w 363"/>
                  <a:gd name="T1" fmla="*/ 0 h 5300"/>
                  <a:gd name="T2" fmla="*/ 86 w 363"/>
                  <a:gd name="T3" fmla="*/ 0 h 5300"/>
                  <a:gd name="T4" fmla="*/ 81 w 363"/>
                  <a:gd name="T5" fmla="*/ 0 h 5300"/>
                  <a:gd name="T6" fmla="*/ 77 w 363"/>
                  <a:gd name="T7" fmla="*/ 0 h 5300"/>
                  <a:gd name="T8" fmla="*/ 74 w 363"/>
                  <a:gd name="T9" fmla="*/ 0 h 5300"/>
                  <a:gd name="T10" fmla="*/ 71 w 363"/>
                  <a:gd name="T11" fmla="*/ 0 h 5300"/>
                  <a:gd name="T12" fmla="*/ 68 w 363"/>
                  <a:gd name="T13" fmla="*/ 0 h 5300"/>
                  <a:gd name="T14" fmla="*/ 64 w 363"/>
                  <a:gd name="T15" fmla="*/ 0 h 5300"/>
                  <a:gd name="T16" fmla="*/ 61 w 363"/>
                  <a:gd name="T17" fmla="*/ 0 h 5300"/>
                  <a:gd name="T18" fmla="*/ 57 w 363"/>
                  <a:gd name="T19" fmla="*/ 0 h 5300"/>
                  <a:gd name="T20" fmla="*/ 52 w 363"/>
                  <a:gd name="T21" fmla="*/ 0 h 5300"/>
                  <a:gd name="T22" fmla="*/ 46 w 363"/>
                  <a:gd name="T23" fmla="*/ 0 h 5300"/>
                  <a:gd name="T24" fmla="*/ 40 w 363"/>
                  <a:gd name="T25" fmla="*/ 0 h 5300"/>
                  <a:gd name="T26" fmla="*/ 32 w 363"/>
                  <a:gd name="T27" fmla="*/ 0 h 5300"/>
                  <a:gd name="T28" fmla="*/ 23 w 363"/>
                  <a:gd name="T29" fmla="*/ 0 h 5300"/>
                  <a:gd name="T30" fmla="*/ 13 w 363"/>
                  <a:gd name="T31" fmla="*/ 0 h 5300"/>
                  <a:gd name="T32" fmla="*/ 0 w 363"/>
                  <a:gd name="T33" fmla="*/ 0 h 5300"/>
                  <a:gd name="T34" fmla="*/ 0 w 363"/>
                  <a:gd name="T35" fmla="*/ 249 h 5300"/>
                  <a:gd name="T36" fmla="*/ 0 w 363"/>
                  <a:gd name="T37" fmla="*/ 442 h 5300"/>
                  <a:gd name="T38" fmla="*/ 0 w 363"/>
                  <a:gd name="T39" fmla="*/ 745 h 5300"/>
                  <a:gd name="T40" fmla="*/ 0 w 363"/>
                  <a:gd name="T41" fmla="*/ 1325 h 5300"/>
                  <a:gd name="T42" fmla="*/ 6 w 363"/>
                  <a:gd name="T43" fmla="*/ 1325 h 5300"/>
                  <a:gd name="T44" fmla="*/ 10 w 363"/>
                  <a:gd name="T45" fmla="*/ 1325 h 5300"/>
                  <a:gd name="T46" fmla="*/ 14 w 363"/>
                  <a:gd name="T47" fmla="*/ 1325 h 5300"/>
                  <a:gd name="T48" fmla="*/ 17 w 363"/>
                  <a:gd name="T49" fmla="*/ 1325 h 5300"/>
                  <a:gd name="T50" fmla="*/ 20 w 363"/>
                  <a:gd name="T51" fmla="*/ 1325 h 5300"/>
                  <a:gd name="T52" fmla="*/ 24 w 363"/>
                  <a:gd name="T53" fmla="*/ 1325 h 5300"/>
                  <a:gd name="T54" fmla="*/ 27 w 363"/>
                  <a:gd name="T55" fmla="*/ 1325 h 5300"/>
                  <a:gd name="T56" fmla="*/ 31 w 363"/>
                  <a:gd name="T57" fmla="*/ 1325 h 5300"/>
                  <a:gd name="T58" fmla="*/ 35 w 363"/>
                  <a:gd name="T59" fmla="*/ 1325 h 5300"/>
                  <a:gd name="T60" fmla="*/ 39 w 363"/>
                  <a:gd name="T61" fmla="*/ 1325 h 5300"/>
                  <a:gd name="T62" fmla="*/ 45 w 363"/>
                  <a:gd name="T63" fmla="*/ 1325 h 5300"/>
                  <a:gd name="T64" fmla="*/ 51 w 363"/>
                  <a:gd name="T65" fmla="*/ 1325 h 5300"/>
                  <a:gd name="T66" fmla="*/ 59 w 363"/>
                  <a:gd name="T67" fmla="*/ 1325 h 5300"/>
                  <a:gd name="T68" fmla="*/ 68 w 363"/>
                  <a:gd name="T69" fmla="*/ 1325 h 5300"/>
                  <a:gd name="T70" fmla="*/ 79 w 363"/>
                  <a:gd name="T71" fmla="*/ 1325 h 5300"/>
                  <a:gd name="T72" fmla="*/ 91 w 363"/>
                  <a:gd name="T73" fmla="*/ 1325 h 5300"/>
                  <a:gd name="T74" fmla="*/ 91 w 363"/>
                  <a:gd name="T75" fmla="*/ 1077 h 5300"/>
                  <a:gd name="T76" fmla="*/ 91 w 363"/>
                  <a:gd name="T77" fmla="*/ 884 h 5300"/>
                  <a:gd name="T78" fmla="*/ 91 w 363"/>
                  <a:gd name="T79" fmla="*/ 580 h 5300"/>
                  <a:gd name="T80" fmla="*/ 91 w 363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63" h="5300">
                    <a:moveTo>
                      <a:pt x="363" y="0"/>
                    </a:moveTo>
                    <a:lnTo>
                      <a:pt x="342" y="0"/>
                    </a:lnTo>
                    <a:lnTo>
                      <a:pt x="323" y="0"/>
                    </a:lnTo>
                    <a:lnTo>
                      <a:pt x="308" y="0"/>
                    </a:lnTo>
                    <a:lnTo>
                      <a:pt x="295" y="0"/>
                    </a:lnTo>
                    <a:lnTo>
                      <a:pt x="282" y="0"/>
                    </a:lnTo>
                    <a:lnTo>
                      <a:pt x="269" y="0"/>
                    </a:lnTo>
                    <a:lnTo>
                      <a:pt x="255" y="0"/>
                    </a:lnTo>
                    <a:lnTo>
                      <a:pt x="242" y="0"/>
                    </a:lnTo>
                    <a:lnTo>
                      <a:pt x="226" y="0"/>
                    </a:lnTo>
                    <a:lnTo>
                      <a:pt x="207" y="0"/>
                    </a:lnTo>
                    <a:lnTo>
                      <a:pt x="184" y="0"/>
                    </a:lnTo>
                    <a:lnTo>
                      <a:pt x="159" y="0"/>
                    </a:lnTo>
                    <a:lnTo>
                      <a:pt x="128" y="0"/>
                    </a:lnTo>
                    <a:lnTo>
                      <a:pt x="92" y="0"/>
                    </a:lnTo>
                    <a:lnTo>
                      <a:pt x="49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1" y="5300"/>
                    </a:lnTo>
                    <a:lnTo>
                      <a:pt x="39" y="5300"/>
                    </a:lnTo>
                    <a:lnTo>
                      <a:pt x="54" y="5299"/>
                    </a:lnTo>
                    <a:lnTo>
                      <a:pt x="68" y="5299"/>
                    </a:lnTo>
                    <a:lnTo>
                      <a:pt x="80" y="5299"/>
                    </a:lnTo>
                    <a:lnTo>
                      <a:pt x="93" y="5299"/>
                    </a:lnTo>
                    <a:lnTo>
                      <a:pt x="107" y="5299"/>
                    </a:lnTo>
                    <a:lnTo>
                      <a:pt x="121" y="5299"/>
                    </a:lnTo>
                    <a:lnTo>
                      <a:pt x="137" y="5299"/>
                    </a:lnTo>
                    <a:lnTo>
                      <a:pt x="155" y="5299"/>
                    </a:lnTo>
                    <a:lnTo>
                      <a:pt x="178" y="5299"/>
                    </a:lnTo>
                    <a:lnTo>
                      <a:pt x="204" y="5299"/>
                    </a:lnTo>
                    <a:lnTo>
                      <a:pt x="235" y="5299"/>
                    </a:lnTo>
                    <a:lnTo>
                      <a:pt x="270" y="5299"/>
                    </a:lnTo>
                    <a:lnTo>
                      <a:pt x="313" y="5300"/>
                    </a:lnTo>
                    <a:lnTo>
                      <a:pt x="363" y="5300"/>
                    </a:lnTo>
                    <a:lnTo>
                      <a:pt x="363" y="4306"/>
                    </a:lnTo>
                    <a:lnTo>
                      <a:pt x="363" y="3533"/>
                    </a:lnTo>
                    <a:lnTo>
                      <a:pt x="363" y="2318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5" name="Freeform 227">
                <a:extLst>
                  <a:ext uri="{FF2B5EF4-FFF2-40B4-BE49-F238E27FC236}">
                    <a16:creationId xmlns:a16="http://schemas.microsoft.com/office/drawing/2014/main" id="{DFE04FA5-441E-4B56-93C0-36333C2128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4" y="1555"/>
                <a:ext cx="167" cy="2650"/>
              </a:xfrm>
              <a:custGeom>
                <a:avLst/>
                <a:gdLst>
                  <a:gd name="T0" fmla="*/ 83 w 335"/>
                  <a:gd name="T1" fmla="*/ 0 h 5300"/>
                  <a:gd name="T2" fmla="*/ 78 w 335"/>
                  <a:gd name="T3" fmla="*/ 0 h 5300"/>
                  <a:gd name="T4" fmla="*/ 74 w 335"/>
                  <a:gd name="T5" fmla="*/ 0 h 5300"/>
                  <a:gd name="T6" fmla="*/ 71 w 335"/>
                  <a:gd name="T7" fmla="*/ 0 h 5300"/>
                  <a:gd name="T8" fmla="*/ 68 w 335"/>
                  <a:gd name="T9" fmla="*/ 0 h 5300"/>
                  <a:gd name="T10" fmla="*/ 65 w 335"/>
                  <a:gd name="T11" fmla="*/ 0 h 5300"/>
                  <a:gd name="T12" fmla="*/ 62 w 335"/>
                  <a:gd name="T13" fmla="*/ 0 h 5300"/>
                  <a:gd name="T14" fmla="*/ 59 w 335"/>
                  <a:gd name="T15" fmla="*/ 0 h 5300"/>
                  <a:gd name="T16" fmla="*/ 55 w 335"/>
                  <a:gd name="T17" fmla="*/ 0 h 5300"/>
                  <a:gd name="T18" fmla="*/ 52 w 335"/>
                  <a:gd name="T19" fmla="*/ 0 h 5300"/>
                  <a:gd name="T20" fmla="*/ 47 w 335"/>
                  <a:gd name="T21" fmla="*/ 0 h 5300"/>
                  <a:gd name="T22" fmla="*/ 42 w 335"/>
                  <a:gd name="T23" fmla="*/ 0 h 5300"/>
                  <a:gd name="T24" fmla="*/ 36 w 335"/>
                  <a:gd name="T25" fmla="*/ 0 h 5300"/>
                  <a:gd name="T26" fmla="*/ 29 w 335"/>
                  <a:gd name="T27" fmla="*/ 0 h 5300"/>
                  <a:gd name="T28" fmla="*/ 21 w 335"/>
                  <a:gd name="T29" fmla="*/ 0 h 5300"/>
                  <a:gd name="T30" fmla="*/ 11 w 335"/>
                  <a:gd name="T31" fmla="*/ 0 h 5300"/>
                  <a:gd name="T32" fmla="*/ 0 w 335"/>
                  <a:gd name="T33" fmla="*/ 0 h 5300"/>
                  <a:gd name="T34" fmla="*/ 0 w 335"/>
                  <a:gd name="T35" fmla="*/ 249 h 5300"/>
                  <a:gd name="T36" fmla="*/ 0 w 335"/>
                  <a:gd name="T37" fmla="*/ 442 h 5300"/>
                  <a:gd name="T38" fmla="*/ 0 w 335"/>
                  <a:gd name="T39" fmla="*/ 745 h 5300"/>
                  <a:gd name="T40" fmla="*/ 0 w 335"/>
                  <a:gd name="T41" fmla="*/ 1325 h 5300"/>
                  <a:gd name="T42" fmla="*/ 4 w 335"/>
                  <a:gd name="T43" fmla="*/ 1325 h 5300"/>
                  <a:gd name="T44" fmla="*/ 8 w 335"/>
                  <a:gd name="T45" fmla="*/ 1325 h 5300"/>
                  <a:gd name="T46" fmla="*/ 12 w 335"/>
                  <a:gd name="T47" fmla="*/ 1325 h 5300"/>
                  <a:gd name="T48" fmla="*/ 15 w 335"/>
                  <a:gd name="T49" fmla="*/ 1325 h 5300"/>
                  <a:gd name="T50" fmla="*/ 18 w 335"/>
                  <a:gd name="T51" fmla="*/ 1325 h 5300"/>
                  <a:gd name="T52" fmla="*/ 21 w 335"/>
                  <a:gd name="T53" fmla="*/ 1325 h 5300"/>
                  <a:gd name="T54" fmla="*/ 24 w 335"/>
                  <a:gd name="T55" fmla="*/ 1325 h 5300"/>
                  <a:gd name="T56" fmla="*/ 27 w 335"/>
                  <a:gd name="T57" fmla="*/ 1325 h 5300"/>
                  <a:gd name="T58" fmla="*/ 31 w 335"/>
                  <a:gd name="T59" fmla="*/ 1325 h 5300"/>
                  <a:gd name="T60" fmla="*/ 36 w 335"/>
                  <a:gd name="T61" fmla="*/ 1325 h 5300"/>
                  <a:gd name="T62" fmla="*/ 41 w 335"/>
                  <a:gd name="T63" fmla="*/ 1325 h 5300"/>
                  <a:gd name="T64" fmla="*/ 47 w 335"/>
                  <a:gd name="T65" fmla="*/ 1325 h 5300"/>
                  <a:gd name="T66" fmla="*/ 54 w 335"/>
                  <a:gd name="T67" fmla="*/ 1325 h 5300"/>
                  <a:gd name="T68" fmla="*/ 62 w 335"/>
                  <a:gd name="T69" fmla="*/ 1325 h 5300"/>
                  <a:gd name="T70" fmla="*/ 72 w 335"/>
                  <a:gd name="T71" fmla="*/ 1325 h 5300"/>
                  <a:gd name="T72" fmla="*/ 83 w 335"/>
                  <a:gd name="T73" fmla="*/ 1325 h 5300"/>
                  <a:gd name="T74" fmla="*/ 83 w 335"/>
                  <a:gd name="T75" fmla="*/ 1077 h 5300"/>
                  <a:gd name="T76" fmla="*/ 83 w 335"/>
                  <a:gd name="T77" fmla="*/ 884 h 5300"/>
                  <a:gd name="T78" fmla="*/ 83 w 335"/>
                  <a:gd name="T79" fmla="*/ 580 h 5300"/>
                  <a:gd name="T80" fmla="*/ 83 w 335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35" h="5300">
                    <a:moveTo>
                      <a:pt x="335" y="0"/>
                    </a:moveTo>
                    <a:lnTo>
                      <a:pt x="315" y="0"/>
                    </a:lnTo>
                    <a:lnTo>
                      <a:pt x="299" y="0"/>
                    </a:lnTo>
                    <a:lnTo>
                      <a:pt x="285" y="0"/>
                    </a:lnTo>
                    <a:lnTo>
                      <a:pt x="273" y="0"/>
                    </a:lnTo>
                    <a:lnTo>
                      <a:pt x="260" y="0"/>
                    </a:lnTo>
                    <a:lnTo>
                      <a:pt x="248" y="0"/>
                    </a:lnTo>
                    <a:lnTo>
                      <a:pt x="237" y="0"/>
                    </a:lnTo>
                    <a:lnTo>
                      <a:pt x="223" y="0"/>
                    </a:lnTo>
                    <a:lnTo>
                      <a:pt x="208" y="0"/>
                    </a:lnTo>
                    <a:lnTo>
                      <a:pt x="191" y="0"/>
                    </a:lnTo>
                    <a:lnTo>
                      <a:pt x="171" y="0"/>
                    </a:lnTo>
                    <a:lnTo>
                      <a:pt x="147" y="0"/>
                    </a:lnTo>
                    <a:lnTo>
                      <a:pt x="118" y="0"/>
                    </a:lnTo>
                    <a:lnTo>
                      <a:pt x="85" y="0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9" y="5300"/>
                    </a:lnTo>
                    <a:lnTo>
                      <a:pt x="35" y="5300"/>
                    </a:lnTo>
                    <a:lnTo>
                      <a:pt x="50" y="5299"/>
                    </a:lnTo>
                    <a:lnTo>
                      <a:pt x="63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9" y="5299"/>
                    </a:lnTo>
                    <a:lnTo>
                      <a:pt x="111" y="5299"/>
                    </a:lnTo>
                    <a:lnTo>
                      <a:pt x="126" y="5299"/>
                    </a:lnTo>
                    <a:lnTo>
                      <a:pt x="144" y="5299"/>
                    </a:lnTo>
                    <a:lnTo>
                      <a:pt x="164" y="5299"/>
                    </a:lnTo>
                    <a:lnTo>
                      <a:pt x="189" y="5299"/>
                    </a:lnTo>
                    <a:lnTo>
                      <a:pt x="217" y="5299"/>
                    </a:lnTo>
                    <a:lnTo>
                      <a:pt x="251" y="5299"/>
                    </a:lnTo>
                    <a:lnTo>
                      <a:pt x="290" y="5300"/>
                    </a:lnTo>
                    <a:lnTo>
                      <a:pt x="335" y="5300"/>
                    </a:lnTo>
                    <a:lnTo>
                      <a:pt x="335" y="4306"/>
                    </a:lnTo>
                    <a:lnTo>
                      <a:pt x="335" y="3533"/>
                    </a:lnTo>
                    <a:lnTo>
                      <a:pt x="335" y="2318"/>
                    </a:lnTo>
                    <a:lnTo>
                      <a:pt x="335" y="0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6" name="Freeform 228">
                <a:extLst>
                  <a:ext uri="{FF2B5EF4-FFF2-40B4-BE49-F238E27FC236}">
                    <a16:creationId xmlns:a16="http://schemas.microsoft.com/office/drawing/2014/main" id="{70836C3F-820F-414B-BCB1-9DFF1F84E1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8" y="1555"/>
                <a:ext cx="153" cy="2650"/>
              </a:xfrm>
              <a:custGeom>
                <a:avLst/>
                <a:gdLst>
                  <a:gd name="T0" fmla="*/ 77 w 306"/>
                  <a:gd name="T1" fmla="*/ 0 h 5300"/>
                  <a:gd name="T2" fmla="*/ 73 w 306"/>
                  <a:gd name="T3" fmla="*/ 0 h 5300"/>
                  <a:gd name="T4" fmla="*/ 69 w 306"/>
                  <a:gd name="T5" fmla="*/ 0 h 5300"/>
                  <a:gd name="T6" fmla="*/ 66 w 306"/>
                  <a:gd name="T7" fmla="*/ 0 h 5300"/>
                  <a:gd name="T8" fmla="*/ 63 w 306"/>
                  <a:gd name="T9" fmla="*/ 0 h 5300"/>
                  <a:gd name="T10" fmla="*/ 60 w 306"/>
                  <a:gd name="T11" fmla="*/ 0 h 5300"/>
                  <a:gd name="T12" fmla="*/ 57 w 306"/>
                  <a:gd name="T13" fmla="*/ 0 h 5300"/>
                  <a:gd name="T14" fmla="*/ 54 w 306"/>
                  <a:gd name="T15" fmla="*/ 0 h 5300"/>
                  <a:gd name="T16" fmla="*/ 52 w 306"/>
                  <a:gd name="T17" fmla="*/ 0 h 5300"/>
                  <a:gd name="T18" fmla="*/ 48 w 306"/>
                  <a:gd name="T19" fmla="*/ 0 h 5300"/>
                  <a:gd name="T20" fmla="*/ 44 w 306"/>
                  <a:gd name="T21" fmla="*/ 0 h 5300"/>
                  <a:gd name="T22" fmla="*/ 39 w 306"/>
                  <a:gd name="T23" fmla="*/ 0 h 5300"/>
                  <a:gd name="T24" fmla="*/ 34 w 306"/>
                  <a:gd name="T25" fmla="*/ 0 h 5300"/>
                  <a:gd name="T26" fmla="*/ 27 w 306"/>
                  <a:gd name="T27" fmla="*/ 0 h 5300"/>
                  <a:gd name="T28" fmla="*/ 20 w 306"/>
                  <a:gd name="T29" fmla="*/ 0 h 5300"/>
                  <a:gd name="T30" fmla="*/ 11 w 306"/>
                  <a:gd name="T31" fmla="*/ 0 h 5300"/>
                  <a:gd name="T32" fmla="*/ 0 w 306"/>
                  <a:gd name="T33" fmla="*/ 0 h 5300"/>
                  <a:gd name="T34" fmla="*/ 0 w 306"/>
                  <a:gd name="T35" fmla="*/ 249 h 5300"/>
                  <a:gd name="T36" fmla="*/ 0 w 306"/>
                  <a:gd name="T37" fmla="*/ 442 h 5300"/>
                  <a:gd name="T38" fmla="*/ 0 w 306"/>
                  <a:gd name="T39" fmla="*/ 745 h 5300"/>
                  <a:gd name="T40" fmla="*/ 0 w 306"/>
                  <a:gd name="T41" fmla="*/ 1325 h 5300"/>
                  <a:gd name="T42" fmla="*/ 5 w 306"/>
                  <a:gd name="T43" fmla="*/ 1325 h 5300"/>
                  <a:gd name="T44" fmla="*/ 8 w 306"/>
                  <a:gd name="T45" fmla="*/ 1325 h 5300"/>
                  <a:gd name="T46" fmla="*/ 12 w 306"/>
                  <a:gd name="T47" fmla="*/ 1325 h 5300"/>
                  <a:gd name="T48" fmla="*/ 15 w 306"/>
                  <a:gd name="T49" fmla="*/ 1325 h 5300"/>
                  <a:gd name="T50" fmla="*/ 17 w 306"/>
                  <a:gd name="T51" fmla="*/ 1325 h 5300"/>
                  <a:gd name="T52" fmla="*/ 20 w 306"/>
                  <a:gd name="T53" fmla="*/ 1325 h 5300"/>
                  <a:gd name="T54" fmla="*/ 23 w 306"/>
                  <a:gd name="T55" fmla="*/ 1325 h 5300"/>
                  <a:gd name="T56" fmla="*/ 26 w 306"/>
                  <a:gd name="T57" fmla="*/ 1325 h 5300"/>
                  <a:gd name="T58" fmla="*/ 29 w 306"/>
                  <a:gd name="T59" fmla="*/ 1325 h 5300"/>
                  <a:gd name="T60" fmla="*/ 33 w 306"/>
                  <a:gd name="T61" fmla="*/ 1325 h 5300"/>
                  <a:gd name="T62" fmla="*/ 38 w 306"/>
                  <a:gd name="T63" fmla="*/ 1325 h 5300"/>
                  <a:gd name="T64" fmla="*/ 43 w 306"/>
                  <a:gd name="T65" fmla="*/ 1325 h 5300"/>
                  <a:gd name="T66" fmla="*/ 50 w 306"/>
                  <a:gd name="T67" fmla="*/ 1325 h 5300"/>
                  <a:gd name="T68" fmla="*/ 58 w 306"/>
                  <a:gd name="T69" fmla="*/ 1325 h 5300"/>
                  <a:gd name="T70" fmla="*/ 67 w 306"/>
                  <a:gd name="T71" fmla="*/ 1325 h 5300"/>
                  <a:gd name="T72" fmla="*/ 77 w 306"/>
                  <a:gd name="T73" fmla="*/ 1325 h 5300"/>
                  <a:gd name="T74" fmla="*/ 77 w 306"/>
                  <a:gd name="T75" fmla="*/ 1077 h 5300"/>
                  <a:gd name="T76" fmla="*/ 77 w 306"/>
                  <a:gd name="T77" fmla="*/ 884 h 5300"/>
                  <a:gd name="T78" fmla="*/ 77 w 306"/>
                  <a:gd name="T79" fmla="*/ 580 h 5300"/>
                  <a:gd name="T80" fmla="*/ 77 w 306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06" h="5300">
                    <a:moveTo>
                      <a:pt x="306" y="0"/>
                    </a:moveTo>
                    <a:lnTo>
                      <a:pt x="289" y="0"/>
                    </a:lnTo>
                    <a:lnTo>
                      <a:pt x="274" y="0"/>
                    </a:lnTo>
                    <a:lnTo>
                      <a:pt x="261" y="0"/>
                    </a:lnTo>
                    <a:lnTo>
                      <a:pt x="249" y="0"/>
                    </a:lnTo>
                    <a:lnTo>
                      <a:pt x="238" y="0"/>
                    </a:lnTo>
                    <a:lnTo>
                      <a:pt x="228" y="0"/>
                    </a:lnTo>
                    <a:lnTo>
                      <a:pt x="216" y="0"/>
                    </a:lnTo>
                    <a:lnTo>
                      <a:pt x="205" y="0"/>
                    </a:lnTo>
                    <a:lnTo>
                      <a:pt x="191" y="0"/>
                    </a:lnTo>
                    <a:lnTo>
                      <a:pt x="175" y="0"/>
                    </a:lnTo>
                    <a:lnTo>
                      <a:pt x="156" y="0"/>
                    </a:lnTo>
                    <a:lnTo>
                      <a:pt x="135" y="0"/>
                    </a:lnTo>
                    <a:lnTo>
                      <a:pt x="108" y="0"/>
                    </a:lnTo>
                    <a:lnTo>
                      <a:pt x="77" y="0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7" y="5300"/>
                    </a:lnTo>
                    <a:lnTo>
                      <a:pt x="32" y="5300"/>
                    </a:lnTo>
                    <a:lnTo>
                      <a:pt x="45" y="5299"/>
                    </a:lnTo>
                    <a:lnTo>
                      <a:pt x="57" y="5299"/>
                    </a:lnTo>
                    <a:lnTo>
                      <a:pt x="68" y="5299"/>
                    </a:lnTo>
                    <a:lnTo>
                      <a:pt x="78" y="5299"/>
                    </a:lnTo>
                    <a:lnTo>
                      <a:pt x="90" y="5299"/>
                    </a:lnTo>
                    <a:lnTo>
                      <a:pt x="101" y="5299"/>
                    </a:lnTo>
                    <a:lnTo>
                      <a:pt x="115" y="5299"/>
                    </a:lnTo>
                    <a:lnTo>
                      <a:pt x="131" y="5299"/>
                    </a:lnTo>
                    <a:lnTo>
                      <a:pt x="149" y="5299"/>
                    </a:lnTo>
                    <a:lnTo>
                      <a:pt x="171" y="5299"/>
                    </a:lnTo>
                    <a:lnTo>
                      <a:pt x="198" y="5299"/>
                    </a:lnTo>
                    <a:lnTo>
                      <a:pt x="229" y="5299"/>
                    </a:lnTo>
                    <a:lnTo>
                      <a:pt x="265" y="5300"/>
                    </a:lnTo>
                    <a:lnTo>
                      <a:pt x="306" y="5300"/>
                    </a:lnTo>
                    <a:lnTo>
                      <a:pt x="306" y="4306"/>
                    </a:lnTo>
                    <a:lnTo>
                      <a:pt x="306" y="3533"/>
                    </a:lnTo>
                    <a:lnTo>
                      <a:pt x="306" y="2318"/>
                    </a:lnTo>
                    <a:lnTo>
                      <a:pt x="306" y="0"/>
                    </a:ln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7" name="Freeform 229">
                <a:extLst>
                  <a:ext uri="{FF2B5EF4-FFF2-40B4-BE49-F238E27FC236}">
                    <a16:creationId xmlns:a16="http://schemas.microsoft.com/office/drawing/2014/main" id="{D7334AA7-0C8E-4AC4-BC4C-E90E27937B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1" y="1555"/>
                <a:ext cx="140" cy="2650"/>
              </a:xfrm>
              <a:custGeom>
                <a:avLst/>
                <a:gdLst>
                  <a:gd name="T0" fmla="*/ 70 w 280"/>
                  <a:gd name="T1" fmla="*/ 0 h 5300"/>
                  <a:gd name="T2" fmla="*/ 66 w 280"/>
                  <a:gd name="T3" fmla="*/ 0 h 5300"/>
                  <a:gd name="T4" fmla="*/ 63 w 280"/>
                  <a:gd name="T5" fmla="*/ 0 h 5300"/>
                  <a:gd name="T6" fmla="*/ 60 w 280"/>
                  <a:gd name="T7" fmla="*/ 0 h 5300"/>
                  <a:gd name="T8" fmla="*/ 57 w 280"/>
                  <a:gd name="T9" fmla="*/ 0 h 5300"/>
                  <a:gd name="T10" fmla="*/ 55 w 280"/>
                  <a:gd name="T11" fmla="*/ 0 h 5300"/>
                  <a:gd name="T12" fmla="*/ 52 w 280"/>
                  <a:gd name="T13" fmla="*/ 0 h 5300"/>
                  <a:gd name="T14" fmla="*/ 50 w 280"/>
                  <a:gd name="T15" fmla="*/ 0 h 5300"/>
                  <a:gd name="T16" fmla="*/ 47 w 280"/>
                  <a:gd name="T17" fmla="*/ 0 h 5300"/>
                  <a:gd name="T18" fmla="*/ 44 w 280"/>
                  <a:gd name="T19" fmla="*/ 0 h 5300"/>
                  <a:gd name="T20" fmla="*/ 40 w 280"/>
                  <a:gd name="T21" fmla="*/ 0 h 5300"/>
                  <a:gd name="T22" fmla="*/ 36 w 280"/>
                  <a:gd name="T23" fmla="*/ 0 h 5300"/>
                  <a:gd name="T24" fmla="*/ 31 w 280"/>
                  <a:gd name="T25" fmla="*/ 0 h 5300"/>
                  <a:gd name="T26" fmla="*/ 25 w 280"/>
                  <a:gd name="T27" fmla="*/ 0 h 5300"/>
                  <a:gd name="T28" fmla="*/ 18 w 280"/>
                  <a:gd name="T29" fmla="*/ 0 h 5300"/>
                  <a:gd name="T30" fmla="*/ 10 w 280"/>
                  <a:gd name="T31" fmla="*/ 0 h 5300"/>
                  <a:gd name="T32" fmla="*/ 0 w 280"/>
                  <a:gd name="T33" fmla="*/ 0 h 5300"/>
                  <a:gd name="T34" fmla="*/ 0 w 280"/>
                  <a:gd name="T35" fmla="*/ 249 h 5300"/>
                  <a:gd name="T36" fmla="*/ 0 w 280"/>
                  <a:gd name="T37" fmla="*/ 442 h 5300"/>
                  <a:gd name="T38" fmla="*/ 0 w 280"/>
                  <a:gd name="T39" fmla="*/ 745 h 5300"/>
                  <a:gd name="T40" fmla="*/ 0 w 280"/>
                  <a:gd name="T41" fmla="*/ 1325 h 5300"/>
                  <a:gd name="T42" fmla="*/ 4 w 280"/>
                  <a:gd name="T43" fmla="*/ 1325 h 5300"/>
                  <a:gd name="T44" fmla="*/ 8 w 280"/>
                  <a:gd name="T45" fmla="*/ 1325 h 5300"/>
                  <a:gd name="T46" fmla="*/ 11 w 280"/>
                  <a:gd name="T47" fmla="*/ 1325 h 5300"/>
                  <a:gd name="T48" fmla="*/ 14 w 280"/>
                  <a:gd name="T49" fmla="*/ 1325 h 5300"/>
                  <a:gd name="T50" fmla="*/ 16 w 280"/>
                  <a:gd name="T51" fmla="*/ 1325 h 5300"/>
                  <a:gd name="T52" fmla="*/ 18 w 280"/>
                  <a:gd name="T53" fmla="*/ 1325 h 5300"/>
                  <a:gd name="T54" fmla="*/ 21 w 280"/>
                  <a:gd name="T55" fmla="*/ 1325 h 5300"/>
                  <a:gd name="T56" fmla="*/ 24 w 280"/>
                  <a:gd name="T57" fmla="*/ 1325 h 5300"/>
                  <a:gd name="T58" fmla="*/ 27 w 280"/>
                  <a:gd name="T59" fmla="*/ 1325 h 5300"/>
                  <a:gd name="T60" fmla="*/ 30 w 280"/>
                  <a:gd name="T61" fmla="*/ 1325 h 5300"/>
                  <a:gd name="T62" fmla="*/ 35 w 280"/>
                  <a:gd name="T63" fmla="*/ 1325 h 5300"/>
                  <a:gd name="T64" fmla="*/ 40 w 280"/>
                  <a:gd name="T65" fmla="*/ 1325 h 5300"/>
                  <a:gd name="T66" fmla="*/ 46 w 280"/>
                  <a:gd name="T67" fmla="*/ 1325 h 5300"/>
                  <a:gd name="T68" fmla="*/ 53 w 280"/>
                  <a:gd name="T69" fmla="*/ 1325 h 5300"/>
                  <a:gd name="T70" fmla="*/ 61 w 280"/>
                  <a:gd name="T71" fmla="*/ 1325 h 5300"/>
                  <a:gd name="T72" fmla="*/ 70 w 280"/>
                  <a:gd name="T73" fmla="*/ 1325 h 5300"/>
                  <a:gd name="T74" fmla="*/ 70 w 280"/>
                  <a:gd name="T75" fmla="*/ 1077 h 5300"/>
                  <a:gd name="T76" fmla="*/ 70 w 280"/>
                  <a:gd name="T77" fmla="*/ 884 h 5300"/>
                  <a:gd name="T78" fmla="*/ 70 w 280"/>
                  <a:gd name="T79" fmla="*/ 580 h 5300"/>
                  <a:gd name="T80" fmla="*/ 70 w 280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80" h="5300">
                    <a:moveTo>
                      <a:pt x="280" y="0"/>
                    </a:moveTo>
                    <a:lnTo>
                      <a:pt x="263" y="0"/>
                    </a:lnTo>
                    <a:lnTo>
                      <a:pt x="250" y="0"/>
                    </a:lnTo>
                    <a:lnTo>
                      <a:pt x="238" y="0"/>
                    </a:lnTo>
                    <a:lnTo>
                      <a:pt x="227" y="0"/>
                    </a:lnTo>
                    <a:lnTo>
                      <a:pt x="217" y="0"/>
                    </a:lnTo>
                    <a:lnTo>
                      <a:pt x="207" y="0"/>
                    </a:lnTo>
                    <a:lnTo>
                      <a:pt x="198" y="0"/>
                    </a:lnTo>
                    <a:lnTo>
                      <a:pt x="186" y="0"/>
                    </a:lnTo>
                    <a:lnTo>
                      <a:pt x="174" y="0"/>
                    </a:lnTo>
                    <a:lnTo>
                      <a:pt x="160" y="0"/>
                    </a:lnTo>
                    <a:lnTo>
                      <a:pt x="142" y="0"/>
                    </a:lnTo>
                    <a:lnTo>
                      <a:pt x="122" y="0"/>
                    </a:lnTo>
                    <a:lnTo>
                      <a:pt x="99" y="0"/>
                    </a:lnTo>
                    <a:lnTo>
                      <a:pt x="70" y="0"/>
                    </a:lnTo>
                    <a:lnTo>
                      <a:pt x="38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6" y="5300"/>
                    </a:lnTo>
                    <a:lnTo>
                      <a:pt x="30" y="5300"/>
                    </a:lnTo>
                    <a:lnTo>
                      <a:pt x="41" y="5299"/>
                    </a:lnTo>
                    <a:lnTo>
                      <a:pt x="53" y="5299"/>
                    </a:lnTo>
                    <a:lnTo>
                      <a:pt x="62" y="5299"/>
                    </a:lnTo>
                    <a:lnTo>
                      <a:pt x="72" y="5299"/>
                    </a:lnTo>
                    <a:lnTo>
                      <a:pt x="81" y="5299"/>
                    </a:lnTo>
                    <a:lnTo>
                      <a:pt x="93" y="5299"/>
                    </a:lnTo>
                    <a:lnTo>
                      <a:pt x="106" y="5299"/>
                    </a:lnTo>
                    <a:lnTo>
                      <a:pt x="119" y="5299"/>
                    </a:lnTo>
                    <a:lnTo>
                      <a:pt x="137" y="5299"/>
                    </a:lnTo>
                    <a:lnTo>
                      <a:pt x="157" y="5299"/>
                    </a:lnTo>
                    <a:lnTo>
                      <a:pt x="181" y="5299"/>
                    </a:lnTo>
                    <a:lnTo>
                      <a:pt x="209" y="5299"/>
                    </a:lnTo>
                    <a:lnTo>
                      <a:pt x="242" y="5300"/>
                    </a:lnTo>
                    <a:lnTo>
                      <a:pt x="280" y="5300"/>
                    </a:lnTo>
                    <a:lnTo>
                      <a:pt x="280" y="4306"/>
                    </a:lnTo>
                    <a:lnTo>
                      <a:pt x="280" y="3533"/>
                    </a:lnTo>
                    <a:lnTo>
                      <a:pt x="280" y="2318"/>
                    </a:lnTo>
                    <a:lnTo>
                      <a:pt x="280" y="0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8" name="Freeform 230">
                <a:extLst>
                  <a:ext uri="{FF2B5EF4-FFF2-40B4-BE49-F238E27FC236}">
                    <a16:creationId xmlns:a16="http://schemas.microsoft.com/office/drawing/2014/main" id="{F683CA98-8725-4E0C-9FF9-5F407199E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1555"/>
                <a:ext cx="126" cy="2650"/>
              </a:xfrm>
              <a:custGeom>
                <a:avLst/>
                <a:gdLst>
                  <a:gd name="T0" fmla="*/ 63 w 252"/>
                  <a:gd name="T1" fmla="*/ 0 h 5300"/>
                  <a:gd name="T2" fmla="*/ 60 w 252"/>
                  <a:gd name="T3" fmla="*/ 0 h 5300"/>
                  <a:gd name="T4" fmla="*/ 57 w 252"/>
                  <a:gd name="T5" fmla="*/ 0 h 5300"/>
                  <a:gd name="T6" fmla="*/ 54 w 252"/>
                  <a:gd name="T7" fmla="*/ 0 h 5300"/>
                  <a:gd name="T8" fmla="*/ 52 w 252"/>
                  <a:gd name="T9" fmla="*/ 0 h 5300"/>
                  <a:gd name="T10" fmla="*/ 49 w 252"/>
                  <a:gd name="T11" fmla="*/ 0 h 5300"/>
                  <a:gd name="T12" fmla="*/ 47 w 252"/>
                  <a:gd name="T13" fmla="*/ 0 h 5300"/>
                  <a:gd name="T14" fmla="*/ 45 w 252"/>
                  <a:gd name="T15" fmla="*/ 0 h 5300"/>
                  <a:gd name="T16" fmla="*/ 42 w 252"/>
                  <a:gd name="T17" fmla="*/ 0 h 5300"/>
                  <a:gd name="T18" fmla="*/ 40 w 252"/>
                  <a:gd name="T19" fmla="*/ 0 h 5300"/>
                  <a:gd name="T20" fmla="*/ 36 w 252"/>
                  <a:gd name="T21" fmla="*/ 0 h 5300"/>
                  <a:gd name="T22" fmla="*/ 33 w 252"/>
                  <a:gd name="T23" fmla="*/ 0 h 5300"/>
                  <a:gd name="T24" fmla="*/ 28 w 252"/>
                  <a:gd name="T25" fmla="*/ 0 h 5300"/>
                  <a:gd name="T26" fmla="*/ 22 w 252"/>
                  <a:gd name="T27" fmla="*/ 0 h 5300"/>
                  <a:gd name="T28" fmla="*/ 16 w 252"/>
                  <a:gd name="T29" fmla="*/ 0 h 5300"/>
                  <a:gd name="T30" fmla="*/ 9 w 252"/>
                  <a:gd name="T31" fmla="*/ 0 h 5300"/>
                  <a:gd name="T32" fmla="*/ 0 w 252"/>
                  <a:gd name="T33" fmla="*/ 0 h 5300"/>
                  <a:gd name="T34" fmla="*/ 0 w 252"/>
                  <a:gd name="T35" fmla="*/ 249 h 5300"/>
                  <a:gd name="T36" fmla="*/ 0 w 252"/>
                  <a:gd name="T37" fmla="*/ 442 h 5300"/>
                  <a:gd name="T38" fmla="*/ 0 w 252"/>
                  <a:gd name="T39" fmla="*/ 745 h 5300"/>
                  <a:gd name="T40" fmla="*/ 0 w 252"/>
                  <a:gd name="T41" fmla="*/ 1325 h 5300"/>
                  <a:gd name="T42" fmla="*/ 4 w 252"/>
                  <a:gd name="T43" fmla="*/ 1325 h 5300"/>
                  <a:gd name="T44" fmla="*/ 7 w 252"/>
                  <a:gd name="T45" fmla="*/ 1325 h 5300"/>
                  <a:gd name="T46" fmla="*/ 10 w 252"/>
                  <a:gd name="T47" fmla="*/ 1325 h 5300"/>
                  <a:gd name="T48" fmla="*/ 12 w 252"/>
                  <a:gd name="T49" fmla="*/ 1325 h 5300"/>
                  <a:gd name="T50" fmla="*/ 14 w 252"/>
                  <a:gd name="T51" fmla="*/ 1325 h 5300"/>
                  <a:gd name="T52" fmla="*/ 16 w 252"/>
                  <a:gd name="T53" fmla="*/ 1325 h 5300"/>
                  <a:gd name="T54" fmla="*/ 19 w 252"/>
                  <a:gd name="T55" fmla="*/ 1325 h 5300"/>
                  <a:gd name="T56" fmla="*/ 21 w 252"/>
                  <a:gd name="T57" fmla="*/ 1325 h 5300"/>
                  <a:gd name="T58" fmla="*/ 24 w 252"/>
                  <a:gd name="T59" fmla="*/ 1325 h 5300"/>
                  <a:gd name="T60" fmla="*/ 27 w 252"/>
                  <a:gd name="T61" fmla="*/ 1325 h 5300"/>
                  <a:gd name="T62" fmla="*/ 31 w 252"/>
                  <a:gd name="T63" fmla="*/ 1325 h 5300"/>
                  <a:gd name="T64" fmla="*/ 36 w 252"/>
                  <a:gd name="T65" fmla="*/ 1325 h 5300"/>
                  <a:gd name="T66" fmla="*/ 41 w 252"/>
                  <a:gd name="T67" fmla="*/ 1325 h 5300"/>
                  <a:gd name="T68" fmla="*/ 47 w 252"/>
                  <a:gd name="T69" fmla="*/ 1325 h 5300"/>
                  <a:gd name="T70" fmla="*/ 55 w 252"/>
                  <a:gd name="T71" fmla="*/ 1325 h 5300"/>
                  <a:gd name="T72" fmla="*/ 63 w 252"/>
                  <a:gd name="T73" fmla="*/ 1325 h 5300"/>
                  <a:gd name="T74" fmla="*/ 63 w 252"/>
                  <a:gd name="T75" fmla="*/ 1077 h 5300"/>
                  <a:gd name="T76" fmla="*/ 63 w 252"/>
                  <a:gd name="T77" fmla="*/ 884 h 5300"/>
                  <a:gd name="T78" fmla="*/ 63 w 252"/>
                  <a:gd name="T79" fmla="*/ 580 h 5300"/>
                  <a:gd name="T80" fmla="*/ 63 w 252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52" h="5300">
                    <a:moveTo>
                      <a:pt x="252" y="0"/>
                    </a:moveTo>
                    <a:lnTo>
                      <a:pt x="237" y="0"/>
                    </a:lnTo>
                    <a:lnTo>
                      <a:pt x="225" y="0"/>
                    </a:lnTo>
                    <a:lnTo>
                      <a:pt x="214" y="0"/>
                    </a:lnTo>
                    <a:lnTo>
                      <a:pt x="205" y="0"/>
                    </a:lnTo>
                    <a:lnTo>
                      <a:pt x="195" y="0"/>
                    </a:lnTo>
                    <a:lnTo>
                      <a:pt x="187" y="0"/>
                    </a:lnTo>
                    <a:lnTo>
                      <a:pt x="178" y="0"/>
                    </a:lnTo>
                    <a:lnTo>
                      <a:pt x="168" y="0"/>
                    </a:lnTo>
                    <a:lnTo>
                      <a:pt x="157" y="0"/>
                    </a:lnTo>
                    <a:lnTo>
                      <a:pt x="144" y="0"/>
                    </a:lnTo>
                    <a:lnTo>
                      <a:pt x="129" y="0"/>
                    </a:lnTo>
                    <a:lnTo>
                      <a:pt x="110" y="0"/>
                    </a:lnTo>
                    <a:lnTo>
                      <a:pt x="88" y="0"/>
                    </a:lnTo>
                    <a:lnTo>
                      <a:pt x="64" y="0"/>
                    </a:lnTo>
                    <a:lnTo>
                      <a:pt x="34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5" y="5300"/>
                    </a:lnTo>
                    <a:lnTo>
                      <a:pt x="26" y="5300"/>
                    </a:lnTo>
                    <a:lnTo>
                      <a:pt x="38" y="5299"/>
                    </a:lnTo>
                    <a:lnTo>
                      <a:pt x="47" y="5299"/>
                    </a:lnTo>
                    <a:lnTo>
                      <a:pt x="56" y="5299"/>
                    </a:lnTo>
                    <a:lnTo>
                      <a:pt x="64" y="5299"/>
                    </a:lnTo>
                    <a:lnTo>
                      <a:pt x="73" y="5299"/>
                    </a:lnTo>
                    <a:lnTo>
                      <a:pt x="84" y="5299"/>
                    </a:lnTo>
                    <a:lnTo>
                      <a:pt x="94" y="5299"/>
                    </a:lnTo>
                    <a:lnTo>
                      <a:pt x="108" y="5299"/>
                    </a:lnTo>
                    <a:lnTo>
                      <a:pt x="123" y="5299"/>
                    </a:lnTo>
                    <a:lnTo>
                      <a:pt x="141" y="5299"/>
                    </a:lnTo>
                    <a:lnTo>
                      <a:pt x="163" y="5299"/>
                    </a:lnTo>
                    <a:lnTo>
                      <a:pt x="187" y="5299"/>
                    </a:lnTo>
                    <a:lnTo>
                      <a:pt x="217" y="5300"/>
                    </a:lnTo>
                    <a:lnTo>
                      <a:pt x="252" y="5300"/>
                    </a:lnTo>
                    <a:lnTo>
                      <a:pt x="252" y="4306"/>
                    </a:lnTo>
                    <a:lnTo>
                      <a:pt x="252" y="3533"/>
                    </a:lnTo>
                    <a:lnTo>
                      <a:pt x="252" y="2318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39" name="Freeform 231">
                <a:extLst>
                  <a:ext uri="{FF2B5EF4-FFF2-40B4-BE49-F238E27FC236}">
                    <a16:creationId xmlns:a16="http://schemas.microsoft.com/office/drawing/2014/main" id="{D4B61C67-5EDF-4B9C-944E-D5940837C4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8" y="1555"/>
                <a:ext cx="113" cy="2650"/>
              </a:xfrm>
              <a:custGeom>
                <a:avLst/>
                <a:gdLst>
                  <a:gd name="T0" fmla="*/ 57 w 225"/>
                  <a:gd name="T1" fmla="*/ 0 h 5300"/>
                  <a:gd name="T2" fmla="*/ 53 w 225"/>
                  <a:gd name="T3" fmla="*/ 0 h 5300"/>
                  <a:gd name="T4" fmla="*/ 51 w 225"/>
                  <a:gd name="T5" fmla="*/ 0 h 5300"/>
                  <a:gd name="T6" fmla="*/ 48 w 225"/>
                  <a:gd name="T7" fmla="*/ 0 h 5300"/>
                  <a:gd name="T8" fmla="*/ 46 w 225"/>
                  <a:gd name="T9" fmla="*/ 0 h 5300"/>
                  <a:gd name="T10" fmla="*/ 44 w 225"/>
                  <a:gd name="T11" fmla="*/ 0 h 5300"/>
                  <a:gd name="T12" fmla="*/ 42 w 225"/>
                  <a:gd name="T13" fmla="*/ 0 h 5300"/>
                  <a:gd name="T14" fmla="*/ 40 w 225"/>
                  <a:gd name="T15" fmla="*/ 0 h 5300"/>
                  <a:gd name="T16" fmla="*/ 38 w 225"/>
                  <a:gd name="T17" fmla="*/ 0 h 5300"/>
                  <a:gd name="T18" fmla="*/ 36 w 225"/>
                  <a:gd name="T19" fmla="*/ 0 h 5300"/>
                  <a:gd name="T20" fmla="*/ 33 w 225"/>
                  <a:gd name="T21" fmla="*/ 0 h 5300"/>
                  <a:gd name="T22" fmla="*/ 29 w 225"/>
                  <a:gd name="T23" fmla="*/ 0 h 5300"/>
                  <a:gd name="T24" fmla="*/ 25 w 225"/>
                  <a:gd name="T25" fmla="*/ 0 h 5300"/>
                  <a:gd name="T26" fmla="*/ 20 w 225"/>
                  <a:gd name="T27" fmla="*/ 0 h 5300"/>
                  <a:gd name="T28" fmla="*/ 15 w 225"/>
                  <a:gd name="T29" fmla="*/ 0 h 5300"/>
                  <a:gd name="T30" fmla="*/ 8 w 225"/>
                  <a:gd name="T31" fmla="*/ 0 h 5300"/>
                  <a:gd name="T32" fmla="*/ 0 w 225"/>
                  <a:gd name="T33" fmla="*/ 0 h 5300"/>
                  <a:gd name="T34" fmla="*/ 0 w 225"/>
                  <a:gd name="T35" fmla="*/ 249 h 5300"/>
                  <a:gd name="T36" fmla="*/ 0 w 225"/>
                  <a:gd name="T37" fmla="*/ 442 h 5300"/>
                  <a:gd name="T38" fmla="*/ 0 w 225"/>
                  <a:gd name="T39" fmla="*/ 745 h 5300"/>
                  <a:gd name="T40" fmla="*/ 0 w 225"/>
                  <a:gd name="T41" fmla="*/ 1325 h 5300"/>
                  <a:gd name="T42" fmla="*/ 4 w 225"/>
                  <a:gd name="T43" fmla="*/ 1325 h 5300"/>
                  <a:gd name="T44" fmla="*/ 7 w 225"/>
                  <a:gd name="T45" fmla="*/ 1325 h 5300"/>
                  <a:gd name="T46" fmla="*/ 9 w 225"/>
                  <a:gd name="T47" fmla="*/ 1325 h 5300"/>
                  <a:gd name="T48" fmla="*/ 11 w 225"/>
                  <a:gd name="T49" fmla="*/ 1325 h 5300"/>
                  <a:gd name="T50" fmla="*/ 13 w 225"/>
                  <a:gd name="T51" fmla="*/ 1325 h 5300"/>
                  <a:gd name="T52" fmla="*/ 15 w 225"/>
                  <a:gd name="T53" fmla="*/ 1325 h 5300"/>
                  <a:gd name="T54" fmla="*/ 17 w 225"/>
                  <a:gd name="T55" fmla="*/ 1325 h 5300"/>
                  <a:gd name="T56" fmla="*/ 19 w 225"/>
                  <a:gd name="T57" fmla="*/ 1325 h 5300"/>
                  <a:gd name="T58" fmla="*/ 22 w 225"/>
                  <a:gd name="T59" fmla="*/ 1325 h 5300"/>
                  <a:gd name="T60" fmla="*/ 25 w 225"/>
                  <a:gd name="T61" fmla="*/ 1325 h 5300"/>
                  <a:gd name="T62" fmla="*/ 28 w 225"/>
                  <a:gd name="T63" fmla="*/ 1325 h 5300"/>
                  <a:gd name="T64" fmla="*/ 32 w 225"/>
                  <a:gd name="T65" fmla="*/ 1325 h 5300"/>
                  <a:gd name="T66" fmla="*/ 37 w 225"/>
                  <a:gd name="T67" fmla="*/ 1325 h 5300"/>
                  <a:gd name="T68" fmla="*/ 43 w 225"/>
                  <a:gd name="T69" fmla="*/ 1325 h 5300"/>
                  <a:gd name="T70" fmla="*/ 49 w 225"/>
                  <a:gd name="T71" fmla="*/ 1325 h 5300"/>
                  <a:gd name="T72" fmla="*/ 57 w 225"/>
                  <a:gd name="T73" fmla="*/ 1325 h 5300"/>
                  <a:gd name="T74" fmla="*/ 57 w 225"/>
                  <a:gd name="T75" fmla="*/ 1077 h 5300"/>
                  <a:gd name="T76" fmla="*/ 57 w 225"/>
                  <a:gd name="T77" fmla="*/ 884 h 5300"/>
                  <a:gd name="T78" fmla="*/ 57 w 225"/>
                  <a:gd name="T79" fmla="*/ 580 h 5300"/>
                  <a:gd name="T80" fmla="*/ 57 w 225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25" h="5300">
                    <a:moveTo>
                      <a:pt x="225" y="0"/>
                    </a:moveTo>
                    <a:lnTo>
                      <a:pt x="212" y="0"/>
                    </a:lnTo>
                    <a:lnTo>
                      <a:pt x="201" y="0"/>
                    </a:lnTo>
                    <a:lnTo>
                      <a:pt x="192" y="0"/>
                    </a:lnTo>
                    <a:lnTo>
                      <a:pt x="184" y="0"/>
                    </a:lnTo>
                    <a:lnTo>
                      <a:pt x="176" y="0"/>
                    </a:lnTo>
                    <a:lnTo>
                      <a:pt x="168" y="0"/>
                    </a:lnTo>
                    <a:lnTo>
                      <a:pt x="159" y="0"/>
                    </a:lnTo>
                    <a:lnTo>
                      <a:pt x="151" y="0"/>
                    </a:lnTo>
                    <a:lnTo>
                      <a:pt x="141" y="0"/>
                    </a:lnTo>
                    <a:lnTo>
                      <a:pt x="129" y="0"/>
                    </a:lnTo>
                    <a:lnTo>
                      <a:pt x="116" y="0"/>
                    </a:lnTo>
                    <a:lnTo>
                      <a:pt x="100" y="0"/>
                    </a:lnTo>
                    <a:lnTo>
                      <a:pt x="80" y="0"/>
                    </a:lnTo>
                    <a:lnTo>
                      <a:pt x="57" y="0"/>
                    </a:lnTo>
                    <a:lnTo>
                      <a:pt x="32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3" y="5300"/>
                    </a:lnTo>
                    <a:lnTo>
                      <a:pt x="25" y="5300"/>
                    </a:lnTo>
                    <a:lnTo>
                      <a:pt x="34" y="5299"/>
                    </a:lnTo>
                    <a:lnTo>
                      <a:pt x="43" y="5299"/>
                    </a:lnTo>
                    <a:lnTo>
                      <a:pt x="50" y="5299"/>
                    </a:lnTo>
                    <a:lnTo>
                      <a:pt x="58" y="5299"/>
                    </a:lnTo>
                    <a:lnTo>
                      <a:pt x="66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7" y="5299"/>
                    </a:lnTo>
                    <a:lnTo>
                      <a:pt x="111" y="5299"/>
                    </a:lnTo>
                    <a:lnTo>
                      <a:pt x="127" y="5299"/>
                    </a:lnTo>
                    <a:lnTo>
                      <a:pt x="146" y="5299"/>
                    </a:lnTo>
                    <a:lnTo>
                      <a:pt x="169" y="5299"/>
                    </a:lnTo>
                    <a:lnTo>
                      <a:pt x="194" y="5300"/>
                    </a:lnTo>
                    <a:lnTo>
                      <a:pt x="225" y="5300"/>
                    </a:lnTo>
                    <a:lnTo>
                      <a:pt x="225" y="4306"/>
                    </a:lnTo>
                    <a:lnTo>
                      <a:pt x="225" y="3533"/>
                    </a:lnTo>
                    <a:lnTo>
                      <a:pt x="225" y="2318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0" name="Freeform 232">
                <a:extLst>
                  <a:ext uri="{FF2B5EF4-FFF2-40B4-BE49-F238E27FC236}">
                    <a16:creationId xmlns:a16="http://schemas.microsoft.com/office/drawing/2014/main" id="{B59A6284-0D20-435B-A8EB-527BA7E77E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" y="1555"/>
                <a:ext cx="99" cy="2650"/>
              </a:xfrm>
              <a:custGeom>
                <a:avLst/>
                <a:gdLst>
                  <a:gd name="T0" fmla="*/ 49 w 199"/>
                  <a:gd name="T1" fmla="*/ 0 h 5300"/>
                  <a:gd name="T2" fmla="*/ 46 w 199"/>
                  <a:gd name="T3" fmla="*/ 0 h 5300"/>
                  <a:gd name="T4" fmla="*/ 44 w 199"/>
                  <a:gd name="T5" fmla="*/ 0 h 5300"/>
                  <a:gd name="T6" fmla="*/ 42 w 199"/>
                  <a:gd name="T7" fmla="*/ 0 h 5300"/>
                  <a:gd name="T8" fmla="*/ 40 w 199"/>
                  <a:gd name="T9" fmla="*/ 0 h 5300"/>
                  <a:gd name="T10" fmla="*/ 38 w 199"/>
                  <a:gd name="T11" fmla="*/ 0 h 5300"/>
                  <a:gd name="T12" fmla="*/ 37 w 199"/>
                  <a:gd name="T13" fmla="*/ 0 h 5300"/>
                  <a:gd name="T14" fmla="*/ 35 w 199"/>
                  <a:gd name="T15" fmla="*/ 0 h 5300"/>
                  <a:gd name="T16" fmla="*/ 33 w 199"/>
                  <a:gd name="T17" fmla="*/ 0 h 5300"/>
                  <a:gd name="T18" fmla="*/ 31 w 199"/>
                  <a:gd name="T19" fmla="*/ 0 h 5300"/>
                  <a:gd name="T20" fmla="*/ 28 w 199"/>
                  <a:gd name="T21" fmla="*/ 0 h 5300"/>
                  <a:gd name="T22" fmla="*/ 25 w 199"/>
                  <a:gd name="T23" fmla="*/ 0 h 5300"/>
                  <a:gd name="T24" fmla="*/ 21 w 199"/>
                  <a:gd name="T25" fmla="*/ 0 h 5300"/>
                  <a:gd name="T26" fmla="*/ 17 w 199"/>
                  <a:gd name="T27" fmla="*/ 0 h 5300"/>
                  <a:gd name="T28" fmla="*/ 12 w 199"/>
                  <a:gd name="T29" fmla="*/ 0 h 5300"/>
                  <a:gd name="T30" fmla="*/ 6 w 199"/>
                  <a:gd name="T31" fmla="*/ 0 h 5300"/>
                  <a:gd name="T32" fmla="*/ 0 w 199"/>
                  <a:gd name="T33" fmla="*/ 0 h 5300"/>
                  <a:gd name="T34" fmla="*/ 0 w 199"/>
                  <a:gd name="T35" fmla="*/ 249 h 5300"/>
                  <a:gd name="T36" fmla="*/ 0 w 199"/>
                  <a:gd name="T37" fmla="*/ 442 h 5300"/>
                  <a:gd name="T38" fmla="*/ 0 w 199"/>
                  <a:gd name="T39" fmla="*/ 745 h 5300"/>
                  <a:gd name="T40" fmla="*/ 0 w 199"/>
                  <a:gd name="T41" fmla="*/ 1325 h 5300"/>
                  <a:gd name="T42" fmla="*/ 3 w 199"/>
                  <a:gd name="T43" fmla="*/ 1325 h 5300"/>
                  <a:gd name="T44" fmla="*/ 5 w 199"/>
                  <a:gd name="T45" fmla="*/ 1325 h 5300"/>
                  <a:gd name="T46" fmla="*/ 7 w 199"/>
                  <a:gd name="T47" fmla="*/ 1325 h 5300"/>
                  <a:gd name="T48" fmla="*/ 9 w 199"/>
                  <a:gd name="T49" fmla="*/ 1325 h 5300"/>
                  <a:gd name="T50" fmla="*/ 11 w 199"/>
                  <a:gd name="T51" fmla="*/ 1325 h 5300"/>
                  <a:gd name="T52" fmla="*/ 12 w 199"/>
                  <a:gd name="T53" fmla="*/ 1325 h 5300"/>
                  <a:gd name="T54" fmla="*/ 14 w 199"/>
                  <a:gd name="T55" fmla="*/ 1325 h 5300"/>
                  <a:gd name="T56" fmla="*/ 16 w 199"/>
                  <a:gd name="T57" fmla="*/ 1325 h 5300"/>
                  <a:gd name="T58" fmla="*/ 18 w 199"/>
                  <a:gd name="T59" fmla="*/ 1325 h 5300"/>
                  <a:gd name="T60" fmla="*/ 21 w 199"/>
                  <a:gd name="T61" fmla="*/ 1325 h 5300"/>
                  <a:gd name="T62" fmla="*/ 24 w 199"/>
                  <a:gd name="T63" fmla="*/ 1325 h 5300"/>
                  <a:gd name="T64" fmla="*/ 28 w 199"/>
                  <a:gd name="T65" fmla="*/ 1325 h 5300"/>
                  <a:gd name="T66" fmla="*/ 32 w 199"/>
                  <a:gd name="T67" fmla="*/ 1325 h 5300"/>
                  <a:gd name="T68" fmla="*/ 37 w 199"/>
                  <a:gd name="T69" fmla="*/ 1325 h 5300"/>
                  <a:gd name="T70" fmla="*/ 43 w 199"/>
                  <a:gd name="T71" fmla="*/ 1325 h 5300"/>
                  <a:gd name="T72" fmla="*/ 49 w 199"/>
                  <a:gd name="T73" fmla="*/ 1325 h 5300"/>
                  <a:gd name="T74" fmla="*/ 49 w 199"/>
                  <a:gd name="T75" fmla="*/ 1077 h 5300"/>
                  <a:gd name="T76" fmla="*/ 49 w 199"/>
                  <a:gd name="T77" fmla="*/ 884 h 5300"/>
                  <a:gd name="T78" fmla="*/ 49 w 199"/>
                  <a:gd name="T79" fmla="*/ 580 h 5300"/>
                  <a:gd name="T80" fmla="*/ 49 w 19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99" h="5300">
                    <a:moveTo>
                      <a:pt x="199" y="0"/>
                    </a:moveTo>
                    <a:lnTo>
                      <a:pt x="187" y="0"/>
                    </a:lnTo>
                    <a:lnTo>
                      <a:pt x="178" y="0"/>
                    </a:lnTo>
                    <a:lnTo>
                      <a:pt x="169" y="0"/>
                    </a:lnTo>
                    <a:lnTo>
                      <a:pt x="162" y="0"/>
                    </a:lnTo>
                    <a:lnTo>
                      <a:pt x="155" y="0"/>
                    </a:lnTo>
                    <a:lnTo>
                      <a:pt x="148" y="0"/>
                    </a:lnTo>
                    <a:lnTo>
                      <a:pt x="141" y="0"/>
                    </a:lnTo>
                    <a:lnTo>
                      <a:pt x="133" y="0"/>
                    </a:lnTo>
                    <a:lnTo>
                      <a:pt x="124" y="0"/>
                    </a:lnTo>
                    <a:lnTo>
                      <a:pt x="113" y="0"/>
                    </a:lnTo>
                    <a:lnTo>
                      <a:pt x="102" y="0"/>
                    </a:lnTo>
                    <a:lnTo>
                      <a:pt x="87" y="0"/>
                    </a:lnTo>
                    <a:lnTo>
                      <a:pt x="71" y="0"/>
                    </a:lnTo>
                    <a:lnTo>
                      <a:pt x="51" y="0"/>
                    </a:lnTo>
                    <a:lnTo>
                      <a:pt x="27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2" y="5300"/>
                    </a:lnTo>
                    <a:lnTo>
                      <a:pt x="21" y="5300"/>
                    </a:lnTo>
                    <a:lnTo>
                      <a:pt x="30" y="5299"/>
                    </a:lnTo>
                    <a:lnTo>
                      <a:pt x="37" y="5299"/>
                    </a:lnTo>
                    <a:lnTo>
                      <a:pt x="44" y="5299"/>
                    </a:lnTo>
                    <a:lnTo>
                      <a:pt x="51" y="5299"/>
                    </a:lnTo>
                    <a:lnTo>
                      <a:pt x="58" y="5299"/>
                    </a:lnTo>
                    <a:lnTo>
                      <a:pt x="66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7" y="5299"/>
                    </a:lnTo>
                    <a:lnTo>
                      <a:pt x="112" y="5299"/>
                    </a:lnTo>
                    <a:lnTo>
                      <a:pt x="128" y="5299"/>
                    </a:lnTo>
                    <a:lnTo>
                      <a:pt x="148" y="5299"/>
                    </a:lnTo>
                    <a:lnTo>
                      <a:pt x="172" y="5300"/>
                    </a:lnTo>
                    <a:lnTo>
                      <a:pt x="199" y="5300"/>
                    </a:lnTo>
                    <a:lnTo>
                      <a:pt x="199" y="4306"/>
                    </a:lnTo>
                    <a:lnTo>
                      <a:pt x="199" y="3533"/>
                    </a:lnTo>
                    <a:lnTo>
                      <a:pt x="199" y="2318"/>
                    </a:lnTo>
                    <a:lnTo>
                      <a:pt x="199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1" name="Freeform 233">
                <a:extLst>
                  <a:ext uri="{FF2B5EF4-FFF2-40B4-BE49-F238E27FC236}">
                    <a16:creationId xmlns:a16="http://schemas.microsoft.com/office/drawing/2014/main" id="{9719155E-23DC-4EED-AE88-1D01BA55B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555"/>
                <a:ext cx="84" cy="2650"/>
              </a:xfrm>
              <a:custGeom>
                <a:avLst/>
                <a:gdLst>
                  <a:gd name="T0" fmla="*/ 42 w 170"/>
                  <a:gd name="T1" fmla="*/ 0 h 5300"/>
                  <a:gd name="T2" fmla="*/ 37 w 170"/>
                  <a:gd name="T3" fmla="*/ 0 h 5300"/>
                  <a:gd name="T4" fmla="*/ 34 w 170"/>
                  <a:gd name="T5" fmla="*/ 0 h 5300"/>
                  <a:gd name="T6" fmla="*/ 31 w 170"/>
                  <a:gd name="T7" fmla="*/ 0 h 5300"/>
                  <a:gd name="T8" fmla="*/ 28 w 170"/>
                  <a:gd name="T9" fmla="*/ 0 h 5300"/>
                  <a:gd name="T10" fmla="*/ 24 w 170"/>
                  <a:gd name="T11" fmla="*/ 0 h 5300"/>
                  <a:gd name="T12" fmla="*/ 18 w 170"/>
                  <a:gd name="T13" fmla="*/ 0 h 5300"/>
                  <a:gd name="T14" fmla="*/ 10 w 170"/>
                  <a:gd name="T15" fmla="*/ 0 h 5300"/>
                  <a:gd name="T16" fmla="*/ 0 w 170"/>
                  <a:gd name="T17" fmla="*/ 0 h 5300"/>
                  <a:gd name="T18" fmla="*/ 0 w 170"/>
                  <a:gd name="T19" fmla="*/ 249 h 5300"/>
                  <a:gd name="T20" fmla="*/ 0 w 170"/>
                  <a:gd name="T21" fmla="*/ 442 h 5300"/>
                  <a:gd name="T22" fmla="*/ 0 w 170"/>
                  <a:gd name="T23" fmla="*/ 745 h 5300"/>
                  <a:gd name="T24" fmla="*/ 0 w 170"/>
                  <a:gd name="T25" fmla="*/ 1325 h 5300"/>
                  <a:gd name="T26" fmla="*/ 4 w 170"/>
                  <a:gd name="T27" fmla="*/ 1325 h 5300"/>
                  <a:gd name="T28" fmla="*/ 8 w 170"/>
                  <a:gd name="T29" fmla="*/ 1325 h 5300"/>
                  <a:gd name="T30" fmla="*/ 11 w 170"/>
                  <a:gd name="T31" fmla="*/ 1325 h 5300"/>
                  <a:gd name="T32" fmla="*/ 14 w 170"/>
                  <a:gd name="T33" fmla="*/ 1325 h 5300"/>
                  <a:gd name="T34" fmla="*/ 18 w 170"/>
                  <a:gd name="T35" fmla="*/ 1325 h 5300"/>
                  <a:gd name="T36" fmla="*/ 23 w 170"/>
                  <a:gd name="T37" fmla="*/ 1325 h 5300"/>
                  <a:gd name="T38" fmla="*/ 31 w 170"/>
                  <a:gd name="T39" fmla="*/ 1325 h 5300"/>
                  <a:gd name="T40" fmla="*/ 42 w 170"/>
                  <a:gd name="T41" fmla="*/ 1325 h 5300"/>
                  <a:gd name="T42" fmla="*/ 42 w 170"/>
                  <a:gd name="T43" fmla="*/ 1077 h 5300"/>
                  <a:gd name="T44" fmla="*/ 42 w 170"/>
                  <a:gd name="T45" fmla="*/ 884 h 5300"/>
                  <a:gd name="T46" fmla="*/ 42 w 170"/>
                  <a:gd name="T47" fmla="*/ 580 h 5300"/>
                  <a:gd name="T48" fmla="*/ 42 w 170"/>
                  <a:gd name="T49" fmla="*/ 0 h 53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0" h="5300">
                    <a:moveTo>
                      <a:pt x="170" y="0"/>
                    </a:moveTo>
                    <a:lnTo>
                      <a:pt x="151" y="0"/>
                    </a:lnTo>
                    <a:lnTo>
                      <a:pt x="139" y="0"/>
                    </a:lnTo>
                    <a:lnTo>
                      <a:pt x="126" y="0"/>
                    </a:lnTo>
                    <a:lnTo>
                      <a:pt x="113" y="0"/>
                    </a:lnTo>
                    <a:lnTo>
                      <a:pt x="97" y="0"/>
                    </a:lnTo>
                    <a:lnTo>
                      <a:pt x="75" y="0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9" y="5300"/>
                    </a:lnTo>
                    <a:lnTo>
                      <a:pt x="32" y="5299"/>
                    </a:lnTo>
                    <a:lnTo>
                      <a:pt x="44" y="5299"/>
                    </a:lnTo>
                    <a:lnTo>
                      <a:pt x="57" y="5299"/>
                    </a:lnTo>
                    <a:lnTo>
                      <a:pt x="73" y="5299"/>
                    </a:lnTo>
                    <a:lnTo>
                      <a:pt x="95" y="5299"/>
                    </a:lnTo>
                    <a:lnTo>
                      <a:pt x="127" y="5299"/>
                    </a:lnTo>
                    <a:lnTo>
                      <a:pt x="170" y="5300"/>
                    </a:lnTo>
                    <a:lnTo>
                      <a:pt x="170" y="4306"/>
                    </a:lnTo>
                    <a:lnTo>
                      <a:pt x="170" y="3533"/>
                    </a:lnTo>
                    <a:lnTo>
                      <a:pt x="170" y="2318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2" name="Freeform 234">
                <a:extLst>
                  <a:ext uri="{FF2B5EF4-FFF2-40B4-BE49-F238E27FC236}">
                    <a16:creationId xmlns:a16="http://schemas.microsoft.com/office/drawing/2014/main" id="{C3C14817-2EAF-4F17-B3EE-CCB4AB64D4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555"/>
                <a:ext cx="72" cy="2650"/>
              </a:xfrm>
              <a:custGeom>
                <a:avLst/>
                <a:gdLst>
                  <a:gd name="T0" fmla="*/ 36 w 143"/>
                  <a:gd name="T1" fmla="*/ 0 h 5300"/>
                  <a:gd name="T2" fmla="*/ 32 w 143"/>
                  <a:gd name="T3" fmla="*/ 0 h 5300"/>
                  <a:gd name="T4" fmla="*/ 30 w 143"/>
                  <a:gd name="T5" fmla="*/ 0 h 5300"/>
                  <a:gd name="T6" fmla="*/ 27 w 143"/>
                  <a:gd name="T7" fmla="*/ 0 h 5300"/>
                  <a:gd name="T8" fmla="*/ 24 w 143"/>
                  <a:gd name="T9" fmla="*/ 0 h 5300"/>
                  <a:gd name="T10" fmla="*/ 21 w 143"/>
                  <a:gd name="T11" fmla="*/ 0 h 5300"/>
                  <a:gd name="T12" fmla="*/ 16 w 143"/>
                  <a:gd name="T13" fmla="*/ 0 h 5300"/>
                  <a:gd name="T14" fmla="*/ 9 w 143"/>
                  <a:gd name="T15" fmla="*/ 0 h 5300"/>
                  <a:gd name="T16" fmla="*/ 0 w 143"/>
                  <a:gd name="T17" fmla="*/ 0 h 5300"/>
                  <a:gd name="T18" fmla="*/ 0 w 143"/>
                  <a:gd name="T19" fmla="*/ 249 h 5300"/>
                  <a:gd name="T20" fmla="*/ 0 w 143"/>
                  <a:gd name="T21" fmla="*/ 442 h 5300"/>
                  <a:gd name="T22" fmla="*/ 0 w 143"/>
                  <a:gd name="T23" fmla="*/ 745 h 5300"/>
                  <a:gd name="T24" fmla="*/ 0 w 143"/>
                  <a:gd name="T25" fmla="*/ 1325 h 5300"/>
                  <a:gd name="T26" fmla="*/ 4 w 143"/>
                  <a:gd name="T27" fmla="*/ 1325 h 5300"/>
                  <a:gd name="T28" fmla="*/ 7 w 143"/>
                  <a:gd name="T29" fmla="*/ 1325 h 5300"/>
                  <a:gd name="T30" fmla="*/ 10 w 143"/>
                  <a:gd name="T31" fmla="*/ 1325 h 5300"/>
                  <a:gd name="T32" fmla="*/ 12 w 143"/>
                  <a:gd name="T33" fmla="*/ 1325 h 5300"/>
                  <a:gd name="T34" fmla="*/ 16 w 143"/>
                  <a:gd name="T35" fmla="*/ 1325 h 5300"/>
                  <a:gd name="T36" fmla="*/ 20 w 143"/>
                  <a:gd name="T37" fmla="*/ 1325 h 5300"/>
                  <a:gd name="T38" fmla="*/ 27 w 143"/>
                  <a:gd name="T39" fmla="*/ 1325 h 5300"/>
                  <a:gd name="T40" fmla="*/ 36 w 143"/>
                  <a:gd name="T41" fmla="*/ 1325 h 5300"/>
                  <a:gd name="T42" fmla="*/ 36 w 143"/>
                  <a:gd name="T43" fmla="*/ 1077 h 5300"/>
                  <a:gd name="T44" fmla="*/ 36 w 143"/>
                  <a:gd name="T45" fmla="*/ 884 h 5300"/>
                  <a:gd name="T46" fmla="*/ 36 w 143"/>
                  <a:gd name="T47" fmla="*/ 580 h 5300"/>
                  <a:gd name="T48" fmla="*/ 36 w 143"/>
                  <a:gd name="T49" fmla="*/ 0 h 53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3" h="5300">
                    <a:moveTo>
                      <a:pt x="143" y="0"/>
                    </a:moveTo>
                    <a:lnTo>
                      <a:pt x="128" y="0"/>
                    </a:lnTo>
                    <a:lnTo>
                      <a:pt x="117" y="0"/>
                    </a:lnTo>
                    <a:lnTo>
                      <a:pt x="106" y="0"/>
                    </a:lnTo>
                    <a:lnTo>
                      <a:pt x="96" y="0"/>
                    </a:lnTo>
                    <a:lnTo>
                      <a:pt x="82" y="0"/>
                    </a:lnTo>
                    <a:lnTo>
                      <a:pt x="63" y="0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5" y="5300"/>
                    </a:lnTo>
                    <a:lnTo>
                      <a:pt x="27" y="5299"/>
                    </a:lnTo>
                    <a:lnTo>
                      <a:pt x="37" y="5299"/>
                    </a:lnTo>
                    <a:lnTo>
                      <a:pt x="48" y="5299"/>
                    </a:lnTo>
                    <a:lnTo>
                      <a:pt x="61" y="5299"/>
                    </a:lnTo>
                    <a:lnTo>
                      <a:pt x="80" y="5299"/>
                    </a:lnTo>
                    <a:lnTo>
                      <a:pt x="107" y="5299"/>
                    </a:lnTo>
                    <a:lnTo>
                      <a:pt x="143" y="5300"/>
                    </a:lnTo>
                    <a:lnTo>
                      <a:pt x="143" y="4306"/>
                    </a:lnTo>
                    <a:lnTo>
                      <a:pt x="143" y="3533"/>
                    </a:lnTo>
                    <a:lnTo>
                      <a:pt x="143" y="231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3" name="Rectangle 235">
                <a:extLst>
                  <a:ext uri="{FF2B5EF4-FFF2-40B4-BE49-F238E27FC236}">
                    <a16:creationId xmlns:a16="http://schemas.microsoft.com/office/drawing/2014/main" id="{7641AB65-C01F-4ABA-A38C-D73189991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3" y="1555"/>
                <a:ext cx="57" cy="26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244" name="Freeform 236">
                <a:extLst>
                  <a:ext uri="{FF2B5EF4-FFF2-40B4-BE49-F238E27FC236}">
                    <a16:creationId xmlns:a16="http://schemas.microsoft.com/office/drawing/2014/main" id="{ED8EEDA0-DE9D-4FD9-8AB1-82F0A0FB7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4" y="1551"/>
                <a:ext cx="349" cy="8"/>
              </a:xfrm>
              <a:custGeom>
                <a:avLst/>
                <a:gdLst>
                  <a:gd name="T0" fmla="*/ 4 w 700"/>
                  <a:gd name="T1" fmla="*/ 2 h 16"/>
                  <a:gd name="T2" fmla="*/ 2 w 700"/>
                  <a:gd name="T3" fmla="*/ 4 h 16"/>
                  <a:gd name="T4" fmla="*/ 174 w 700"/>
                  <a:gd name="T5" fmla="*/ 4 h 16"/>
                  <a:gd name="T6" fmla="*/ 174 w 700"/>
                  <a:gd name="T7" fmla="*/ 0 h 16"/>
                  <a:gd name="T8" fmla="*/ 2 w 700"/>
                  <a:gd name="T9" fmla="*/ 0 h 16"/>
                  <a:gd name="T10" fmla="*/ 0 w 700"/>
                  <a:gd name="T11" fmla="*/ 2 h 16"/>
                  <a:gd name="T12" fmla="*/ 2 w 700"/>
                  <a:gd name="T13" fmla="*/ 0 h 16"/>
                  <a:gd name="T14" fmla="*/ 0 w 700"/>
                  <a:gd name="T15" fmla="*/ 1 h 16"/>
                  <a:gd name="T16" fmla="*/ 0 w 700"/>
                  <a:gd name="T17" fmla="*/ 2 h 16"/>
                  <a:gd name="T18" fmla="*/ 0 w 700"/>
                  <a:gd name="T19" fmla="*/ 4 h 16"/>
                  <a:gd name="T20" fmla="*/ 2 w 700"/>
                  <a:gd name="T21" fmla="*/ 4 h 16"/>
                  <a:gd name="T22" fmla="*/ 4 w 700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0" h="16">
                    <a:moveTo>
                      <a:pt x="17" y="8"/>
                    </a:moveTo>
                    <a:lnTo>
                      <a:pt x="9" y="16"/>
                    </a:lnTo>
                    <a:lnTo>
                      <a:pt x="700" y="16"/>
                    </a:lnTo>
                    <a:lnTo>
                      <a:pt x="700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3" y="2"/>
                    </a:lnTo>
                    <a:lnTo>
                      <a:pt x="0" y="8"/>
                    </a:lnTo>
                    <a:lnTo>
                      <a:pt x="3" y="14"/>
                    </a:lnTo>
                    <a:lnTo>
                      <a:pt x="9" y="16"/>
                    </a:lnTo>
                    <a:lnTo>
                      <a:pt x="17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5" name="Freeform 237">
                <a:extLst>
                  <a:ext uri="{FF2B5EF4-FFF2-40B4-BE49-F238E27FC236}">
                    <a16:creationId xmlns:a16="http://schemas.microsoft.com/office/drawing/2014/main" id="{B85FF998-01B8-498F-9E31-2971622C5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4" y="1555"/>
                <a:ext cx="8" cy="2654"/>
              </a:xfrm>
              <a:custGeom>
                <a:avLst/>
                <a:gdLst>
                  <a:gd name="T0" fmla="*/ 2 w 17"/>
                  <a:gd name="T1" fmla="*/ 1323 h 5308"/>
                  <a:gd name="T2" fmla="*/ 4 w 17"/>
                  <a:gd name="T3" fmla="*/ 1325 h 5308"/>
                  <a:gd name="T4" fmla="*/ 4 w 17"/>
                  <a:gd name="T5" fmla="*/ 0 h 5308"/>
                  <a:gd name="T6" fmla="*/ 0 w 17"/>
                  <a:gd name="T7" fmla="*/ 0 h 5308"/>
                  <a:gd name="T8" fmla="*/ 0 w 17"/>
                  <a:gd name="T9" fmla="*/ 1325 h 5308"/>
                  <a:gd name="T10" fmla="*/ 2 w 17"/>
                  <a:gd name="T11" fmla="*/ 1327 h 5308"/>
                  <a:gd name="T12" fmla="*/ 0 w 17"/>
                  <a:gd name="T13" fmla="*/ 1325 h 5308"/>
                  <a:gd name="T14" fmla="*/ 0 w 17"/>
                  <a:gd name="T15" fmla="*/ 1327 h 5308"/>
                  <a:gd name="T16" fmla="*/ 2 w 17"/>
                  <a:gd name="T17" fmla="*/ 1327 h 5308"/>
                  <a:gd name="T18" fmla="*/ 3 w 17"/>
                  <a:gd name="T19" fmla="*/ 1327 h 5308"/>
                  <a:gd name="T20" fmla="*/ 4 w 17"/>
                  <a:gd name="T21" fmla="*/ 1325 h 5308"/>
                  <a:gd name="T22" fmla="*/ 2 w 17"/>
                  <a:gd name="T23" fmla="*/ 1323 h 530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7" h="5308">
                    <a:moveTo>
                      <a:pt x="9" y="5292"/>
                    </a:moveTo>
                    <a:lnTo>
                      <a:pt x="17" y="5300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5300"/>
                    </a:lnTo>
                    <a:lnTo>
                      <a:pt x="9" y="5308"/>
                    </a:lnTo>
                    <a:lnTo>
                      <a:pt x="0" y="5300"/>
                    </a:lnTo>
                    <a:lnTo>
                      <a:pt x="3" y="5306"/>
                    </a:lnTo>
                    <a:lnTo>
                      <a:pt x="9" y="5308"/>
                    </a:lnTo>
                    <a:lnTo>
                      <a:pt x="14" y="5306"/>
                    </a:lnTo>
                    <a:lnTo>
                      <a:pt x="17" y="5300"/>
                    </a:lnTo>
                    <a:lnTo>
                      <a:pt x="9" y="52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6" name="Freeform 238">
                <a:extLst>
                  <a:ext uri="{FF2B5EF4-FFF2-40B4-BE49-F238E27FC236}">
                    <a16:creationId xmlns:a16="http://schemas.microsoft.com/office/drawing/2014/main" id="{EFF551DA-0B9E-43A3-8EEA-282D3DC891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8" y="4201"/>
                <a:ext cx="349" cy="8"/>
              </a:xfrm>
              <a:custGeom>
                <a:avLst/>
                <a:gdLst>
                  <a:gd name="T0" fmla="*/ 170 w 699"/>
                  <a:gd name="T1" fmla="*/ 2 h 16"/>
                  <a:gd name="T2" fmla="*/ 172 w 699"/>
                  <a:gd name="T3" fmla="*/ 0 h 16"/>
                  <a:gd name="T4" fmla="*/ 0 w 699"/>
                  <a:gd name="T5" fmla="*/ 0 h 16"/>
                  <a:gd name="T6" fmla="*/ 0 w 699"/>
                  <a:gd name="T7" fmla="*/ 4 h 16"/>
                  <a:gd name="T8" fmla="*/ 172 w 699"/>
                  <a:gd name="T9" fmla="*/ 4 h 16"/>
                  <a:gd name="T10" fmla="*/ 174 w 699"/>
                  <a:gd name="T11" fmla="*/ 2 h 16"/>
                  <a:gd name="T12" fmla="*/ 172 w 699"/>
                  <a:gd name="T13" fmla="*/ 4 h 16"/>
                  <a:gd name="T14" fmla="*/ 174 w 699"/>
                  <a:gd name="T15" fmla="*/ 4 h 16"/>
                  <a:gd name="T16" fmla="*/ 174 w 699"/>
                  <a:gd name="T17" fmla="*/ 2 h 16"/>
                  <a:gd name="T18" fmla="*/ 174 w 699"/>
                  <a:gd name="T19" fmla="*/ 1 h 16"/>
                  <a:gd name="T20" fmla="*/ 172 w 699"/>
                  <a:gd name="T21" fmla="*/ 0 h 16"/>
                  <a:gd name="T22" fmla="*/ 170 w 699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699" h="16">
                    <a:moveTo>
                      <a:pt x="683" y="8"/>
                    </a:moveTo>
                    <a:lnTo>
                      <a:pt x="691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691" y="16"/>
                    </a:lnTo>
                    <a:lnTo>
                      <a:pt x="699" y="8"/>
                    </a:lnTo>
                    <a:lnTo>
                      <a:pt x="691" y="16"/>
                    </a:lnTo>
                    <a:lnTo>
                      <a:pt x="696" y="14"/>
                    </a:lnTo>
                    <a:lnTo>
                      <a:pt x="699" y="8"/>
                    </a:lnTo>
                    <a:lnTo>
                      <a:pt x="696" y="2"/>
                    </a:lnTo>
                    <a:lnTo>
                      <a:pt x="691" y="0"/>
                    </a:lnTo>
                    <a:lnTo>
                      <a:pt x="683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7" name="Freeform 239">
                <a:extLst>
                  <a:ext uri="{FF2B5EF4-FFF2-40B4-BE49-F238E27FC236}">
                    <a16:creationId xmlns:a16="http://schemas.microsoft.com/office/drawing/2014/main" id="{94CF20CD-76FA-43AF-B7DB-F34FC3D886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9" y="1551"/>
                <a:ext cx="8" cy="2654"/>
              </a:xfrm>
              <a:custGeom>
                <a:avLst/>
                <a:gdLst>
                  <a:gd name="T0" fmla="*/ 2 w 16"/>
                  <a:gd name="T1" fmla="*/ 4 h 5308"/>
                  <a:gd name="T2" fmla="*/ 0 w 16"/>
                  <a:gd name="T3" fmla="*/ 2 h 5308"/>
                  <a:gd name="T4" fmla="*/ 0 w 16"/>
                  <a:gd name="T5" fmla="*/ 1327 h 5308"/>
                  <a:gd name="T6" fmla="*/ 4 w 16"/>
                  <a:gd name="T7" fmla="*/ 1327 h 5308"/>
                  <a:gd name="T8" fmla="*/ 4 w 16"/>
                  <a:gd name="T9" fmla="*/ 2 h 5308"/>
                  <a:gd name="T10" fmla="*/ 2 w 16"/>
                  <a:gd name="T11" fmla="*/ 0 h 5308"/>
                  <a:gd name="T12" fmla="*/ 4 w 16"/>
                  <a:gd name="T13" fmla="*/ 2 h 5308"/>
                  <a:gd name="T14" fmla="*/ 4 w 16"/>
                  <a:gd name="T15" fmla="*/ 1 h 5308"/>
                  <a:gd name="T16" fmla="*/ 2 w 16"/>
                  <a:gd name="T17" fmla="*/ 0 h 5308"/>
                  <a:gd name="T18" fmla="*/ 1 w 16"/>
                  <a:gd name="T19" fmla="*/ 1 h 5308"/>
                  <a:gd name="T20" fmla="*/ 0 w 16"/>
                  <a:gd name="T21" fmla="*/ 2 h 5308"/>
                  <a:gd name="T22" fmla="*/ 2 w 16"/>
                  <a:gd name="T23" fmla="*/ 4 h 530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5308">
                    <a:moveTo>
                      <a:pt x="8" y="16"/>
                    </a:moveTo>
                    <a:lnTo>
                      <a:pt x="0" y="8"/>
                    </a:lnTo>
                    <a:lnTo>
                      <a:pt x="0" y="5308"/>
                    </a:lnTo>
                    <a:lnTo>
                      <a:pt x="16" y="5308"/>
                    </a:lnTo>
                    <a:lnTo>
                      <a:pt x="16" y="8"/>
                    </a:lnTo>
                    <a:lnTo>
                      <a:pt x="8" y="0"/>
                    </a:lnTo>
                    <a:lnTo>
                      <a:pt x="16" y="8"/>
                    </a:lnTo>
                    <a:lnTo>
                      <a:pt x="13" y="2"/>
                    </a:lnTo>
                    <a:lnTo>
                      <a:pt x="8" y="0"/>
                    </a:lnTo>
                    <a:lnTo>
                      <a:pt x="2" y="2"/>
                    </a:lnTo>
                    <a:lnTo>
                      <a:pt x="0" y="8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48" name="Rectangle 240">
                <a:extLst>
                  <a:ext uri="{FF2B5EF4-FFF2-40B4-BE49-F238E27FC236}">
                    <a16:creationId xmlns:a16="http://schemas.microsoft.com/office/drawing/2014/main" id="{BC7045B5-68FD-45D4-9E72-839D43B359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593"/>
                <a:ext cx="460" cy="574"/>
              </a:xfrm>
              <a:prstGeom prst="rect">
                <a:avLst/>
              </a:pr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249" name="Freeform 241">
                <a:extLst>
                  <a:ext uri="{FF2B5EF4-FFF2-40B4-BE49-F238E27FC236}">
                    <a16:creationId xmlns:a16="http://schemas.microsoft.com/office/drawing/2014/main" id="{B68D69D5-6BFB-492D-9713-D2F6A9E18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5" y="2593"/>
                <a:ext cx="442" cy="574"/>
              </a:xfrm>
              <a:custGeom>
                <a:avLst/>
                <a:gdLst>
                  <a:gd name="T0" fmla="*/ 215 w 883"/>
                  <a:gd name="T1" fmla="*/ 0 h 1149"/>
                  <a:gd name="T2" fmla="*/ 203 w 883"/>
                  <a:gd name="T3" fmla="*/ 0 h 1149"/>
                  <a:gd name="T4" fmla="*/ 193 w 883"/>
                  <a:gd name="T5" fmla="*/ 0 h 1149"/>
                  <a:gd name="T6" fmla="*/ 184 w 883"/>
                  <a:gd name="T7" fmla="*/ 0 h 1149"/>
                  <a:gd name="T8" fmla="*/ 176 w 883"/>
                  <a:gd name="T9" fmla="*/ 0 h 1149"/>
                  <a:gd name="T10" fmla="*/ 168 w 883"/>
                  <a:gd name="T11" fmla="*/ 0 h 1149"/>
                  <a:gd name="T12" fmla="*/ 160 w 883"/>
                  <a:gd name="T13" fmla="*/ 0 h 1149"/>
                  <a:gd name="T14" fmla="*/ 152 w 883"/>
                  <a:gd name="T15" fmla="*/ 0 h 1149"/>
                  <a:gd name="T16" fmla="*/ 143 w 883"/>
                  <a:gd name="T17" fmla="*/ 0 h 1149"/>
                  <a:gd name="T18" fmla="*/ 132 w 883"/>
                  <a:gd name="T19" fmla="*/ 0 h 1149"/>
                  <a:gd name="T20" fmla="*/ 120 w 883"/>
                  <a:gd name="T21" fmla="*/ 0 h 1149"/>
                  <a:gd name="T22" fmla="*/ 105 w 883"/>
                  <a:gd name="T23" fmla="*/ 0 h 1149"/>
                  <a:gd name="T24" fmla="*/ 88 w 883"/>
                  <a:gd name="T25" fmla="*/ 0 h 1149"/>
                  <a:gd name="T26" fmla="*/ 68 w 883"/>
                  <a:gd name="T27" fmla="*/ 0 h 1149"/>
                  <a:gd name="T28" fmla="*/ 44 w 883"/>
                  <a:gd name="T29" fmla="*/ 0 h 1149"/>
                  <a:gd name="T30" fmla="*/ 16 w 883"/>
                  <a:gd name="T31" fmla="*/ 0 h 1149"/>
                  <a:gd name="T32" fmla="*/ 0 w 883"/>
                  <a:gd name="T33" fmla="*/ 53 h 1149"/>
                  <a:gd name="T34" fmla="*/ 0 w 883"/>
                  <a:gd name="T35" fmla="*/ 161 h 1149"/>
                  <a:gd name="T36" fmla="*/ 7 w 883"/>
                  <a:gd name="T37" fmla="*/ 287 h 1149"/>
                  <a:gd name="T38" fmla="*/ 19 w 883"/>
                  <a:gd name="T39" fmla="*/ 287 h 1149"/>
                  <a:gd name="T40" fmla="*/ 29 w 883"/>
                  <a:gd name="T41" fmla="*/ 287 h 1149"/>
                  <a:gd name="T42" fmla="*/ 38 w 883"/>
                  <a:gd name="T43" fmla="*/ 287 h 1149"/>
                  <a:gd name="T44" fmla="*/ 46 w 883"/>
                  <a:gd name="T45" fmla="*/ 287 h 1149"/>
                  <a:gd name="T46" fmla="*/ 53 w 883"/>
                  <a:gd name="T47" fmla="*/ 287 h 1149"/>
                  <a:gd name="T48" fmla="*/ 61 w 883"/>
                  <a:gd name="T49" fmla="*/ 287 h 1149"/>
                  <a:gd name="T50" fmla="*/ 69 w 883"/>
                  <a:gd name="T51" fmla="*/ 287 h 1149"/>
                  <a:gd name="T52" fmla="*/ 79 w 883"/>
                  <a:gd name="T53" fmla="*/ 287 h 1149"/>
                  <a:gd name="T54" fmla="*/ 89 w 883"/>
                  <a:gd name="T55" fmla="*/ 287 h 1149"/>
                  <a:gd name="T56" fmla="*/ 102 w 883"/>
                  <a:gd name="T57" fmla="*/ 287 h 1149"/>
                  <a:gd name="T58" fmla="*/ 116 w 883"/>
                  <a:gd name="T59" fmla="*/ 287 h 1149"/>
                  <a:gd name="T60" fmla="*/ 134 w 883"/>
                  <a:gd name="T61" fmla="*/ 287 h 1149"/>
                  <a:gd name="T62" fmla="*/ 154 w 883"/>
                  <a:gd name="T63" fmla="*/ 287 h 1149"/>
                  <a:gd name="T64" fmla="*/ 178 w 883"/>
                  <a:gd name="T65" fmla="*/ 287 h 1149"/>
                  <a:gd name="T66" fmla="*/ 206 w 883"/>
                  <a:gd name="T67" fmla="*/ 287 h 1149"/>
                  <a:gd name="T68" fmla="*/ 221 w 883"/>
                  <a:gd name="T69" fmla="*/ 233 h 1149"/>
                  <a:gd name="T70" fmla="*/ 221 w 883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83" h="1149">
                    <a:moveTo>
                      <a:pt x="883" y="0"/>
                    </a:moveTo>
                    <a:lnTo>
                      <a:pt x="857" y="0"/>
                    </a:lnTo>
                    <a:lnTo>
                      <a:pt x="832" y="0"/>
                    </a:lnTo>
                    <a:lnTo>
                      <a:pt x="809" y="0"/>
                    </a:lnTo>
                    <a:lnTo>
                      <a:pt x="789" y="0"/>
                    </a:lnTo>
                    <a:lnTo>
                      <a:pt x="770" y="0"/>
                    </a:lnTo>
                    <a:lnTo>
                      <a:pt x="752" y="0"/>
                    </a:lnTo>
                    <a:lnTo>
                      <a:pt x="734" y="0"/>
                    </a:lnTo>
                    <a:lnTo>
                      <a:pt x="718" y="0"/>
                    </a:lnTo>
                    <a:lnTo>
                      <a:pt x="702" y="0"/>
                    </a:lnTo>
                    <a:lnTo>
                      <a:pt x="687" y="0"/>
                    </a:lnTo>
                    <a:lnTo>
                      <a:pt x="671" y="0"/>
                    </a:lnTo>
                    <a:lnTo>
                      <a:pt x="656" y="0"/>
                    </a:lnTo>
                    <a:lnTo>
                      <a:pt x="640" y="0"/>
                    </a:lnTo>
                    <a:lnTo>
                      <a:pt x="624" y="0"/>
                    </a:lnTo>
                    <a:lnTo>
                      <a:pt x="608" y="0"/>
                    </a:lnTo>
                    <a:lnTo>
                      <a:pt x="589" y="0"/>
                    </a:lnTo>
                    <a:lnTo>
                      <a:pt x="571" y="0"/>
                    </a:lnTo>
                    <a:lnTo>
                      <a:pt x="550" y="0"/>
                    </a:lnTo>
                    <a:lnTo>
                      <a:pt x="528" y="0"/>
                    </a:lnTo>
                    <a:lnTo>
                      <a:pt x="504" y="0"/>
                    </a:lnTo>
                    <a:lnTo>
                      <a:pt x="479" y="0"/>
                    </a:lnTo>
                    <a:lnTo>
                      <a:pt x="451" y="0"/>
                    </a:lnTo>
                    <a:lnTo>
                      <a:pt x="420" y="0"/>
                    </a:lnTo>
                    <a:lnTo>
                      <a:pt x="387" y="0"/>
                    </a:lnTo>
                    <a:lnTo>
                      <a:pt x="351" y="0"/>
                    </a:lnTo>
                    <a:lnTo>
                      <a:pt x="312" y="0"/>
                    </a:lnTo>
                    <a:lnTo>
                      <a:pt x="269" y="0"/>
                    </a:lnTo>
                    <a:lnTo>
                      <a:pt x="223" y="0"/>
                    </a:lnTo>
                    <a:lnTo>
                      <a:pt x="174" y="0"/>
                    </a:lnTo>
                    <a:lnTo>
                      <a:pt x="119" y="0"/>
                    </a:lnTo>
                    <a:lnTo>
                      <a:pt x="62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6" y="1149"/>
                    </a:lnTo>
                    <a:lnTo>
                      <a:pt x="50" y="1149"/>
                    </a:lnTo>
                    <a:lnTo>
                      <a:pt x="73" y="1149"/>
                    </a:lnTo>
                    <a:lnTo>
                      <a:pt x="94" y="1149"/>
                    </a:lnTo>
                    <a:lnTo>
                      <a:pt x="114" y="1149"/>
                    </a:lnTo>
                    <a:lnTo>
                      <a:pt x="132" y="1149"/>
                    </a:lnTo>
                    <a:lnTo>
                      <a:pt x="149" y="1149"/>
                    </a:lnTo>
                    <a:lnTo>
                      <a:pt x="165" y="1149"/>
                    </a:lnTo>
                    <a:lnTo>
                      <a:pt x="182" y="1149"/>
                    </a:lnTo>
                    <a:lnTo>
                      <a:pt x="197" y="1149"/>
                    </a:lnTo>
                    <a:lnTo>
                      <a:pt x="212" y="1149"/>
                    </a:lnTo>
                    <a:lnTo>
                      <a:pt x="228" y="1149"/>
                    </a:lnTo>
                    <a:lnTo>
                      <a:pt x="243" y="1149"/>
                    </a:lnTo>
                    <a:lnTo>
                      <a:pt x="259" y="1149"/>
                    </a:lnTo>
                    <a:lnTo>
                      <a:pt x="276" y="1149"/>
                    </a:lnTo>
                    <a:lnTo>
                      <a:pt x="294" y="1149"/>
                    </a:lnTo>
                    <a:lnTo>
                      <a:pt x="313" y="1149"/>
                    </a:lnTo>
                    <a:lnTo>
                      <a:pt x="334" y="1149"/>
                    </a:lnTo>
                    <a:lnTo>
                      <a:pt x="355" y="1149"/>
                    </a:lnTo>
                    <a:lnTo>
                      <a:pt x="379" y="1149"/>
                    </a:lnTo>
                    <a:lnTo>
                      <a:pt x="405" y="1149"/>
                    </a:lnTo>
                    <a:lnTo>
                      <a:pt x="433" y="1149"/>
                    </a:lnTo>
                    <a:lnTo>
                      <a:pt x="464" y="1149"/>
                    </a:lnTo>
                    <a:lnTo>
                      <a:pt x="496" y="1149"/>
                    </a:lnTo>
                    <a:lnTo>
                      <a:pt x="533" y="1149"/>
                    </a:lnTo>
                    <a:lnTo>
                      <a:pt x="571" y="1149"/>
                    </a:lnTo>
                    <a:lnTo>
                      <a:pt x="614" y="1149"/>
                    </a:lnTo>
                    <a:lnTo>
                      <a:pt x="660" y="1149"/>
                    </a:lnTo>
                    <a:lnTo>
                      <a:pt x="709" y="1149"/>
                    </a:lnTo>
                    <a:lnTo>
                      <a:pt x="763" y="1149"/>
                    </a:lnTo>
                    <a:lnTo>
                      <a:pt x="821" y="1149"/>
                    </a:lnTo>
                    <a:lnTo>
                      <a:pt x="883" y="1149"/>
                    </a:lnTo>
                    <a:lnTo>
                      <a:pt x="883" y="933"/>
                    </a:lnTo>
                    <a:lnTo>
                      <a:pt x="883" y="765"/>
                    </a:lnTo>
                    <a:lnTo>
                      <a:pt x="883" y="503"/>
                    </a:lnTo>
                    <a:lnTo>
                      <a:pt x="883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0" name="Freeform 242">
                <a:extLst>
                  <a:ext uri="{FF2B5EF4-FFF2-40B4-BE49-F238E27FC236}">
                    <a16:creationId xmlns:a16="http://schemas.microsoft.com/office/drawing/2014/main" id="{B2FA83AE-E18D-48F9-8171-0B28A6B68F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9" y="2593"/>
                <a:ext cx="425" cy="574"/>
              </a:xfrm>
              <a:custGeom>
                <a:avLst/>
                <a:gdLst>
                  <a:gd name="T0" fmla="*/ 206 w 849"/>
                  <a:gd name="T1" fmla="*/ 0 h 1149"/>
                  <a:gd name="T2" fmla="*/ 195 w 849"/>
                  <a:gd name="T3" fmla="*/ 0 h 1149"/>
                  <a:gd name="T4" fmla="*/ 185 w 849"/>
                  <a:gd name="T5" fmla="*/ 0 h 1149"/>
                  <a:gd name="T6" fmla="*/ 177 w 849"/>
                  <a:gd name="T7" fmla="*/ 0 h 1149"/>
                  <a:gd name="T8" fmla="*/ 169 w 849"/>
                  <a:gd name="T9" fmla="*/ 0 h 1149"/>
                  <a:gd name="T10" fmla="*/ 162 w 849"/>
                  <a:gd name="T11" fmla="*/ 0 h 1149"/>
                  <a:gd name="T12" fmla="*/ 154 w 849"/>
                  <a:gd name="T13" fmla="*/ 0 h 1149"/>
                  <a:gd name="T14" fmla="*/ 146 w 849"/>
                  <a:gd name="T15" fmla="*/ 0 h 1149"/>
                  <a:gd name="T16" fmla="*/ 137 w 849"/>
                  <a:gd name="T17" fmla="*/ 0 h 1149"/>
                  <a:gd name="T18" fmla="*/ 127 w 849"/>
                  <a:gd name="T19" fmla="*/ 0 h 1149"/>
                  <a:gd name="T20" fmla="*/ 115 w 849"/>
                  <a:gd name="T21" fmla="*/ 0 h 1149"/>
                  <a:gd name="T22" fmla="*/ 101 w 849"/>
                  <a:gd name="T23" fmla="*/ 0 h 1149"/>
                  <a:gd name="T24" fmla="*/ 84 w 849"/>
                  <a:gd name="T25" fmla="*/ 0 h 1149"/>
                  <a:gd name="T26" fmla="*/ 65 w 849"/>
                  <a:gd name="T27" fmla="*/ 0 h 1149"/>
                  <a:gd name="T28" fmla="*/ 42 w 849"/>
                  <a:gd name="T29" fmla="*/ 0 h 1149"/>
                  <a:gd name="T30" fmla="*/ 15 w 849"/>
                  <a:gd name="T31" fmla="*/ 0 h 1149"/>
                  <a:gd name="T32" fmla="*/ 0 w 849"/>
                  <a:gd name="T33" fmla="*/ 53 h 1149"/>
                  <a:gd name="T34" fmla="*/ 0 w 849"/>
                  <a:gd name="T35" fmla="*/ 161 h 1149"/>
                  <a:gd name="T36" fmla="*/ 7 w 849"/>
                  <a:gd name="T37" fmla="*/ 287 h 1149"/>
                  <a:gd name="T38" fmla="*/ 18 w 849"/>
                  <a:gd name="T39" fmla="*/ 287 h 1149"/>
                  <a:gd name="T40" fmla="*/ 28 w 849"/>
                  <a:gd name="T41" fmla="*/ 287 h 1149"/>
                  <a:gd name="T42" fmla="*/ 36 w 849"/>
                  <a:gd name="T43" fmla="*/ 287 h 1149"/>
                  <a:gd name="T44" fmla="*/ 44 w 849"/>
                  <a:gd name="T45" fmla="*/ 287 h 1149"/>
                  <a:gd name="T46" fmla="*/ 51 w 849"/>
                  <a:gd name="T47" fmla="*/ 287 h 1149"/>
                  <a:gd name="T48" fmla="*/ 59 w 849"/>
                  <a:gd name="T49" fmla="*/ 287 h 1149"/>
                  <a:gd name="T50" fmla="*/ 67 w 849"/>
                  <a:gd name="T51" fmla="*/ 287 h 1149"/>
                  <a:gd name="T52" fmla="*/ 75 w 849"/>
                  <a:gd name="T53" fmla="*/ 287 h 1149"/>
                  <a:gd name="T54" fmla="*/ 86 w 849"/>
                  <a:gd name="T55" fmla="*/ 287 h 1149"/>
                  <a:gd name="T56" fmla="*/ 98 w 849"/>
                  <a:gd name="T57" fmla="*/ 287 h 1149"/>
                  <a:gd name="T58" fmla="*/ 112 w 849"/>
                  <a:gd name="T59" fmla="*/ 287 h 1149"/>
                  <a:gd name="T60" fmla="*/ 128 w 849"/>
                  <a:gd name="T61" fmla="*/ 287 h 1149"/>
                  <a:gd name="T62" fmla="*/ 148 w 849"/>
                  <a:gd name="T63" fmla="*/ 287 h 1149"/>
                  <a:gd name="T64" fmla="*/ 171 w 849"/>
                  <a:gd name="T65" fmla="*/ 287 h 1149"/>
                  <a:gd name="T66" fmla="*/ 198 w 849"/>
                  <a:gd name="T67" fmla="*/ 287 h 1149"/>
                  <a:gd name="T68" fmla="*/ 213 w 849"/>
                  <a:gd name="T69" fmla="*/ 233 h 1149"/>
                  <a:gd name="T70" fmla="*/ 213 w 849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49" h="1149">
                    <a:moveTo>
                      <a:pt x="849" y="0"/>
                    </a:moveTo>
                    <a:lnTo>
                      <a:pt x="823" y="0"/>
                    </a:lnTo>
                    <a:lnTo>
                      <a:pt x="800" y="0"/>
                    </a:lnTo>
                    <a:lnTo>
                      <a:pt x="778" y="0"/>
                    </a:lnTo>
                    <a:lnTo>
                      <a:pt x="758" y="0"/>
                    </a:lnTo>
                    <a:lnTo>
                      <a:pt x="739" y="0"/>
                    </a:lnTo>
                    <a:lnTo>
                      <a:pt x="722" y="0"/>
                    </a:lnTo>
                    <a:lnTo>
                      <a:pt x="706" y="0"/>
                    </a:lnTo>
                    <a:lnTo>
                      <a:pt x="690" y="0"/>
                    </a:lnTo>
                    <a:lnTo>
                      <a:pt x="675" y="0"/>
                    </a:lnTo>
                    <a:lnTo>
                      <a:pt x="660" y="0"/>
                    </a:lnTo>
                    <a:lnTo>
                      <a:pt x="645" y="0"/>
                    </a:lnTo>
                    <a:lnTo>
                      <a:pt x="630" y="0"/>
                    </a:lnTo>
                    <a:lnTo>
                      <a:pt x="615" y="0"/>
                    </a:lnTo>
                    <a:lnTo>
                      <a:pt x="600" y="0"/>
                    </a:lnTo>
                    <a:lnTo>
                      <a:pt x="583" y="0"/>
                    </a:lnTo>
                    <a:lnTo>
                      <a:pt x="566" y="0"/>
                    </a:lnTo>
                    <a:lnTo>
                      <a:pt x="548" y="0"/>
                    </a:lnTo>
                    <a:lnTo>
                      <a:pt x="528" y="0"/>
                    </a:lnTo>
                    <a:lnTo>
                      <a:pt x="507" y="0"/>
                    </a:lnTo>
                    <a:lnTo>
                      <a:pt x="484" y="0"/>
                    </a:lnTo>
                    <a:lnTo>
                      <a:pt x="459" y="0"/>
                    </a:lnTo>
                    <a:lnTo>
                      <a:pt x="432" y="0"/>
                    </a:lnTo>
                    <a:lnTo>
                      <a:pt x="403" y="0"/>
                    </a:lnTo>
                    <a:lnTo>
                      <a:pt x="371" y="0"/>
                    </a:lnTo>
                    <a:lnTo>
                      <a:pt x="336" y="0"/>
                    </a:lnTo>
                    <a:lnTo>
                      <a:pt x="299" y="0"/>
                    </a:lnTo>
                    <a:lnTo>
                      <a:pt x="258" y="0"/>
                    </a:lnTo>
                    <a:lnTo>
                      <a:pt x="214" y="0"/>
                    </a:lnTo>
                    <a:lnTo>
                      <a:pt x="167" y="0"/>
                    </a:lnTo>
                    <a:lnTo>
                      <a:pt x="115" y="0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5" y="1149"/>
                    </a:lnTo>
                    <a:lnTo>
                      <a:pt x="48" y="1149"/>
                    </a:lnTo>
                    <a:lnTo>
                      <a:pt x="70" y="1149"/>
                    </a:lnTo>
                    <a:lnTo>
                      <a:pt x="91" y="1149"/>
                    </a:lnTo>
                    <a:lnTo>
                      <a:pt x="109" y="1149"/>
                    </a:lnTo>
                    <a:lnTo>
                      <a:pt x="126" y="1149"/>
                    </a:lnTo>
                    <a:lnTo>
                      <a:pt x="143" y="1149"/>
                    </a:lnTo>
                    <a:lnTo>
                      <a:pt x="159" y="1149"/>
                    </a:lnTo>
                    <a:lnTo>
                      <a:pt x="174" y="1149"/>
                    </a:lnTo>
                    <a:lnTo>
                      <a:pt x="189" y="1149"/>
                    </a:lnTo>
                    <a:lnTo>
                      <a:pt x="204" y="1149"/>
                    </a:lnTo>
                    <a:lnTo>
                      <a:pt x="219" y="1149"/>
                    </a:lnTo>
                    <a:lnTo>
                      <a:pt x="234" y="1149"/>
                    </a:lnTo>
                    <a:lnTo>
                      <a:pt x="249" y="1149"/>
                    </a:lnTo>
                    <a:lnTo>
                      <a:pt x="266" y="1149"/>
                    </a:lnTo>
                    <a:lnTo>
                      <a:pt x="283" y="1149"/>
                    </a:lnTo>
                    <a:lnTo>
                      <a:pt x="300" y="1149"/>
                    </a:lnTo>
                    <a:lnTo>
                      <a:pt x="320" y="1149"/>
                    </a:lnTo>
                    <a:lnTo>
                      <a:pt x="342" y="1149"/>
                    </a:lnTo>
                    <a:lnTo>
                      <a:pt x="365" y="1149"/>
                    </a:lnTo>
                    <a:lnTo>
                      <a:pt x="389" y="1149"/>
                    </a:lnTo>
                    <a:lnTo>
                      <a:pt x="417" y="1149"/>
                    </a:lnTo>
                    <a:lnTo>
                      <a:pt x="446" y="1149"/>
                    </a:lnTo>
                    <a:lnTo>
                      <a:pt x="478" y="1149"/>
                    </a:lnTo>
                    <a:lnTo>
                      <a:pt x="512" y="1149"/>
                    </a:lnTo>
                    <a:lnTo>
                      <a:pt x="549" y="1149"/>
                    </a:lnTo>
                    <a:lnTo>
                      <a:pt x="591" y="1149"/>
                    </a:lnTo>
                    <a:lnTo>
                      <a:pt x="634" y="1149"/>
                    </a:lnTo>
                    <a:lnTo>
                      <a:pt x="682" y="1149"/>
                    </a:lnTo>
                    <a:lnTo>
                      <a:pt x="734" y="1149"/>
                    </a:lnTo>
                    <a:lnTo>
                      <a:pt x="789" y="1149"/>
                    </a:lnTo>
                    <a:lnTo>
                      <a:pt x="849" y="1149"/>
                    </a:lnTo>
                    <a:lnTo>
                      <a:pt x="849" y="933"/>
                    </a:lnTo>
                    <a:lnTo>
                      <a:pt x="849" y="765"/>
                    </a:lnTo>
                    <a:lnTo>
                      <a:pt x="849" y="503"/>
                    </a:lnTo>
                    <a:lnTo>
                      <a:pt x="849" y="0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1" name="Freeform 243">
                <a:extLst>
                  <a:ext uri="{FF2B5EF4-FFF2-40B4-BE49-F238E27FC236}">
                    <a16:creationId xmlns:a16="http://schemas.microsoft.com/office/drawing/2014/main" id="{59BAC984-546C-467A-B43D-BC63D1C0D3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5" y="2593"/>
                <a:ext cx="405" cy="574"/>
              </a:xfrm>
              <a:custGeom>
                <a:avLst/>
                <a:gdLst>
                  <a:gd name="T0" fmla="*/ 196 w 811"/>
                  <a:gd name="T1" fmla="*/ 0 h 1149"/>
                  <a:gd name="T2" fmla="*/ 185 w 811"/>
                  <a:gd name="T3" fmla="*/ 0 h 1149"/>
                  <a:gd name="T4" fmla="*/ 176 w 811"/>
                  <a:gd name="T5" fmla="*/ 0 h 1149"/>
                  <a:gd name="T6" fmla="*/ 168 w 811"/>
                  <a:gd name="T7" fmla="*/ 0 h 1149"/>
                  <a:gd name="T8" fmla="*/ 161 w 811"/>
                  <a:gd name="T9" fmla="*/ 0 h 1149"/>
                  <a:gd name="T10" fmla="*/ 154 w 811"/>
                  <a:gd name="T11" fmla="*/ 0 h 1149"/>
                  <a:gd name="T12" fmla="*/ 147 w 811"/>
                  <a:gd name="T13" fmla="*/ 0 h 1149"/>
                  <a:gd name="T14" fmla="*/ 139 w 811"/>
                  <a:gd name="T15" fmla="*/ 0 h 1149"/>
                  <a:gd name="T16" fmla="*/ 130 w 811"/>
                  <a:gd name="T17" fmla="*/ 0 h 1149"/>
                  <a:gd name="T18" fmla="*/ 121 w 811"/>
                  <a:gd name="T19" fmla="*/ 0 h 1149"/>
                  <a:gd name="T20" fmla="*/ 109 w 811"/>
                  <a:gd name="T21" fmla="*/ 0 h 1149"/>
                  <a:gd name="T22" fmla="*/ 96 w 811"/>
                  <a:gd name="T23" fmla="*/ 0 h 1149"/>
                  <a:gd name="T24" fmla="*/ 80 w 811"/>
                  <a:gd name="T25" fmla="*/ 0 h 1149"/>
                  <a:gd name="T26" fmla="*/ 62 w 811"/>
                  <a:gd name="T27" fmla="*/ 0 h 1149"/>
                  <a:gd name="T28" fmla="*/ 39 w 811"/>
                  <a:gd name="T29" fmla="*/ 0 h 1149"/>
                  <a:gd name="T30" fmla="*/ 14 w 811"/>
                  <a:gd name="T31" fmla="*/ 0 h 1149"/>
                  <a:gd name="T32" fmla="*/ 0 w 811"/>
                  <a:gd name="T33" fmla="*/ 53 h 1149"/>
                  <a:gd name="T34" fmla="*/ 0 w 811"/>
                  <a:gd name="T35" fmla="*/ 161 h 1149"/>
                  <a:gd name="T36" fmla="*/ 6 w 811"/>
                  <a:gd name="T37" fmla="*/ 287 h 1149"/>
                  <a:gd name="T38" fmla="*/ 17 w 811"/>
                  <a:gd name="T39" fmla="*/ 287 h 1149"/>
                  <a:gd name="T40" fmla="*/ 26 w 811"/>
                  <a:gd name="T41" fmla="*/ 287 h 1149"/>
                  <a:gd name="T42" fmla="*/ 34 w 811"/>
                  <a:gd name="T43" fmla="*/ 287 h 1149"/>
                  <a:gd name="T44" fmla="*/ 41 w 811"/>
                  <a:gd name="T45" fmla="*/ 287 h 1149"/>
                  <a:gd name="T46" fmla="*/ 48 w 811"/>
                  <a:gd name="T47" fmla="*/ 287 h 1149"/>
                  <a:gd name="T48" fmla="*/ 56 w 811"/>
                  <a:gd name="T49" fmla="*/ 287 h 1149"/>
                  <a:gd name="T50" fmla="*/ 63 w 811"/>
                  <a:gd name="T51" fmla="*/ 287 h 1149"/>
                  <a:gd name="T52" fmla="*/ 72 w 811"/>
                  <a:gd name="T53" fmla="*/ 287 h 1149"/>
                  <a:gd name="T54" fmla="*/ 81 w 811"/>
                  <a:gd name="T55" fmla="*/ 287 h 1149"/>
                  <a:gd name="T56" fmla="*/ 93 w 811"/>
                  <a:gd name="T57" fmla="*/ 287 h 1149"/>
                  <a:gd name="T58" fmla="*/ 106 w 811"/>
                  <a:gd name="T59" fmla="*/ 287 h 1149"/>
                  <a:gd name="T60" fmla="*/ 122 w 811"/>
                  <a:gd name="T61" fmla="*/ 287 h 1149"/>
                  <a:gd name="T62" fmla="*/ 140 w 811"/>
                  <a:gd name="T63" fmla="*/ 287 h 1149"/>
                  <a:gd name="T64" fmla="*/ 163 w 811"/>
                  <a:gd name="T65" fmla="*/ 287 h 1149"/>
                  <a:gd name="T66" fmla="*/ 188 w 811"/>
                  <a:gd name="T67" fmla="*/ 287 h 1149"/>
                  <a:gd name="T68" fmla="*/ 202 w 811"/>
                  <a:gd name="T69" fmla="*/ 233 h 1149"/>
                  <a:gd name="T70" fmla="*/ 202 w 811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11" h="1149">
                    <a:moveTo>
                      <a:pt x="811" y="0"/>
                    </a:moveTo>
                    <a:lnTo>
                      <a:pt x="787" y="0"/>
                    </a:lnTo>
                    <a:lnTo>
                      <a:pt x="764" y="0"/>
                    </a:lnTo>
                    <a:lnTo>
                      <a:pt x="743" y="0"/>
                    </a:lnTo>
                    <a:lnTo>
                      <a:pt x="725" y="0"/>
                    </a:lnTo>
                    <a:lnTo>
                      <a:pt x="706" y="0"/>
                    </a:lnTo>
                    <a:lnTo>
                      <a:pt x="690" y="0"/>
                    </a:lnTo>
                    <a:lnTo>
                      <a:pt x="674" y="0"/>
                    </a:lnTo>
                    <a:lnTo>
                      <a:pt x="659" y="0"/>
                    </a:lnTo>
                    <a:lnTo>
                      <a:pt x="644" y="0"/>
                    </a:lnTo>
                    <a:lnTo>
                      <a:pt x="630" y="0"/>
                    </a:lnTo>
                    <a:lnTo>
                      <a:pt x="616" y="0"/>
                    </a:lnTo>
                    <a:lnTo>
                      <a:pt x="601" y="0"/>
                    </a:lnTo>
                    <a:lnTo>
                      <a:pt x="588" y="0"/>
                    </a:lnTo>
                    <a:lnTo>
                      <a:pt x="573" y="0"/>
                    </a:lnTo>
                    <a:lnTo>
                      <a:pt x="558" y="0"/>
                    </a:lnTo>
                    <a:lnTo>
                      <a:pt x="540" y="0"/>
                    </a:lnTo>
                    <a:lnTo>
                      <a:pt x="523" y="0"/>
                    </a:lnTo>
                    <a:lnTo>
                      <a:pt x="505" y="0"/>
                    </a:lnTo>
                    <a:lnTo>
                      <a:pt x="485" y="0"/>
                    </a:lnTo>
                    <a:lnTo>
                      <a:pt x="463" y="0"/>
                    </a:lnTo>
                    <a:lnTo>
                      <a:pt x="439" y="0"/>
                    </a:lnTo>
                    <a:lnTo>
                      <a:pt x="414" y="0"/>
                    </a:lnTo>
                    <a:lnTo>
                      <a:pt x="386" y="0"/>
                    </a:lnTo>
                    <a:lnTo>
                      <a:pt x="355" y="0"/>
                    </a:lnTo>
                    <a:lnTo>
                      <a:pt x="322" y="0"/>
                    </a:lnTo>
                    <a:lnTo>
                      <a:pt x="286" y="0"/>
                    </a:lnTo>
                    <a:lnTo>
                      <a:pt x="248" y="0"/>
                    </a:lnTo>
                    <a:lnTo>
                      <a:pt x="205" y="0"/>
                    </a:lnTo>
                    <a:lnTo>
                      <a:pt x="159" y="0"/>
                    </a:lnTo>
                    <a:lnTo>
                      <a:pt x="111" y="0"/>
                    </a:lnTo>
                    <a:lnTo>
                      <a:pt x="58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4" y="1149"/>
                    </a:lnTo>
                    <a:lnTo>
                      <a:pt x="47" y="1149"/>
                    </a:lnTo>
                    <a:lnTo>
                      <a:pt x="68" y="1149"/>
                    </a:lnTo>
                    <a:lnTo>
                      <a:pt x="87" y="1149"/>
                    </a:lnTo>
                    <a:lnTo>
                      <a:pt x="105" y="1149"/>
                    </a:lnTo>
                    <a:lnTo>
                      <a:pt x="121" y="1149"/>
                    </a:lnTo>
                    <a:lnTo>
                      <a:pt x="137" y="1149"/>
                    </a:lnTo>
                    <a:lnTo>
                      <a:pt x="152" y="1149"/>
                    </a:lnTo>
                    <a:lnTo>
                      <a:pt x="167" y="1149"/>
                    </a:lnTo>
                    <a:lnTo>
                      <a:pt x="181" y="1149"/>
                    </a:lnTo>
                    <a:lnTo>
                      <a:pt x="195" y="1149"/>
                    </a:lnTo>
                    <a:lnTo>
                      <a:pt x="210" y="1149"/>
                    </a:lnTo>
                    <a:lnTo>
                      <a:pt x="224" y="1149"/>
                    </a:lnTo>
                    <a:lnTo>
                      <a:pt x="239" y="1149"/>
                    </a:lnTo>
                    <a:lnTo>
                      <a:pt x="254" y="1149"/>
                    </a:lnTo>
                    <a:lnTo>
                      <a:pt x="271" y="1149"/>
                    </a:lnTo>
                    <a:lnTo>
                      <a:pt x="288" y="1149"/>
                    </a:lnTo>
                    <a:lnTo>
                      <a:pt x="307" y="1149"/>
                    </a:lnTo>
                    <a:lnTo>
                      <a:pt x="326" y="1149"/>
                    </a:lnTo>
                    <a:lnTo>
                      <a:pt x="348" y="1149"/>
                    </a:lnTo>
                    <a:lnTo>
                      <a:pt x="372" y="1149"/>
                    </a:lnTo>
                    <a:lnTo>
                      <a:pt x="398" y="1149"/>
                    </a:lnTo>
                    <a:lnTo>
                      <a:pt x="425" y="1149"/>
                    </a:lnTo>
                    <a:lnTo>
                      <a:pt x="456" y="1149"/>
                    </a:lnTo>
                    <a:lnTo>
                      <a:pt x="490" y="1149"/>
                    </a:lnTo>
                    <a:lnTo>
                      <a:pt x="525" y="1149"/>
                    </a:lnTo>
                    <a:lnTo>
                      <a:pt x="563" y="1149"/>
                    </a:lnTo>
                    <a:lnTo>
                      <a:pt x="606" y="1149"/>
                    </a:lnTo>
                    <a:lnTo>
                      <a:pt x="652" y="1149"/>
                    </a:lnTo>
                    <a:lnTo>
                      <a:pt x="700" y="1149"/>
                    </a:lnTo>
                    <a:lnTo>
                      <a:pt x="753" y="1149"/>
                    </a:lnTo>
                    <a:lnTo>
                      <a:pt x="811" y="1149"/>
                    </a:lnTo>
                    <a:lnTo>
                      <a:pt x="811" y="933"/>
                    </a:lnTo>
                    <a:lnTo>
                      <a:pt x="811" y="765"/>
                    </a:lnTo>
                    <a:lnTo>
                      <a:pt x="811" y="503"/>
                    </a:lnTo>
                    <a:lnTo>
                      <a:pt x="811" y="0"/>
                    </a:lnTo>
                    <a:close/>
                  </a:path>
                </a:pathLst>
              </a:custGeom>
              <a:solidFill>
                <a:srgbClr val="919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2" name="Freeform 244">
                <a:extLst>
                  <a:ext uri="{FF2B5EF4-FFF2-40B4-BE49-F238E27FC236}">
                    <a16:creationId xmlns:a16="http://schemas.microsoft.com/office/drawing/2014/main" id="{E9FE0EAA-AF03-4ADD-B1FD-F578D1BD5D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9" y="2593"/>
                <a:ext cx="388" cy="574"/>
              </a:xfrm>
              <a:custGeom>
                <a:avLst/>
                <a:gdLst>
                  <a:gd name="T0" fmla="*/ 189 w 776"/>
                  <a:gd name="T1" fmla="*/ 0 h 1149"/>
                  <a:gd name="T2" fmla="*/ 178 w 776"/>
                  <a:gd name="T3" fmla="*/ 0 h 1149"/>
                  <a:gd name="T4" fmla="*/ 169 w 776"/>
                  <a:gd name="T5" fmla="*/ 0 h 1149"/>
                  <a:gd name="T6" fmla="*/ 161 w 776"/>
                  <a:gd name="T7" fmla="*/ 0 h 1149"/>
                  <a:gd name="T8" fmla="*/ 155 w 776"/>
                  <a:gd name="T9" fmla="*/ 0 h 1149"/>
                  <a:gd name="T10" fmla="*/ 148 w 776"/>
                  <a:gd name="T11" fmla="*/ 0 h 1149"/>
                  <a:gd name="T12" fmla="*/ 141 w 776"/>
                  <a:gd name="T13" fmla="*/ 0 h 1149"/>
                  <a:gd name="T14" fmla="*/ 134 w 776"/>
                  <a:gd name="T15" fmla="*/ 0 h 1149"/>
                  <a:gd name="T16" fmla="*/ 125 w 776"/>
                  <a:gd name="T17" fmla="*/ 0 h 1149"/>
                  <a:gd name="T18" fmla="*/ 116 w 776"/>
                  <a:gd name="T19" fmla="*/ 0 h 1149"/>
                  <a:gd name="T20" fmla="*/ 105 w 776"/>
                  <a:gd name="T21" fmla="*/ 0 h 1149"/>
                  <a:gd name="T22" fmla="*/ 93 w 776"/>
                  <a:gd name="T23" fmla="*/ 0 h 1149"/>
                  <a:gd name="T24" fmla="*/ 77 w 776"/>
                  <a:gd name="T25" fmla="*/ 0 h 1149"/>
                  <a:gd name="T26" fmla="*/ 59 w 776"/>
                  <a:gd name="T27" fmla="*/ 0 h 1149"/>
                  <a:gd name="T28" fmla="*/ 38 w 776"/>
                  <a:gd name="T29" fmla="*/ 0 h 1149"/>
                  <a:gd name="T30" fmla="*/ 14 w 776"/>
                  <a:gd name="T31" fmla="*/ 0 h 1149"/>
                  <a:gd name="T32" fmla="*/ 0 w 776"/>
                  <a:gd name="T33" fmla="*/ 53 h 1149"/>
                  <a:gd name="T34" fmla="*/ 0 w 776"/>
                  <a:gd name="T35" fmla="*/ 161 h 1149"/>
                  <a:gd name="T36" fmla="*/ 6 w 776"/>
                  <a:gd name="T37" fmla="*/ 287 h 1149"/>
                  <a:gd name="T38" fmla="*/ 17 w 776"/>
                  <a:gd name="T39" fmla="*/ 287 h 1149"/>
                  <a:gd name="T40" fmla="*/ 26 w 776"/>
                  <a:gd name="T41" fmla="*/ 287 h 1149"/>
                  <a:gd name="T42" fmla="*/ 33 w 776"/>
                  <a:gd name="T43" fmla="*/ 287 h 1149"/>
                  <a:gd name="T44" fmla="*/ 40 w 776"/>
                  <a:gd name="T45" fmla="*/ 287 h 1149"/>
                  <a:gd name="T46" fmla="*/ 47 w 776"/>
                  <a:gd name="T47" fmla="*/ 287 h 1149"/>
                  <a:gd name="T48" fmla="*/ 54 w 776"/>
                  <a:gd name="T49" fmla="*/ 287 h 1149"/>
                  <a:gd name="T50" fmla="*/ 61 w 776"/>
                  <a:gd name="T51" fmla="*/ 287 h 1149"/>
                  <a:gd name="T52" fmla="*/ 69 w 776"/>
                  <a:gd name="T53" fmla="*/ 287 h 1149"/>
                  <a:gd name="T54" fmla="*/ 79 w 776"/>
                  <a:gd name="T55" fmla="*/ 287 h 1149"/>
                  <a:gd name="T56" fmla="*/ 89 w 776"/>
                  <a:gd name="T57" fmla="*/ 287 h 1149"/>
                  <a:gd name="T58" fmla="*/ 102 w 776"/>
                  <a:gd name="T59" fmla="*/ 287 h 1149"/>
                  <a:gd name="T60" fmla="*/ 117 w 776"/>
                  <a:gd name="T61" fmla="*/ 287 h 1149"/>
                  <a:gd name="T62" fmla="*/ 135 w 776"/>
                  <a:gd name="T63" fmla="*/ 287 h 1149"/>
                  <a:gd name="T64" fmla="*/ 156 w 776"/>
                  <a:gd name="T65" fmla="*/ 287 h 1149"/>
                  <a:gd name="T66" fmla="*/ 181 w 776"/>
                  <a:gd name="T67" fmla="*/ 287 h 1149"/>
                  <a:gd name="T68" fmla="*/ 194 w 776"/>
                  <a:gd name="T69" fmla="*/ 233 h 1149"/>
                  <a:gd name="T70" fmla="*/ 194 w 776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76" h="1149">
                    <a:moveTo>
                      <a:pt x="776" y="0"/>
                    </a:moveTo>
                    <a:lnTo>
                      <a:pt x="753" y="0"/>
                    </a:lnTo>
                    <a:lnTo>
                      <a:pt x="731" y="0"/>
                    </a:lnTo>
                    <a:lnTo>
                      <a:pt x="711" y="0"/>
                    </a:lnTo>
                    <a:lnTo>
                      <a:pt x="693" y="0"/>
                    </a:lnTo>
                    <a:lnTo>
                      <a:pt x="675" y="0"/>
                    </a:lnTo>
                    <a:lnTo>
                      <a:pt x="659" y="0"/>
                    </a:lnTo>
                    <a:lnTo>
                      <a:pt x="644" y="0"/>
                    </a:lnTo>
                    <a:lnTo>
                      <a:pt x="630" y="0"/>
                    </a:lnTo>
                    <a:lnTo>
                      <a:pt x="617" y="0"/>
                    </a:lnTo>
                    <a:lnTo>
                      <a:pt x="603" y="0"/>
                    </a:lnTo>
                    <a:lnTo>
                      <a:pt x="589" y="0"/>
                    </a:lnTo>
                    <a:lnTo>
                      <a:pt x="575" y="0"/>
                    </a:lnTo>
                    <a:lnTo>
                      <a:pt x="561" y="0"/>
                    </a:lnTo>
                    <a:lnTo>
                      <a:pt x="547" y="0"/>
                    </a:lnTo>
                    <a:lnTo>
                      <a:pt x="533" y="0"/>
                    </a:lnTo>
                    <a:lnTo>
                      <a:pt x="518" y="0"/>
                    </a:lnTo>
                    <a:lnTo>
                      <a:pt x="500" y="0"/>
                    </a:lnTo>
                    <a:lnTo>
                      <a:pt x="483" y="0"/>
                    </a:lnTo>
                    <a:lnTo>
                      <a:pt x="463" y="0"/>
                    </a:lnTo>
                    <a:lnTo>
                      <a:pt x="443" y="0"/>
                    </a:lnTo>
                    <a:lnTo>
                      <a:pt x="420" y="0"/>
                    </a:lnTo>
                    <a:lnTo>
                      <a:pt x="395" y="0"/>
                    </a:lnTo>
                    <a:lnTo>
                      <a:pt x="369" y="0"/>
                    </a:lnTo>
                    <a:lnTo>
                      <a:pt x="340" y="0"/>
                    </a:lnTo>
                    <a:lnTo>
                      <a:pt x="308" y="0"/>
                    </a:lnTo>
                    <a:lnTo>
                      <a:pt x="273" y="0"/>
                    </a:lnTo>
                    <a:lnTo>
                      <a:pt x="236" y="0"/>
                    </a:lnTo>
                    <a:lnTo>
                      <a:pt x="196" y="0"/>
                    </a:lnTo>
                    <a:lnTo>
                      <a:pt x="152" y="0"/>
                    </a:lnTo>
                    <a:lnTo>
                      <a:pt x="105" y="0"/>
                    </a:lnTo>
                    <a:lnTo>
                      <a:pt x="5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3" y="1149"/>
                    </a:lnTo>
                    <a:lnTo>
                      <a:pt x="45" y="1149"/>
                    </a:lnTo>
                    <a:lnTo>
                      <a:pt x="65" y="1149"/>
                    </a:lnTo>
                    <a:lnTo>
                      <a:pt x="83" y="1149"/>
                    </a:lnTo>
                    <a:lnTo>
                      <a:pt x="101" y="1149"/>
                    </a:lnTo>
                    <a:lnTo>
                      <a:pt x="116" y="1149"/>
                    </a:lnTo>
                    <a:lnTo>
                      <a:pt x="131" y="1149"/>
                    </a:lnTo>
                    <a:lnTo>
                      <a:pt x="146" y="1149"/>
                    </a:lnTo>
                    <a:lnTo>
                      <a:pt x="159" y="1149"/>
                    </a:lnTo>
                    <a:lnTo>
                      <a:pt x="173" y="1149"/>
                    </a:lnTo>
                    <a:lnTo>
                      <a:pt x="186" y="1149"/>
                    </a:lnTo>
                    <a:lnTo>
                      <a:pt x="200" y="1149"/>
                    </a:lnTo>
                    <a:lnTo>
                      <a:pt x="213" y="1149"/>
                    </a:lnTo>
                    <a:lnTo>
                      <a:pt x="228" y="1149"/>
                    </a:lnTo>
                    <a:lnTo>
                      <a:pt x="242" y="1149"/>
                    </a:lnTo>
                    <a:lnTo>
                      <a:pt x="258" y="1149"/>
                    </a:lnTo>
                    <a:lnTo>
                      <a:pt x="275" y="1149"/>
                    </a:lnTo>
                    <a:lnTo>
                      <a:pt x="293" y="1149"/>
                    </a:lnTo>
                    <a:lnTo>
                      <a:pt x="313" y="1149"/>
                    </a:lnTo>
                    <a:lnTo>
                      <a:pt x="333" y="1149"/>
                    </a:lnTo>
                    <a:lnTo>
                      <a:pt x="355" y="1149"/>
                    </a:lnTo>
                    <a:lnTo>
                      <a:pt x="380" y="1149"/>
                    </a:lnTo>
                    <a:lnTo>
                      <a:pt x="407" y="1149"/>
                    </a:lnTo>
                    <a:lnTo>
                      <a:pt x="436" y="1149"/>
                    </a:lnTo>
                    <a:lnTo>
                      <a:pt x="468" y="1149"/>
                    </a:lnTo>
                    <a:lnTo>
                      <a:pt x="503" y="1149"/>
                    </a:lnTo>
                    <a:lnTo>
                      <a:pt x="539" y="1149"/>
                    </a:lnTo>
                    <a:lnTo>
                      <a:pt x="580" y="1149"/>
                    </a:lnTo>
                    <a:lnTo>
                      <a:pt x="624" y="1149"/>
                    </a:lnTo>
                    <a:lnTo>
                      <a:pt x="671" y="1149"/>
                    </a:lnTo>
                    <a:lnTo>
                      <a:pt x="721" y="1149"/>
                    </a:lnTo>
                    <a:lnTo>
                      <a:pt x="776" y="1149"/>
                    </a:lnTo>
                    <a:lnTo>
                      <a:pt x="776" y="933"/>
                    </a:lnTo>
                    <a:lnTo>
                      <a:pt x="776" y="765"/>
                    </a:lnTo>
                    <a:lnTo>
                      <a:pt x="776" y="503"/>
                    </a:lnTo>
                    <a:lnTo>
                      <a:pt x="776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" name="Freeform 245">
                <a:extLst>
                  <a:ext uri="{FF2B5EF4-FFF2-40B4-BE49-F238E27FC236}">
                    <a16:creationId xmlns:a16="http://schemas.microsoft.com/office/drawing/2014/main" id="{D91B43D9-3F5C-423C-8DE2-9844BF1499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4" y="2593"/>
                <a:ext cx="369" cy="574"/>
              </a:xfrm>
              <a:custGeom>
                <a:avLst/>
                <a:gdLst>
                  <a:gd name="T0" fmla="*/ 185 w 738"/>
                  <a:gd name="T1" fmla="*/ 0 h 1149"/>
                  <a:gd name="T2" fmla="*/ 174 w 738"/>
                  <a:gd name="T3" fmla="*/ 0 h 1149"/>
                  <a:gd name="T4" fmla="*/ 165 w 738"/>
                  <a:gd name="T5" fmla="*/ 0 h 1149"/>
                  <a:gd name="T6" fmla="*/ 157 w 738"/>
                  <a:gd name="T7" fmla="*/ 0 h 1149"/>
                  <a:gd name="T8" fmla="*/ 150 w 738"/>
                  <a:gd name="T9" fmla="*/ 0 h 1149"/>
                  <a:gd name="T10" fmla="*/ 144 w 738"/>
                  <a:gd name="T11" fmla="*/ 0 h 1149"/>
                  <a:gd name="T12" fmla="*/ 137 w 738"/>
                  <a:gd name="T13" fmla="*/ 0 h 1149"/>
                  <a:gd name="T14" fmla="*/ 131 w 738"/>
                  <a:gd name="T15" fmla="*/ 0 h 1149"/>
                  <a:gd name="T16" fmla="*/ 124 w 738"/>
                  <a:gd name="T17" fmla="*/ 0 h 1149"/>
                  <a:gd name="T18" fmla="*/ 115 w 738"/>
                  <a:gd name="T19" fmla="*/ 0 h 1149"/>
                  <a:gd name="T20" fmla="*/ 106 w 738"/>
                  <a:gd name="T21" fmla="*/ 0 h 1149"/>
                  <a:gd name="T22" fmla="*/ 94 w 738"/>
                  <a:gd name="T23" fmla="*/ 0 h 1149"/>
                  <a:gd name="T24" fmla="*/ 81 w 738"/>
                  <a:gd name="T25" fmla="*/ 0 h 1149"/>
                  <a:gd name="T26" fmla="*/ 65 w 738"/>
                  <a:gd name="T27" fmla="*/ 0 h 1149"/>
                  <a:gd name="T28" fmla="*/ 47 w 738"/>
                  <a:gd name="T29" fmla="*/ 0 h 1149"/>
                  <a:gd name="T30" fmla="*/ 25 w 738"/>
                  <a:gd name="T31" fmla="*/ 0 h 1149"/>
                  <a:gd name="T32" fmla="*/ 0 w 738"/>
                  <a:gd name="T33" fmla="*/ 0 h 1149"/>
                  <a:gd name="T34" fmla="*/ 0 w 738"/>
                  <a:gd name="T35" fmla="*/ 53 h 1149"/>
                  <a:gd name="T36" fmla="*/ 0 w 738"/>
                  <a:gd name="T37" fmla="*/ 95 h 1149"/>
                  <a:gd name="T38" fmla="*/ 0 w 738"/>
                  <a:gd name="T39" fmla="*/ 161 h 1149"/>
                  <a:gd name="T40" fmla="*/ 0 w 738"/>
                  <a:gd name="T41" fmla="*/ 287 h 1149"/>
                  <a:gd name="T42" fmla="*/ 11 w 738"/>
                  <a:gd name="T43" fmla="*/ 287 h 1149"/>
                  <a:gd name="T44" fmla="*/ 20 w 738"/>
                  <a:gd name="T45" fmla="*/ 287 h 1149"/>
                  <a:gd name="T46" fmla="*/ 28 w 738"/>
                  <a:gd name="T47" fmla="*/ 287 h 1149"/>
                  <a:gd name="T48" fmla="*/ 35 w 738"/>
                  <a:gd name="T49" fmla="*/ 287 h 1149"/>
                  <a:gd name="T50" fmla="*/ 41 w 738"/>
                  <a:gd name="T51" fmla="*/ 287 h 1149"/>
                  <a:gd name="T52" fmla="*/ 48 w 738"/>
                  <a:gd name="T53" fmla="*/ 287 h 1149"/>
                  <a:gd name="T54" fmla="*/ 54 w 738"/>
                  <a:gd name="T55" fmla="*/ 287 h 1149"/>
                  <a:gd name="T56" fmla="*/ 62 w 738"/>
                  <a:gd name="T57" fmla="*/ 287 h 1149"/>
                  <a:gd name="T58" fmla="*/ 70 w 738"/>
                  <a:gd name="T59" fmla="*/ 287 h 1149"/>
                  <a:gd name="T60" fmla="*/ 79 w 738"/>
                  <a:gd name="T61" fmla="*/ 287 h 1149"/>
                  <a:gd name="T62" fmla="*/ 91 w 738"/>
                  <a:gd name="T63" fmla="*/ 287 h 1149"/>
                  <a:gd name="T64" fmla="*/ 104 w 738"/>
                  <a:gd name="T65" fmla="*/ 287 h 1149"/>
                  <a:gd name="T66" fmla="*/ 120 w 738"/>
                  <a:gd name="T67" fmla="*/ 287 h 1149"/>
                  <a:gd name="T68" fmla="*/ 138 w 738"/>
                  <a:gd name="T69" fmla="*/ 287 h 1149"/>
                  <a:gd name="T70" fmla="*/ 160 w 738"/>
                  <a:gd name="T71" fmla="*/ 287 h 1149"/>
                  <a:gd name="T72" fmla="*/ 185 w 738"/>
                  <a:gd name="T73" fmla="*/ 287 h 1149"/>
                  <a:gd name="T74" fmla="*/ 185 w 738"/>
                  <a:gd name="T75" fmla="*/ 233 h 1149"/>
                  <a:gd name="T76" fmla="*/ 185 w 738"/>
                  <a:gd name="T77" fmla="*/ 191 h 1149"/>
                  <a:gd name="T78" fmla="*/ 185 w 738"/>
                  <a:gd name="T79" fmla="*/ 125 h 1149"/>
                  <a:gd name="T80" fmla="*/ 185 w 738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38" h="1149">
                    <a:moveTo>
                      <a:pt x="738" y="0"/>
                    </a:moveTo>
                    <a:lnTo>
                      <a:pt x="695" y="0"/>
                    </a:lnTo>
                    <a:lnTo>
                      <a:pt x="660" y="0"/>
                    </a:lnTo>
                    <a:lnTo>
                      <a:pt x="628" y="0"/>
                    </a:lnTo>
                    <a:lnTo>
                      <a:pt x="600" y="0"/>
                    </a:lnTo>
                    <a:lnTo>
                      <a:pt x="573" y="0"/>
                    </a:lnTo>
                    <a:lnTo>
                      <a:pt x="548" y="0"/>
                    </a:lnTo>
                    <a:lnTo>
                      <a:pt x="521" y="0"/>
                    </a:lnTo>
                    <a:lnTo>
                      <a:pt x="493" y="0"/>
                    </a:lnTo>
                    <a:lnTo>
                      <a:pt x="459" y="0"/>
                    </a:lnTo>
                    <a:lnTo>
                      <a:pt x="421" y="0"/>
                    </a:lnTo>
                    <a:lnTo>
                      <a:pt x="376" y="0"/>
                    </a:lnTo>
                    <a:lnTo>
                      <a:pt x="323" y="0"/>
                    </a:lnTo>
                    <a:lnTo>
                      <a:pt x="260" y="0"/>
                    </a:lnTo>
                    <a:lnTo>
                      <a:pt x="186" y="0"/>
                    </a:lnTo>
                    <a:lnTo>
                      <a:pt x="10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42" y="1149"/>
                    </a:lnTo>
                    <a:lnTo>
                      <a:pt x="78" y="1149"/>
                    </a:lnTo>
                    <a:lnTo>
                      <a:pt x="110" y="1149"/>
                    </a:lnTo>
                    <a:lnTo>
                      <a:pt x="138" y="1149"/>
                    </a:lnTo>
                    <a:lnTo>
                      <a:pt x="164" y="1149"/>
                    </a:lnTo>
                    <a:lnTo>
                      <a:pt x="190" y="1149"/>
                    </a:lnTo>
                    <a:lnTo>
                      <a:pt x="216" y="1149"/>
                    </a:lnTo>
                    <a:lnTo>
                      <a:pt x="246" y="1149"/>
                    </a:lnTo>
                    <a:lnTo>
                      <a:pt x="278" y="1149"/>
                    </a:lnTo>
                    <a:lnTo>
                      <a:pt x="316" y="1149"/>
                    </a:lnTo>
                    <a:lnTo>
                      <a:pt x="362" y="1149"/>
                    </a:lnTo>
                    <a:lnTo>
                      <a:pt x="415" y="1149"/>
                    </a:lnTo>
                    <a:lnTo>
                      <a:pt x="478" y="1149"/>
                    </a:lnTo>
                    <a:lnTo>
                      <a:pt x="551" y="1149"/>
                    </a:lnTo>
                    <a:lnTo>
                      <a:pt x="638" y="1149"/>
                    </a:lnTo>
                    <a:lnTo>
                      <a:pt x="738" y="1149"/>
                    </a:lnTo>
                    <a:lnTo>
                      <a:pt x="738" y="933"/>
                    </a:lnTo>
                    <a:lnTo>
                      <a:pt x="738" y="765"/>
                    </a:lnTo>
                    <a:lnTo>
                      <a:pt x="738" y="503"/>
                    </a:lnTo>
                    <a:lnTo>
                      <a:pt x="738" y="0"/>
                    </a:lnTo>
                    <a:close/>
                  </a:path>
                </a:pathLst>
              </a:custGeom>
              <a:solidFill>
                <a:srgbClr val="9E9E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" name="Freeform 246">
                <a:extLst>
                  <a:ext uri="{FF2B5EF4-FFF2-40B4-BE49-F238E27FC236}">
                    <a16:creationId xmlns:a16="http://schemas.microsoft.com/office/drawing/2014/main" id="{538BAC3E-762F-4F75-9E89-64728871DA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8" y="2593"/>
                <a:ext cx="351" cy="574"/>
              </a:xfrm>
              <a:custGeom>
                <a:avLst/>
                <a:gdLst>
                  <a:gd name="T0" fmla="*/ 176 w 701"/>
                  <a:gd name="T1" fmla="*/ 0 h 1149"/>
                  <a:gd name="T2" fmla="*/ 166 w 701"/>
                  <a:gd name="T3" fmla="*/ 0 h 1149"/>
                  <a:gd name="T4" fmla="*/ 157 w 701"/>
                  <a:gd name="T5" fmla="*/ 0 h 1149"/>
                  <a:gd name="T6" fmla="*/ 149 w 701"/>
                  <a:gd name="T7" fmla="*/ 0 h 1149"/>
                  <a:gd name="T8" fmla="*/ 143 w 701"/>
                  <a:gd name="T9" fmla="*/ 0 h 1149"/>
                  <a:gd name="T10" fmla="*/ 137 w 701"/>
                  <a:gd name="T11" fmla="*/ 0 h 1149"/>
                  <a:gd name="T12" fmla="*/ 131 w 701"/>
                  <a:gd name="T13" fmla="*/ 0 h 1149"/>
                  <a:gd name="T14" fmla="*/ 124 w 701"/>
                  <a:gd name="T15" fmla="*/ 0 h 1149"/>
                  <a:gd name="T16" fmla="*/ 118 w 701"/>
                  <a:gd name="T17" fmla="*/ 0 h 1149"/>
                  <a:gd name="T18" fmla="*/ 110 w 701"/>
                  <a:gd name="T19" fmla="*/ 0 h 1149"/>
                  <a:gd name="T20" fmla="*/ 101 w 701"/>
                  <a:gd name="T21" fmla="*/ 0 h 1149"/>
                  <a:gd name="T22" fmla="*/ 90 w 701"/>
                  <a:gd name="T23" fmla="*/ 0 h 1149"/>
                  <a:gd name="T24" fmla="*/ 77 w 701"/>
                  <a:gd name="T25" fmla="*/ 0 h 1149"/>
                  <a:gd name="T26" fmla="*/ 62 w 701"/>
                  <a:gd name="T27" fmla="*/ 0 h 1149"/>
                  <a:gd name="T28" fmla="*/ 45 w 701"/>
                  <a:gd name="T29" fmla="*/ 0 h 1149"/>
                  <a:gd name="T30" fmla="*/ 24 w 701"/>
                  <a:gd name="T31" fmla="*/ 0 h 1149"/>
                  <a:gd name="T32" fmla="*/ 0 w 701"/>
                  <a:gd name="T33" fmla="*/ 0 h 1149"/>
                  <a:gd name="T34" fmla="*/ 0 w 701"/>
                  <a:gd name="T35" fmla="*/ 53 h 1149"/>
                  <a:gd name="T36" fmla="*/ 0 w 701"/>
                  <a:gd name="T37" fmla="*/ 95 h 1149"/>
                  <a:gd name="T38" fmla="*/ 0 w 701"/>
                  <a:gd name="T39" fmla="*/ 161 h 1149"/>
                  <a:gd name="T40" fmla="*/ 0 w 701"/>
                  <a:gd name="T41" fmla="*/ 287 h 1149"/>
                  <a:gd name="T42" fmla="*/ 10 w 701"/>
                  <a:gd name="T43" fmla="*/ 287 h 1149"/>
                  <a:gd name="T44" fmla="*/ 19 w 701"/>
                  <a:gd name="T45" fmla="*/ 287 h 1149"/>
                  <a:gd name="T46" fmla="*/ 27 w 701"/>
                  <a:gd name="T47" fmla="*/ 287 h 1149"/>
                  <a:gd name="T48" fmla="*/ 33 w 701"/>
                  <a:gd name="T49" fmla="*/ 287 h 1149"/>
                  <a:gd name="T50" fmla="*/ 39 w 701"/>
                  <a:gd name="T51" fmla="*/ 287 h 1149"/>
                  <a:gd name="T52" fmla="*/ 46 w 701"/>
                  <a:gd name="T53" fmla="*/ 287 h 1149"/>
                  <a:gd name="T54" fmla="*/ 52 w 701"/>
                  <a:gd name="T55" fmla="*/ 287 h 1149"/>
                  <a:gd name="T56" fmla="*/ 59 w 701"/>
                  <a:gd name="T57" fmla="*/ 287 h 1149"/>
                  <a:gd name="T58" fmla="*/ 67 w 701"/>
                  <a:gd name="T59" fmla="*/ 287 h 1149"/>
                  <a:gd name="T60" fmla="*/ 76 w 701"/>
                  <a:gd name="T61" fmla="*/ 287 h 1149"/>
                  <a:gd name="T62" fmla="*/ 86 w 701"/>
                  <a:gd name="T63" fmla="*/ 287 h 1149"/>
                  <a:gd name="T64" fmla="*/ 99 w 701"/>
                  <a:gd name="T65" fmla="*/ 287 h 1149"/>
                  <a:gd name="T66" fmla="*/ 114 w 701"/>
                  <a:gd name="T67" fmla="*/ 287 h 1149"/>
                  <a:gd name="T68" fmla="*/ 131 w 701"/>
                  <a:gd name="T69" fmla="*/ 287 h 1149"/>
                  <a:gd name="T70" fmla="*/ 152 w 701"/>
                  <a:gd name="T71" fmla="*/ 287 h 1149"/>
                  <a:gd name="T72" fmla="*/ 176 w 701"/>
                  <a:gd name="T73" fmla="*/ 287 h 1149"/>
                  <a:gd name="T74" fmla="*/ 176 w 701"/>
                  <a:gd name="T75" fmla="*/ 233 h 1149"/>
                  <a:gd name="T76" fmla="*/ 176 w 701"/>
                  <a:gd name="T77" fmla="*/ 191 h 1149"/>
                  <a:gd name="T78" fmla="*/ 176 w 701"/>
                  <a:gd name="T79" fmla="*/ 125 h 1149"/>
                  <a:gd name="T80" fmla="*/ 176 w 701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01" h="1149">
                    <a:moveTo>
                      <a:pt x="701" y="0"/>
                    </a:moveTo>
                    <a:lnTo>
                      <a:pt x="661" y="0"/>
                    </a:lnTo>
                    <a:lnTo>
                      <a:pt x="626" y="0"/>
                    </a:lnTo>
                    <a:lnTo>
                      <a:pt x="596" y="0"/>
                    </a:lnTo>
                    <a:lnTo>
                      <a:pt x="570" y="0"/>
                    </a:lnTo>
                    <a:lnTo>
                      <a:pt x="546" y="0"/>
                    </a:lnTo>
                    <a:lnTo>
                      <a:pt x="522" y="0"/>
                    </a:lnTo>
                    <a:lnTo>
                      <a:pt x="496" y="0"/>
                    </a:lnTo>
                    <a:lnTo>
                      <a:pt x="469" y="0"/>
                    </a:lnTo>
                    <a:lnTo>
                      <a:pt x="438" y="0"/>
                    </a:lnTo>
                    <a:lnTo>
                      <a:pt x="401" y="0"/>
                    </a:lnTo>
                    <a:lnTo>
                      <a:pt x="358" y="0"/>
                    </a:lnTo>
                    <a:lnTo>
                      <a:pt x="307" y="0"/>
                    </a:lnTo>
                    <a:lnTo>
                      <a:pt x="247" y="0"/>
                    </a:lnTo>
                    <a:lnTo>
                      <a:pt x="177" y="0"/>
                    </a:lnTo>
                    <a:lnTo>
                      <a:pt x="9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40" y="1149"/>
                    </a:lnTo>
                    <a:lnTo>
                      <a:pt x="75" y="1149"/>
                    </a:lnTo>
                    <a:lnTo>
                      <a:pt x="105" y="1149"/>
                    </a:lnTo>
                    <a:lnTo>
                      <a:pt x="131" y="1149"/>
                    </a:lnTo>
                    <a:lnTo>
                      <a:pt x="156" y="1149"/>
                    </a:lnTo>
                    <a:lnTo>
                      <a:pt x="181" y="1149"/>
                    </a:lnTo>
                    <a:lnTo>
                      <a:pt x="206" y="1149"/>
                    </a:lnTo>
                    <a:lnTo>
                      <a:pt x="234" y="1149"/>
                    </a:lnTo>
                    <a:lnTo>
                      <a:pt x="265" y="1149"/>
                    </a:lnTo>
                    <a:lnTo>
                      <a:pt x="302" y="1149"/>
                    </a:lnTo>
                    <a:lnTo>
                      <a:pt x="344" y="1149"/>
                    </a:lnTo>
                    <a:lnTo>
                      <a:pt x="394" y="1149"/>
                    </a:lnTo>
                    <a:lnTo>
                      <a:pt x="454" y="1149"/>
                    </a:lnTo>
                    <a:lnTo>
                      <a:pt x="524" y="1149"/>
                    </a:lnTo>
                    <a:lnTo>
                      <a:pt x="606" y="1149"/>
                    </a:lnTo>
                    <a:lnTo>
                      <a:pt x="701" y="1149"/>
                    </a:lnTo>
                    <a:lnTo>
                      <a:pt x="701" y="933"/>
                    </a:lnTo>
                    <a:lnTo>
                      <a:pt x="701" y="765"/>
                    </a:lnTo>
                    <a:lnTo>
                      <a:pt x="701" y="503"/>
                    </a:lnTo>
                    <a:lnTo>
                      <a:pt x="701" y="0"/>
                    </a:lnTo>
                    <a:close/>
                  </a:path>
                </a:pathLst>
              </a:custGeom>
              <a:solidFill>
                <a:srgbClr val="A3A3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5" name="Freeform 247">
                <a:extLst>
                  <a:ext uri="{FF2B5EF4-FFF2-40B4-BE49-F238E27FC236}">
                    <a16:creationId xmlns:a16="http://schemas.microsoft.com/office/drawing/2014/main" id="{56D4DF4D-4015-4D33-81BA-032F840DF0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3" y="2593"/>
                <a:ext cx="333" cy="574"/>
              </a:xfrm>
              <a:custGeom>
                <a:avLst/>
                <a:gdLst>
                  <a:gd name="T0" fmla="*/ 167 w 666"/>
                  <a:gd name="T1" fmla="*/ 0 h 1149"/>
                  <a:gd name="T2" fmla="*/ 157 w 666"/>
                  <a:gd name="T3" fmla="*/ 0 h 1149"/>
                  <a:gd name="T4" fmla="*/ 149 w 666"/>
                  <a:gd name="T5" fmla="*/ 0 h 1149"/>
                  <a:gd name="T6" fmla="*/ 142 w 666"/>
                  <a:gd name="T7" fmla="*/ 0 h 1149"/>
                  <a:gd name="T8" fmla="*/ 136 w 666"/>
                  <a:gd name="T9" fmla="*/ 0 h 1149"/>
                  <a:gd name="T10" fmla="*/ 130 w 666"/>
                  <a:gd name="T11" fmla="*/ 0 h 1149"/>
                  <a:gd name="T12" fmla="*/ 124 w 666"/>
                  <a:gd name="T13" fmla="*/ 0 h 1149"/>
                  <a:gd name="T14" fmla="*/ 118 w 666"/>
                  <a:gd name="T15" fmla="*/ 0 h 1149"/>
                  <a:gd name="T16" fmla="*/ 112 w 666"/>
                  <a:gd name="T17" fmla="*/ 0 h 1149"/>
                  <a:gd name="T18" fmla="*/ 104 w 666"/>
                  <a:gd name="T19" fmla="*/ 0 h 1149"/>
                  <a:gd name="T20" fmla="*/ 95 w 666"/>
                  <a:gd name="T21" fmla="*/ 0 h 1149"/>
                  <a:gd name="T22" fmla="*/ 85 w 666"/>
                  <a:gd name="T23" fmla="*/ 0 h 1149"/>
                  <a:gd name="T24" fmla="*/ 73 w 666"/>
                  <a:gd name="T25" fmla="*/ 0 h 1149"/>
                  <a:gd name="T26" fmla="*/ 59 w 666"/>
                  <a:gd name="T27" fmla="*/ 0 h 1149"/>
                  <a:gd name="T28" fmla="*/ 42 w 666"/>
                  <a:gd name="T29" fmla="*/ 0 h 1149"/>
                  <a:gd name="T30" fmla="*/ 23 w 666"/>
                  <a:gd name="T31" fmla="*/ 0 h 1149"/>
                  <a:gd name="T32" fmla="*/ 0 w 666"/>
                  <a:gd name="T33" fmla="*/ 0 h 1149"/>
                  <a:gd name="T34" fmla="*/ 0 w 666"/>
                  <a:gd name="T35" fmla="*/ 53 h 1149"/>
                  <a:gd name="T36" fmla="*/ 0 w 666"/>
                  <a:gd name="T37" fmla="*/ 95 h 1149"/>
                  <a:gd name="T38" fmla="*/ 0 w 666"/>
                  <a:gd name="T39" fmla="*/ 161 h 1149"/>
                  <a:gd name="T40" fmla="*/ 0 w 666"/>
                  <a:gd name="T41" fmla="*/ 287 h 1149"/>
                  <a:gd name="T42" fmla="*/ 10 w 666"/>
                  <a:gd name="T43" fmla="*/ 287 h 1149"/>
                  <a:gd name="T44" fmla="*/ 18 w 666"/>
                  <a:gd name="T45" fmla="*/ 287 h 1149"/>
                  <a:gd name="T46" fmla="*/ 25 w 666"/>
                  <a:gd name="T47" fmla="*/ 287 h 1149"/>
                  <a:gd name="T48" fmla="*/ 31 w 666"/>
                  <a:gd name="T49" fmla="*/ 287 h 1149"/>
                  <a:gd name="T50" fmla="*/ 38 w 666"/>
                  <a:gd name="T51" fmla="*/ 287 h 1149"/>
                  <a:gd name="T52" fmla="*/ 43 w 666"/>
                  <a:gd name="T53" fmla="*/ 287 h 1149"/>
                  <a:gd name="T54" fmla="*/ 49 w 666"/>
                  <a:gd name="T55" fmla="*/ 287 h 1149"/>
                  <a:gd name="T56" fmla="*/ 56 w 666"/>
                  <a:gd name="T57" fmla="*/ 287 h 1149"/>
                  <a:gd name="T58" fmla="*/ 63 w 666"/>
                  <a:gd name="T59" fmla="*/ 287 h 1149"/>
                  <a:gd name="T60" fmla="*/ 72 w 666"/>
                  <a:gd name="T61" fmla="*/ 287 h 1149"/>
                  <a:gd name="T62" fmla="*/ 82 w 666"/>
                  <a:gd name="T63" fmla="*/ 287 h 1149"/>
                  <a:gd name="T64" fmla="*/ 94 w 666"/>
                  <a:gd name="T65" fmla="*/ 287 h 1149"/>
                  <a:gd name="T66" fmla="*/ 108 w 666"/>
                  <a:gd name="T67" fmla="*/ 287 h 1149"/>
                  <a:gd name="T68" fmla="*/ 125 w 666"/>
                  <a:gd name="T69" fmla="*/ 287 h 1149"/>
                  <a:gd name="T70" fmla="*/ 144 w 666"/>
                  <a:gd name="T71" fmla="*/ 287 h 1149"/>
                  <a:gd name="T72" fmla="*/ 167 w 666"/>
                  <a:gd name="T73" fmla="*/ 287 h 1149"/>
                  <a:gd name="T74" fmla="*/ 167 w 666"/>
                  <a:gd name="T75" fmla="*/ 233 h 1149"/>
                  <a:gd name="T76" fmla="*/ 167 w 666"/>
                  <a:gd name="T77" fmla="*/ 191 h 1149"/>
                  <a:gd name="T78" fmla="*/ 167 w 666"/>
                  <a:gd name="T79" fmla="*/ 125 h 1149"/>
                  <a:gd name="T80" fmla="*/ 167 w 66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66" h="1149">
                    <a:moveTo>
                      <a:pt x="666" y="0"/>
                    </a:moveTo>
                    <a:lnTo>
                      <a:pt x="628" y="0"/>
                    </a:lnTo>
                    <a:lnTo>
                      <a:pt x="594" y="0"/>
                    </a:lnTo>
                    <a:lnTo>
                      <a:pt x="567" y="0"/>
                    </a:lnTo>
                    <a:lnTo>
                      <a:pt x="541" y="0"/>
                    </a:lnTo>
                    <a:lnTo>
                      <a:pt x="517" y="0"/>
                    </a:lnTo>
                    <a:lnTo>
                      <a:pt x="494" y="0"/>
                    </a:lnTo>
                    <a:lnTo>
                      <a:pt x="470" y="0"/>
                    </a:lnTo>
                    <a:lnTo>
                      <a:pt x="445" y="0"/>
                    </a:lnTo>
                    <a:lnTo>
                      <a:pt x="415" y="0"/>
                    </a:lnTo>
                    <a:lnTo>
                      <a:pt x="380" y="0"/>
                    </a:lnTo>
                    <a:lnTo>
                      <a:pt x="340" y="0"/>
                    </a:lnTo>
                    <a:lnTo>
                      <a:pt x="291" y="0"/>
                    </a:lnTo>
                    <a:lnTo>
                      <a:pt x="235" y="0"/>
                    </a:lnTo>
                    <a:lnTo>
                      <a:pt x="168" y="0"/>
                    </a:lnTo>
                    <a:lnTo>
                      <a:pt x="9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8" y="1149"/>
                    </a:lnTo>
                    <a:lnTo>
                      <a:pt x="71" y="1149"/>
                    </a:lnTo>
                    <a:lnTo>
                      <a:pt x="99" y="1149"/>
                    </a:lnTo>
                    <a:lnTo>
                      <a:pt x="124" y="1149"/>
                    </a:lnTo>
                    <a:lnTo>
                      <a:pt x="149" y="1149"/>
                    </a:lnTo>
                    <a:lnTo>
                      <a:pt x="172" y="1149"/>
                    </a:lnTo>
                    <a:lnTo>
                      <a:pt x="196" y="1149"/>
                    </a:lnTo>
                    <a:lnTo>
                      <a:pt x="222" y="1149"/>
                    </a:lnTo>
                    <a:lnTo>
                      <a:pt x="251" y="1149"/>
                    </a:lnTo>
                    <a:lnTo>
                      <a:pt x="286" y="1149"/>
                    </a:lnTo>
                    <a:lnTo>
                      <a:pt x="326" y="1149"/>
                    </a:lnTo>
                    <a:lnTo>
                      <a:pt x="374" y="1149"/>
                    </a:lnTo>
                    <a:lnTo>
                      <a:pt x="431" y="1149"/>
                    </a:lnTo>
                    <a:lnTo>
                      <a:pt x="498" y="1149"/>
                    </a:lnTo>
                    <a:lnTo>
                      <a:pt x="575" y="1149"/>
                    </a:lnTo>
                    <a:lnTo>
                      <a:pt x="666" y="1149"/>
                    </a:lnTo>
                    <a:lnTo>
                      <a:pt x="666" y="933"/>
                    </a:lnTo>
                    <a:lnTo>
                      <a:pt x="666" y="765"/>
                    </a:lnTo>
                    <a:lnTo>
                      <a:pt x="666" y="503"/>
                    </a:lnTo>
                    <a:lnTo>
                      <a:pt x="666" y="0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6" name="Freeform 248">
                <a:extLst>
                  <a:ext uri="{FF2B5EF4-FFF2-40B4-BE49-F238E27FC236}">
                    <a16:creationId xmlns:a16="http://schemas.microsoft.com/office/drawing/2014/main" id="{8DAE4A31-CE40-44B7-A46B-001102CF7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8" y="2593"/>
                <a:ext cx="315" cy="574"/>
              </a:xfrm>
              <a:custGeom>
                <a:avLst/>
                <a:gdLst>
                  <a:gd name="T0" fmla="*/ 158 w 629"/>
                  <a:gd name="T1" fmla="*/ 0 h 1149"/>
                  <a:gd name="T2" fmla="*/ 149 w 629"/>
                  <a:gd name="T3" fmla="*/ 0 h 1149"/>
                  <a:gd name="T4" fmla="*/ 141 w 629"/>
                  <a:gd name="T5" fmla="*/ 0 h 1149"/>
                  <a:gd name="T6" fmla="*/ 134 w 629"/>
                  <a:gd name="T7" fmla="*/ 0 h 1149"/>
                  <a:gd name="T8" fmla="*/ 128 w 629"/>
                  <a:gd name="T9" fmla="*/ 0 h 1149"/>
                  <a:gd name="T10" fmla="*/ 123 w 629"/>
                  <a:gd name="T11" fmla="*/ 0 h 1149"/>
                  <a:gd name="T12" fmla="*/ 117 w 629"/>
                  <a:gd name="T13" fmla="*/ 0 h 1149"/>
                  <a:gd name="T14" fmla="*/ 111 w 629"/>
                  <a:gd name="T15" fmla="*/ 0 h 1149"/>
                  <a:gd name="T16" fmla="*/ 105 w 629"/>
                  <a:gd name="T17" fmla="*/ 0 h 1149"/>
                  <a:gd name="T18" fmla="*/ 98 w 629"/>
                  <a:gd name="T19" fmla="*/ 0 h 1149"/>
                  <a:gd name="T20" fmla="*/ 90 w 629"/>
                  <a:gd name="T21" fmla="*/ 0 h 1149"/>
                  <a:gd name="T22" fmla="*/ 81 w 629"/>
                  <a:gd name="T23" fmla="*/ 0 h 1149"/>
                  <a:gd name="T24" fmla="*/ 69 w 629"/>
                  <a:gd name="T25" fmla="*/ 0 h 1149"/>
                  <a:gd name="T26" fmla="*/ 56 w 629"/>
                  <a:gd name="T27" fmla="*/ 0 h 1149"/>
                  <a:gd name="T28" fmla="*/ 40 w 629"/>
                  <a:gd name="T29" fmla="*/ 0 h 1149"/>
                  <a:gd name="T30" fmla="*/ 22 w 629"/>
                  <a:gd name="T31" fmla="*/ 0 h 1149"/>
                  <a:gd name="T32" fmla="*/ 0 w 629"/>
                  <a:gd name="T33" fmla="*/ 0 h 1149"/>
                  <a:gd name="T34" fmla="*/ 0 w 629"/>
                  <a:gd name="T35" fmla="*/ 53 h 1149"/>
                  <a:gd name="T36" fmla="*/ 0 w 629"/>
                  <a:gd name="T37" fmla="*/ 95 h 1149"/>
                  <a:gd name="T38" fmla="*/ 0 w 629"/>
                  <a:gd name="T39" fmla="*/ 161 h 1149"/>
                  <a:gd name="T40" fmla="*/ 0 w 629"/>
                  <a:gd name="T41" fmla="*/ 287 h 1149"/>
                  <a:gd name="T42" fmla="*/ 9 w 629"/>
                  <a:gd name="T43" fmla="*/ 287 h 1149"/>
                  <a:gd name="T44" fmla="*/ 17 w 629"/>
                  <a:gd name="T45" fmla="*/ 287 h 1149"/>
                  <a:gd name="T46" fmla="*/ 24 w 629"/>
                  <a:gd name="T47" fmla="*/ 287 h 1149"/>
                  <a:gd name="T48" fmla="*/ 30 w 629"/>
                  <a:gd name="T49" fmla="*/ 287 h 1149"/>
                  <a:gd name="T50" fmla="*/ 35 w 629"/>
                  <a:gd name="T51" fmla="*/ 287 h 1149"/>
                  <a:gd name="T52" fmla="*/ 41 w 629"/>
                  <a:gd name="T53" fmla="*/ 287 h 1149"/>
                  <a:gd name="T54" fmla="*/ 47 w 629"/>
                  <a:gd name="T55" fmla="*/ 287 h 1149"/>
                  <a:gd name="T56" fmla="*/ 53 w 629"/>
                  <a:gd name="T57" fmla="*/ 287 h 1149"/>
                  <a:gd name="T58" fmla="*/ 60 w 629"/>
                  <a:gd name="T59" fmla="*/ 287 h 1149"/>
                  <a:gd name="T60" fmla="*/ 68 w 629"/>
                  <a:gd name="T61" fmla="*/ 287 h 1149"/>
                  <a:gd name="T62" fmla="*/ 77 w 629"/>
                  <a:gd name="T63" fmla="*/ 287 h 1149"/>
                  <a:gd name="T64" fmla="*/ 89 w 629"/>
                  <a:gd name="T65" fmla="*/ 287 h 1149"/>
                  <a:gd name="T66" fmla="*/ 102 w 629"/>
                  <a:gd name="T67" fmla="*/ 287 h 1149"/>
                  <a:gd name="T68" fmla="*/ 118 w 629"/>
                  <a:gd name="T69" fmla="*/ 287 h 1149"/>
                  <a:gd name="T70" fmla="*/ 136 w 629"/>
                  <a:gd name="T71" fmla="*/ 287 h 1149"/>
                  <a:gd name="T72" fmla="*/ 158 w 629"/>
                  <a:gd name="T73" fmla="*/ 287 h 1149"/>
                  <a:gd name="T74" fmla="*/ 158 w 629"/>
                  <a:gd name="T75" fmla="*/ 233 h 1149"/>
                  <a:gd name="T76" fmla="*/ 158 w 629"/>
                  <a:gd name="T77" fmla="*/ 191 h 1149"/>
                  <a:gd name="T78" fmla="*/ 158 w 629"/>
                  <a:gd name="T79" fmla="*/ 125 h 1149"/>
                  <a:gd name="T80" fmla="*/ 158 w 629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29" h="1149">
                    <a:moveTo>
                      <a:pt x="629" y="0"/>
                    </a:moveTo>
                    <a:lnTo>
                      <a:pt x="594" y="0"/>
                    </a:lnTo>
                    <a:lnTo>
                      <a:pt x="562" y="0"/>
                    </a:lnTo>
                    <a:lnTo>
                      <a:pt x="535" y="0"/>
                    </a:lnTo>
                    <a:lnTo>
                      <a:pt x="512" y="0"/>
                    </a:lnTo>
                    <a:lnTo>
                      <a:pt x="489" y="0"/>
                    </a:lnTo>
                    <a:lnTo>
                      <a:pt x="467" y="0"/>
                    </a:lnTo>
                    <a:lnTo>
                      <a:pt x="444" y="0"/>
                    </a:lnTo>
                    <a:lnTo>
                      <a:pt x="420" y="0"/>
                    </a:lnTo>
                    <a:lnTo>
                      <a:pt x="391" y="0"/>
                    </a:lnTo>
                    <a:lnTo>
                      <a:pt x="359" y="0"/>
                    </a:lnTo>
                    <a:lnTo>
                      <a:pt x="321" y="0"/>
                    </a:lnTo>
                    <a:lnTo>
                      <a:pt x="276" y="0"/>
                    </a:lnTo>
                    <a:lnTo>
                      <a:pt x="222" y="0"/>
                    </a:lnTo>
                    <a:lnTo>
                      <a:pt x="159" y="0"/>
                    </a:lnTo>
                    <a:lnTo>
                      <a:pt x="8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6" y="1149"/>
                    </a:lnTo>
                    <a:lnTo>
                      <a:pt x="67" y="1149"/>
                    </a:lnTo>
                    <a:lnTo>
                      <a:pt x="94" y="1149"/>
                    </a:lnTo>
                    <a:lnTo>
                      <a:pt x="118" y="1149"/>
                    </a:lnTo>
                    <a:lnTo>
                      <a:pt x="140" y="1149"/>
                    </a:lnTo>
                    <a:lnTo>
                      <a:pt x="162" y="1149"/>
                    </a:lnTo>
                    <a:lnTo>
                      <a:pt x="185" y="1149"/>
                    </a:lnTo>
                    <a:lnTo>
                      <a:pt x="210" y="1149"/>
                    </a:lnTo>
                    <a:lnTo>
                      <a:pt x="238" y="1149"/>
                    </a:lnTo>
                    <a:lnTo>
                      <a:pt x="270" y="1149"/>
                    </a:lnTo>
                    <a:lnTo>
                      <a:pt x="308" y="1149"/>
                    </a:lnTo>
                    <a:lnTo>
                      <a:pt x="354" y="1149"/>
                    </a:lnTo>
                    <a:lnTo>
                      <a:pt x="407" y="1149"/>
                    </a:lnTo>
                    <a:lnTo>
                      <a:pt x="470" y="1149"/>
                    </a:lnTo>
                    <a:lnTo>
                      <a:pt x="544" y="1149"/>
                    </a:lnTo>
                    <a:lnTo>
                      <a:pt x="629" y="1149"/>
                    </a:lnTo>
                    <a:lnTo>
                      <a:pt x="629" y="933"/>
                    </a:lnTo>
                    <a:lnTo>
                      <a:pt x="629" y="765"/>
                    </a:lnTo>
                    <a:lnTo>
                      <a:pt x="629" y="503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AFA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7" name="Freeform 249">
                <a:extLst>
                  <a:ext uri="{FF2B5EF4-FFF2-40B4-BE49-F238E27FC236}">
                    <a16:creationId xmlns:a16="http://schemas.microsoft.com/office/drawing/2014/main" id="{FC7805D0-C205-42B5-8525-FF1DBFC677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3" y="2593"/>
                <a:ext cx="296" cy="574"/>
              </a:xfrm>
              <a:custGeom>
                <a:avLst/>
                <a:gdLst>
                  <a:gd name="T0" fmla="*/ 148 w 592"/>
                  <a:gd name="T1" fmla="*/ 0 h 1149"/>
                  <a:gd name="T2" fmla="*/ 140 w 592"/>
                  <a:gd name="T3" fmla="*/ 0 h 1149"/>
                  <a:gd name="T4" fmla="*/ 132 w 592"/>
                  <a:gd name="T5" fmla="*/ 0 h 1149"/>
                  <a:gd name="T6" fmla="*/ 126 w 592"/>
                  <a:gd name="T7" fmla="*/ 0 h 1149"/>
                  <a:gd name="T8" fmla="*/ 121 w 592"/>
                  <a:gd name="T9" fmla="*/ 0 h 1149"/>
                  <a:gd name="T10" fmla="*/ 115 w 592"/>
                  <a:gd name="T11" fmla="*/ 0 h 1149"/>
                  <a:gd name="T12" fmla="*/ 110 w 592"/>
                  <a:gd name="T13" fmla="*/ 0 h 1149"/>
                  <a:gd name="T14" fmla="*/ 105 w 592"/>
                  <a:gd name="T15" fmla="*/ 0 h 1149"/>
                  <a:gd name="T16" fmla="*/ 99 w 592"/>
                  <a:gd name="T17" fmla="*/ 0 h 1149"/>
                  <a:gd name="T18" fmla="*/ 92 w 592"/>
                  <a:gd name="T19" fmla="*/ 0 h 1149"/>
                  <a:gd name="T20" fmla="*/ 85 w 592"/>
                  <a:gd name="T21" fmla="*/ 0 h 1149"/>
                  <a:gd name="T22" fmla="*/ 76 w 592"/>
                  <a:gd name="T23" fmla="*/ 0 h 1149"/>
                  <a:gd name="T24" fmla="*/ 65 w 592"/>
                  <a:gd name="T25" fmla="*/ 0 h 1149"/>
                  <a:gd name="T26" fmla="*/ 52 w 592"/>
                  <a:gd name="T27" fmla="*/ 0 h 1149"/>
                  <a:gd name="T28" fmla="*/ 38 w 592"/>
                  <a:gd name="T29" fmla="*/ 0 h 1149"/>
                  <a:gd name="T30" fmla="*/ 20 w 592"/>
                  <a:gd name="T31" fmla="*/ 0 h 1149"/>
                  <a:gd name="T32" fmla="*/ 0 w 592"/>
                  <a:gd name="T33" fmla="*/ 0 h 1149"/>
                  <a:gd name="T34" fmla="*/ 0 w 592"/>
                  <a:gd name="T35" fmla="*/ 53 h 1149"/>
                  <a:gd name="T36" fmla="*/ 0 w 592"/>
                  <a:gd name="T37" fmla="*/ 95 h 1149"/>
                  <a:gd name="T38" fmla="*/ 0 w 592"/>
                  <a:gd name="T39" fmla="*/ 161 h 1149"/>
                  <a:gd name="T40" fmla="*/ 0 w 592"/>
                  <a:gd name="T41" fmla="*/ 287 h 1149"/>
                  <a:gd name="T42" fmla="*/ 9 w 592"/>
                  <a:gd name="T43" fmla="*/ 287 h 1149"/>
                  <a:gd name="T44" fmla="*/ 16 w 592"/>
                  <a:gd name="T45" fmla="*/ 287 h 1149"/>
                  <a:gd name="T46" fmla="*/ 22 w 592"/>
                  <a:gd name="T47" fmla="*/ 287 h 1149"/>
                  <a:gd name="T48" fmla="*/ 28 w 592"/>
                  <a:gd name="T49" fmla="*/ 287 h 1149"/>
                  <a:gd name="T50" fmla="*/ 33 w 592"/>
                  <a:gd name="T51" fmla="*/ 287 h 1149"/>
                  <a:gd name="T52" fmla="*/ 38 w 592"/>
                  <a:gd name="T53" fmla="*/ 287 h 1149"/>
                  <a:gd name="T54" fmla="*/ 44 w 592"/>
                  <a:gd name="T55" fmla="*/ 287 h 1149"/>
                  <a:gd name="T56" fmla="*/ 50 w 592"/>
                  <a:gd name="T57" fmla="*/ 287 h 1149"/>
                  <a:gd name="T58" fmla="*/ 56 w 592"/>
                  <a:gd name="T59" fmla="*/ 287 h 1149"/>
                  <a:gd name="T60" fmla="*/ 64 w 592"/>
                  <a:gd name="T61" fmla="*/ 287 h 1149"/>
                  <a:gd name="T62" fmla="*/ 73 w 592"/>
                  <a:gd name="T63" fmla="*/ 287 h 1149"/>
                  <a:gd name="T64" fmla="*/ 83 w 592"/>
                  <a:gd name="T65" fmla="*/ 287 h 1149"/>
                  <a:gd name="T66" fmla="*/ 96 w 592"/>
                  <a:gd name="T67" fmla="*/ 287 h 1149"/>
                  <a:gd name="T68" fmla="*/ 111 w 592"/>
                  <a:gd name="T69" fmla="*/ 287 h 1149"/>
                  <a:gd name="T70" fmla="*/ 128 w 592"/>
                  <a:gd name="T71" fmla="*/ 287 h 1149"/>
                  <a:gd name="T72" fmla="*/ 148 w 592"/>
                  <a:gd name="T73" fmla="*/ 287 h 1149"/>
                  <a:gd name="T74" fmla="*/ 148 w 592"/>
                  <a:gd name="T75" fmla="*/ 233 h 1149"/>
                  <a:gd name="T76" fmla="*/ 148 w 592"/>
                  <a:gd name="T77" fmla="*/ 191 h 1149"/>
                  <a:gd name="T78" fmla="*/ 148 w 592"/>
                  <a:gd name="T79" fmla="*/ 125 h 1149"/>
                  <a:gd name="T80" fmla="*/ 148 w 592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92" h="1149">
                    <a:moveTo>
                      <a:pt x="592" y="0"/>
                    </a:moveTo>
                    <a:lnTo>
                      <a:pt x="557" y="0"/>
                    </a:lnTo>
                    <a:lnTo>
                      <a:pt x="528" y="0"/>
                    </a:lnTo>
                    <a:lnTo>
                      <a:pt x="503" y="0"/>
                    </a:lnTo>
                    <a:lnTo>
                      <a:pt x="481" y="0"/>
                    </a:lnTo>
                    <a:lnTo>
                      <a:pt x="460" y="0"/>
                    </a:lnTo>
                    <a:lnTo>
                      <a:pt x="440" y="0"/>
                    </a:lnTo>
                    <a:lnTo>
                      <a:pt x="418" y="0"/>
                    </a:lnTo>
                    <a:lnTo>
                      <a:pt x="395" y="0"/>
                    </a:lnTo>
                    <a:lnTo>
                      <a:pt x="368" y="0"/>
                    </a:lnTo>
                    <a:lnTo>
                      <a:pt x="337" y="0"/>
                    </a:lnTo>
                    <a:lnTo>
                      <a:pt x="301" y="0"/>
                    </a:lnTo>
                    <a:lnTo>
                      <a:pt x="259" y="0"/>
                    </a:lnTo>
                    <a:lnTo>
                      <a:pt x="208" y="0"/>
                    </a:lnTo>
                    <a:lnTo>
                      <a:pt x="149" y="0"/>
                    </a:lnTo>
                    <a:lnTo>
                      <a:pt x="8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4" y="1149"/>
                    </a:lnTo>
                    <a:lnTo>
                      <a:pt x="63" y="1149"/>
                    </a:lnTo>
                    <a:lnTo>
                      <a:pt x="88" y="1149"/>
                    </a:lnTo>
                    <a:lnTo>
                      <a:pt x="110" y="1149"/>
                    </a:lnTo>
                    <a:lnTo>
                      <a:pt x="131" y="1149"/>
                    </a:lnTo>
                    <a:lnTo>
                      <a:pt x="152" y="1149"/>
                    </a:lnTo>
                    <a:lnTo>
                      <a:pt x="174" y="1149"/>
                    </a:lnTo>
                    <a:lnTo>
                      <a:pt x="197" y="1149"/>
                    </a:lnTo>
                    <a:lnTo>
                      <a:pt x="223" y="1149"/>
                    </a:lnTo>
                    <a:lnTo>
                      <a:pt x="254" y="1149"/>
                    </a:lnTo>
                    <a:lnTo>
                      <a:pt x="290" y="1149"/>
                    </a:lnTo>
                    <a:lnTo>
                      <a:pt x="332" y="1149"/>
                    </a:lnTo>
                    <a:lnTo>
                      <a:pt x="383" y="1149"/>
                    </a:lnTo>
                    <a:lnTo>
                      <a:pt x="442" y="1149"/>
                    </a:lnTo>
                    <a:lnTo>
                      <a:pt x="511" y="1149"/>
                    </a:lnTo>
                    <a:lnTo>
                      <a:pt x="592" y="1149"/>
                    </a:lnTo>
                    <a:lnTo>
                      <a:pt x="592" y="933"/>
                    </a:lnTo>
                    <a:lnTo>
                      <a:pt x="592" y="765"/>
                    </a:lnTo>
                    <a:lnTo>
                      <a:pt x="592" y="503"/>
                    </a:lnTo>
                    <a:lnTo>
                      <a:pt x="592" y="0"/>
                    </a:lnTo>
                    <a:close/>
                  </a:path>
                </a:pathLst>
              </a:custGeom>
              <a:solidFill>
                <a:srgbClr val="B5B5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8" name="Freeform 250">
                <a:extLst>
                  <a:ext uri="{FF2B5EF4-FFF2-40B4-BE49-F238E27FC236}">
                    <a16:creationId xmlns:a16="http://schemas.microsoft.com/office/drawing/2014/main" id="{CDC463B3-00BF-4C44-A659-B9EDB2F906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7" y="2593"/>
                <a:ext cx="279" cy="574"/>
              </a:xfrm>
              <a:custGeom>
                <a:avLst/>
                <a:gdLst>
                  <a:gd name="T0" fmla="*/ 140 w 556"/>
                  <a:gd name="T1" fmla="*/ 0 h 1149"/>
                  <a:gd name="T2" fmla="*/ 132 w 556"/>
                  <a:gd name="T3" fmla="*/ 0 h 1149"/>
                  <a:gd name="T4" fmla="*/ 125 w 556"/>
                  <a:gd name="T5" fmla="*/ 0 h 1149"/>
                  <a:gd name="T6" fmla="*/ 119 w 556"/>
                  <a:gd name="T7" fmla="*/ 0 h 1149"/>
                  <a:gd name="T8" fmla="*/ 113 w 556"/>
                  <a:gd name="T9" fmla="*/ 0 h 1149"/>
                  <a:gd name="T10" fmla="*/ 109 w 556"/>
                  <a:gd name="T11" fmla="*/ 0 h 1149"/>
                  <a:gd name="T12" fmla="*/ 104 w 556"/>
                  <a:gd name="T13" fmla="*/ 0 h 1149"/>
                  <a:gd name="T14" fmla="*/ 99 w 556"/>
                  <a:gd name="T15" fmla="*/ 0 h 1149"/>
                  <a:gd name="T16" fmla="*/ 93 w 556"/>
                  <a:gd name="T17" fmla="*/ 0 h 1149"/>
                  <a:gd name="T18" fmla="*/ 87 w 556"/>
                  <a:gd name="T19" fmla="*/ 0 h 1149"/>
                  <a:gd name="T20" fmla="*/ 80 w 556"/>
                  <a:gd name="T21" fmla="*/ 0 h 1149"/>
                  <a:gd name="T22" fmla="*/ 71 w 556"/>
                  <a:gd name="T23" fmla="*/ 0 h 1149"/>
                  <a:gd name="T24" fmla="*/ 61 w 556"/>
                  <a:gd name="T25" fmla="*/ 0 h 1149"/>
                  <a:gd name="T26" fmla="*/ 49 w 556"/>
                  <a:gd name="T27" fmla="*/ 0 h 1149"/>
                  <a:gd name="T28" fmla="*/ 35 w 556"/>
                  <a:gd name="T29" fmla="*/ 0 h 1149"/>
                  <a:gd name="T30" fmla="*/ 19 w 556"/>
                  <a:gd name="T31" fmla="*/ 0 h 1149"/>
                  <a:gd name="T32" fmla="*/ 0 w 556"/>
                  <a:gd name="T33" fmla="*/ 0 h 1149"/>
                  <a:gd name="T34" fmla="*/ 0 w 556"/>
                  <a:gd name="T35" fmla="*/ 53 h 1149"/>
                  <a:gd name="T36" fmla="*/ 0 w 556"/>
                  <a:gd name="T37" fmla="*/ 95 h 1149"/>
                  <a:gd name="T38" fmla="*/ 0 w 556"/>
                  <a:gd name="T39" fmla="*/ 161 h 1149"/>
                  <a:gd name="T40" fmla="*/ 0 w 556"/>
                  <a:gd name="T41" fmla="*/ 287 h 1149"/>
                  <a:gd name="T42" fmla="*/ 8 w 556"/>
                  <a:gd name="T43" fmla="*/ 287 h 1149"/>
                  <a:gd name="T44" fmla="*/ 15 w 556"/>
                  <a:gd name="T45" fmla="*/ 287 h 1149"/>
                  <a:gd name="T46" fmla="*/ 21 w 556"/>
                  <a:gd name="T47" fmla="*/ 287 h 1149"/>
                  <a:gd name="T48" fmla="*/ 26 w 556"/>
                  <a:gd name="T49" fmla="*/ 287 h 1149"/>
                  <a:gd name="T50" fmla="*/ 31 w 556"/>
                  <a:gd name="T51" fmla="*/ 287 h 1149"/>
                  <a:gd name="T52" fmla="*/ 36 w 556"/>
                  <a:gd name="T53" fmla="*/ 287 h 1149"/>
                  <a:gd name="T54" fmla="*/ 41 w 556"/>
                  <a:gd name="T55" fmla="*/ 287 h 1149"/>
                  <a:gd name="T56" fmla="*/ 47 w 556"/>
                  <a:gd name="T57" fmla="*/ 287 h 1149"/>
                  <a:gd name="T58" fmla="*/ 53 w 556"/>
                  <a:gd name="T59" fmla="*/ 287 h 1149"/>
                  <a:gd name="T60" fmla="*/ 60 w 556"/>
                  <a:gd name="T61" fmla="*/ 287 h 1149"/>
                  <a:gd name="T62" fmla="*/ 69 w 556"/>
                  <a:gd name="T63" fmla="*/ 287 h 1149"/>
                  <a:gd name="T64" fmla="*/ 79 w 556"/>
                  <a:gd name="T65" fmla="*/ 287 h 1149"/>
                  <a:gd name="T66" fmla="*/ 91 w 556"/>
                  <a:gd name="T67" fmla="*/ 287 h 1149"/>
                  <a:gd name="T68" fmla="*/ 105 w 556"/>
                  <a:gd name="T69" fmla="*/ 287 h 1149"/>
                  <a:gd name="T70" fmla="*/ 121 w 556"/>
                  <a:gd name="T71" fmla="*/ 287 h 1149"/>
                  <a:gd name="T72" fmla="*/ 140 w 556"/>
                  <a:gd name="T73" fmla="*/ 287 h 1149"/>
                  <a:gd name="T74" fmla="*/ 140 w 556"/>
                  <a:gd name="T75" fmla="*/ 233 h 1149"/>
                  <a:gd name="T76" fmla="*/ 140 w 556"/>
                  <a:gd name="T77" fmla="*/ 191 h 1149"/>
                  <a:gd name="T78" fmla="*/ 140 w 556"/>
                  <a:gd name="T79" fmla="*/ 125 h 1149"/>
                  <a:gd name="T80" fmla="*/ 140 w 55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56" h="1149">
                    <a:moveTo>
                      <a:pt x="556" y="0"/>
                    </a:moveTo>
                    <a:lnTo>
                      <a:pt x="524" y="0"/>
                    </a:lnTo>
                    <a:lnTo>
                      <a:pt x="496" y="0"/>
                    </a:lnTo>
                    <a:lnTo>
                      <a:pt x="473" y="0"/>
                    </a:lnTo>
                    <a:lnTo>
                      <a:pt x="451" y="0"/>
                    </a:lnTo>
                    <a:lnTo>
                      <a:pt x="432" y="0"/>
                    </a:lnTo>
                    <a:lnTo>
                      <a:pt x="413" y="0"/>
                    </a:lnTo>
                    <a:lnTo>
                      <a:pt x="393" y="0"/>
                    </a:lnTo>
                    <a:lnTo>
                      <a:pt x="371" y="0"/>
                    </a:lnTo>
                    <a:lnTo>
                      <a:pt x="347" y="0"/>
                    </a:lnTo>
                    <a:lnTo>
                      <a:pt x="318" y="0"/>
                    </a:lnTo>
                    <a:lnTo>
                      <a:pt x="283" y="0"/>
                    </a:lnTo>
                    <a:lnTo>
                      <a:pt x="243" y="0"/>
                    </a:lnTo>
                    <a:lnTo>
                      <a:pt x="196" y="0"/>
                    </a:lnTo>
                    <a:lnTo>
                      <a:pt x="140" y="0"/>
                    </a:lnTo>
                    <a:lnTo>
                      <a:pt x="7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2" y="1149"/>
                    </a:lnTo>
                    <a:lnTo>
                      <a:pt x="59" y="1149"/>
                    </a:lnTo>
                    <a:lnTo>
                      <a:pt x="83" y="1149"/>
                    </a:lnTo>
                    <a:lnTo>
                      <a:pt x="103" y="1149"/>
                    </a:lnTo>
                    <a:lnTo>
                      <a:pt x="123" y="1149"/>
                    </a:lnTo>
                    <a:lnTo>
                      <a:pt x="143" y="1149"/>
                    </a:lnTo>
                    <a:lnTo>
                      <a:pt x="162" y="1149"/>
                    </a:lnTo>
                    <a:lnTo>
                      <a:pt x="185" y="1149"/>
                    </a:lnTo>
                    <a:lnTo>
                      <a:pt x="209" y="1149"/>
                    </a:lnTo>
                    <a:lnTo>
                      <a:pt x="238" y="1149"/>
                    </a:lnTo>
                    <a:lnTo>
                      <a:pt x="273" y="1149"/>
                    </a:lnTo>
                    <a:lnTo>
                      <a:pt x="312" y="1149"/>
                    </a:lnTo>
                    <a:lnTo>
                      <a:pt x="360" y="1149"/>
                    </a:lnTo>
                    <a:lnTo>
                      <a:pt x="416" y="1149"/>
                    </a:lnTo>
                    <a:lnTo>
                      <a:pt x="480" y="1149"/>
                    </a:lnTo>
                    <a:lnTo>
                      <a:pt x="556" y="1149"/>
                    </a:lnTo>
                    <a:lnTo>
                      <a:pt x="556" y="933"/>
                    </a:lnTo>
                    <a:lnTo>
                      <a:pt x="556" y="765"/>
                    </a:lnTo>
                    <a:lnTo>
                      <a:pt x="556" y="503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9" name="Freeform 251">
                <a:extLst>
                  <a:ext uri="{FF2B5EF4-FFF2-40B4-BE49-F238E27FC236}">
                    <a16:creationId xmlns:a16="http://schemas.microsoft.com/office/drawing/2014/main" id="{DDD1A9AC-875F-47E6-BEDF-F85B81F97A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2" y="2593"/>
                <a:ext cx="260" cy="574"/>
              </a:xfrm>
              <a:custGeom>
                <a:avLst/>
                <a:gdLst>
                  <a:gd name="T0" fmla="*/ 130 w 520"/>
                  <a:gd name="T1" fmla="*/ 0 h 1149"/>
                  <a:gd name="T2" fmla="*/ 123 w 520"/>
                  <a:gd name="T3" fmla="*/ 0 h 1149"/>
                  <a:gd name="T4" fmla="*/ 116 w 520"/>
                  <a:gd name="T5" fmla="*/ 0 h 1149"/>
                  <a:gd name="T6" fmla="*/ 111 w 520"/>
                  <a:gd name="T7" fmla="*/ 0 h 1149"/>
                  <a:gd name="T8" fmla="*/ 106 w 520"/>
                  <a:gd name="T9" fmla="*/ 0 h 1149"/>
                  <a:gd name="T10" fmla="*/ 101 w 520"/>
                  <a:gd name="T11" fmla="*/ 0 h 1149"/>
                  <a:gd name="T12" fmla="*/ 97 w 520"/>
                  <a:gd name="T13" fmla="*/ 0 h 1149"/>
                  <a:gd name="T14" fmla="*/ 92 w 520"/>
                  <a:gd name="T15" fmla="*/ 0 h 1149"/>
                  <a:gd name="T16" fmla="*/ 87 w 520"/>
                  <a:gd name="T17" fmla="*/ 0 h 1149"/>
                  <a:gd name="T18" fmla="*/ 81 w 520"/>
                  <a:gd name="T19" fmla="*/ 0 h 1149"/>
                  <a:gd name="T20" fmla="*/ 75 w 520"/>
                  <a:gd name="T21" fmla="*/ 0 h 1149"/>
                  <a:gd name="T22" fmla="*/ 67 w 520"/>
                  <a:gd name="T23" fmla="*/ 0 h 1149"/>
                  <a:gd name="T24" fmla="*/ 57 w 520"/>
                  <a:gd name="T25" fmla="*/ 0 h 1149"/>
                  <a:gd name="T26" fmla="*/ 46 w 520"/>
                  <a:gd name="T27" fmla="*/ 0 h 1149"/>
                  <a:gd name="T28" fmla="*/ 33 w 520"/>
                  <a:gd name="T29" fmla="*/ 0 h 1149"/>
                  <a:gd name="T30" fmla="*/ 18 w 520"/>
                  <a:gd name="T31" fmla="*/ 0 h 1149"/>
                  <a:gd name="T32" fmla="*/ 0 w 520"/>
                  <a:gd name="T33" fmla="*/ 0 h 1149"/>
                  <a:gd name="T34" fmla="*/ 0 w 520"/>
                  <a:gd name="T35" fmla="*/ 53 h 1149"/>
                  <a:gd name="T36" fmla="*/ 0 w 520"/>
                  <a:gd name="T37" fmla="*/ 95 h 1149"/>
                  <a:gd name="T38" fmla="*/ 0 w 520"/>
                  <a:gd name="T39" fmla="*/ 161 h 1149"/>
                  <a:gd name="T40" fmla="*/ 0 w 520"/>
                  <a:gd name="T41" fmla="*/ 287 h 1149"/>
                  <a:gd name="T42" fmla="*/ 8 w 520"/>
                  <a:gd name="T43" fmla="*/ 287 h 1149"/>
                  <a:gd name="T44" fmla="*/ 14 w 520"/>
                  <a:gd name="T45" fmla="*/ 287 h 1149"/>
                  <a:gd name="T46" fmla="*/ 20 w 520"/>
                  <a:gd name="T47" fmla="*/ 287 h 1149"/>
                  <a:gd name="T48" fmla="*/ 25 w 520"/>
                  <a:gd name="T49" fmla="*/ 287 h 1149"/>
                  <a:gd name="T50" fmla="*/ 29 w 520"/>
                  <a:gd name="T51" fmla="*/ 287 h 1149"/>
                  <a:gd name="T52" fmla="*/ 34 w 520"/>
                  <a:gd name="T53" fmla="*/ 287 h 1149"/>
                  <a:gd name="T54" fmla="*/ 39 w 520"/>
                  <a:gd name="T55" fmla="*/ 287 h 1149"/>
                  <a:gd name="T56" fmla="*/ 44 w 520"/>
                  <a:gd name="T57" fmla="*/ 287 h 1149"/>
                  <a:gd name="T58" fmla="*/ 50 w 520"/>
                  <a:gd name="T59" fmla="*/ 287 h 1149"/>
                  <a:gd name="T60" fmla="*/ 56 w 520"/>
                  <a:gd name="T61" fmla="*/ 287 h 1149"/>
                  <a:gd name="T62" fmla="*/ 64 w 520"/>
                  <a:gd name="T63" fmla="*/ 287 h 1149"/>
                  <a:gd name="T64" fmla="*/ 74 w 520"/>
                  <a:gd name="T65" fmla="*/ 287 h 1149"/>
                  <a:gd name="T66" fmla="*/ 84 w 520"/>
                  <a:gd name="T67" fmla="*/ 287 h 1149"/>
                  <a:gd name="T68" fmla="*/ 97 w 520"/>
                  <a:gd name="T69" fmla="*/ 287 h 1149"/>
                  <a:gd name="T70" fmla="*/ 113 w 520"/>
                  <a:gd name="T71" fmla="*/ 287 h 1149"/>
                  <a:gd name="T72" fmla="*/ 130 w 520"/>
                  <a:gd name="T73" fmla="*/ 287 h 1149"/>
                  <a:gd name="T74" fmla="*/ 130 w 520"/>
                  <a:gd name="T75" fmla="*/ 233 h 1149"/>
                  <a:gd name="T76" fmla="*/ 130 w 520"/>
                  <a:gd name="T77" fmla="*/ 191 h 1149"/>
                  <a:gd name="T78" fmla="*/ 130 w 520"/>
                  <a:gd name="T79" fmla="*/ 125 h 1149"/>
                  <a:gd name="T80" fmla="*/ 130 w 520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20" h="1149">
                    <a:moveTo>
                      <a:pt x="520" y="0"/>
                    </a:moveTo>
                    <a:lnTo>
                      <a:pt x="490" y="0"/>
                    </a:lnTo>
                    <a:lnTo>
                      <a:pt x="464" y="0"/>
                    </a:lnTo>
                    <a:lnTo>
                      <a:pt x="442" y="0"/>
                    </a:lnTo>
                    <a:lnTo>
                      <a:pt x="423" y="0"/>
                    </a:lnTo>
                    <a:lnTo>
                      <a:pt x="404" y="0"/>
                    </a:lnTo>
                    <a:lnTo>
                      <a:pt x="386" y="0"/>
                    </a:lnTo>
                    <a:lnTo>
                      <a:pt x="367" y="0"/>
                    </a:lnTo>
                    <a:lnTo>
                      <a:pt x="347" y="0"/>
                    </a:lnTo>
                    <a:lnTo>
                      <a:pt x="324" y="0"/>
                    </a:lnTo>
                    <a:lnTo>
                      <a:pt x="297" y="0"/>
                    </a:lnTo>
                    <a:lnTo>
                      <a:pt x="265" y="0"/>
                    </a:lnTo>
                    <a:lnTo>
                      <a:pt x="228" y="0"/>
                    </a:lnTo>
                    <a:lnTo>
                      <a:pt x="183" y="0"/>
                    </a:lnTo>
                    <a:lnTo>
                      <a:pt x="131" y="0"/>
                    </a:lnTo>
                    <a:lnTo>
                      <a:pt x="7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0" y="1149"/>
                    </a:lnTo>
                    <a:lnTo>
                      <a:pt x="55" y="1149"/>
                    </a:lnTo>
                    <a:lnTo>
                      <a:pt x="78" y="1149"/>
                    </a:lnTo>
                    <a:lnTo>
                      <a:pt x="98" y="1149"/>
                    </a:lnTo>
                    <a:lnTo>
                      <a:pt x="116" y="1149"/>
                    </a:lnTo>
                    <a:lnTo>
                      <a:pt x="135" y="1149"/>
                    </a:lnTo>
                    <a:lnTo>
                      <a:pt x="153" y="1149"/>
                    </a:lnTo>
                    <a:lnTo>
                      <a:pt x="174" y="1149"/>
                    </a:lnTo>
                    <a:lnTo>
                      <a:pt x="197" y="1149"/>
                    </a:lnTo>
                    <a:lnTo>
                      <a:pt x="223" y="1149"/>
                    </a:lnTo>
                    <a:lnTo>
                      <a:pt x="255" y="1149"/>
                    </a:lnTo>
                    <a:lnTo>
                      <a:pt x="293" y="1149"/>
                    </a:lnTo>
                    <a:lnTo>
                      <a:pt x="336" y="1149"/>
                    </a:lnTo>
                    <a:lnTo>
                      <a:pt x="388" y="1149"/>
                    </a:lnTo>
                    <a:lnTo>
                      <a:pt x="449" y="1149"/>
                    </a:lnTo>
                    <a:lnTo>
                      <a:pt x="520" y="1149"/>
                    </a:lnTo>
                    <a:lnTo>
                      <a:pt x="520" y="933"/>
                    </a:lnTo>
                    <a:lnTo>
                      <a:pt x="520" y="765"/>
                    </a:lnTo>
                    <a:lnTo>
                      <a:pt x="520" y="503"/>
                    </a:lnTo>
                    <a:lnTo>
                      <a:pt x="520" y="0"/>
                    </a:lnTo>
                    <a:close/>
                  </a:path>
                </a:pathLst>
              </a:cu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0" name="Freeform 252">
                <a:extLst>
                  <a:ext uri="{FF2B5EF4-FFF2-40B4-BE49-F238E27FC236}">
                    <a16:creationId xmlns:a16="http://schemas.microsoft.com/office/drawing/2014/main" id="{38C96C07-9AFC-4EE5-9C45-60033BD92C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7" y="2593"/>
                <a:ext cx="242" cy="574"/>
              </a:xfrm>
              <a:custGeom>
                <a:avLst/>
                <a:gdLst>
                  <a:gd name="T0" fmla="*/ 121 w 484"/>
                  <a:gd name="T1" fmla="*/ 0 h 1149"/>
                  <a:gd name="T2" fmla="*/ 114 w 484"/>
                  <a:gd name="T3" fmla="*/ 0 h 1149"/>
                  <a:gd name="T4" fmla="*/ 108 w 484"/>
                  <a:gd name="T5" fmla="*/ 0 h 1149"/>
                  <a:gd name="T6" fmla="*/ 103 w 484"/>
                  <a:gd name="T7" fmla="*/ 0 h 1149"/>
                  <a:gd name="T8" fmla="*/ 99 w 484"/>
                  <a:gd name="T9" fmla="*/ 0 h 1149"/>
                  <a:gd name="T10" fmla="*/ 94 w 484"/>
                  <a:gd name="T11" fmla="*/ 0 h 1149"/>
                  <a:gd name="T12" fmla="*/ 90 w 484"/>
                  <a:gd name="T13" fmla="*/ 0 h 1149"/>
                  <a:gd name="T14" fmla="*/ 86 w 484"/>
                  <a:gd name="T15" fmla="*/ 0 h 1149"/>
                  <a:gd name="T16" fmla="*/ 81 w 484"/>
                  <a:gd name="T17" fmla="*/ 0 h 1149"/>
                  <a:gd name="T18" fmla="*/ 76 w 484"/>
                  <a:gd name="T19" fmla="*/ 0 h 1149"/>
                  <a:gd name="T20" fmla="*/ 70 w 484"/>
                  <a:gd name="T21" fmla="*/ 0 h 1149"/>
                  <a:gd name="T22" fmla="*/ 62 w 484"/>
                  <a:gd name="T23" fmla="*/ 0 h 1149"/>
                  <a:gd name="T24" fmla="*/ 53 w 484"/>
                  <a:gd name="T25" fmla="*/ 0 h 1149"/>
                  <a:gd name="T26" fmla="*/ 43 w 484"/>
                  <a:gd name="T27" fmla="*/ 0 h 1149"/>
                  <a:gd name="T28" fmla="*/ 31 w 484"/>
                  <a:gd name="T29" fmla="*/ 0 h 1149"/>
                  <a:gd name="T30" fmla="*/ 17 w 484"/>
                  <a:gd name="T31" fmla="*/ 0 h 1149"/>
                  <a:gd name="T32" fmla="*/ 0 w 484"/>
                  <a:gd name="T33" fmla="*/ 0 h 1149"/>
                  <a:gd name="T34" fmla="*/ 0 w 484"/>
                  <a:gd name="T35" fmla="*/ 53 h 1149"/>
                  <a:gd name="T36" fmla="*/ 0 w 484"/>
                  <a:gd name="T37" fmla="*/ 95 h 1149"/>
                  <a:gd name="T38" fmla="*/ 0 w 484"/>
                  <a:gd name="T39" fmla="*/ 161 h 1149"/>
                  <a:gd name="T40" fmla="*/ 0 w 484"/>
                  <a:gd name="T41" fmla="*/ 287 h 1149"/>
                  <a:gd name="T42" fmla="*/ 7 w 484"/>
                  <a:gd name="T43" fmla="*/ 287 h 1149"/>
                  <a:gd name="T44" fmla="*/ 13 w 484"/>
                  <a:gd name="T45" fmla="*/ 287 h 1149"/>
                  <a:gd name="T46" fmla="*/ 19 w 484"/>
                  <a:gd name="T47" fmla="*/ 287 h 1149"/>
                  <a:gd name="T48" fmla="*/ 23 w 484"/>
                  <a:gd name="T49" fmla="*/ 287 h 1149"/>
                  <a:gd name="T50" fmla="*/ 28 w 484"/>
                  <a:gd name="T51" fmla="*/ 287 h 1149"/>
                  <a:gd name="T52" fmla="*/ 32 w 484"/>
                  <a:gd name="T53" fmla="*/ 287 h 1149"/>
                  <a:gd name="T54" fmla="*/ 36 w 484"/>
                  <a:gd name="T55" fmla="*/ 287 h 1149"/>
                  <a:gd name="T56" fmla="*/ 41 w 484"/>
                  <a:gd name="T57" fmla="*/ 287 h 1149"/>
                  <a:gd name="T58" fmla="*/ 46 w 484"/>
                  <a:gd name="T59" fmla="*/ 287 h 1149"/>
                  <a:gd name="T60" fmla="*/ 53 w 484"/>
                  <a:gd name="T61" fmla="*/ 287 h 1149"/>
                  <a:gd name="T62" fmla="*/ 60 w 484"/>
                  <a:gd name="T63" fmla="*/ 287 h 1149"/>
                  <a:gd name="T64" fmla="*/ 69 w 484"/>
                  <a:gd name="T65" fmla="*/ 287 h 1149"/>
                  <a:gd name="T66" fmla="*/ 79 w 484"/>
                  <a:gd name="T67" fmla="*/ 287 h 1149"/>
                  <a:gd name="T68" fmla="*/ 91 w 484"/>
                  <a:gd name="T69" fmla="*/ 287 h 1149"/>
                  <a:gd name="T70" fmla="*/ 105 w 484"/>
                  <a:gd name="T71" fmla="*/ 287 h 1149"/>
                  <a:gd name="T72" fmla="*/ 121 w 484"/>
                  <a:gd name="T73" fmla="*/ 287 h 1149"/>
                  <a:gd name="T74" fmla="*/ 121 w 484"/>
                  <a:gd name="T75" fmla="*/ 233 h 1149"/>
                  <a:gd name="T76" fmla="*/ 121 w 484"/>
                  <a:gd name="T77" fmla="*/ 191 h 1149"/>
                  <a:gd name="T78" fmla="*/ 121 w 484"/>
                  <a:gd name="T79" fmla="*/ 125 h 1149"/>
                  <a:gd name="T80" fmla="*/ 121 w 484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84" h="1149">
                    <a:moveTo>
                      <a:pt x="484" y="0"/>
                    </a:moveTo>
                    <a:lnTo>
                      <a:pt x="456" y="0"/>
                    </a:lnTo>
                    <a:lnTo>
                      <a:pt x="432" y="0"/>
                    </a:lnTo>
                    <a:lnTo>
                      <a:pt x="411" y="0"/>
                    </a:lnTo>
                    <a:lnTo>
                      <a:pt x="393" y="0"/>
                    </a:lnTo>
                    <a:lnTo>
                      <a:pt x="376" y="0"/>
                    </a:lnTo>
                    <a:lnTo>
                      <a:pt x="360" y="0"/>
                    </a:lnTo>
                    <a:lnTo>
                      <a:pt x="342" y="0"/>
                    </a:lnTo>
                    <a:lnTo>
                      <a:pt x="323" y="0"/>
                    </a:lnTo>
                    <a:lnTo>
                      <a:pt x="301" y="0"/>
                    </a:lnTo>
                    <a:lnTo>
                      <a:pt x="277" y="0"/>
                    </a:lnTo>
                    <a:lnTo>
                      <a:pt x="247" y="0"/>
                    </a:lnTo>
                    <a:lnTo>
                      <a:pt x="212" y="0"/>
                    </a:lnTo>
                    <a:lnTo>
                      <a:pt x="171" y="0"/>
                    </a:lnTo>
                    <a:lnTo>
                      <a:pt x="122" y="0"/>
                    </a:lnTo>
                    <a:lnTo>
                      <a:pt x="6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8" y="1149"/>
                    </a:lnTo>
                    <a:lnTo>
                      <a:pt x="52" y="1149"/>
                    </a:lnTo>
                    <a:lnTo>
                      <a:pt x="73" y="1149"/>
                    </a:lnTo>
                    <a:lnTo>
                      <a:pt x="91" y="1149"/>
                    </a:lnTo>
                    <a:lnTo>
                      <a:pt x="109" y="1149"/>
                    </a:lnTo>
                    <a:lnTo>
                      <a:pt x="125" y="1149"/>
                    </a:lnTo>
                    <a:lnTo>
                      <a:pt x="143" y="1149"/>
                    </a:lnTo>
                    <a:lnTo>
                      <a:pt x="161" y="1149"/>
                    </a:lnTo>
                    <a:lnTo>
                      <a:pt x="183" y="1149"/>
                    </a:lnTo>
                    <a:lnTo>
                      <a:pt x="209" y="1149"/>
                    </a:lnTo>
                    <a:lnTo>
                      <a:pt x="238" y="1149"/>
                    </a:lnTo>
                    <a:lnTo>
                      <a:pt x="273" y="1149"/>
                    </a:lnTo>
                    <a:lnTo>
                      <a:pt x="314" y="1149"/>
                    </a:lnTo>
                    <a:lnTo>
                      <a:pt x="362" y="1149"/>
                    </a:lnTo>
                    <a:lnTo>
                      <a:pt x="418" y="1149"/>
                    </a:lnTo>
                    <a:lnTo>
                      <a:pt x="484" y="1149"/>
                    </a:lnTo>
                    <a:lnTo>
                      <a:pt x="484" y="933"/>
                    </a:lnTo>
                    <a:lnTo>
                      <a:pt x="484" y="765"/>
                    </a:lnTo>
                    <a:lnTo>
                      <a:pt x="484" y="503"/>
                    </a:lnTo>
                    <a:lnTo>
                      <a:pt x="484" y="0"/>
                    </a:lnTo>
                    <a:close/>
                  </a:path>
                </a:pathLst>
              </a:cu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1" name="Freeform 253">
                <a:extLst>
                  <a:ext uri="{FF2B5EF4-FFF2-40B4-BE49-F238E27FC236}">
                    <a16:creationId xmlns:a16="http://schemas.microsoft.com/office/drawing/2014/main" id="{A372461A-4ED9-440C-8DBC-1EF345C1D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2593"/>
                <a:ext cx="224" cy="574"/>
              </a:xfrm>
              <a:custGeom>
                <a:avLst/>
                <a:gdLst>
                  <a:gd name="T0" fmla="*/ 112 w 447"/>
                  <a:gd name="T1" fmla="*/ 0 h 1149"/>
                  <a:gd name="T2" fmla="*/ 106 w 447"/>
                  <a:gd name="T3" fmla="*/ 0 h 1149"/>
                  <a:gd name="T4" fmla="*/ 100 w 447"/>
                  <a:gd name="T5" fmla="*/ 0 h 1149"/>
                  <a:gd name="T6" fmla="*/ 96 w 447"/>
                  <a:gd name="T7" fmla="*/ 0 h 1149"/>
                  <a:gd name="T8" fmla="*/ 91 w 447"/>
                  <a:gd name="T9" fmla="*/ 0 h 1149"/>
                  <a:gd name="T10" fmla="*/ 87 w 447"/>
                  <a:gd name="T11" fmla="*/ 0 h 1149"/>
                  <a:gd name="T12" fmla="*/ 83 w 447"/>
                  <a:gd name="T13" fmla="*/ 0 h 1149"/>
                  <a:gd name="T14" fmla="*/ 79 w 447"/>
                  <a:gd name="T15" fmla="*/ 0 h 1149"/>
                  <a:gd name="T16" fmla="*/ 75 w 447"/>
                  <a:gd name="T17" fmla="*/ 0 h 1149"/>
                  <a:gd name="T18" fmla="*/ 70 w 447"/>
                  <a:gd name="T19" fmla="*/ 0 h 1149"/>
                  <a:gd name="T20" fmla="*/ 64 w 447"/>
                  <a:gd name="T21" fmla="*/ 0 h 1149"/>
                  <a:gd name="T22" fmla="*/ 58 w 447"/>
                  <a:gd name="T23" fmla="*/ 0 h 1149"/>
                  <a:gd name="T24" fmla="*/ 49 w 447"/>
                  <a:gd name="T25" fmla="*/ 0 h 1149"/>
                  <a:gd name="T26" fmla="*/ 40 w 447"/>
                  <a:gd name="T27" fmla="*/ 0 h 1149"/>
                  <a:gd name="T28" fmla="*/ 29 w 447"/>
                  <a:gd name="T29" fmla="*/ 0 h 1149"/>
                  <a:gd name="T30" fmla="*/ 16 w 447"/>
                  <a:gd name="T31" fmla="*/ 0 h 1149"/>
                  <a:gd name="T32" fmla="*/ 0 w 447"/>
                  <a:gd name="T33" fmla="*/ 0 h 1149"/>
                  <a:gd name="T34" fmla="*/ 0 w 447"/>
                  <a:gd name="T35" fmla="*/ 53 h 1149"/>
                  <a:gd name="T36" fmla="*/ 0 w 447"/>
                  <a:gd name="T37" fmla="*/ 95 h 1149"/>
                  <a:gd name="T38" fmla="*/ 0 w 447"/>
                  <a:gd name="T39" fmla="*/ 161 h 1149"/>
                  <a:gd name="T40" fmla="*/ 0 w 447"/>
                  <a:gd name="T41" fmla="*/ 287 h 1149"/>
                  <a:gd name="T42" fmla="*/ 7 w 447"/>
                  <a:gd name="T43" fmla="*/ 287 h 1149"/>
                  <a:gd name="T44" fmla="*/ 13 w 447"/>
                  <a:gd name="T45" fmla="*/ 287 h 1149"/>
                  <a:gd name="T46" fmla="*/ 17 w 447"/>
                  <a:gd name="T47" fmla="*/ 287 h 1149"/>
                  <a:gd name="T48" fmla="*/ 22 w 447"/>
                  <a:gd name="T49" fmla="*/ 287 h 1149"/>
                  <a:gd name="T50" fmla="*/ 26 w 447"/>
                  <a:gd name="T51" fmla="*/ 287 h 1149"/>
                  <a:gd name="T52" fmla="*/ 30 w 447"/>
                  <a:gd name="T53" fmla="*/ 287 h 1149"/>
                  <a:gd name="T54" fmla="*/ 34 w 447"/>
                  <a:gd name="T55" fmla="*/ 287 h 1149"/>
                  <a:gd name="T56" fmla="*/ 38 w 447"/>
                  <a:gd name="T57" fmla="*/ 287 h 1149"/>
                  <a:gd name="T58" fmla="*/ 43 w 447"/>
                  <a:gd name="T59" fmla="*/ 287 h 1149"/>
                  <a:gd name="T60" fmla="*/ 49 w 447"/>
                  <a:gd name="T61" fmla="*/ 287 h 1149"/>
                  <a:gd name="T62" fmla="*/ 55 w 447"/>
                  <a:gd name="T63" fmla="*/ 287 h 1149"/>
                  <a:gd name="T64" fmla="*/ 64 w 447"/>
                  <a:gd name="T65" fmla="*/ 287 h 1149"/>
                  <a:gd name="T66" fmla="*/ 73 w 447"/>
                  <a:gd name="T67" fmla="*/ 287 h 1149"/>
                  <a:gd name="T68" fmla="*/ 84 w 447"/>
                  <a:gd name="T69" fmla="*/ 287 h 1149"/>
                  <a:gd name="T70" fmla="*/ 97 w 447"/>
                  <a:gd name="T71" fmla="*/ 287 h 1149"/>
                  <a:gd name="T72" fmla="*/ 112 w 447"/>
                  <a:gd name="T73" fmla="*/ 287 h 1149"/>
                  <a:gd name="T74" fmla="*/ 112 w 447"/>
                  <a:gd name="T75" fmla="*/ 233 h 1149"/>
                  <a:gd name="T76" fmla="*/ 112 w 447"/>
                  <a:gd name="T77" fmla="*/ 191 h 1149"/>
                  <a:gd name="T78" fmla="*/ 112 w 447"/>
                  <a:gd name="T79" fmla="*/ 125 h 1149"/>
                  <a:gd name="T80" fmla="*/ 112 w 447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47" h="1149">
                    <a:moveTo>
                      <a:pt x="447" y="0"/>
                    </a:moveTo>
                    <a:lnTo>
                      <a:pt x="422" y="0"/>
                    </a:lnTo>
                    <a:lnTo>
                      <a:pt x="400" y="0"/>
                    </a:lnTo>
                    <a:lnTo>
                      <a:pt x="381" y="0"/>
                    </a:lnTo>
                    <a:lnTo>
                      <a:pt x="364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6" y="0"/>
                    </a:lnTo>
                    <a:lnTo>
                      <a:pt x="299" y="0"/>
                    </a:lnTo>
                    <a:lnTo>
                      <a:pt x="279" y="0"/>
                    </a:lnTo>
                    <a:lnTo>
                      <a:pt x="256" y="0"/>
                    </a:lnTo>
                    <a:lnTo>
                      <a:pt x="229" y="0"/>
                    </a:lnTo>
                    <a:lnTo>
                      <a:pt x="196" y="0"/>
                    </a:lnTo>
                    <a:lnTo>
                      <a:pt x="158" y="0"/>
                    </a:lnTo>
                    <a:lnTo>
                      <a:pt x="113" y="0"/>
                    </a:lnTo>
                    <a:lnTo>
                      <a:pt x="62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6" y="1149"/>
                    </a:lnTo>
                    <a:lnTo>
                      <a:pt x="49" y="1149"/>
                    </a:lnTo>
                    <a:lnTo>
                      <a:pt x="67" y="1149"/>
                    </a:lnTo>
                    <a:lnTo>
                      <a:pt x="85" y="1149"/>
                    </a:lnTo>
                    <a:lnTo>
                      <a:pt x="101" y="1149"/>
                    </a:lnTo>
                    <a:lnTo>
                      <a:pt x="117" y="1149"/>
                    </a:lnTo>
                    <a:lnTo>
                      <a:pt x="133" y="1149"/>
                    </a:lnTo>
                    <a:lnTo>
                      <a:pt x="150" y="1149"/>
                    </a:lnTo>
                    <a:lnTo>
                      <a:pt x="170" y="1149"/>
                    </a:lnTo>
                    <a:lnTo>
                      <a:pt x="193" y="1149"/>
                    </a:lnTo>
                    <a:lnTo>
                      <a:pt x="220" y="1149"/>
                    </a:lnTo>
                    <a:lnTo>
                      <a:pt x="253" y="1149"/>
                    </a:lnTo>
                    <a:lnTo>
                      <a:pt x="291" y="1149"/>
                    </a:lnTo>
                    <a:lnTo>
                      <a:pt x="334" y="1149"/>
                    </a:lnTo>
                    <a:lnTo>
                      <a:pt x="386" y="1149"/>
                    </a:lnTo>
                    <a:lnTo>
                      <a:pt x="447" y="1149"/>
                    </a:lnTo>
                    <a:lnTo>
                      <a:pt x="447" y="933"/>
                    </a:lnTo>
                    <a:lnTo>
                      <a:pt x="447" y="765"/>
                    </a:lnTo>
                    <a:lnTo>
                      <a:pt x="447" y="503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2" name="Freeform 254">
                <a:extLst>
                  <a:ext uri="{FF2B5EF4-FFF2-40B4-BE49-F238E27FC236}">
                    <a16:creationId xmlns:a16="http://schemas.microsoft.com/office/drawing/2014/main" id="{EA4D5D67-C6AF-479C-8F03-09D3AA3ED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2593"/>
                <a:ext cx="204" cy="574"/>
              </a:xfrm>
              <a:custGeom>
                <a:avLst/>
                <a:gdLst>
                  <a:gd name="T0" fmla="*/ 102 w 408"/>
                  <a:gd name="T1" fmla="*/ 0 h 1149"/>
                  <a:gd name="T2" fmla="*/ 97 w 408"/>
                  <a:gd name="T3" fmla="*/ 0 h 1149"/>
                  <a:gd name="T4" fmla="*/ 92 w 408"/>
                  <a:gd name="T5" fmla="*/ 0 h 1149"/>
                  <a:gd name="T6" fmla="*/ 87 w 408"/>
                  <a:gd name="T7" fmla="*/ 0 h 1149"/>
                  <a:gd name="T8" fmla="*/ 83 w 408"/>
                  <a:gd name="T9" fmla="*/ 0 h 1149"/>
                  <a:gd name="T10" fmla="*/ 80 w 408"/>
                  <a:gd name="T11" fmla="*/ 0 h 1149"/>
                  <a:gd name="T12" fmla="*/ 76 w 408"/>
                  <a:gd name="T13" fmla="*/ 0 h 1149"/>
                  <a:gd name="T14" fmla="*/ 73 w 408"/>
                  <a:gd name="T15" fmla="*/ 0 h 1149"/>
                  <a:gd name="T16" fmla="*/ 69 w 408"/>
                  <a:gd name="T17" fmla="*/ 0 h 1149"/>
                  <a:gd name="T18" fmla="*/ 64 w 408"/>
                  <a:gd name="T19" fmla="*/ 0 h 1149"/>
                  <a:gd name="T20" fmla="*/ 59 w 408"/>
                  <a:gd name="T21" fmla="*/ 0 h 1149"/>
                  <a:gd name="T22" fmla="*/ 52 w 408"/>
                  <a:gd name="T23" fmla="*/ 0 h 1149"/>
                  <a:gd name="T24" fmla="*/ 45 w 408"/>
                  <a:gd name="T25" fmla="*/ 0 h 1149"/>
                  <a:gd name="T26" fmla="*/ 36 w 408"/>
                  <a:gd name="T27" fmla="*/ 0 h 1149"/>
                  <a:gd name="T28" fmla="*/ 26 w 408"/>
                  <a:gd name="T29" fmla="*/ 0 h 1149"/>
                  <a:gd name="T30" fmla="*/ 14 w 408"/>
                  <a:gd name="T31" fmla="*/ 0 h 1149"/>
                  <a:gd name="T32" fmla="*/ 0 w 408"/>
                  <a:gd name="T33" fmla="*/ 0 h 1149"/>
                  <a:gd name="T34" fmla="*/ 0 w 408"/>
                  <a:gd name="T35" fmla="*/ 53 h 1149"/>
                  <a:gd name="T36" fmla="*/ 0 w 408"/>
                  <a:gd name="T37" fmla="*/ 95 h 1149"/>
                  <a:gd name="T38" fmla="*/ 0 w 408"/>
                  <a:gd name="T39" fmla="*/ 161 h 1149"/>
                  <a:gd name="T40" fmla="*/ 0 w 408"/>
                  <a:gd name="T41" fmla="*/ 287 h 1149"/>
                  <a:gd name="T42" fmla="*/ 6 w 408"/>
                  <a:gd name="T43" fmla="*/ 287 h 1149"/>
                  <a:gd name="T44" fmla="*/ 11 w 408"/>
                  <a:gd name="T45" fmla="*/ 287 h 1149"/>
                  <a:gd name="T46" fmla="*/ 15 w 408"/>
                  <a:gd name="T47" fmla="*/ 287 h 1149"/>
                  <a:gd name="T48" fmla="*/ 19 w 408"/>
                  <a:gd name="T49" fmla="*/ 287 h 1149"/>
                  <a:gd name="T50" fmla="*/ 23 w 408"/>
                  <a:gd name="T51" fmla="*/ 287 h 1149"/>
                  <a:gd name="T52" fmla="*/ 27 w 408"/>
                  <a:gd name="T53" fmla="*/ 287 h 1149"/>
                  <a:gd name="T54" fmla="*/ 30 w 408"/>
                  <a:gd name="T55" fmla="*/ 287 h 1149"/>
                  <a:gd name="T56" fmla="*/ 34 w 408"/>
                  <a:gd name="T57" fmla="*/ 287 h 1149"/>
                  <a:gd name="T58" fmla="*/ 39 w 408"/>
                  <a:gd name="T59" fmla="*/ 287 h 1149"/>
                  <a:gd name="T60" fmla="*/ 44 w 408"/>
                  <a:gd name="T61" fmla="*/ 287 h 1149"/>
                  <a:gd name="T62" fmla="*/ 50 w 408"/>
                  <a:gd name="T63" fmla="*/ 287 h 1149"/>
                  <a:gd name="T64" fmla="*/ 58 w 408"/>
                  <a:gd name="T65" fmla="*/ 287 h 1149"/>
                  <a:gd name="T66" fmla="*/ 66 w 408"/>
                  <a:gd name="T67" fmla="*/ 287 h 1149"/>
                  <a:gd name="T68" fmla="*/ 76 w 408"/>
                  <a:gd name="T69" fmla="*/ 287 h 1149"/>
                  <a:gd name="T70" fmla="*/ 88 w 408"/>
                  <a:gd name="T71" fmla="*/ 287 h 1149"/>
                  <a:gd name="T72" fmla="*/ 102 w 408"/>
                  <a:gd name="T73" fmla="*/ 287 h 1149"/>
                  <a:gd name="T74" fmla="*/ 102 w 408"/>
                  <a:gd name="T75" fmla="*/ 233 h 1149"/>
                  <a:gd name="T76" fmla="*/ 102 w 408"/>
                  <a:gd name="T77" fmla="*/ 191 h 1149"/>
                  <a:gd name="T78" fmla="*/ 102 w 408"/>
                  <a:gd name="T79" fmla="*/ 125 h 1149"/>
                  <a:gd name="T80" fmla="*/ 102 w 408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08" h="1149">
                    <a:moveTo>
                      <a:pt x="408" y="0"/>
                    </a:moveTo>
                    <a:lnTo>
                      <a:pt x="385" y="0"/>
                    </a:lnTo>
                    <a:lnTo>
                      <a:pt x="365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8" y="0"/>
                    </a:lnTo>
                    <a:lnTo>
                      <a:pt x="303" y="0"/>
                    </a:lnTo>
                    <a:lnTo>
                      <a:pt x="289" y="0"/>
                    </a:lnTo>
                    <a:lnTo>
                      <a:pt x="273" y="0"/>
                    </a:lnTo>
                    <a:lnTo>
                      <a:pt x="255" y="0"/>
                    </a:lnTo>
                    <a:lnTo>
                      <a:pt x="233" y="0"/>
                    </a:lnTo>
                    <a:lnTo>
                      <a:pt x="208" y="0"/>
                    </a:lnTo>
                    <a:lnTo>
                      <a:pt x="179" y="0"/>
                    </a:lnTo>
                    <a:lnTo>
                      <a:pt x="144" y="0"/>
                    </a:lnTo>
                    <a:lnTo>
                      <a:pt x="104" y="0"/>
                    </a:lnTo>
                    <a:lnTo>
                      <a:pt x="5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3" y="1149"/>
                    </a:lnTo>
                    <a:lnTo>
                      <a:pt x="43" y="1149"/>
                    </a:lnTo>
                    <a:lnTo>
                      <a:pt x="60" y="1149"/>
                    </a:lnTo>
                    <a:lnTo>
                      <a:pt x="76" y="1149"/>
                    </a:lnTo>
                    <a:lnTo>
                      <a:pt x="90" y="1149"/>
                    </a:lnTo>
                    <a:lnTo>
                      <a:pt x="105" y="1149"/>
                    </a:lnTo>
                    <a:lnTo>
                      <a:pt x="119" y="1149"/>
                    </a:lnTo>
                    <a:lnTo>
                      <a:pt x="135" y="1149"/>
                    </a:lnTo>
                    <a:lnTo>
                      <a:pt x="153" y="1149"/>
                    </a:lnTo>
                    <a:lnTo>
                      <a:pt x="175" y="1149"/>
                    </a:lnTo>
                    <a:lnTo>
                      <a:pt x="199" y="1149"/>
                    </a:lnTo>
                    <a:lnTo>
                      <a:pt x="229" y="1149"/>
                    </a:lnTo>
                    <a:lnTo>
                      <a:pt x="264" y="1149"/>
                    </a:lnTo>
                    <a:lnTo>
                      <a:pt x="304" y="1149"/>
                    </a:lnTo>
                    <a:lnTo>
                      <a:pt x="352" y="1149"/>
                    </a:lnTo>
                    <a:lnTo>
                      <a:pt x="408" y="1149"/>
                    </a:lnTo>
                    <a:lnTo>
                      <a:pt x="408" y="933"/>
                    </a:lnTo>
                    <a:lnTo>
                      <a:pt x="408" y="765"/>
                    </a:lnTo>
                    <a:lnTo>
                      <a:pt x="408" y="503"/>
                    </a:lnTo>
                    <a:lnTo>
                      <a:pt x="408" y="0"/>
                    </a:ln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3" name="Freeform 255">
                <a:extLst>
                  <a:ext uri="{FF2B5EF4-FFF2-40B4-BE49-F238E27FC236}">
                    <a16:creationId xmlns:a16="http://schemas.microsoft.com/office/drawing/2014/main" id="{DE1424B0-7D55-4DE2-B42D-911EF1431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2" y="2593"/>
                <a:ext cx="186" cy="574"/>
              </a:xfrm>
              <a:custGeom>
                <a:avLst/>
                <a:gdLst>
                  <a:gd name="T0" fmla="*/ 93 w 373"/>
                  <a:gd name="T1" fmla="*/ 0 h 1149"/>
                  <a:gd name="T2" fmla="*/ 88 w 373"/>
                  <a:gd name="T3" fmla="*/ 0 h 1149"/>
                  <a:gd name="T4" fmla="*/ 83 w 373"/>
                  <a:gd name="T5" fmla="*/ 0 h 1149"/>
                  <a:gd name="T6" fmla="*/ 79 w 373"/>
                  <a:gd name="T7" fmla="*/ 0 h 1149"/>
                  <a:gd name="T8" fmla="*/ 75 w 373"/>
                  <a:gd name="T9" fmla="*/ 0 h 1149"/>
                  <a:gd name="T10" fmla="*/ 72 w 373"/>
                  <a:gd name="T11" fmla="*/ 0 h 1149"/>
                  <a:gd name="T12" fmla="*/ 69 w 373"/>
                  <a:gd name="T13" fmla="*/ 0 h 1149"/>
                  <a:gd name="T14" fmla="*/ 66 w 373"/>
                  <a:gd name="T15" fmla="*/ 0 h 1149"/>
                  <a:gd name="T16" fmla="*/ 62 w 373"/>
                  <a:gd name="T17" fmla="*/ 0 h 1149"/>
                  <a:gd name="T18" fmla="*/ 58 w 373"/>
                  <a:gd name="T19" fmla="*/ 0 h 1149"/>
                  <a:gd name="T20" fmla="*/ 53 w 373"/>
                  <a:gd name="T21" fmla="*/ 0 h 1149"/>
                  <a:gd name="T22" fmla="*/ 47 w 373"/>
                  <a:gd name="T23" fmla="*/ 0 h 1149"/>
                  <a:gd name="T24" fmla="*/ 41 w 373"/>
                  <a:gd name="T25" fmla="*/ 0 h 1149"/>
                  <a:gd name="T26" fmla="*/ 32 w 373"/>
                  <a:gd name="T27" fmla="*/ 0 h 1149"/>
                  <a:gd name="T28" fmla="*/ 23 w 373"/>
                  <a:gd name="T29" fmla="*/ 0 h 1149"/>
                  <a:gd name="T30" fmla="*/ 12 w 373"/>
                  <a:gd name="T31" fmla="*/ 0 h 1149"/>
                  <a:gd name="T32" fmla="*/ 0 w 373"/>
                  <a:gd name="T33" fmla="*/ 0 h 1149"/>
                  <a:gd name="T34" fmla="*/ 0 w 373"/>
                  <a:gd name="T35" fmla="*/ 53 h 1149"/>
                  <a:gd name="T36" fmla="*/ 0 w 373"/>
                  <a:gd name="T37" fmla="*/ 95 h 1149"/>
                  <a:gd name="T38" fmla="*/ 0 w 373"/>
                  <a:gd name="T39" fmla="*/ 161 h 1149"/>
                  <a:gd name="T40" fmla="*/ 0 w 373"/>
                  <a:gd name="T41" fmla="*/ 287 h 1149"/>
                  <a:gd name="T42" fmla="*/ 5 w 373"/>
                  <a:gd name="T43" fmla="*/ 287 h 1149"/>
                  <a:gd name="T44" fmla="*/ 10 w 373"/>
                  <a:gd name="T45" fmla="*/ 287 h 1149"/>
                  <a:gd name="T46" fmla="*/ 13 w 373"/>
                  <a:gd name="T47" fmla="*/ 287 h 1149"/>
                  <a:gd name="T48" fmla="*/ 17 w 373"/>
                  <a:gd name="T49" fmla="*/ 287 h 1149"/>
                  <a:gd name="T50" fmla="*/ 20 w 373"/>
                  <a:gd name="T51" fmla="*/ 287 h 1149"/>
                  <a:gd name="T52" fmla="*/ 24 w 373"/>
                  <a:gd name="T53" fmla="*/ 287 h 1149"/>
                  <a:gd name="T54" fmla="*/ 27 w 373"/>
                  <a:gd name="T55" fmla="*/ 287 h 1149"/>
                  <a:gd name="T56" fmla="*/ 31 w 373"/>
                  <a:gd name="T57" fmla="*/ 287 h 1149"/>
                  <a:gd name="T58" fmla="*/ 35 w 373"/>
                  <a:gd name="T59" fmla="*/ 287 h 1149"/>
                  <a:gd name="T60" fmla="*/ 40 w 373"/>
                  <a:gd name="T61" fmla="*/ 287 h 1149"/>
                  <a:gd name="T62" fmla="*/ 45 w 373"/>
                  <a:gd name="T63" fmla="*/ 287 h 1149"/>
                  <a:gd name="T64" fmla="*/ 52 w 373"/>
                  <a:gd name="T65" fmla="*/ 287 h 1149"/>
                  <a:gd name="T66" fmla="*/ 60 w 373"/>
                  <a:gd name="T67" fmla="*/ 287 h 1149"/>
                  <a:gd name="T68" fmla="*/ 69 w 373"/>
                  <a:gd name="T69" fmla="*/ 287 h 1149"/>
                  <a:gd name="T70" fmla="*/ 80 w 373"/>
                  <a:gd name="T71" fmla="*/ 287 h 1149"/>
                  <a:gd name="T72" fmla="*/ 93 w 373"/>
                  <a:gd name="T73" fmla="*/ 287 h 1149"/>
                  <a:gd name="T74" fmla="*/ 93 w 373"/>
                  <a:gd name="T75" fmla="*/ 233 h 1149"/>
                  <a:gd name="T76" fmla="*/ 93 w 373"/>
                  <a:gd name="T77" fmla="*/ 191 h 1149"/>
                  <a:gd name="T78" fmla="*/ 93 w 373"/>
                  <a:gd name="T79" fmla="*/ 125 h 1149"/>
                  <a:gd name="T80" fmla="*/ 93 w 373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73" h="1149">
                    <a:moveTo>
                      <a:pt x="373" y="0"/>
                    </a:moveTo>
                    <a:lnTo>
                      <a:pt x="352" y="0"/>
                    </a:lnTo>
                    <a:lnTo>
                      <a:pt x="333" y="0"/>
                    </a:lnTo>
                    <a:lnTo>
                      <a:pt x="318" y="0"/>
                    </a:lnTo>
                    <a:lnTo>
                      <a:pt x="303" y="0"/>
                    </a:lnTo>
                    <a:lnTo>
                      <a:pt x="290" y="0"/>
                    </a:lnTo>
                    <a:lnTo>
                      <a:pt x="277" y="0"/>
                    </a:lnTo>
                    <a:lnTo>
                      <a:pt x="264" y="0"/>
                    </a:lnTo>
                    <a:lnTo>
                      <a:pt x="249" y="0"/>
                    </a:lnTo>
                    <a:lnTo>
                      <a:pt x="233" y="0"/>
                    </a:lnTo>
                    <a:lnTo>
                      <a:pt x="213" y="0"/>
                    </a:lnTo>
                    <a:lnTo>
                      <a:pt x="190" y="0"/>
                    </a:lnTo>
                    <a:lnTo>
                      <a:pt x="164" y="0"/>
                    </a:lnTo>
                    <a:lnTo>
                      <a:pt x="131" y="0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2" y="1149"/>
                    </a:lnTo>
                    <a:lnTo>
                      <a:pt x="41" y="1149"/>
                    </a:lnTo>
                    <a:lnTo>
                      <a:pt x="55" y="1149"/>
                    </a:lnTo>
                    <a:lnTo>
                      <a:pt x="70" y="1149"/>
                    </a:lnTo>
                    <a:lnTo>
                      <a:pt x="83" y="1149"/>
                    </a:lnTo>
                    <a:lnTo>
                      <a:pt x="97" y="1149"/>
                    </a:lnTo>
                    <a:lnTo>
                      <a:pt x="110" y="1149"/>
                    </a:lnTo>
                    <a:lnTo>
                      <a:pt x="125" y="1149"/>
                    </a:lnTo>
                    <a:lnTo>
                      <a:pt x="141" y="1149"/>
                    </a:lnTo>
                    <a:lnTo>
                      <a:pt x="160" y="1149"/>
                    </a:lnTo>
                    <a:lnTo>
                      <a:pt x="183" y="1149"/>
                    </a:lnTo>
                    <a:lnTo>
                      <a:pt x="210" y="1149"/>
                    </a:lnTo>
                    <a:lnTo>
                      <a:pt x="242" y="1149"/>
                    </a:lnTo>
                    <a:lnTo>
                      <a:pt x="279" y="1149"/>
                    </a:lnTo>
                    <a:lnTo>
                      <a:pt x="323" y="1149"/>
                    </a:lnTo>
                    <a:lnTo>
                      <a:pt x="373" y="1149"/>
                    </a:lnTo>
                    <a:lnTo>
                      <a:pt x="373" y="933"/>
                    </a:lnTo>
                    <a:lnTo>
                      <a:pt x="373" y="765"/>
                    </a:lnTo>
                    <a:lnTo>
                      <a:pt x="373" y="503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4" name="Freeform 256">
                <a:extLst>
                  <a:ext uri="{FF2B5EF4-FFF2-40B4-BE49-F238E27FC236}">
                    <a16:creationId xmlns:a16="http://schemas.microsoft.com/office/drawing/2014/main" id="{DC82988A-3FD9-41AB-98E6-613BA8740E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6" y="2593"/>
                <a:ext cx="168" cy="574"/>
              </a:xfrm>
              <a:custGeom>
                <a:avLst/>
                <a:gdLst>
                  <a:gd name="T0" fmla="*/ 84 w 337"/>
                  <a:gd name="T1" fmla="*/ 0 h 1149"/>
                  <a:gd name="T2" fmla="*/ 79 w 337"/>
                  <a:gd name="T3" fmla="*/ 0 h 1149"/>
                  <a:gd name="T4" fmla="*/ 75 w 337"/>
                  <a:gd name="T5" fmla="*/ 0 h 1149"/>
                  <a:gd name="T6" fmla="*/ 71 w 337"/>
                  <a:gd name="T7" fmla="*/ 0 h 1149"/>
                  <a:gd name="T8" fmla="*/ 68 w 337"/>
                  <a:gd name="T9" fmla="*/ 0 h 1149"/>
                  <a:gd name="T10" fmla="*/ 65 w 337"/>
                  <a:gd name="T11" fmla="*/ 0 h 1149"/>
                  <a:gd name="T12" fmla="*/ 62 w 337"/>
                  <a:gd name="T13" fmla="*/ 0 h 1149"/>
                  <a:gd name="T14" fmla="*/ 59 w 337"/>
                  <a:gd name="T15" fmla="*/ 0 h 1149"/>
                  <a:gd name="T16" fmla="*/ 56 w 337"/>
                  <a:gd name="T17" fmla="*/ 0 h 1149"/>
                  <a:gd name="T18" fmla="*/ 52 w 337"/>
                  <a:gd name="T19" fmla="*/ 0 h 1149"/>
                  <a:gd name="T20" fmla="*/ 48 w 337"/>
                  <a:gd name="T21" fmla="*/ 0 h 1149"/>
                  <a:gd name="T22" fmla="*/ 43 w 337"/>
                  <a:gd name="T23" fmla="*/ 0 h 1149"/>
                  <a:gd name="T24" fmla="*/ 37 w 337"/>
                  <a:gd name="T25" fmla="*/ 0 h 1149"/>
                  <a:gd name="T26" fmla="*/ 29 w 337"/>
                  <a:gd name="T27" fmla="*/ 0 h 1149"/>
                  <a:gd name="T28" fmla="*/ 21 w 337"/>
                  <a:gd name="T29" fmla="*/ 0 h 1149"/>
                  <a:gd name="T30" fmla="*/ 11 w 337"/>
                  <a:gd name="T31" fmla="*/ 0 h 1149"/>
                  <a:gd name="T32" fmla="*/ 0 w 337"/>
                  <a:gd name="T33" fmla="*/ 0 h 1149"/>
                  <a:gd name="T34" fmla="*/ 0 w 337"/>
                  <a:gd name="T35" fmla="*/ 53 h 1149"/>
                  <a:gd name="T36" fmla="*/ 0 w 337"/>
                  <a:gd name="T37" fmla="*/ 95 h 1149"/>
                  <a:gd name="T38" fmla="*/ 0 w 337"/>
                  <a:gd name="T39" fmla="*/ 161 h 1149"/>
                  <a:gd name="T40" fmla="*/ 0 w 337"/>
                  <a:gd name="T41" fmla="*/ 287 h 1149"/>
                  <a:gd name="T42" fmla="*/ 5 w 337"/>
                  <a:gd name="T43" fmla="*/ 287 h 1149"/>
                  <a:gd name="T44" fmla="*/ 9 w 337"/>
                  <a:gd name="T45" fmla="*/ 287 h 1149"/>
                  <a:gd name="T46" fmla="*/ 12 w 337"/>
                  <a:gd name="T47" fmla="*/ 287 h 1149"/>
                  <a:gd name="T48" fmla="*/ 15 w 337"/>
                  <a:gd name="T49" fmla="*/ 287 h 1149"/>
                  <a:gd name="T50" fmla="*/ 18 w 337"/>
                  <a:gd name="T51" fmla="*/ 287 h 1149"/>
                  <a:gd name="T52" fmla="*/ 21 w 337"/>
                  <a:gd name="T53" fmla="*/ 287 h 1149"/>
                  <a:gd name="T54" fmla="*/ 24 w 337"/>
                  <a:gd name="T55" fmla="*/ 287 h 1149"/>
                  <a:gd name="T56" fmla="*/ 28 w 337"/>
                  <a:gd name="T57" fmla="*/ 287 h 1149"/>
                  <a:gd name="T58" fmla="*/ 31 w 337"/>
                  <a:gd name="T59" fmla="*/ 287 h 1149"/>
                  <a:gd name="T60" fmla="*/ 36 w 337"/>
                  <a:gd name="T61" fmla="*/ 287 h 1149"/>
                  <a:gd name="T62" fmla="*/ 41 w 337"/>
                  <a:gd name="T63" fmla="*/ 287 h 1149"/>
                  <a:gd name="T64" fmla="*/ 47 w 337"/>
                  <a:gd name="T65" fmla="*/ 287 h 1149"/>
                  <a:gd name="T66" fmla="*/ 54 w 337"/>
                  <a:gd name="T67" fmla="*/ 287 h 1149"/>
                  <a:gd name="T68" fmla="*/ 63 w 337"/>
                  <a:gd name="T69" fmla="*/ 287 h 1149"/>
                  <a:gd name="T70" fmla="*/ 72 w 337"/>
                  <a:gd name="T71" fmla="*/ 287 h 1149"/>
                  <a:gd name="T72" fmla="*/ 84 w 337"/>
                  <a:gd name="T73" fmla="*/ 287 h 1149"/>
                  <a:gd name="T74" fmla="*/ 84 w 337"/>
                  <a:gd name="T75" fmla="*/ 233 h 1149"/>
                  <a:gd name="T76" fmla="*/ 84 w 337"/>
                  <a:gd name="T77" fmla="*/ 191 h 1149"/>
                  <a:gd name="T78" fmla="*/ 84 w 337"/>
                  <a:gd name="T79" fmla="*/ 125 h 1149"/>
                  <a:gd name="T80" fmla="*/ 84 w 337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37" h="1149">
                    <a:moveTo>
                      <a:pt x="337" y="0"/>
                    </a:moveTo>
                    <a:lnTo>
                      <a:pt x="317" y="0"/>
                    </a:lnTo>
                    <a:lnTo>
                      <a:pt x="301" y="0"/>
                    </a:lnTo>
                    <a:lnTo>
                      <a:pt x="286" y="0"/>
                    </a:lnTo>
                    <a:lnTo>
                      <a:pt x="273" y="0"/>
                    </a:lnTo>
                    <a:lnTo>
                      <a:pt x="262" y="0"/>
                    </a:lnTo>
                    <a:lnTo>
                      <a:pt x="250" y="0"/>
                    </a:lnTo>
                    <a:lnTo>
                      <a:pt x="238" y="0"/>
                    </a:lnTo>
                    <a:lnTo>
                      <a:pt x="225" y="0"/>
                    </a:lnTo>
                    <a:lnTo>
                      <a:pt x="210" y="0"/>
                    </a:lnTo>
                    <a:lnTo>
                      <a:pt x="193" y="0"/>
                    </a:lnTo>
                    <a:lnTo>
                      <a:pt x="172" y="0"/>
                    </a:lnTo>
                    <a:lnTo>
                      <a:pt x="148" y="0"/>
                    </a:lnTo>
                    <a:lnTo>
                      <a:pt x="119" y="0"/>
                    </a:lnTo>
                    <a:lnTo>
                      <a:pt x="86" y="0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0" y="1149"/>
                    </a:lnTo>
                    <a:lnTo>
                      <a:pt x="36" y="1149"/>
                    </a:lnTo>
                    <a:lnTo>
                      <a:pt x="50" y="1149"/>
                    </a:lnTo>
                    <a:lnTo>
                      <a:pt x="63" y="1149"/>
                    </a:lnTo>
                    <a:lnTo>
                      <a:pt x="75" y="1149"/>
                    </a:lnTo>
                    <a:lnTo>
                      <a:pt x="87" y="1149"/>
                    </a:lnTo>
                    <a:lnTo>
                      <a:pt x="98" y="1149"/>
                    </a:lnTo>
                    <a:lnTo>
                      <a:pt x="112" y="1149"/>
                    </a:lnTo>
                    <a:lnTo>
                      <a:pt x="127" y="1149"/>
                    </a:lnTo>
                    <a:lnTo>
                      <a:pt x="144" y="1149"/>
                    </a:lnTo>
                    <a:lnTo>
                      <a:pt x="165" y="1149"/>
                    </a:lnTo>
                    <a:lnTo>
                      <a:pt x="189" y="1149"/>
                    </a:lnTo>
                    <a:lnTo>
                      <a:pt x="218" y="1149"/>
                    </a:lnTo>
                    <a:lnTo>
                      <a:pt x="252" y="1149"/>
                    </a:lnTo>
                    <a:lnTo>
                      <a:pt x="291" y="1149"/>
                    </a:lnTo>
                    <a:lnTo>
                      <a:pt x="337" y="1149"/>
                    </a:lnTo>
                    <a:lnTo>
                      <a:pt x="337" y="933"/>
                    </a:lnTo>
                    <a:lnTo>
                      <a:pt x="337" y="765"/>
                    </a:lnTo>
                    <a:lnTo>
                      <a:pt x="337" y="503"/>
                    </a:lnTo>
                    <a:lnTo>
                      <a:pt x="337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5" name="Freeform 257">
                <a:extLst>
                  <a:ext uri="{FF2B5EF4-FFF2-40B4-BE49-F238E27FC236}">
                    <a16:creationId xmlns:a16="http://schemas.microsoft.com/office/drawing/2014/main" id="{119A8180-1421-4DEF-A6FF-33B9DE494A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2593"/>
                <a:ext cx="150" cy="574"/>
              </a:xfrm>
              <a:custGeom>
                <a:avLst/>
                <a:gdLst>
                  <a:gd name="T0" fmla="*/ 75 w 299"/>
                  <a:gd name="T1" fmla="*/ 0 h 1149"/>
                  <a:gd name="T2" fmla="*/ 71 w 299"/>
                  <a:gd name="T3" fmla="*/ 0 h 1149"/>
                  <a:gd name="T4" fmla="*/ 67 w 299"/>
                  <a:gd name="T5" fmla="*/ 0 h 1149"/>
                  <a:gd name="T6" fmla="*/ 64 w 299"/>
                  <a:gd name="T7" fmla="*/ 0 h 1149"/>
                  <a:gd name="T8" fmla="*/ 61 w 299"/>
                  <a:gd name="T9" fmla="*/ 0 h 1149"/>
                  <a:gd name="T10" fmla="*/ 58 w 299"/>
                  <a:gd name="T11" fmla="*/ 0 h 1149"/>
                  <a:gd name="T12" fmla="*/ 56 w 299"/>
                  <a:gd name="T13" fmla="*/ 0 h 1149"/>
                  <a:gd name="T14" fmla="*/ 53 w 299"/>
                  <a:gd name="T15" fmla="*/ 0 h 1149"/>
                  <a:gd name="T16" fmla="*/ 50 w 299"/>
                  <a:gd name="T17" fmla="*/ 0 h 1149"/>
                  <a:gd name="T18" fmla="*/ 47 w 299"/>
                  <a:gd name="T19" fmla="*/ 0 h 1149"/>
                  <a:gd name="T20" fmla="*/ 43 w 299"/>
                  <a:gd name="T21" fmla="*/ 0 h 1149"/>
                  <a:gd name="T22" fmla="*/ 38 w 299"/>
                  <a:gd name="T23" fmla="*/ 0 h 1149"/>
                  <a:gd name="T24" fmla="*/ 33 w 299"/>
                  <a:gd name="T25" fmla="*/ 0 h 1149"/>
                  <a:gd name="T26" fmla="*/ 27 w 299"/>
                  <a:gd name="T27" fmla="*/ 0 h 1149"/>
                  <a:gd name="T28" fmla="*/ 19 w 299"/>
                  <a:gd name="T29" fmla="*/ 0 h 1149"/>
                  <a:gd name="T30" fmla="*/ 10 w 299"/>
                  <a:gd name="T31" fmla="*/ 0 h 1149"/>
                  <a:gd name="T32" fmla="*/ 0 w 299"/>
                  <a:gd name="T33" fmla="*/ 0 h 1149"/>
                  <a:gd name="T34" fmla="*/ 0 w 299"/>
                  <a:gd name="T35" fmla="*/ 53 h 1149"/>
                  <a:gd name="T36" fmla="*/ 0 w 299"/>
                  <a:gd name="T37" fmla="*/ 95 h 1149"/>
                  <a:gd name="T38" fmla="*/ 0 w 299"/>
                  <a:gd name="T39" fmla="*/ 161 h 1149"/>
                  <a:gd name="T40" fmla="*/ 0 w 299"/>
                  <a:gd name="T41" fmla="*/ 287 h 1149"/>
                  <a:gd name="T42" fmla="*/ 5 w 299"/>
                  <a:gd name="T43" fmla="*/ 287 h 1149"/>
                  <a:gd name="T44" fmla="*/ 8 w 299"/>
                  <a:gd name="T45" fmla="*/ 287 h 1149"/>
                  <a:gd name="T46" fmla="*/ 12 w 299"/>
                  <a:gd name="T47" fmla="*/ 287 h 1149"/>
                  <a:gd name="T48" fmla="*/ 14 w 299"/>
                  <a:gd name="T49" fmla="*/ 287 h 1149"/>
                  <a:gd name="T50" fmla="*/ 17 w 299"/>
                  <a:gd name="T51" fmla="*/ 287 h 1149"/>
                  <a:gd name="T52" fmla="*/ 20 w 299"/>
                  <a:gd name="T53" fmla="*/ 287 h 1149"/>
                  <a:gd name="T54" fmla="*/ 22 w 299"/>
                  <a:gd name="T55" fmla="*/ 287 h 1149"/>
                  <a:gd name="T56" fmla="*/ 25 w 299"/>
                  <a:gd name="T57" fmla="*/ 287 h 1149"/>
                  <a:gd name="T58" fmla="*/ 28 w 299"/>
                  <a:gd name="T59" fmla="*/ 287 h 1149"/>
                  <a:gd name="T60" fmla="*/ 32 w 299"/>
                  <a:gd name="T61" fmla="*/ 287 h 1149"/>
                  <a:gd name="T62" fmla="*/ 37 w 299"/>
                  <a:gd name="T63" fmla="*/ 287 h 1149"/>
                  <a:gd name="T64" fmla="*/ 42 w 299"/>
                  <a:gd name="T65" fmla="*/ 287 h 1149"/>
                  <a:gd name="T66" fmla="*/ 49 w 299"/>
                  <a:gd name="T67" fmla="*/ 287 h 1149"/>
                  <a:gd name="T68" fmla="*/ 56 w 299"/>
                  <a:gd name="T69" fmla="*/ 287 h 1149"/>
                  <a:gd name="T70" fmla="*/ 65 w 299"/>
                  <a:gd name="T71" fmla="*/ 287 h 1149"/>
                  <a:gd name="T72" fmla="*/ 75 w 299"/>
                  <a:gd name="T73" fmla="*/ 287 h 1149"/>
                  <a:gd name="T74" fmla="*/ 75 w 299"/>
                  <a:gd name="T75" fmla="*/ 233 h 1149"/>
                  <a:gd name="T76" fmla="*/ 75 w 299"/>
                  <a:gd name="T77" fmla="*/ 191 h 1149"/>
                  <a:gd name="T78" fmla="*/ 75 w 299"/>
                  <a:gd name="T79" fmla="*/ 125 h 1149"/>
                  <a:gd name="T80" fmla="*/ 75 w 299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99" h="1149">
                    <a:moveTo>
                      <a:pt x="299" y="0"/>
                    </a:moveTo>
                    <a:lnTo>
                      <a:pt x="282" y="0"/>
                    </a:lnTo>
                    <a:lnTo>
                      <a:pt x="267" y="0"/>
                    </a:lnTo>
                    <a:lnTo>
                      <a:pt x="254" y="0"/>
                    </a:lnTo>
                    <a:lnTo>
                      <a:pt x="244" y="0"/>
                    </a:lnTo>
                    <a:lnTo>
                      <a:pt x="232" y="0"/>
                    </a:lnTo>
                    <a:lnTo>
                      <a:pt x="222" y="0"/>
                    </a:lnTo>
                    <a:lnTo>
                      <a:pt x="212" y="0"/>
                    </a:lnTo>
                    <a:lnTo>
                      <a:pt x="200" y="0"/>
                    </a:lnTo>
                    <a:lnTo>
                      <a:pt x="186" y="0"/>
                    </a:lnTo>
                    <a:lnTo>
                      <a:pt x="170" y="0"/>
                    </a:lnTo>
                    <a:lnTo>
                      <a:pt x="152" y="0"/>
                    </a:lnTo>
                    <a:lnTo>
                      <a:pt x="131" y="0"/>
                    </a:lnTo>
                    <a:lnTo>
                      <a:pt x="106" y="0"/>
                    </a:lnTo>
                    <a:lnTo>
                      <a:pt x="76" y="0"/>
                    </a:lnTo>
                    <a:lnTo>
                      <a:pt x="4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7" y="1149"/>
                    </a:lnTo>
                    <a:lnTo>
                      <a:pt x="32" y="1149"/>
                    </a:lnTo>
                    <a:lnTo>
                      <a:pt x="45" y="1149"/>
                    </a:lnTo>
                    <a:lnTo>
                      <a:pt x="55" y="1149"/>
                    </a:lnTo>
                    <a:lnTo>
                      <a:pt x="66" y="1149"/>
                    </a:lnTo>
                    <a:lnTo>
                      <a:pt x="77" y="1149"/>
                    </a:lnTo>
                    <a:lnTo>
                      <a:pt x="87" y="1149"/>
                    </a:lnTo>
                    <a:lnTo>
                      <a:pt x="99" y="1149"/>
                    </a:lnTo>
                    <a:lnTo>
                      <a:pt x="112" y="1149"/>
                    </a:lnTo>
                    <a:lnTo>
                      <a:pt x="127" y="1149"/>
                    </a:lnTo>
                    <a:lnTo>
                      <a:pt x="146" y="1149"/>
                    </a:lnTo>
                    <a:lnTo>
                      <a:pt x="168" y="1149"/>
                    </a:lnTo>
                    <a:lnTo>
                      <a:pt x="193" y="1149"/>
                    </a:lnTo>
                    <a:lnTo>
                      <a:pt x="223" y="1149"/>
                    </a:lnTo>
                    <a:lnTo>
                      <a:pt x="259" y="1149"/>
                    </a:lnTo>
                    <a:lnTo>
                      <a:pt x="299" y="1149"/>
                    </a:lnTo>
                    <a:lnTo>
                      <a:pt x="299" y="933"/>
                    </a:lnTo>
                    <a:lnTo>
                      <a:pt x="299" y="765"/>
                    </a:lnTo>
                    <a:lnTo>
                      <a:pt x="299" y="503"/>
                    </a:lnTo>
                    <a:lnTo>
                      <a:pt x="299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6" name="Freeform 258">
                <a:extLst>
                  <a:ext uri="{FF2B5EF4-FFF2-40B4-BE49-F238E27FC236}">
                    <a16:creationId xmlns:a16="http://schemas.microsoft.com/office/drawing/2014/main" id="{83810DE4-D582-46B2-8C4D-A58A78ADD1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593"/>
                <a:ext cx="132" cy="574"/>
              </a:xfrm>
              <a:custGeom>
                <a:avLst/>
                <a:gdLst>
                  <a:gd name="T0" fmla="*/ 66 w 264"/>
                  <a:gd name="T1" fmla="*/ 0 h 1149"/>
                  <a:gd name="T2" fmla="*/ 63 w 264"/>
                  <a:gd name="T3" fmla="*/ 0 h 1149"/>
                  <a:gd name="T4" fmla="*/ 59 w 264"/>
                  <a:gd name="T5" fmla="*/ 0 h 1149"/>
                  <a:gd name="T6" fmla="*/ 56 w 264"/>
                  <a:gd name="T7" fmla="*/ 0 h 1149"/>
                  <a:gd name="T8" fmla="*/ 54 w 264"/>
                  <a:gd name="T9" fmla="*/ 0 h 1149"/>
                  <a:gd name="T10" fmla="*/ 52 w 264"/>
                  <a:gd name="T11" fmla="*/ 0 h 1149"/>
                  <a:gd name="T12" fmla="*/ 49 w 264"/>
                  <a:gd name="T13" fmla="*/ 0 h 1149"/>
                  <a:gd name="T14" fmla="*/ 47 w 264"/>
                  <a:gd name="T15" fmla="*/ 0 h 1149"/>
                  <a:gd name="T16" fmla="*/ 44 w 264"/>
                  <a:gd name="T17" fmla="*/ 0 h 1149"/>
                  <a:gd name="T18" fmla="*/ 42 w 264"/>
                  <a:gd name="T19" fmla="*/ 0 h 1149"/>
                  <a:gd name="T20" fmla="*/ 38 w 264"/>
                  <a:gd name="T21" fmla="*/ 0 h 1149"/>
                  <a:gd name="T22" fmla="*/ 34 w 264"/>
                  <a:gd name="T23" fmla="*/ 0 h 1149"/>
                  <a:gd name="T24" fmla="*/ 29 w 264"/>
                  <a:gd name="T25" fmla="*/ 0 h 1149"/>
                  <a:gd name="T26" fmla="*/ 24 w 264"/>
                  <a:gd name="T27" fmla="*/ 0 h 1149"/>
                  <a:gd name="T28" fmla="*/ 17 w 264"/>
                  <a:gd name="T29" fmla="*/ 0 h 1149"/>
                  <a:gd name="T30" fmla="*/ 9 w 264"/>
                  <a:gd name="T31" fmla="*/ 0 h 1149"/>
                  <a:gd name="T32" fmla="*/ 0 w 264"/>
                  <a:gd name="T33" fmla="*/ 0 h 1149"/>
                  <a:gd name="T34" fmla="*/ 0 w 264"/>
                  <a:gd name="T35" fmla="*/ 53 h 1149"/>
                  <a:gd name="T36" fmla="*/ 0 w 264"/>
                  <a:gd name="T37" fmla="*/ 95 h 1149"/>
                  <a:gd name="T38" fmla="*/ 0 w 264"/>
                  <a:gd name="T39" fmla="*/ 161 h 1149"/>
                  <a:gd name="T40" fmla="*/ 0 w 264"/>
                  <a:gd name="T41" fmla="*/ 287 h 1149"/>
                  <a:gd name="T42" fmla="*/ 4 w 264"/>
                  <a:gd name="T43" fmla="*/ 287 h 1149"/>
                  <a:gd name="T44" fmla="*/ 7 w 264"/>
                  <a:gd name="T45" fmla="*/ 287 h 1149"/>
                  <a:gd name="T46" fmla="*/ 10 w 264"/>
                  <a:gd name="T47" fmla="*/ 287 h 1149"/>
                  <a:gd name="T48" fmla="*/ 13 w 264"/>
                  <a:gd name="T49" fmla="*/ 287 h 1149"/>
                  <a:gd name="T50" fmla="*/ 15 w 264"/>
                  <a:gd name="T51" fmla="*/ 287 h 1149"/>
                  <a:gd name="T52" fmla="*/ 17 w 264"/>
                  <a:gd name="T53" fmla="*/ 287 h 1149"/>
                  <a:gd name="T54" fmla="*/ 20 w 264"/>
                  <a:gd name="T55" fmla="*/ 287 h 1149"/>
                  <a:gd name="T56" fmla="*/ 22 w 264"/>
                  <a:gd name="T57" fmla="*/ 287 h 1149"/>
                  <a:gd name="T58" fmla="*/ 25 w 264"/>
                  <a:gd name="T59" fmla="*/ 287 h 1149"/>
                  <a:gd name="T60" fmla="*/ 29 w 264"/>
                  <a:gd name="T61" fmla="*/ 287 h 1149"/>
                  <a:gd name="T62" fmla="*/ 33 w 264"/>
                  <a:gd name="T63" fmla="*/ 287 h 1149"/>
                  <a:gd name="T64" fmla="*/ 37 w 264"/>
                  <a:gd name="T65" fmla="*/ 287 h 1149"/>
                  <a:gd name="T66" fmla="*/ 43 w 264"/>
                  <a:gd name="T67" fmla="*/ 287 h 1149"/>
                  <a:gd name="T68" fmla="*/ 50 w 264"/>
                  <a:gd name="T69" fmla="*/ 287 h 1149"/>
                  <a:gd name="T70" fmla="*/ 57 w 264"/>
                  <a:gd name="T71" fmla="*/ 287 h 1149"/>
                  <a:gd name="T72" fmla="*/ 66 w 264"/>
                  <a:gd name="T73" fmla="*/ 287 h 1149"/>
                  <a:gd name="T74" fmla="*/ 66 w 264"/>
                  <a:gd name="T75" fmla="*/ 233 h 1149"/>
                  <a:gd name="T76" fmla="*/ 66 w 264"/>
                  <a:gd name="T77" fmla="*/ 191 h 1149"/>
                  <a:gd name="T78" fmla="*/ 66 w 264"/>
                  <a:gd name="T79" fmla="*/ 125 h 1149"/>
                  <a:gd name="T80" fmla="*/ 66 w 264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64" h="1149">
                    <a:moveTo>
                      <a:pt x="264" y="0"/>
                    </a:moveTo>
                    <a:lnTo>
                      <a:pt x="249" y="0"/>
                    </a:lnTo>
                    <a:lnTo>
                      <a:pt x="236" y="0"/>
                    </a:lnTo>
                    <a:lnTo>
                      <a:pt x="224" y="0"/>
                    </a:lnTo>
                    <a:lnTo>
                      <a:pt x="214" y="0"/>
                    </a:lnTo>
                    <a:lnTo>
                      <a:pt x="205" y="0"/>
                    </a:lnTo>
                    <a:lnTo>
                      <a:pt x="196" y="0"/>
                    </a:lnTo>
                    <a:lnTo>
                      <a:pt x="186" y="0"/>
                    </a:lnTo>
                    <a:lnTo>
                      <a:pt x="176" y="0"/>
                    </a:lnTo>
                    <a:lnTo>
                      <a:pt x="165" y="0"/>
                    </a:lnTo>
                    <a:lnTo>
                      <a:pt x="151" y="0"/>
                    </a:lnTo>
                    <a:lnTo>
                      <a:pt x="135" y="0"/>
                    </a:lnTo>
                    <a:lnTo>
                      <a:pt x="115" y="0"/>
                    </a:lnTo>
                    <a:lnTo>
                      <a:pt x="93" y="0"/>
                    </a:lnTo>
                    <a:lnTo>
                      <a:pt x="67" y="0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5" y="1149"/>
                    </a:lnTo>
                    <a:lnTo>
                      <a:pt x="27" y="1149"/>
                    </a:lnTo>
                    <a:lnTo>
                      <a:pt x="39" y="1149"/>
                    </a:lnTo>
                    <a:lnTo>
                      <a:pt x="49" y="1149"/>
                    </a:lnTo>
                    <a:lnTo>
                      <a:pt x="59" y="1149"/>
                    </a:lnTo>
                    <a:lnTo>
                      <a:pt x="68" y="1149"/>
                    </a:lnTo>
                    <a:lnTo>
                      <a:pt x="77" y="1149"/>
                    </a:lnTo>
                    <a:lnTo>
                      <a:pt x="87" y="1149"/>
                    </a:lnTo>
                    <a:lnTo>
                      <a:pt x="99" y="1149"/>
                    </a:lnTo>
                    <a:lnTo>
                      <a:pt x="113" y="1149"/>
                    </a:lnTo>
                    <a:lnTo>
                      <a:pt x="129" y="1149"/>
                    </a:lnTo>
                    <a:lnTo>
                      <a:pt x="147" y="1149"/>
                    </a:lnTo>
                    <a:lnTo>
                      <a:pt x="170" y="1149"/>
                    </a:lnTo>
                    <a:lnTo>
                      <a:pt x="197" y="1149"/>
                    </a:lnTo>
                    <a:lnTo>
                      <a:pt x="228" y="1149"/>
                    </a:lnTo>
                    <a:lnTo>
                      <a:pt x="264" y="1149"/>
                    </a:lnTo>
                    <a:lnTo>
                      <a:pt x="264" y="933"/>
                    </a:lnTo>
                    <a:lnTo>
                      <a:pt x="264" y="765"/>
                    </a:lnTo>
                    <a:lnTo>
                      <a:pt x="264" y="503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7" name="Freeform 259">
                <a:extLst>
                  <a:ext uri="{FF2B5EF4-FFF2-40B4-BE49-F238E27FC236}">
                    <a16:creationId xmlns:a16="http://schemas.microsoft.com/office/drawing/2014/main" id="{50970EDD-23B0-4B10-9A6D-FB0AFA2047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1" y="2593"/>
                <a:ext cx="112" cy="574"/>
              </a:xfrm>
              <a:custGeom>
                <a:avLst/>
                <a:gdLst>
                  <a:gd name="T0" fmla="*/ 56 w 226"/>
                  <a:gd name="T1" fmla="*/ 0 h 1149"/>
                  <a:gd name="T2" fmla="*/ 53 w 226"/>
                  <a:gd name="T3" fmla="*/ 0 h 1149"/>
                  <a:gd name="T4" fmla="*/ 50 w 226"/>
                  <a:gd name="T5" fmla="*/ 0 h 1149"/>
                  <a:gd name="T6" fmla="*/ 48 w 226"/>
                  <a:gd name="T7" fmla="*/ 0 h 1149"/>
                  <a:gd name="T8" fmla="*/ 45 w 226"/>
                  <a:gd name="T9" fmla="*/ 0 h 1149"/>
                  <a:gd name="T10" fmla="*/ 43 w 226"/>
                  <a:gd name="T11" fmla="*/ 0 h 1149"/>
                  <a:gd name="T12" fmla="*/ 41 w 226"/>
                  <a:gd name="T13" fmla="*/ 0 h 1149"/>
                  <a:gd name="T14" fmla="*/ 39 w 226"/>
                  <a:gd name="T15" fmla="*/ 0 h 1149"/>
                  <a:gd name="T16" fmla="*/ 37 w 226"/>
                  <a:gd name="T17" fmla="*/ 0 h 1149"/>
                  <a:gd name="T18" fmla="*/ 35 w 226"/>
                  <a:gd name="T19" fmla="*/ 0 h 1149"/>
                  <a:gd name="T20" fmla="*/ 32 w 226"/>
                  <a:gd name="T21" fmla="*/ 0 h 1149"/>
                  <a:gd name="T22" fmla="*/ 28 w 226"/>
                  <a:gd name="T23" fmla="*/ 0 h 1149"/>
                  <a:gd name="T24" fmla="*/ 24 w 226"/>
                  <a:gd name="T25" fmla="*/ 0 h 1149"/>
                  <a:gd name="T26" fmla="*/ 20 w 226"/>
                  <a:gd name="T27" fmla="*/ 0 h 1149"/>
                  <a:gd name="T28" fmla="*/ 14 w 226"/>
                  <a:gd name="T29" fmla="*/ 0 h 1149"/>
                  <a:gd name="T30" fmla="*/ 7 w 226"/>
                  <a:gd name="T31" fmla="*/ 0 h 1149"/>
                  <a:gd name="T32" fmla="*/ 0 w 226"/>
                  <a:gd name="T33" fmla="*/ 0 h 1149"/>
                  <a:gd name="T34" fmla="*/ 0 w 226"/>
                  <a:gd name="T35" fmla="*/ 53 h 1149"/>
                  <a:gd name="T36" fmla="*/ 0 w 226"/>
                  <a:gd name="T37" fmla="*/ 95 h 1149"/>
                  <a:gd name="T38" fmla="*/ 0 w 226"/>
                  <a:gd name="T39" fmla="*/ 161 h 1149"/>
                  <a:gd name="T40" fmla="*/ 0 w 226"/>
                  <a:gd name="T41" fmla="*/ 287 h 1149"/>
                  <a:gd name="T42" fmla="*/ 3 w 226"/>
                  <a:gd name="T43" fmla="*/ 287 h 1149"/>
                  <a:gd name="T44" fmla="*/ 6 w 226"/>
                  <a:gd name="T45" fmla="*/ 287 h 1149"/>
                  <a:gd name="T46" fmla="*/ 8 w 226"/>
                  <a:gd name="T47" fmla="*/ 287 h 1149"/>
                  <a:gd name="T48" fmla="*/ 10 w 226"/>
                  <a:gd name="T49" fmla="*/ 287 h 1149"/>
                  <a:gd name="T50" fmla="*/ 12 w 226"/>
                  <a:gd name="T51" fmla="*/ 287 h 1149"/>
                  <a:gd name="T52" fmla="*/ 14 w 226"/>
                  <a:gd name="T53" fmla="*/ 287 h 1149"/>
                  <a:gd name="T54" fmla="*/ 16 w 226"/>
                  <a:gd name="T55" fmla="*/ 287 h 1149"/>
                  <a:gd name="T56" fmla="*/ 18 w 226"/>
                  <a:gd name="T57" fmla="*/ 287 h 1149"/>
                  <a:gd name="T58" fmla="*/ 21 w 226"/>
                  <a:gd name="T59" fmla="*/ 287 h 1149"/>
                  <a:gd name="T60" fmla="*/ 24 w 226"/>
                  <a:gd name="T61" fmla="*/ 287 h 1149"/>
                  <a:gd name="T62" fmla="*/ 27 w 226"/>
                  <a:gd name="T63" fmla="*/ 287 h 1149"/>
                  <a:gd name="T64" fmla="*/ 31 w 226"/>
                  <a:gd name="T65" fmla="*/ 287 h 1149"/>
                  <a:gd name="T66" fmla="*/ 36 w 226"/>
                  <a:gd name="T67" fmla="*/ 287 h 1149"/>
                  <a:gd name="T68" fmla="*/ 41 w 226"/>
                  <a:gd name="T69" fmla="*/ 287 h 1149"/>
                  <a:gd name="T70" fmla="*/ 48 w 226"/>
                  <a:gd name="T71" fmla="*/ 287 h 1149"/>
                  <a:gd name="T72" fmla="*/ 56 w 226"/>
                  <a:gd name="T73" fmla="*/ 287 h 1149"/>
                  <a:gd name="T74" fmla="*/ 56 w 226"/>
                  <a:gd name="T75" fmla="*/ 233 h 1149"/>
                  <a:gd name="T76" fmla="*/ 56 w 226"/>
                  <a:gd name="T77" fmla="*/ 191 h 1149"/>
                  <a:gd name="T78" fmla="*/ 56 w 226"/>
                  <a:gd name="T79" fmla="*/ 125 h 1149"/>
                  <a:gd name="T80" fmla="*/ 56 w 22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26" h="1149">
                    <a:moveTo>
                      <a:pt x="226" y="0"/>
                    </a:moveTo>
                    <a:lnTo>
                      <a:pt x="213" y="0"/>
                    </a:lnTo>
                    <a:lnTo>
                      <a:pt x="202" y="0"/>
                    </a:lnTo>
                    <a:lnTo>
                      <a:pt x="193" y="0"/>
                    </a:lnTo>
                    <a:lnTo>
                      <a:pt x="183" y="0"/>
                    </a:lnTo>
                    <a:lnTo>
                      <a:pt x="176" y="0"/>
                    </a:lnTo>
                    <a:lnTo>
                      <a:pt x="168" y="0"/>
                    </a:lnTo>
                    <a:lnTo>
                      <a:pt x="160" y="0"/>
                    </a:lnTo>
                    <a:lnTo>
                      <a:pt x="151" y="0"/>
                    </a:lnTo>
                    <a:lnTo>
                      <a:pt x="141" y="0"/>
                    </a:lnTo>
                    <a:lnTo>
                      <a:pt x="129" y="0"/>
                    </a:lnTo>
                    <a:lnTo>
                      <a:pt x="115" y="0"/>
                    </a:lnTo>
                    <a:lnTo>
                      <a:pt x="99" y="0"/>
                    </a:lnTo>
                    <a:lnTo>
                      <a:pt x="80" y="0"/>
                    </a:lnTo>
                    <a:lnTo>
                      <a:pt x="58" y="0"/>
                    </a:lnTo>
                    <a:lnTo>
                      <a:pt x="3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3" y="1149"/>
                    </a:lnTo>
                    <a:lnTo>
                      <a:pt x="24" y="1149"/>
                    </a:lnTo>
                    <a:lnTo>
                      <a:pt x="34" y="1149"/>
                    </a:lnTo>
                    <a:lnTo>
                      <a:pt x="43" y="1149"/>
                    </a:lnTo>
                    <a:lnTo>
                      <a:pt x="50" y="1149"/>
                    </a:lnTo>
                    <a:lnTo>
                      <a:pt x="58" y="1149"/>
                    </a:lnTo>
                    <a:lnTo>
                      <a:pt x="66" y="1149"/>
                    </a:lnTo>
                    <a:lnTo>
                      <a:pt x="75" y="1149"/>
                    </a:lnTo>
                    <a:lnTo>
                      <a:pt x="85" y="1149"/>
                    </a:lnTo>
                    <a:lnTo>
                      <a:pt x="97" y="1149"/>
                    </a:lnTo>
                    <a:lnTo>
                      <a:pt x="111" y="1149"/>
                    </a:lnTo>
                    <a:lnTo>
                      <a:pt x="127" y="1149"/>
                    </a:lnTo>
                    <a:lnTo>
                      <a:pt x="146" y="1149"/>
                    </a:lnTo>
                    <a:lnTo>
                      <a:pt x="168" y="1149"/>
                    </a:lnTo>
                    <a:lnTo>
                      <a:pt x="195" y="1149"/>
                    </a:lnTo>
                    <a:lnTo>
                      <a:pt x="226" y="1149"/>
                    </a:lnTo>
                    <a:lnTo>
                      <a:pt x="226" y="933"/>
                    </a:lnTo>
                    <a:lnTo>
                      <a:pt x="226" y="765"/>
                    </a:lnTo>
                    <a:lnTo>
                      <a:pt x="226" y="503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8" name="Freeform 260">
                <a:extLst>
                  <a:ext uri="{FF2B5EF4-FFF2-40B4-BE49-F238E27FC236}">
                    <a16:creationId xmlns:a16="http://schemas.microsoft.com/office/drawing/2014/main" id="{F322BCF2-B1B1-4BFD-9CA2-71218E6E59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5" y="2593"/>
                <a:ext cx="95" cy="574"/>
              </a:xfrm>
              <a:custGeom>
                <a:avLst/>
                <a:gdLst>
                  <a:gd name="T0" fmla="*/ 48 w 190"/>
                  <a:gd name="T1" fmla="*/ 0 h 1149"/>
                  <a:gd name="T2" fmla="*/ 45 w 190"/>
                  <a:gd name="T3" fmla="*/ 0 h 1149"/>
                  <a:gd name="T4" fmla="*/ 43 w 190"/>
                  <a:gd name="T5" fmla="*/ 0 h 1149"/>
                  <a:gd name="T6" fmla="*/ 41 w 190"/>
                  <a:gd name="T7" fmla="*/ 0 h 1149"/>
                  <a:gd name="T8" fmla="*/ 39 w 190"/>
                  <a:gd name="T9" fmla="*/ 0 h 1149"/>
                  <a:gd name="T10" fmla="*/ 38 w 190"/>
                  <a:gd name="T11" fmla="*/ 0 h 1149"/>
                  <a:gd name="T12" fmla="*/ 36 w 190"/>
                  <a:gd name="T13" fmla="*/ 0 h 1149"/>
                  <a:gd name="T14" fmla="*/ 34 w 190"/>
                  <a:gd name="T15" fmla="*/ 0 h 1149"/>
                  <a:gd name="T16" fmla="*/ 32 w 190"/>
                  <a:gd name="T17" fmla="*/ 0 h 1149"/>
                  <a:gd name="T18" fmla="*/ 30 w 190"/>
                  <a:gd name="T19" fmla="*/ 0 h 1149"/>
                  <a:gd name="T20" fmla="*/ 28 w 190"/>
                  <a:gd name="T21" fmla="*/ 0 h 1149"/>
                  <a:gd name="T22" fmla="*/ 25 w 190"/>
                  <a:gd name="T23" fmla="*/ 0 h 1149"/>
                  <a:gd name="T24" fmla="*/ 21 w 190"/>
                  <a:gd name="T25" fmla="*/ 0 h 1149"/>
                  <a:gd name="T26" fmla="*/ 17 w 190"/>
                  <a:gd name="T27" fmla="*/ 0 h 1149"/>
                  <a:gd name="T28" fmla="*/ 13 w 190"/>
                  <a:gd name="T29" fmla="*/ 0 h 1149"/>
                  <a:gd name="T30" fmla="*/ 7 w 190"/>
                  <a:gd name="T31" fmla="*/ 0 h 1149"/>
                  <a:gd name="T32" fmla="*/ 0 w 190"/>
                  <a:gd name="T33" fmla="*/ 0 h 1149"/>
                  <a:gd name="T34" fmla="*/ 0 w 190"/>
                  <a:gd name="T35" fmla="*/ 53 h 1149"/>
                  <a:gd name="T36" fmla="*/ 0 w 190"/>
                  <a:gd name="T37" fmla="*/ 95 h 1149"/>
                  <a:gd name="T38" fmla="*/ 0 w 190"/>
                  <a:gd name="T39" fmla="*/ 161 h 1149"/>
                  <a:gd name="T40" fmla="*/ 0 w 190"/>
                  <a:gd name="T41" fmla="*/ 287 h 1149"/>
                  <a:gd name="T42" fmla="*/ 3 w 190"/>
                  <a:gd name="T43" fmla="*/ 287 h 1149"/>
                  <a:gd name="T44" fmla="*/ 6 w 190"/>
                  <a:gd name="T45" fmla="*/ 287 h 1149"/>
                  <a:gd name="T46" fmla="*/ 8 w 190"/>
                  <a:gd name="T47" fmla="*/ 287 h 1149"/>
                  <a:gd name="T48" fmla="*/ 9 w 190"/>
                  <a:gd name="T49" fmla="*/ 287 h 1149"/>
                  <a:gd name="T50" fmla="*/ 11 w 190"/>
                  <a:gd name="T51" fmla="*/ 287 h 1149"/>
                  <a:gd name="T52" fmla="*/ 13 w 190"/>
                  <a:gd name="T53" fmla="*/ 287 h 1149"/>
                  <a:gd name="T54" fmla="*/ 14 w 190"/>
                  <a:gd name="T55" fmla="*/ 287 h 1149"/>
                  <a:gd name="T56" fmla="*/ 16 w 190"/>
                  <a:gd name="T57" fmla="*/ 287 h 1149"/>
                  <a:gd name="T58" fmla="*/ 18 w 190"/>
                  <a:gd name="T59" fmla="*/ 287 h 1149"/>
                  <a:gd name="T60" fmla="*/ 21 w 190"/>
                  <a:gd name="T61" fmla="*/ 287 h 1149"/>
                  <a:gd name="T62" fmla="*/ 24 w 190"/>
                  <a:gd name="T63" fmla="*/ 287 h 1149"/>
                  <a:gd name="T64" fmla="*/ 27 w 190"/>
                  <a:gd name="T65" fmla="*/ 287 h 1149"/>
                  <a:gd name="T66" fmla="*/ 31 w 190"/>
                  <a:gd name="T67" fmla="*/ 287 h 1149"/>
                  <a:gd name="T68" fmla="*/ 36 w 190"/>
                  <a:gd name="T69" fmla="*/ 287 h 1149"/>
                  <a:gd name="T70" fmla="*/ 41 w 190"/>
                  <a:gd name="T71" fmla="*/ 287 h 1149"/>
                  <a:gd name="T72" fmla="*/ 48 w 190"/>
                  <a:gd name="T73" fmla="*/ 287 h 1149"/>
                  <a:gd name="T74" fmla="*/ 48 w 190"/>
                  <a:gd name="T75" fmla="*/ 233 h 1149"/>
                  <a:gd name="T76" fmla="*/ 48 w 190"/>
                  <a:gd name="T77" fmla="*/ 191 h 1149"/>
                  <a:gd name="T78" fmla="*/ 48 w 190"/>
                  <a:gd name="T79" fmla="*/ 125 h 1149"/>
                  <a:gd name="T80" fmla="*/ 48 w 190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90" h="1149">
                    <a:moveTo>
                      <a:pt x="190" y="0"/>
                    </a:moveTo>
                    <a:lnTo>
                      <a:pt x="180" y="0"/>
                    </a:lnTo>
                    <a:lnTo>
                      <a:pt x="171" y="0"/>
                    </a:lnTo>
                    <a:lnTo>
                      <a:pt x="163" y="0"/>
                    </a:lnTo>
                    <a:lnTo>
                      <a:pt x="155" y="0"/>
                    </a:lnTo>
                    <a:lnTo>
                      <a:pt x="149" y="0"/>
                    </a:lnTo>
                    <a:lnTo>
                      <a:pt x="142" y="0"/>
                    </a:lnTo>
                    <a:lnTo>
                      <a:pt x="135" y="0"/>
                    </a:lnTo>
                    <a:lnTo>
                      <a:pt x="127" y="0"/>
                    </a:lnTo>
                    <a:lnTo>
                      <a:pt x="119" y="0"/>
                    </a:lnTo>
                    <a:lnTo>
                      <a:pt x="109" y="0"/>
                    </a:lnTo>
                    <a:lnTo>
                      <a:pt x="97" y="0"/>
                    </a:lnTo>
                    <a:lnTo>
                      <a:pt x="83" y="0"/>
                    </a:lnTo>
                    <a:lnTo>
                      <a:pt x="67" y="0"/>
                    </a:lnTo>
                    <a:lnTo>
                      <a:pt x="49" y="0"/>
                    </a:lnTo>
                    <a:lnTo>
                      <a:pt x="2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1" y="1149"/>
                    </a:lnTo>
                    <a:lnTo>
                      <a:pt x="21" y="1149"/>
                    </a:lnTo>
                    <a:lnTo>
                      <a:pt x="29" y="1149"/>
                    </a:lnTo>
                    <a:lnTo>
                      <a:pt x="36" y="1149"/>
                    </a:lnTo>
                    <a:lnTo>
                      <a:pt x="43" y="1149"/>
                    </a:lnTo>
                    <a:lnTo>
                      <a:pt x="49" y="1149"/>
                    </a:lnTo>
                    <a:lnTo>
                      <a:pt x="56" y="1149"/>
                    </a:lnTo>
                    <a:lnTo>
                      <a:pt x="64" y="1149"/>
                    </a:lnTo>
                    <a:lnTo>
                      <a:pt x="72" y="1149"/>
                    </a:lnTo>
                    <a:lnTo>
                      <a:pt x="82" y="1149"/>
                    </a:lnTo>
                    <a:lnTo>
                      <a:pt x="94" y="1149"/>
                    </a:lnTo>
                    <a:lnTo>
                      <a:pt x="108" y="1149"/>
                    </a:lnTo>
                    <a:lnTo>
                      <a:pt x="124" y="1149"/>
                    </a:lnTo>
                    <a:lnTo>
                      <a:pt x="142" y="1149"/>
                    </a:lnTo>
                    <a:lnTo>
                      <a:pt x="164" y="1149"/>
                    </a:lnTo>
                    <a:lnTo>
                      <a:pt x="190" y="1149"/>
                    </a:lnTo>
                    <a:lnTo>
                      <a:pt x="190" y="933"/>
                    </a:lnTo>
                    <a:lnTo>
                      <a:pt x="190" y="765"/>
                    </a:lnTo>
                    <a:lnTo>
                      <a:pt x="190" y="50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69" name="Rectangle 261">
                <a:extLst>
                  <a:ext uri="{FF2B5EF4-FFF2-40B4-BE49-F238E27FC236}">
                    <a16:creationId xmlns:a16="http://schemas.microsoft.com/office/drawing/2014/main" id="{8B6DF32C-EF97-4DEF-A3F5-99C6875F12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0" y="2593"/>
                <a:ext cx="76" cy="5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270" name="Freeform 262">
                <a:extLst>
                  <a:ext uri="{FF2B5EF4-FFF2-40B4-BE49-F238E27FC236}">
                    <a16:creationId xmlns:a16="http://schemas.microsoft.com/office/drawing/2014/main" id="{F866D83F-A684-4FC2-9DF7-C8DC759D4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6" y="2589"/>
                <a:ext cx="464" cy="8"/>
              </a:xfrm>
              <a:custGeom>
                <a:avLst/>
                <a:gdLst>
                  <a:gd name="T0" fmla="*/ 4 w 929"/>
                  <a:gd name="T1" fmla="*/ 2 h 16"/>
                  <a:gd name="T2" fmla="*/ 2 w 929"/>
                  <a:gd name="T3" fmla="*/ 4 h 16"/>
                  <a:gd name="T4" fmla="*/ 232 w 929"/>
                  <a:gd name="T5" fmla="*/ 4 h 16"/>
                  <a:gd name="T6" fmla="*/ 232 w 929"/>
                  <a:gd name="T7" fmla="*/ 0 h 16"/>
                  <a:gd name="T8" fmla="*/ 2 w 929"/>
                  <a:gd name="T9" fmla="*/ 0 h 16"/>
                  <a:gd name="T10" fmla="*/ 0 w 929"/>
                  <a:gd name="T11" fmla="*/ 2 h 16"/>
                  <a:gd name="T12" fmla="*/ 2 w 929"/>
                  <a:gd name="T13" fmla="*/ 0 h 16"/>
                  <a:gd name="T14" fmla="*/ 0 w 929"/>
                  <a:gd name="T15" fmla="*/ 1 h 16"/>
                  <a:gd name="T16" fmla="*/ 0 w 929"/>
                  <a:gd name="T17" fmla="*/ 2 h 16"/>
                  <a:gd name="T18" fmla="*/ 0 w 929"/>
                  <a:gd name="T19" fmla="*/ 4 h 16"/>
                  <a:gd name="T20" fmla="*/ 2 w 929"/>
                  <a:gd name="T21" fmla="*/ 4 h 16"/>
                  <a:gd name="T22" fmla="*/ 4 w 929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29" h="16">
                    <a:moveTo>
                      <a:pt x="16" y="8"/>
                    </a:moveTo>
                    <a:lnTo>
                      <a:pt x="8" y="16"/>
                    </a:lnTo>
                    <a:lnTo>
                      <a:pt x="929" y="16"/>
                    </a:lnTo>
                    <a:lnTo>
                      <a:pt x="929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8"/>
                    </a:lnTo>
                    <a:lnTo>
                      <a:pt x="3" y="14"/>
                    </a:lnTo>
                    <a:lnTo>
                      <a:pt x="8" y="16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1" name="Freeform 263">
                <a:extLst>
                  <a:ext uri="{FF2B5EF4-FFF2-40B4-BE49-F238E27FC236}">
                    <a16:creationId xmlns:a16="http://schemas.microsoft.com/office/drawing/2014/main" id="{E6D6C4DA-F676-4EDC-9710-777A919722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6" y="2593"/>
                <a:ext cx="8" cy="579"/>
              </a:xfrm>
              <a:custGeom>
                <a:avLst/>
                <a:gdLst>
                  <a:gd name="T0" fmla="*/ 2 w 16"/>
                  <a:gd name="T1" fmla="*/ 286 h 1158"/>
                  <a:gd name="T2" fmla="*/ 4 w 16"/>
                  <a:gd name="T3" fmla="*/ 288 h 1158"/>
                  <a:gd name="T4" fmla="*/ 4 w 16"/>
                  <a:gd name="T5" fmla="*/ 0 h 1158"/>
                  <a:gd name="T6" fmla="*/ 0 w 16"/>
                  <a:gd name="T7" fmla="*/ 0 h 1158"/>
                  <a:gd name="T8" fmla="*/ 0 w 16"/>
                  <a:gd name="T9" fmla="*/ 288 h 1158"/>
                  <a:gd name="T10" fmla="*/ 2 w 16"/>
                  <a:gd name="T11" fmla="*/ 290 h 1158"/>
                  <a:gd name="T12" fmla="*/ 0 w 16"/>
                  <a:gd name="T13" fmla="*/ 288 h 1158"/>
                  <a:gd name="T14" fmla="*/ 1 w 16"/>
                  <a:gd name="T15" fmla="*/ 289 h 1158"/>
                  <a:gd name="T16" fmla="*/ 2 w 16"/>
                  <a:gd name="T17" fmla="*/ 290 h 1158"/>
                  <a:gd name="T18" fmla="*/ 4 w 16"/>
                  <a:gd name="T19" fmla="*/ 289 h 1158"/>
                  <a:gd name="T20" fmla="*/ 4 w 16"/>
                  <a:gd name="T21" fmla="*/ 288 h 1158"/>
                  <a:gd name="T22" fmla="*/ 2 w 16"/>
                  <a:gd name="T23" fmla="*/ 286 h 11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1158">
                    <a:moveTo>
                      <a:pt x="8" y="1142"/>
                    </a:moveTo>
                    <a:lnTo>
                      <a:pt x="16" y="1150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1150"/>
                    </a:lnTo>
                    <a:lnTo>
                      <a:pt x="8" y="1158"/>
                    </a:lnTo>
                    <a:lnTo>
                      <a:pt x="0" y="1150"/>
                    </a:lnTo>
                    <a:lnTo>
                      <a:pt x="3" y="1156"/>
                    </a:lnTo>
                    <a:lnTo>
                      <a:pt x="8" y="1158"/>
                    </a:lnTo>
                    <a:lnTo>
                      <a:pt x="14" y="1156"/>
                    </a:lnTo>
                    <a:lnTo>
                      <a:pt x="16" y="1150"/>
                    </a:lnTo>
                    <a:lnTo>
                      <a:pt x="8" y="114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2" name="Freeform 264">
                <a:extLst>
                  <a:ext uri="{FF2B5EF4-FFF2-40B4-BE49-F238E27FC236}">
                    <a16:creationId xmlns:a16="http://schemas.microsoft.com/office/drawing/2014/main" id="{052AFBA7-19A2-4DF8-9465-89E87E8346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0" y="3163"/>
                <a:ext cx="464" cy="9"/>
              </a:xfrm>
              <a:custGeom>
                <a:avLst/>
                <a:gdLst>
                  <a:gd name="T0" fmla="*/ 228 w 929"/>
                  <a:gd name="T1" fmla="*/ 3 h 16"/>
                  <a:gd name="T2" fmla="*/ 230 w 929"/>
                  <a:gd name="T3" fmla="*/ 0 h 16"/>
                  <a:gd name="T4" fmla="*/ 0 w 929"/>
                  <a:gd name="T5" fmla="*/ 0 h 16"/>
                  <a:gd name="T6" fmla="*/ 0 w 929"/>
                  <a:gd name="T7" fmla="*/ 5 h 16"/>
                  <a:gd name="T8" fmla="*/ 230 w 929"/>
                  <a:gd name="T9" fmla="*/ 5 h 16"/>
                  <a:gd name="T10" fmla="*/ 232 w 929"/>
                  <a:gd name="T11" fmla="*/ 3 h 16"/>
                  <a:gd name="T12" fmla="*/ 230 w 929"/>
                  <a:gd name="T13" fmla="*/ 5 h 16"/>
                  <a:gd name="T14" fmla="*/ 231 w 929"/>
                  <a:gd name="T15" fmla="*/ 5 h 16"/>
                  <a:gd name="T16" fmla="*/ 232 w 929"/>
                  <a:gd name="T17" fmla="*/ 3 h 16"/>
                  <a:gd name="T18" fmla="*/ 231 w 929"/>
                  <a:gd name="T19" fmla="*/ 1 h 16"/>
                  <a:gd name="T20" fmla="*/ 230 w 929"/>
                  <a:gd name="T21" fmla="*/ 0 h 16"/>
                  <a:gd name="T22" fmla="*/ 228 w 929"/>
                  <a:gd name="T23" fmla="*/ 3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29" h="16">
                    <a:moveTo>
                      <a:pt x="913" y="8"/>
                    </a:moveTo>
                    <a:lnTo>
                      <a:pt x="921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921" y="16"/>
                    </a:lnTo>
                    <a:lnTo>
                      <a:pt x="929" y="8"/>
                    </a:lnTo>
                    <a:lnTo>
                      <a:pt x="921" y="16"/>
                    </a:lnTo>
                    <a:lnTo>
                      <a:pt x="926" y="14"/>
                    </a:lnTo>
                    <a:lnTo>
                      <a:pt x="929" y="8"/>
                    </a:lnTo>
                    <a:lnTo>
                      <a:pt x="926" y="2"/>
                    </a:lnTo>
                    <a:lnTo>
                      <a:pt x="921" y="0"/>
                    </a:lnTo>
                    <a:lnTo>
                      <a:pt x="913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" name="Freeform 265">
                <a:extLst>
                  <a:ext uri="{FF2B5EF4-FFF2-40B4-BE49-F238E27FC236}">
                    <a16:creationId xmlns:a16="http://schemas.microsoft.com/office/drawing/2014/main" id="{C1BCACBC-D74A-4565-9A39-D9FFAC1A4C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2589"/>
                <a:ext cx="8" cy="578"/>
              </a:xfrm>
              <a:custGeom>
                <a:avLst/>
                <a:gdLst>
                  <a:gd name="T0" fmla="*/ 2 w 16"/>
                  <a:gd name="T1" fmla="*/ 4 h 1158"/>
                  <a:gd name="T2" fmla="*/ 0 w 16"/>
                  <a:gd name="T3" fmla="*/ 2 h 1158"/>
                  <a:gd name="T4" fmla="*/ 0 w 16"/>
                  <a:gd name="T5" fmla="*/ 289 h 1158"/>
                  <a:gd name="T6" fmla="*/ 4 w 16"/>
                  <a:gd name="T7" fmla="*/ 289 h 1158"/>
                  <a:gd name="T8" fmla="*/ 4 w 16"/>
                  <a:gd name="T9" fmla="*/ 2 h 1158"/>
                  <a:gd name="T10" fmla="*/ 2 w 16"/>
                  <a:gd name="T11" fmla="*/ 0 h 1158"/>
                  <a:gd name="T12" fmla="*/ 4 w 16"/>
                  <a:gd name="T13" fmla="*/ 2 h 1158"/>
                  <a:gd name="T14" fmla="*/ 4 w 16"/>
                  <a:gd name="T15" fmla="*/ 0 h 1158"/>
                  <a:gd name="T16" fmla="*/ 2 w 16"/>
                  <a:gd name="T17" fmla="*/ 0 h 1158"/>
                  <a:gd name="T18" fmla="*/ 1 w 16"/>
                  <a:gd name="T19" fmla="*/ 0 h 1158"/>
                  <a:gd name="T20" fmla="*/ 0 w 16"/>
                  <a:gd name="T21" fmla="*/ 2 h 1158"/>
                  <a:gd name="T22" fmla="*/ 2 w 16"/>
                  <a:gd name="T23" fmla="*/ 4 h 11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1158">
                    <a:moveTo>
                      <a:pt x="8" y="16"/>
                    </a:moveTo>
                    <a:lnTo>
                      <a:pt x="0" y="8"/>
                    </a:lnTo>
                    <a:lnTo>
                      <a:pt x="0" y="1158"/>
                    </a:lnTo>
                    <a:lnTo>
                      <a:pt x="16" y="1158"/>
                    </a:lnTo>
                    <a:lnTo>
                      <a:pt x="16" y="8"/>
                    </a:lnTo>
                    <a:lnTo>
                      <a:pt x="8" y="0"/>
                    </a:lnTo>
                    <a:lnTo>
                      <a:pt x="16" y="8"/>
                    </a:lnTo>
                    <a:lnTo>
                      <a:pt x="13" y="2"/>
                    </a:lnTo>
                    <a:lnTo>
                      <a:pt x="8" y="0"/>
                    </a:lnTo>
                    <a:lnTo>
                      <a:pt x="2" y="2"/>
                    </a:lnTo>
                    <a:lnTo>
                      <a:pt x="0" y="8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" name="Freeform 266">
                <a:extLst>
                  <a:ext uri="{FF2B5EF4-FFF2-40B4-BE49-F238E27FC236}">
                    <a16:creationId xmlns:a16="http://schemas.microsoft.com/office/drawing/2014/main" id="{5D34BCDE-F0AB-4B4C-9A90-C7705218A5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2591"/>
                <a:ext cx="575" cy="574"/>
              </a:xfrm>
              <a:custGeom>
                <a:avLst/>
                <a:gdLst>
                  <a:gd name="T0" fmla="*/ 0 w 1148"/>
                  <a:gd name="T1" fmla="*/ 48 h 1147"/>
                  <a:gd name="T2" fmla="*/ 48 w 1148"/>
                  <a:gd name="T3" fmla="*/ 0 h 1147"/>
                  <a:gd name="T4" fmla="*/ 288 w 1148"/>
                  <a:gd name="T5" fmla="*/ 240 h 1147"/>
                  <a:gd name="T6" fmla="*/ 240 w 1148"/>
                  <a:gd name="T7" fmla="*/ 287 h 1147"/>
                  <a:gd name="T8" fmla="*/ 0 w 1148"/>
                  <a:gd name="T9" fmla="*/ 48 h 1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48" h="1147">
                    <a:moveTo>
                      <a:pt x="0" y="190"/>
                    </a:moveTo>
                    <a:lnTo>
                      <a:pt x="190" y="0"/>
                    </a:lnTo>
                    <a:lnTo>
                      <a:pt x="1148" y="957"/>
                    </a:lnTo>
                    <a:lnTo>
                      <a:pt x="958" y="1147"/>
                    </a:lnTo>
                    <a:lnTo>
                      <a:pt x="0" y="19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5" name="Freeform 267">
                <a:extLst>
                  <a:ext uri="{FF2B5EF4-FFF2-40B4-BE49-F238E27FC236}">
                    <a16:creationId xmlns:a16="http://schemas.microsoft.com/office/drawing/2014/main" id="{C199578B-BCDF-42EA-A499-BF7E78DBE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2587"/>
                <a:ext cx="101" cy="101"/>
              </a:xfrm>
              <a:custGeom>
                <a:avLst/>
                <a:gdLst>
                  <a:gd name="T0" fmla="*/ 50 w 202"/>
                  <a:gd name="T1" fmla="*/ 1 h 201"/>
                  <a:gd name="T2" fmla="*/ 48 w 202"/>
                  <a:gd name="T3" fmla="*/ 1 h 201"/>
                  <a:gd name="T4" fmla="*/ 0 w 202"/>
                  <a:gd name="T5" fmla="*/ 48 h 201"/>
                  <a:gd name="T6" fmla="*/ 3 w 202"/>
                  <a:gd name="T7" fmla="*/ 51 h 201"/>
                  <a:gd name="T8" fmla="*/ 50 w 202"/>
                  <a:gd name="T9" fmla="*/ 3 h 201"/>
                  <a:gd name="T10" fmla="*/ 48 w 202"/>
                  <a:gd name="T11" fmla="*/ 3 h 201"/>
                  <a:gd name="T12" fmla="*/ 50 w 202"/>
                  <a:gd name="T13" fmla="*/ 3 h 201"/>
                  <a:gd name="T14" fmla="*/ 51 w 202"/>
                  <a:gd name="T15" fmla="*/ 2 h 201"/>
                  <a:gd name="T16" fmla="*/ 50 w 202"/>
                  <a:gd name="T17" fmla="*/ 1 h 201"/>
                  <a:gd name="T18" fmla="*/ 49 w 202"/>
                  <a:gd name="T19" fmla="*/ 0 h 201"/>
                  <a:gd name="T20" fmla="*/ 48 w 202"/>
                  <a:gd name="T21" fmla="*/ 1 h 201"/>
                  <a:gd name="T22" fmla="*/ 50 w 202"/>
                  <a:gd name="T23" fmla="*/ 1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2" h="201">
                    <a:moveTo>
                      <a:pt x="199" y="2"/>
                    </a:moveTo>
                    <a:lnTo>
                      <a:pt x="190" y="2"/>
                    </a:lnTo>
                    <a:lnTo>
                      <a:pt x="0" y="192"/>
                    </a:lnTo>
                    <a:lnTo>
                      <a:pt x="9" y="201"/>
                    </a:lnTo>
                    <a:lnTo>
                      <a:pt x="199" y="11"/>
                    </a:lnTo>
                    <a:lnTo>
                      <a:pt x="190" y="11"/>
                    </a:lnTo>
                    <a:lnTo>
                      <a:pt x="199" y="11"/>
                    </a:lnTo>
                    <a:lnTo>
                      <a:pt x="202" y="7"/>
                    </a:lnTo>
                    <a:lnTo>
                      <a:pt x="199" y="2"/>
                    </a:lnTo>
                    <a:lnTo>
                      <a:pt x="195" y="0"/>
                    </a:lnTo>
                    <a:lnTo>
                      <a:pt x="190" y="2"/>
                    </a:lnTo>
                    <a:lnTo>
                      <a:pt x="19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6" name="Freeform 268">
                <a:extLst>
                  <a:ext uri="{FF2B5EF4-FFF2-40B4-BE49-F238E27FC236}">
                    <a16:creationId xmlns:a16="http://schemas.microsoft.com/office/drawing/2014/main" id="{D1E378A5-5559-4256-A0D8-07431DB361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7" y="2589"/>
                <a:ext cx="485" cy="484"/>
              </a:xfrm>
              <a:custGeom>
                <a:avLst/>
                <a:gdLst>
                  <a:gd name="T0" fmla="*/ 242 w 970"/>
                  <a:gd name="T1" fmla="*/ 241 h 969"/>
                  <a:gd name="T2" fmla="*/ 242 w 970"/>
                  <a:gd name="T3" fmla="*/ 239 h 969"/>
                  <a:gd name="T4" fmla="*/ 3 w 970"/>
                  <a:gd name="T5" fmla="*/ 0 h 969"/>
                  <a:gd name="T6" fmla="*/ 0 w 970"/>
                  <a:gd name="T7" fmla="*/ 2 h 969"/>
                  <a:gd name="T8" fmla="*/ 240 w 970"/>
                  <a:gd name="T9" fmla="*/ 241 h 969"/>
                  <a:gd name="T10" fmla="*/ 240 w 970"/>
                  <a:gd name="T11" fmla="*/ 239 h 969"/>
                  <a:gd name="T12" fmla="*/ 240 w 970"/>
                  <a:gd name="T13" fmla="*/ 241 h 969"/>
                  <a:gd name="T14" fmla="*/ 241 w 970"/>
                  <a:gd name="T15" fmla="*/ 242 h 969"/>
                  <a:gd name="T16" fmla="*/ 242 w 970"/>
                  <a:gd name="T17" fmla="*/ 241 h 969"/>
                  <a:gd name="T18" fmla="*/ 243 w 970"/>
                  <a:gd name="T19" fmla="*/ 240 h 969"/>
                  <a:gd name="T20" fmla="*/ 242 w 970"/>
                  <a:gd name="T21" fmla="*/ 239 h 969"/>
                  <a:gd name="T22" fmla="*/ 242 w 970"/>
                  <a:gd name="T23" fmla="*/ 241 h 96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70" h="969">
                    <a:moveTo>
                      <a:pt x="968" y="967"/>
                    </a:moveTo>
                    <a:lnTo>
                      <a:pt x="968" y="957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958" y="967"/>
                    </a:lnTo>
                    <a:lnTo>
                      <a:pt x="958" y="957"/>
                    </a:lnTo>
                    <a:lnTo>
                      <a:pt x="958" y="967"/>
                    </a:lnTo>
                    <a:lnTo>
                      <a:pt x="963" y="969"/>
                    </a:lnTo>
                    <a:lnTo>
                      <a:pt x="968" y="967"/>
                    </a:lnTo>
                    <a:lnTo>
                      <a:pt x="970" y="962"/>
                    </a:lnTo>
                    <a:lnTo>
                      <a:pt x="968" y="957"/>
                    </a:lnTo>
                    <a:lnTo>
                      <a:pt x="968" y="9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7" name="Freeform 269">
                <a:extLst>
                  <a:ext uri="{FF2B5EF4-FFF2-40B4-BE49-F238E27FC236}">
                    <a16:creationId xmlns:a16="http://schemas.microsoft.com/office/drawing/2014/main" id="{155FF5FB-0318-4104-9B01-3180BFEE4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0" y="3067"/>
                <a:ext cx="101" cy="101"/>
              </a:xfrm>
              <a:custGeom>
                <a:avLst/>
                <a:gdLst>
                  <a:gd name="T0" fmla="*/ 1 w 202"/>
                  <a:gd name="T1" fmla="*/ 50 h 202"/>
                  <a:gd name="T2" fmla="*/ 3 w 202"/>
                  <a:gd name="T3" fmla="*/ 50 h 202"/>
                  <a:gd name="T4" fmla="*/ 51 w 202"/>
                  <a:gd name="T5" fmla="*/ 3 h 202"/>
                  <a:gd name="T6" fmla="*/ 48 w 202"/>
                  <a:gd name="T7" fmla="*/ 0 h 202"/>
                  <a:gd name="T8" fmla="*/ 1 w 202"/>
                  <a:gd name="T9" fmla="*/ 48 h 202"/>
                  <a:gd name="T10" fmla="*/ 3 w 202"/>
                  <a:gd name="T11" fmla="*/ 48 h 202"/>
                  <a:gd name="T12" fmla="*/ 1 w 202"/>
                  <a:gd name="T13" fmla="*/ 48 h 202"/>
                  <a:gd name="T14" fmla="*/ 0 w 202"/>
                  <a:gd name="T15" fmla="*/ 49 h 202"/>
                  <a:gd name="T16" fmla="*/ 1 w 202"/>
                  <a:gd name="T17" fmla="*/ 50 h 202"/>
                  <a:gd name="T18" fmla="*/ 2 w 202"/>
                  <a:gd name="T19" fmla="*/ 51 h 202"/>
                  <a:gd name="T20" fmla="*/ 3 w 202"/>
                  <a:gd name="T21" fmla="*/ 50 h 202"/>
                  <a:gd name="T22" fmla="*/ 1 w 202"/>
                  <a:gd name="T23" fmla="*/ 50 h 2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2" h="202">
                    <a:moveTo>
                      <a:pt x="2" y="200"/>
                    </a:moveTo>
                    <a:lnTo>
                      <a:pt x="12" y="200"/>
                    </a:lnTo>
                    <a:lnTo>
                      <a:pt x="202" y="10"/>
                    </a:lnTo>
                    <a:lnTo>
                      <a:pt x="192" y="0"/>
                    </a:lnTo>
                    <a:lnTo>
                      <a:pt x="2" y="191"/>
                    </a:lnTo>
                    <a:lnTo>
                      <a:pt x="12" y="191"/>
                    </a:lnTo>
                    <a:lnTo>
                      <a:pt x="2" y="191"/>
                    </a:lnTo>
                    <a:lnTo>
                      <a:pt x="0" y="195"/>
                    </a:lnTo>
                    <a:lnTo>
                      <a:pt x="2" y="200"/>
                    </a:lnTo>
                    <a:lnTo>
                      <a:pt x="7" y="202"/>
                    </a:lnTo>
                    <a:lnTo>
                      <a:pt x="12" y="200"/>
                    </a:lnTo>
                    <a:lnTo>
                      <a:pt x="2" y="20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8" name="Freeform 270">
                <a:extLst>
                  <a:ext uri="{FF2B5EF4-FFF2-40B4-BE49-F238E27FC236}">
                    <a16:creationId xmlns:a16="http://schemas.microsoft.com/office/drawing/2014/main" id="{DDF9674C-6971-45D7-940A-B4A3676E4A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1" y="2682"/>
                <a:ext cx="485" cy="485"/>
              </a:xfrm>
              <a:custGeom>
                <a:avLst/>
                <a:gdLst>
                  <a:gd name="T0" fmla="*/ 1 w 970"/>
                  <a:gd name="T1" fmla="*/ 1 h 969"/>
                  <a:gd name="T2" fmla="*/ 1 w 970"/>
                  <a:gd name="T3" fmla="*/ 3 h 969"/>
                  <a:gd name="T4" fmla="*/ 240 w 970"/>
                  <a:gd name="T5" fmla="*/ 243 h 969"/>
                  <a:gd name="T6" fmla="*/ 243 w 970"/>
                  <a:gd name="T7" fmla="*/ 240 h 969"/>
                  <a:gd name="T8" fmla="*/ 3 w 970"/>
                  <a:gd name="T9" fmla="*/ 1 h 969"/>
                  <a:gd name="T10" fmla="*/ 3 w 970"/>
                  <a:gd name="T11" fmla="*/ 3 h 969"/>
                  <a:gd name="T12" fmla="*/ 3 w 970"/>
                  <a:gd name="T13" fmla="*/ 1 h 969"/>
                  <a:gd name="T14" fmla="*/ 2 w 970"/>
                  <a:gd name="T15" fmla="*/ 0 h 969"/>
                  <a:gd name="T16" fmla="*/ 1 w 970"/>
                  <a:gd name="T17" fmla="*/ 1 h 969"/>
                  <a:gd name="T18" fmla="*/ 0 w 970"/>
                  <a:gd name="T19" fmla="*/ 2 h 969"/>
                  <a:gd name="T20" fmla="*/ 1 w 970"/>
                  <a:gd name="T21" fmla="*/ 3 h 969"/>
                  <a:gd name="T22" fmla="*/ 1 w 970"/>
                  <a:gd name="T23" fmla="*/ 1 h 96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70" h="969">
                    <a:moveTo>
                      <a:pt x="2" y="2"/>
                    </a:moveTo>
                    <a:lnTo>
                      <a:pt x="2" y="11"/>
                    </a:lnTo>
                    <a:lnTo>
                      <a:pt x="960" y="969"/>
                    </a:lnTo>
                    <a:lnTo>
                      <a:pt x="970" y="960"/>
                    </a:lnTo>
                    <a:lnTo>
                      <a:pt x="11" y="2"/>
                    </a:lnTo>
                    <a:lnTo>
                      <a:pt x="11" y="11"/>
                    </a:lnTo>
                    <a:lnTo>
                      <a:pt x="11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9" name="Freeform 271">
                <a:extLst>
                  <a:ext uri="{FF2B5EF4-FFF2-40B4-BE49-F238E27FC236}">
                    <a16:creationId xmlns:a16="http://schemas.microsoft.com/office/drawing/2014/main" id="{3A3CE202-ADCC-4A15-878B-7343293878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5" y="2582"/>
                <a:ext cx="592" cy="592"/>
              </a:xfrm>
              <a:custGeom>
                <a:avLst/>
                <a:gdLst>
                  <a:gd name="T0" fmla="*/ 0 w 1185"/>
                  <a:gd name="T1" fmla="*/ 248 h 1185"/>
                  <a:gd name="T2" fmla="*/ 248 w 1185"/>
                  <a:gd name="T3" fmla="*/ 0 h 1185"/>
                  <a:gd name="T4" fmla="*/ 296 w 1185"/>
                  <a:gd name="T5" fmla="*/ 47 h 1185"/>
                  <a:gd name="T6" fmla="*/ 47 w 1185"/>
                  <a:gd name="T7" fmla="*/ 296 h 1185"/>
                  <a:gd name="T8" fmla="*/ 0 w 1185"/>
                  <a:gd name="T9" fmla="*/ 248 h 11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5" h="1185">
                    <a:moveTo>
                      <a:pt x="0" y="995"/>
                    </a:moveTo>
                    <a:lnTo>
                      <a:pt x="994" y="0"/>
                    </a:lnTo>
                    <a:lnTo>
                      <a:pt x="1185" y="190"/>
                    </a:lnTo>
                    <a:lnTo>
                      <a:pt x="191" y="1185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0" name="Freeform 272">
                <a:extLst>
                  <a:ext uri="{FF2B5EF4-FFF2-40B4-BE49-F238E27FC236}">
                    <a16:creationId xmlns:a16="http://schemas.microsoft.com/office/drawing/2014/main" id="{6D4195AB-6A87-4712-90D7-D27B63134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" y="2578"/>
                <a:ext cx="503" cy="503"/>
              </a:xfrm>
              <a:custGeom>
                <a:avLst/>
                <a:gdLst>
                  <a:gd name="T0" fmla="*/ 251 w 1006"/>
                  <a:gd name="T1" fmla="*/ 1 h 1006"/>
                  <a:gd name="T2" fmla="*/ 249 w 1006"/>
                  <a:gd name="T3" fmla="*/ 1 h 1006"/>
                  <a:gd name="T4" fmla="*/ 0 w 1006"/>
                  <a:gd name="T5" fmla="*/ 250 h 1006"/>
                  <a:gd name="T6" fmla="*/ 3 w 1006"/>
                  <a:gd name="T7" fmla="*/ 252 h 1006"/>
                  <a:gd name="T8" fmla="*/ 251 w 1006"/>
                  <a:gd name="T9" fmla="*/ 3 h 1006"/>
                  <a:gd name="T10" fmla="*/ 249 w 1006"/>
                  <a:gd name="T11" fmla="*/ 3 h 1006"/>
                  <a:gd name="T12" fmla="*/ 251 w 1006"/>
                  <a:gd name="T13" fmla="*/ 3 h 1006"/>
                  <a:gd name="T14" fmla="*/ 252 w 1006"/>
                  <a:gd name="T15" fmla="*/ 2 h 1006"/>
                  <a:gd name="T16" fmla="*/ 251 w 1006"/>
                  <a:gd name="T17" fmla="*/ 1 h 1006"/>
                  <a:gd name="T18" fmla="*/ 250 w 1006"/>
                  <a:gd name="T19" fmla="*/ 0 h 1006"/>
                  <a:gd name="T20" fmla="*/ 249 w 1006"/>
                  <a:gd name="T21" fmla="*/ 1 h 1006"/>
                  <a:gd name="T22" fmla="*/ 251 w 1006"/>
                  <a:gd name="T23" fmla="*/ 1 h 10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06" h="1006">
                    <a:moveTo>
                      <a:pt x="1004" y="3"/>
                    </a:moveTo>
                    <a:lnTo>
                      <a:pt x="994" y="3"/>
                    </a:lnTo>
                    <a:lnTo>
                      <a:pt x="0" y="997"/>
                    </a:lnTo>
                    <a:lnTo>
                      <a:pt x="10" y="1006"/>
                    </a:lnTo>
                    <a:lnTo>
                      <a:pt x="1004" y="12"/>
                    </a:lnTo>
                    <a:lnTo>
                      <a:pt x="994" y="12"/>
                    </a:lnTo>
                    <a:lnTo>
                      <a:pt x="1004" y="12"/>
                    </a:lnTo>
                    <a:lnTo>
                      <a:pt x="1006" y="7"/>
                    </a:lnTo>
                    <a:lnTo>
                      <a:pt x="1004" y="3"/>
                    </a:lnTo>
                    <a:lnTo>
                      <a:pt x="999" y="0"/>
                    </a:lnTo>
                    <a:lnTo>
                      <a:pt x="994" y="3"/>
                    </a:lnTo>
                    <a:lnTo>
                      <a:pt x="1004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1" name="Freeform 273">
                <a:extLst>
                  <a:ext uri="{FF2B5EF4-FFF2-40B4-BE49-F238E27FC236}">
                    <a16:creationId xmlns:a16="http://schemas.microsoft.com/office/drawing/2014/main" id="{5E220F65-101B-47DC-9777-7B000636D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9" y="2579"/>
                <a:ext cx="102" cy="101"/>
              </a:xfrm>
              <a:custGeom>
                <a:avLst/>
                <a:gdLst>
                  <a:gd name="T0" fmla="*/ 51 w 203"/>
                  <a:gd name="T1" fmla="*/ 50 h 201"/>
                  <a:gd name="T2" fmla="*/ 51 w 203"/>
                  <a:gd name="T3" fmla="*/ 48 h 201"/>
                  <a:gd name="T4" fmla="*/ 3 w 203"/>
                  <a:gd name="T5" fmla="*/ 0 h 201"/>
                  <a:gd name="T6" fmla="*/ 0 w 203"/>
                  <a:gd name="T7" fmla="*/ 3 h 201"/>
                  <a:gd name="T8" fmla="*/ 48 w 203"/>
                  <a:gd name="T9" fmla="*/ 50 h 201"/>
                  <a:gd name="T10" fmla="*/ 48 w 203"/>
                  <a:gd name="T11" fmla="*/ 48 h 201"/>
                  <a:gd name="T12" fmla="*/ 48 w 203"/>
                  <a:gd name="T13" fmla="*/ 50 h 201"/>
                  <a:gd name="T14" fmla="*/ 49 w 203"/>
                  <a:gd name="T15" fmla="*/ 51 h 201"/>
                  <a:gd name="T16" fmla="*/ 51 w 203"/>
                  <a:gd name="T17" fmla="*/ 50 h 201"/>
                  <a:gd name="T18" fmla="*/ 51 w 203"/>
                  <a:gd name="T19" fmla="*/ 49 h 201"/>
                  <a:gd name="T20" fmla="*/ 51 w 203"/>
                  <a:gd name="T21" fmla="*/ 48 h 201"/>
                  <a:gd name="T22" fmla="*/ 51 w 203"/>
                  <a:gd name="T23" fmla="*/ 50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3" h="201">
                    <a:moveTo>
                      <a:pt x="201" y="199"/>
                    </a:moveTo>
                    <a:lnTo>
                      <a:pt x="201" y="190"/>
                    </a:lnTo>
                    <a:lnTo>
                      <a:pt x="10" y="0"/>
                    </a:lnTo>
                    <a:lnTo>
                      <a:pt x="0" y="9"/>
                    </a:lnTo>
                    <a:lnTo>
                      <a:pt x="192" y="199"/>
                    </a:lnTo>
                    <a:lnTo>
                      <a:pt x="192" y="190"/>
                    </a:lnTo>
                    <a:lnTo>
                      <a:pt x="192" y="199"/>
                    </a:lnTo>
                    <a:lnTo>
                      <a:pt x="196" y="201"/>
                    </a:lnTo>
                    <a:lnTo>
                      <a:pt x="201" y="199"/>
                    </a:lnTo>
                    <a:lnTo>
                      <a:pt x="203" y="194"/>
                    </a:lnTo>
                    <a:lnTo>
                      <a:pt x="201" y="190"/>
                    </a:lnTo>
                    <a:lnTo>
                      <a:pt x="201" y="1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2" name="Freeform 274">
                <a:extLst>
                  <a:ext uri="{FF2B5EF4-FFF2-40B4-BE49-F238E27FC236}">
                    <a16:creationId xmlns:a16="http://schemas.microsoft.com/office/drawing/2014/main" id="{2826E71D-376A-4518-ABF2-2E0BAF5629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7" y="2674"/>
                <a:ext cx="502" cy="503"/>
              </a:xfrm>
              <a:custGeom>
                <a:avLst/>
                <a:gdLst>
                  <a:gd name="T0" fmla="*/ 0 w 1006"/>
                  <a:gd name="T1" fmla="*/ 251 h 1006"/>
                  <a:gd name="T2" fmla="*/ 3 w 1006"/>
                  <a:gd name="T3" fmla="*/ 251 h 1006"/>
                  <a:gd name="T4" fmla="*/ 251 w 1006"/>
                  <a:gd name="T5" fmla="*/ 3 h 1006"/>
                  <a:gd name="T6" fmla="*/ 249 w 1006"/>
                  <a:gd name="T7" fmla="*/ 0 h 1006"/>
                  <a:gd name="T8" fmla="*/ 0 w 1006"/>
                  <a:gd name="T9" fmla="*/ 249 h 1006"/>
                  <a:gd name="T10" fmla="*/ 3 w 1006"/>
                  <a:gd name="T11" fmla="*/ 249 h 1006"/>
                  <a:gd name="T12" fmla="*/ 0 w 1006"/>
                  <a:gd name="T13" fmla="*/ 249 h 1006"/>
                  <a:gd name="T14" fmla="*/ 0 w 1006"/>
                  <a:gd name="T15" fmla="*/ 250 h 1006"/>
                  <a:gd name="T16" fmla="*/ 0 w 1006"/>
                  <a:gd name="T17" fmla="*/ 251 h 1006"/>
                  <a:gd name="T18" fmla="*/ 1 w 1006"/>
                  <a:gd name="T19" fmla="*/ 252 h 1006"/>
                  <a:gd name="T20" fmla="*/ 3 w 1006"/>
                  <a:gd name="T21" fmla="*/ 251 h 1006"/>
                  <a:gd name="T22" fmla="*/ 0 w 1006"/>
                  <a:gd name="T23" fmla="*/ 251 h 10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06" h="1006">
                    <a:moveTo>
                      <a:pt x="3" y="1003"/>
                    </a:moveTo>
                    <a:lnTo>
                      <a:pt x="12" y="1003"/>
                    </a:lnTo>
                    <a:lnTo>
                      <a:pt x="1006" y="9"/>
                    </a:lnTo>
                    <a:lnTo>
                      <a:pt x="997" y="0"/>
                    </a:lnTo>
                    <a:lnTo>
                      <a:pt x="3" y="994"/>
                    </a:lnTo>
                    <a:lnTo>
                      <a:pt x="12" y="994"/>
                    </a:lnTo>
                    <a:lnTo>
                      <a:pt x="3" y="994"/>
                    </a:lnTo>
                    <a:lnTo>
                      <a:pt x="0" y="999"/>
                    </a:lnTo>
                    <a:lnTo>
                      <a:pt x="3" y="1003"/>
                    </a:lnTo>
                    <a:lnTo>
                      <a:pt x="7" y="1006"/>
                    </a:lnTo>
                    <a:lnTo>
                      <a:pt x="12" y="1003"/>
                    </a:lnTo>
                    <a:lnTo>
                      <a:pt x="3" y="10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3" name="Freeform 275">
                <a:extLst>
                  <a:ext uri="{FF2B5EF4-FFF2-40B4-BE49-F238E27FC236}">
                    <a16:creationId xmlns:a16="http://schemas.microsoft.com/office/drawing/2014/main" id="{E6F2F8A7-253D-463F-B1A2-1E0D28F977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1" y="3075"/>
                <a:ext cx="101" cy="101"/>
              </a:xfrm>
              <a:custGeom>
                <a:avLst/>
                <a:gdLst>
                  <a:gd name="T0" fmla="*/ 0 w 203"/>
                  <a:gd name="T1" fmla="*/ 1 h 201"/>
                  <a:gd name="T2" fmla="*/ 0 w 203"/>
                  <a:gd name="T3" fmla="*/ 3 h 201"/>
                  <a:gd name="T4" fmla="*/ 48 w 203"/>
                  <a:gd name="T5" fmla="*/ 51 h 201"/>
                  <a:gd name="T6" fmla="*/ 50 w 203"/>
                  <a:gd name="T7" fmla="*/ 48 h 201"/>
                  <a:gd name="T8" fmla="*/ 3 w 203"/>
                  <a:gd name="T9" fmla="*/ 1 h 201"/>
                  <a:gd name="T10" fmla="*/ 3 w 203"/>
                  <a:gd name="T11" fmla="*/ 3 h 201"/>
                  <a:gd name="T12" fmla="*/ 3 w 203"/>
                  <a:gd name="T13" fmla="*/ 1 h 201"/>
                  <a:gd name="T14" fmla="*/ 1 w 203"/>
                  <a:gd name="T15" fmla="*/ 0 h 201"/>
                  <a:gd name="T16" fmla="*/ 0 w 203"/>
                  <a:gd name="T17" fmla="*/ 1 h 201"/>
                  <a:gd name="T18" fmla="*/ 0 w 203"/>
                  <a:gd name="T19" fmla="*/ 2 h 201"/>
                  <a:gd name="T20" fmla="*/ 0 w 203"/>
                  <a:gd name="T21" fmla="*/ 3 h 201"/>
                  <a:gd name="T22" fmla="*/ 0 w 203"/>
                  <a:gd name="T23" fmla="*/ 1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3" h="201">
                    <a:moveTo>
                      <a:pt x="2" y="2"/>
                    </a:moveTo>
                    <a:lnTo>
                      <a:pt x="2" y="11"/>
                    </a:lnTo>
                    <a:lnTo>
                      <a:pt x="194" y="201"/>
                    </a:lnTo>
                    <a:lnTo>
                      <a:pt x="203" y="192"/>
                    </a:lnTo>
                    <a:lnTo>
                      <a:pt x="12" y="2"/>
                    </a:lnTo>
                    <a:lnTo>
                      <a:pt x="12" y="11"/>
                    </a:ln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4" name="Freeform 276">
                <a:extLst>
                  <a:ext uri="{FF2B5EF4-FFF2-40B4-BE49-F238E27FC236}">
                    <a16:creationId xmlns:a16="http://schemas.microsoft.com/office/drawing/2014/main" id="{8955525A-AC35-4193-A65C-9391953A53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4" y="2792"/>
                <a:ext cx="174" cy="173"/>
              </a:xfrm>
              <a:custGeom>
                <a:avLst/>
                <a:gdLst>
                  <a:gd name="T0" fmla="*/ 13 w 347"/>
                  <a:gd name="T1" fmla="*/ 13 h 345"/>
                  <a:gd name="T2" fmla="*/ 16 w 347"/>
                  <a:gd name="T3" fmla="*/ 10 h 345"/>
                  <a:gd name="T4" fmla="*/ 20 w 347"/>
                  <a:gd name="T5" fmla="*/ 8 h 345"/>
                  <a:gd name="T6" fmla="*/ 23 w 347"/>
                  <a:gd name="T7" fmla="*/ 5 h 345"/>
                  <a:gd name="T8" fmla="*/ 27 w 347"/>
                  <a:gd name="T9" fmla="*/ 3 h 345"/>
                  <a:gd name="T10" fmla="*/ 31 w 347"/>
                  <a:gd name="T11" fmla="*/ 2 h 345"/>
                  <a:gd name="T12" fmla="*/ 35 w 347"/>
                  <a:gd name="T13" fmla="*/ 1 h 345"/>
                  <a:gd name="T14" fmla="*/ 39 w 347"/>
                  <a:gd name="T15" fmla="*/ 1 h 345"/>
                  <a:gd name="T16" fmla="*/ 44 w 347"/>
                  <a:gd name="T17" fmla="*/ 0 h 345"/>
                  <a:gd name="T18" fmla="*/ 48 w 347"/>
                  <a:gd name="T19" fmla="*/ 0 h 345"/>
                  <a:gd name="T20" fmla="*/ 52 w 347"/>
                  <a:gd name="T21" fmla="*/ 1 h 345"/>
                  <a:gd name="T22" fmla="*/ 56 w 347"/>
                  <a:gd name="T23" fmla="*/ 2 h 345"/>
                  <a:gd name="T24" fmla="*/ 60 w 347"/>
                  <a:gd name="T25" fmla="*/ 3 h 345"/>
                  <a:gd name="T26" fmla="*/ 64 w 347"/>
                  <a:gd name="T27" fmla="*/ 5 h 345"/>
                  <a:gd name="T28" fmla="*/ 68 w 347"/>
                  <a:gd name="T29" fmla="*/ 7 h 345"/>
                  <a:gd name="T30" fmla="*/ 71 w 347"/>
                  <a:gd name="T31" fmla="*/ 10 h 345"/>
                  <a:gd name="T32" fmla="*/ 74 w 347"/>
                  <a:gd name="T33" fmla="*/ 13 h 345"/>
                  <a:gd name="T34" fmla="*/ 80 w 347"/>
                  <a:gd name="T35" fmla="*/ 20 h 345"/>
                  <a:gd name="T36" fmla="*/ 84 w 347"/>
                  <a:gd name="T37" fmla="*/ 27 h 345"/>
                  <a:gd name="T38" fmla="*/ 86 w 347"/>
                  <a:gd name="T39" fmla="*/ 35 h 345"/>
                  <a:gd name="T40" fmla="*/ 87 w 347"/>
                  <a:gd name="T41" fmla="*/ 44 h 345"/>
                  <a:gd name="T42" fmla="*/ 86 w 347"/>
                  <a:gd name="T43" fmla="*/ 52 h 345"/>
                  <a:gd name="T44" fmla="*/ 84 w 347"/>
                  <a:gd name="T45" fmla="*/ 60 h 345"/>
                  <a:gd name="T46" fmla="*/ 80 w 347"/>
                  <a:gd name="T47" fmla="*/ 67 h 345"/>
                  <a:gd name="T48" fmla="*/ 74 w 347"/>
                  <a:gd name="T49" fmla="*/ 74 h 345"/>
                  <a:gd name="T50" fmla="*/ 71 w 347"/>
                  <a:gd name="T51" fmla="*/ 77 h 345"/>
                  <a:gd name="T52" fmla="*/ 68 w 347"/>
                  <a:gd name="T53" fmla="*/ 80 h 345"/>
                  <a:gd name="T54" fmla="*/ 64 w 347"/>
                  <a:gd name="T55" fmla="*/ 82 h 345"/>
                  <a:gd name="T56" fmla="*/ 60 w 347"/>
                  <a:gd name="T57" fmla="*/ 84 h 345"/>
                  <a:gd name="T58" fmla="*/ 56 w 347"/>
                  <a:gd name="T59" fmla="*/ 85 h 345"/>
                  <a:gd name="T60" fmla="*/ 52 w 347"/>
                  <a:gd name="T61" fmla="*/ 86 h 345"/>
                  <a:gd name="T62" fmla="*/ 48 w 347"/>
                  <a:gd name="T63" fmla="*/ 87 h 345"/>
                  <a:gd name="T64" fmla="*/ 44 w 347"/>
                  <a:gd name="T65" fmla="*/ 87 h 345"/>
                  <a:gd name="T66" fmla="*/ 40 w 347"/>
                  <a:gd name="T67" fmla="*/ 87 h 345"/>
                  <a:gd name="T68" fmla="*/ 36 w 347"/>
                  <a:gd name="T69" fmla="*/ 86 h 345"/>
                  <a:gd name="T70" fmla="*/ 32 w 347"/>
                  <a:gd name="T71" fmla="*/ 85 h 345"/>
                  <a:gd name="T72" fmla="*/ 28 w 347"/>
                  <a:gd name="T73" fmla="*/ 84 h 345"/>
                  <a:gd name="T74" fmla="*/ 24 w 347"/>
                  <a:gd name="T75" fmla="*/ 82 h 345"/>
                  <a:gd name="T76" fmla="*/ 20 w 347"/>
                  <a:gd name="T77" fmla="*/ 80 h 345"/>
                  <a:gd name="T78" fmla="*/ 17 w 347"/>
                  <a:gd name="T79" fmla="*/ 77 h 345"/>
                  <a:gd name="T80" fmla="*/ 13 w 347"/>
                  <a:gd name="T81" fmla="*/ 74 h 345"/>
                  <a:gd name="T82" fmla="*/ 8 w 347"/>
                  <a:gd name="T83" fmla="*/ 67 h 345"/>
                  <a:gd name="T84" fmla="*/ 4 w 347"/>
                  <a:gd name="T85" fmla="*/ 60 h 345"/>
                  <a:gd name="T86" fmla="*/ 1 w 347"/>
                  <a:gd name="T87" fmla="*/ 52 h 345"/>
                  <a:gd name="T88" fmla="*/ 0 w 347"/>
                  <a:gd name="T89" fmla="*/ 44 h 345"/>
                  <a:gd name="T90" fmla="*/ 1 w 347"/>
                  <a:gd name="T91" fmla="*/ 35 h 345"/>
                  <a:gd name="T92" fmla="*/ 4 w 347"/>
                  <a:gd name="T93" fmla="*/ 27 h 345"/>
                  <a:gd name="T94" fmla="*/ 8 w 347"/>
                  <a:gd name="T95" fmla="*/ 20 h 345"/>
                  <a:gd name="T96" fmla="*/ 13 w 347"/>
                  <a:gd name="T97" fmla="*/ 13 h 34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47" h="345">
                    <a:moveTo>
                      <a:pt x="51" y="50"/>
                    </a:moveTo>
                    <a:lnTo>
                      <a:pt x="64" y="39"/>
                    </a:lnTo>
                    <a:lnTo>
                      <a:pt x="77" y="29"/>
                    </a:lnTo>
                    <a:lnTo>
                      <a:pt x="92" y="19"/>
                    </a:lnTo>
                    <a:lnTo>
                      <a:pt x="107" y="12"/>
                    </a:lnTo>
                    <a:lnTo>
                      <a:pt x="124" y="7"/>
                    </a:lnTo>
                    <a:lnTo>
                      <a:pt x="140" y="3"/>
                    </a:lnTo>
                    <a:lnTo>
                      <a:pt x="156" y="1"/>
                    </a:lnTo>
                    <a:lnTo>
                      <a:pt x="173" y="0"/>
                    </a:lnTo>
                    <a:lnTo>
                      <a:pt x="189" y="0"/>
                    </a:lnTo>
                    <a:lnTo>
                      <a:pt x="207" y="2"/>
                    </a:lnTo>
                    <a:lnTo>
                      <a:pt x="223" y="7"/>
                    </a:lnTo>
                    <a:lnTo>
                      <a:pt x="239" y="12"/>
                    </a:lnTo>
                    <a:lnTo>
                      <a:pt x="254" y="19"/>
                    </a:lnTo>
                    <a:lnTo>
                      <a:pt x="269" y="27"/>
                    </a:lnTo>
                    <a:lnTo>
                      <a:pt x="283" y="38"/>
                    </a:lnTo>
                    <a:lnTo>
                      <a:pt x="296" y="50"/>
                    </a:lnTo>
                    <a:lnTo>
                      <a:pt x="318" y="78"/>
                    </a:lnTo>
                    <a:lnTo>
                      <a:pt x="334" y="108"/>
                    </a:lnTo>
                    <a:lnTo>
                      <a:pt x="344" y="140"/>
                    </a:lnTo>
                    <a:lnTo>
                      <a:pt x="347" y="173"/>
                    </a:lnTo>
                    <a:lnTo>
                      <a:pt x="344" y="206"/>
                    </a:lnTo>
                    <a:lnTo>
                      <a:pt x="334" y="238"/>
                    </a:lnTo>
                    <a:lnTo>
                      <a:pt x="318" y="268"/>
                    </a:lnTo>
                    <a:lnTo>
                      <a:pt x="296" y="295"/>
                    </a:lnTo>
                    <a:lnTo>
                      <a:pt x="284" y="306"/>
                    </a:lnTo>
                    <a:lnTo>
                      <a:pt x="269" y="317"/>
                    </a:lnTo>
                    <a:lnTo>
                      <a:pt x="255" y="326"/>
                    </a:lnTo>
                    <a:lnTo>
                      <a:pt x="239" y="333"/>
                    </a:lnTo>
                    <a:lnTo>
                      <a:pt x="224" y="338"/>
                    </a:lnTo>
                    <a:lnTo>
                      <a:pt x="208" y="342"/>
                    </a:lnTo>
                    <a:lnTo>
                      <a:pt x="190" y="345"/>
                    </a:lnTo>
                    <a:lnTo>
                      <a:pt x="174" y="345"/>
                    </a:lnTo>
                    <a:lnTo>
                      <a:pt x="158" y="345"/>
                    </a:lnTo>
                    <a:lnTo>
                      <a:pt x="141" y="342"/>
                    </a:lnTo>
                    <a:lnTo>
                      <a:pt x="125" y="338"/>
                    </a:lnTo>
                    <a:lnTo>
                      <a:pt x="110" y="333"/>
                    </a:lnTo>
                    <a:lnTo>
                      <a:pt x="94" y="326"/>
                    </a:lnTo>
                    <a:lnTo>
                      <a:pt x="80" y="317"/>
                    </a:lnTo>
                    <a:lnTo>
                      <a:pt x="65" y="306"/>
                    </a:lnTo>
                    <a:lnTo>
                      <a:pt x="52" y="295"/>
                    </a:lnTo>
                    <a:lnTo>
                      <a:pt x="29" y="267"/>
                    </a:lnTo>
                    <a:lnTo>
                      <a:pt x="13" y="237"/>
                    </a:lnTo>
                    <a:lnTo>
                      <a:pt x="4" y="205"/>
                    </a:lnTo>
                    <a:lnTo>
                      <a:pt x="0" y="173"/>
                    </a:lnTo>
                    <a:lnTo>
                      <a:pt x="4" y="139"/>
                    </a:lnTo>
                    <a:lnTo>
                      <a:pt x="13" y="108"/>
                    </a:lnTo>
                    <a:lnTo>
                      <a:pt x="29" y="78"/>
                    </a:lnTo>
                    <a:lnTo>
                      <a:pt x="51" y="5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5" name="Freeform 277">
                <a:extLst>
                  <a:ext uri="{FF2B5EF4-FFF2-40B4-BE49-F238E27FC236}">
                    <a16:creationId xmlns:a16="http://schemas.microsoft.com/office/drawing/2014/main" id="{350E3B2D-7D33-4059-8BB2-84FF9185C9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7" y="2788"/>
                <a:ext cx="127" cy="32"/>
              </a:xfrm>
              <a:custGeom>
                <a:avLst/>
                <a:gdLst>
                  <a:gd name="T0" fmla="*/ 63 w 255"/>
                  <a:gd name="T1" fmla="*/ 14 h 63"/>
                  <a:gd name="T2" fmla="*/ 63 w 255"/>
                  <a:gd name="T3" fmla="*/ 14 h 63"/>
                  <a:gd name="T4" fmla="*/ 60 w 255"/>
                  <a:gd name="T5" fmla="*/ 10 h 63"/>
                  <a:gd name="T6" fmla="*/ 56 w 255"/>
                  <a:gd name="T7" fmla="*/ 8 h 63"/>
                  <a:gd name="T8" fmla="*/ 52 w 255"/>
                  <a:gd name="T9" fmla="*/ 5 h 63"/>
                  <a:gd name="T10" fmla="*/ 48 w 255"/>
                  <a:gd name="T11" fmla="*/ 4 h 63"/>
                  <a:gd name="T12" fmla="*/ 44 w 255"/>
                  <a:gd name="T13" fmla="*/ 2 h 63"/>
                  <a:gd name="T14" fmla="*/ 40 w 255"/>
                  <a:gd name="T15" fmla="*/ 1 h 63"/>
                  <a:gd name="T16" fmla="*/ 35 w 255"/>
                  <a:gd name="T17" fmla="*/ 1 h 63"/>
                  <a:gd name="T18" fmla="*/ 31 w 255"/>
                  <a:gd name="T19" fmla="*/ 0 h 63"/>
                  <a:gd name="T20" fmla="*/ 27 w 255"/>
                  <a:gd name="T21" fmla="*/ 1 h 63"/>
                  <a:gd name="T22" fmla="*/ 23 w 255"/>
                  <a:gd name="T23" fmla="*/ 1 h 63"/>
                  <a:gd name="T24" fmla="*/ 19 w 255"/>
                  <a:gd name="T25" fmla="*/ 2 h 63"/>
                  <a:gd name="T26" fmla="*/ 14 w 255"/>
                  <a:gd name="T27" fmla="*/ 4 h 63"/>
                  <a:gd name="T28" fmla="*/ 10 w 255"/>
                  <a:gd name="T29" fmla="*/ 5 h 63"/>
                  <a:gd name="T30" fmla="*/ 7 w 255"/>
                  <a:gd name="T31" fmla="*/ 8 h 63"/>
                  <a:gd name="T32" fmla="*/ 3 w 255"/>
                  <a:gd name="T33" fmla="*/ 11 h 63"/>
                  <a:gd name="T34" fmla="*/ 0 w 255"/>
                  <a:gd name="T35" fmla="*/ 14 h 63"/>
                  <a:gd name="T36" fmla="*/ 2 w 255"/>
                  <a:gd name="T37" fmla="*/ 16 h 63"/>
                  <a:gd name="T38" fmla="*/ 5 w 255"/>
                  <a:gd name="T39" fmla="*/ 14 h 63"/>
                  <a:gd name="T40" fmla="*/ 8 w 255"/>
                  <a:gd name="T41" fmla="*/ 11 h 63"/>
                  <a:gd name="T42" fmla="*/ 12 w 255"/>
                  <a:gd name="T43" fmla="*/ 9 h 63"/>
                  <a:gd name="T44" fmla="*/ 16 w 255"/>
                  <a:gd name="T45" fmla="*/ 7 h 63"/>
                  <a:gd name="T46" fmla="*/ 19 w 255"/>
                  <a:gd name="T47" fmla="*/ 6 h 63"/>
                  <a:gd name="T48" fmla="*/ 23 w 255"/>
                  <a:gd name="T49" fmla="*/ 5 h 63"/>
                  <a:gd name="T50" fmla="*/ 27 w 255"/>
                  <a:gd name="T51" fmla="*/ 4 h 63"/>
                  <a:gd name="T52" fmla="*/ 31 w 255"/>
                  <a:gd name="T53" fmla="*/ 4 h 63"/>
                  <a:gd name="T54" fmla="*/ 35 w 255"/>
                  <a:gd name="T55" fmla="*/ 4 h 63"/>
                  <a:gd name="T56" fmla="*/ 39 w 255"/>
                  <a:gd name="T57" fmla="*/ 5 h 63"/>
                  <a:gd name="T58" fmla="*/ 43 w 255"/>
                  <a:gd name="T59" fmla="*/ 6 h 63"/>
                  <a:gd name="T60" fmla="*/ 47 w 255"/>
                  <a:gd name="T61" fmla="*/ 7 h 63"/>
                  <a:gd name="T62" fmla="*/ 51 w 255"/>
                  <a:gd name="T63" fmla="*/ 9 h 63"/>
                  <a:gd name="T64" fmla="*/ 54 w 255"/>
                  <a:gd name="T65" fmla="*/ 11 h 63"/>
                  <a:gd name="T66" fmla="*/ 58 w 255"/>
                  <a:gd name="T67" fmla="*/ 13 h 63"/>
                  <a:gd name="T68" fmla="*/ 61 w 255"/>
                  <a:gd name="T69" fmla="*/ 16 h 63"/>
                  <a:gd name="T70" fmla="*/ 61 w 255"/>
                  <a:gd name="T71" fmla="*/ 16 h 63"/>
                  <a:gd name="T72" fmla="*/ 63 w 255"/>
                  <a:gd name="T73" fmla="*/ 14 h 6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55" h="63">
                    <a:moveTo>
                      <a:pt x="255" y="54"/>
                    </a:moveTo>
                    <a:lnTo>
                      <a:pt x="255" y="54"/>
                    </a:lnTo>
                    <a:lnTo>
                      <a:pt x="241" y="40"/>
                    </a:lnTo>
                    <a:lnTo>
                      <a:pt x="226" y="30"/>
                    </a:lnTo>
                    <a:lnTo>
                      <a:pt x="211" y="20"/>
                    </a:lnTo>
                    <a:lnTo>
                      <a:pt x="195" y="13"/>
                    </a:lnTo>
                    <a:lnTo>
                      <a:pt x="179" y="8"/>
                    </a:lnTo>
                    <a:lnTo>
                      <a:pt x="162" y="3"/>
                    </a:lnTo>
                    <a:lnTo>
                      <a:pt x="143" y="1"/>
                    </a:lnTo>
                    <a:lnTo>
                      <a:pt x="127" y="0"/>
                    </a:lnTo>
                    <a:lnTo>
                      <a:pt x="110" y="2"/>
                    </a:lnTo>
                    <a:lnTo>
                      <a:pt x="93" y="4"/>
                    </a:lnTo>
                    <a:lnTo>
                      <a:pt x="76" y="8"/>
                    </a:lnTo>
                    <a:lnTo>
                      <a:pt x="59" y="13"/>
                    </a:lnTo>
                    <a:lnTo>
                      <a:pt x="43" y="20"/>
                    </a:lnTo>
                    <a:lnTo>
                      <a:pt x="28" y="31"/>
                    </a:lnTo>
                    <a:lnTo>
                      <a:pt x="13" y="41"/>
                    </a:lnTo>
                    <a:lnTo>
                      <a:pt x="0" y="54"/>
                    </a:lnTo>
                    <a:lnTo>
                      <a:pt x="10" y="63"/>
                    </a:lnTo>
                    <a:lnTo>
                      <a:pt x="22" y="53"/>
                    </a:lnTo>
                    <a:lnTo>
                      <a:pt x="35" y="42"/>
                    </a:lnTo>
                    <a:lnTo>
                      <a:pt x="50" y="34"/>
                    </a:lnTo>
                    <a:lnTo>
                      <a:pt x="64" y="27"/>
                    </a:lnTo>
                    <a:lnTo>
                      <a:pt x="79" y="22"/>
                    </a:lnTo>
                    <a:lnTo>
                      <a:pt x="95" y="18"/>
                    </a:lnTo>
                    <a:lnTo>
                      <a:pt x="110" y="16"/>
                    </a:lnTo>
                    <a:lnTo>
                      <a:pt x="127" y="16"/>
                    </a:lnTo>
                    <a:lnTo>
                      <a:pt x="143" y="15"/>
                    </a:lnTo>
                    <a:lnTo>
                      <a:pt x="159" y="17"/>
                    </a:lnTo>
                    <a:lnTo>
                      <a:pt x="174" y="22"/>
                    </a:lnTo>
                    <a:lnTo>
                      <a:pt x="190" y="27"/>
                    </a:lnTo>
                    <a:lnTo>
                      <a:pt x="204" y="34"/>
                    </a:lnTo>
                    <a:lnTo>
                      <a:pt x="219" y="41"/>
                    </a:lnTo>
                    <a:lnTo>
                      <a:pt x="232" y="52"/>
                    </a:lnTo>
                    <a:lnTo>
                      <a:pt x="246" y="63"/>
                    </a:lnTo>
                    <a:lnTo>
                      <a:pt x="255" y="5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6" name="Freeform 278">
                <a:extLst>
                  <a:ext uri="{FF2B5EF4-FFF2-40B4-BE49-F238E27FC236}">
                    <a16:creationId xmlns:a16="http://schemas.microsoft.com/office/drawing/2014/main" id="{4B1588AC-7DFE-4A00-988C-C000AA8DF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815"/>
                <a:ext cx="32" cy="127"/>
              </a:xfrm>
              <a:custGeom>
                <a:avLst/>
                <a:gdLst>
                  <a:gd name="T0" fmla="*/ 3 w 63"/>
                  <a:gd name="T1" fmla="*/ 64 h 253"/>
                  <a:gd name="T2" fmla="*/ 3 w 63"/>
                  <a:gd name="T3" fmla="*/ 64 h 253"/>
                  <a:gd name="T4" fmla="*/ 8 w 63"/>
                  <a:gd name="T5" fmla="*/ 57 h 253"/>
                  <a:gd name="T6" fmla="*/ 13 w 63"/>
                  <a:gd name="T7" fmla="*/ 49 h 253"/>
                  <a:gd name="T8" fmla="*/ 15 w 63"/>
                  <a:gd name="T9" fmla="*/ 41 h 253"/>
                  <a:gd name="T10" fmla="*/ 16 w 63"/>
                  <a:gd name="T11" fmla="*/ 32 h 253"/>
                  <a:gd name="T12" fmla="*/ 15 w 63"/>
                  <a:gd name="T13" fmla="*/ 24 h 253"/>
                  <a:gd name="T14" fmla="*/ 13 w 63"/>
                  <a:gd name="T15" fmla="*/ 15 h 253"/>
                  <a:gd name="T16" fmla="*/ 8 w 63"/>
                  <a:gd name="T17" fmla="*/ 8 h 253"/>
                  <a:gd name="T18" fmla="*/ 3 w 63"/>
                  <a:gd name="T19" fmla="*/ 0 h 253"/>
                  <a:gd name="T20" fmla="*/ 0 w 63"/>
                  <a:gd name="T21" fmla="*/ 3 h 253"/>
                  <a:gd name="T22" fmla="*/ 5 w 63"/>
                  <a:gd name="T23" fmla="*/ 9 h 253"/>
                  <a:gd name="T24" fmla="*/ 9 w 63"/>
                  <a:gd name="T25" fmla="*/ 16 h 253"/>
                  <a:gd name="T26" fmla="*/ 12 w 63"/>
                  <a:gd name="T27" fmla="*/ 24 h 253"/>
                  <a:gd name="T28" fmla="*/ 12 w 63"/>
                  <a:gd name="T29" fmla="*/ 32 h 253"/>
                  <a:gd name="T30" fmla="*/ 12 w 63"/>
                  <a:gd name="T31" fmla="*/ 40 h 253"/>
                  <a:gd name="T32" fmla="*/ 9 w 63"/>
                  <a:gd name="T33" fmla="*/ 48 h 253"/>
                  <a:gd name="T34" fmla="*/ 5 w 63"/>
                  <a:gd name="T35" fmla="*/ 55 h 253"/>
                  <a:gd name="T36" fmla="*/ 0 w 63"/>
                  <a:gd name="T37" fmla="*/ 61 h 253"/>
                  <a:gd name="T38" fmla="*/ 0 w 63"/>
                  <a:gd name="T39" fmla="*/ 61 h 253"/>
                  <a:gd name="T40" fmla="*/ 3 w 63"/>
                  <a:gd name="T41" fmla="*/ 64 h 25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3" h="253">
                    <a:moveTo>
                      <a:pt x="9" y="253"/>
                    </a:moveTo>
                    <a:lnTo>
                      <a:pt x="9" y="253"/>
                    </a:lnTo>
                    <a:lnTo>
                      <a:pt x="32" y="226"/>
                    </a:lnTo>
                    <a:lnTo>
                      <a:pt x="49" y="195"/>
                    </a:lnTo>
                    <a:lnTo>
                      <a:pt x="58" y="161"/>
                    </a:lnTo>
                    <a:lnTo>
                      <a:pt x="63" y="127"/>
                    </a:lnTo>
                    <a:lnTo>
                      <a:pt x="58" y="93"/>
                    </a:lnTo>
                    <a:lnTo>
                      <a:pt x="49" y="60"/>
                    </a:lnTo>
                    <a:lnTo>
                      <a:pt x="32" y="29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20" y="36"/>
                    </a:lnTo>
                    <a:lnTo>
                      <a:pt x="35" y="64"/>
                    </a:lnTo>
                    <a:lnTo>
                      <a:pt x="45" y="95"/>
                    </a:lnTo>
                    <a:lnTo>
                      <a:pt x="47" y="127"/>
                    </a:lnTo>
                    <a:lnTo>
                      <a:pt x="45" y="159"/>
                    </a:lnTo>
                    <a:lnTo>
                      <a:pt x="35" y="190"/>
                    </a:lnTo>
                    <a:lnTo>
                      <a:pt x="20" y="219"/>
                    </a:lnTo>
                    <a:lnTo>
                      <a:pt x="0" y="244"/>
                    </a:lnTo>
                    <a:lnTo>
                      <a:pt x="9" y="2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7" name="Freeform 279">
                <a:extLst>
                  <a:ext uri="{FF2B5EF4-FFF2-40B4-BE49-F238E27FC236}">
                    <a16:creationId xmlns:a16="http://schemas.microsoft.com/office/drawing/2014/main" id="{71F4BBB3-0689-4695-B3FB-D55E776C92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937"/>
                <a:ext cx="126" cy="32"/>
              </a:xfrm>
              <a:custGeom>
                <a:avLst/>
                <a:gdLst>
                  <a:gd name="T0" fmla="*/ 0 w 253"/>
                  <a:gd name="T1" fmla="*/ 3 h 63"/>
                  <a:gd name="T2" fmla="*/ 0 w 253"/>
                  <a:gd name="T3" fmla="*/ 3 h 63"/>
                  <a:gd name="T4" fmla="*/ 3 w 253"/>
                  <a:gd name="T5" fmla="*/ 6 h 63"/>
                  <a:gd name="T6" fmla="*/ 7 w 253"/>
                  <a:gd name="T7" fmla="*/ 8 h 63"/>
                  <a:gd name="T8" fmla="*/ 10 w 253"/>
                  <a:gd name="T9" fmla="*/ 11 h 63"/>
                  <a:gd name="T10" fmla="*/ 14 w 253"/>
                  <a:gd name="T11" fmla="*/ 13 h 63"/>
                  <a:gd name="T12" fmla="*/ 19 w 253"/>
                  <a:gd name="T13" fmla="*/ 14 h 63"/>
                  <a:gd name="T14" fmla="*/ 23 w 253"/>
                  <a:gd name="T15" fmla="*/ 15 h 63"/>
                  <a:gd name="T16" fmla="*/ 27 w 253"/>
                  <a:gd name="T17" fmla="*/ 16 h 63"/>
                  <a:gd name="T18" fmla="*/ 31 w 253"/>
                  <a:gd name="T19" fmla="*/ 16 h 63"/>
                  <a:gd name="T20" fmla="*/ 35 w 253"/>
                  <a:gd name="T21" fmla="*/ 16 h 63"/>
                  <a:gd name="T22" fmla="*/ 40 w 253"/>
                  <a:gd name="T23" fmla="*/ 15 h 63"/>
                  <a:gd name="T24" fmla="*/ 44 w 253"/>
                  <a:gd name="T25" fmla="*/ 14 h 63"/>
                  <a:gd name="T26" fmla="*/ 48 w 253"/>
                  <a:gd name="T27" fmla="*/ 13 h 63"/>
                  <a:gd name="T28" fmla="*/ 52 w 253"/>
                  <a:gd name="T29" fmla="*/ 11 h 63"/>
                  <a:gd name="T30" fmla="*/ 56 w 253"/>
                  <a:gd name="T31" fmla="*/ 8 h 63"/>
                  <a:gd name="T32" fmla="*/ 60 w 253"/>
                  <a:gd name="T33" fmla="*/ 6 h 63"/>
                  <a:gd name="T34" fmla="*/ 63 w 253"/>
                  <a:gd name="T35" fmla="*/ 3 h 63"/>
                  <a:gd name="T36" fmla="*/ 61 w 253"/>
                  <a:gd name="T37" fmla="*/ 0 h 63"/>
                  <a:gd name="T38" fmla="*/ 57 w 253"/>
                  <a:gd name="T39" fmla="*/ 3 h 63"/>
                  <a:gd name="T40" fmla="*/ 54 w 253"/>
                  <a:gd name="T41" fmla="*/ 6 h 63"/>
                  <a:gd name="T42" fmla="*/ 50 w 253"/>
                  <a:gd name="T43" fmla="*/ 8 h 63"/>
                  <a:gd name="T44" fmla="*/ 47 w 253"/>
                  <a:gd name="T45" fmla="*/ 9 h 63"/>
                  <a:gd name="T46" fmla="*/ 43 w 253"/>
                  <a:gd name="T47" fmla="*/ 11 h 63"/>
                  <a:gd name="T48" fmla="*/ 39 w 253"/>
                  <a:gd name="T49" fmla="*/ 12 h 63"/>
                  <a:gd name="T50" fmla="*/ 35 w 253"/>
                  <a:gd name="T51" fmla="*/ 12 h 63"/>
                  <a:gd name="T52" fmla="*/ 31 w 253"/>
                  <a:gd name="T53" fmla="*/ 12 h 63"/>
                  <a:gd name="T54" fmla="*/ 27 w 253"/>
                  <a:gd name="T55" fmla="*/ 12 h 63"/>
                  <a:gd name="T56" fmla="*/ 23 w 253"/>
                  <a:gd name="T57" fmla="*/ 12 h 63"/>
                  <a:gd name="T58" fmla="*/ 19 w 253"/>
                  <a:gd name="T59" fmla="*/ 11 h 63"/>
                  <a:gd name="T60" fmla="*/ 16 w 253"/>
                  <a:gd name="T61" fmla="*/ 9 h 63"/>
                  <a:gd name="T62" fmla="*/ 12 w 253"/>
                  <a:gd name="T63" fmla="*/ 8 h 63"/>
                  <a:gd name="T64" fmla="*/ 8 w 253"/>
                  <a:gd name="T65" fmla="*/ 6 h 63"/>
                  <a:gd name="T66" fmla="*/ 5 w 253"/>
                  <a:gd name="T67" fmla="*/ 3 h 63"/>
                  <a:gd name="T68" fmla="*/ 2 w 253"/>
                  <a:gd name="T69" fmla="*/ 0 h 63"/>
                  <a:gd name="T70" fmla="*/ 2 w 253"/>
                  <a:gd name="T71" fmla="*/ 0 h 63"/>
                  <a:gd name="T72" fmla="*/ 0 w 253"/>
                  <a:gd name="T73" fmla="*/ 3 h 6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53" h="63">
                    <a:moveTo>
                      <a:pt x="0" y="9"/>
                    </a:moveTo>
                    <a:lnTo>
                      <a:pt x="0" y="9"/>
                    </a:lnTo>
                    <a:lnTo>
                      <a:pt x="12" y="22"/>
                    </a:lnTo>
                    <a:lnTo>
                      <a:pt x="28" y="32"/>
                    </a:lnTo>
                    <a:lnTo>
                      <a:pt x="42" y="43"/>
                    </a:lnTo>
                    <a:lnTo>
                      <a:pt x="59" y="50"/>
                    </a:lnTo>
                    <a:lnTo>
                      <a:pt x="76" y="55"/>
                    </a:lnTo>
                    <a:lnTo>
                      <a:pt x="92" y="59"/>
                    </a:lnTo>
                    <a:lnTo>
                      <a:pt x="110" y="62"/>
                    </a:lnTo>
                    <a:lnTo>
                      <a:pt x="126" y="63"/>
                    </a:lnTo>
                    <a:lnTo>
                      <a:pt x="142" y="62"/>
                    </a:lnTo>
                    <a:lnTo>
                      <a:pt x="161" y="59"/>
                    </a:lnTo>
                    <a:lnTo>
                      <a:pt x="177" y="55"/>
                    </a:lnTo>
                    <a:lnTo>
                      <a:pt x="193" y="50"/>
                    </a:lnTo>
                    <a:lnTo>
                      <a:pt x="210" y="43"/>
                    </a:lnTo>
                    <a:lnTo>
                      <a:pt x="224" y="32"/>
                    </a:lnTo>
                    <a:lnTo>
                      <a:pt x="240" y="22"/>
                    </a:lnTo>
                    <a:lnTo>
                      <a:pt x="253" y="9"/>
                    </a:lnTo>
                    <a:lnTo>
                      <a:pt x="244" y="0"/>
                    </a:lnTo>
                    <a:lnTo>
                      <a:pt x="231" y="10"/>
                    </a:lnTo>
                    <a:lnTo>
                      <a:pt x="217" y="21"/>
                    </a:lnTo>
                    <a:lnTo>
                      <a:pt x="203" y="29"/>
                    </a:lnTo>
                    <a:lnTo>
                      <a:pt x="188" y="36"/>
                    </a:lnTo>
                    <a:lnTo>
                      <a:pt x="175" y="42"/>
                    </a:lnTo>
                    <a:lnTo>
                      <a:pt x="159" y="45"/>
                    </a:lnTo>
                    <a:lnTo>
                      <a:pt x="142" y="48"/>
                    </a:lnTo>
                    <a:lnTo>
                      <a:pt x="126" y="47"/>
                    </a:lnTo>
                    <a:lnTo>
                      <a:pt x="110" y="48"/>
                    </a:lnTo>
                    <a:lnTo>
                      <a:pt x="94" y="45"/>
                    </a:lnTo>
                    <a:lnTo>
                      <a:pt x="78" y="42"/>
                    </a:lnTo>
                    <a:lnTo>
                      <a:pt x="64" y="36"/>
                    </a:lnTo>
                    <a:lnTo>
                      <a:pt x="49" y="29"/>
                    </a:lnTo>
                    <a:lnTo>
                      <a:pt x="35" y="21"/>
                    </a:lnTo>
                    <a:lnTo>
                      <a:pt x="21" y="10"/>
                    </a:lnTo>
                    <a:lnTo>
                      <a:pt x="9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8" name="Freeform 280">
                <a:extLst>
                  <a:ext uri="{FF2B5EF4-FFF2-40B4-BE49-F238E27FC236}">
                    <a16:creationId xmlns:a16="http://schemas.microsoft.com/office/drawing/2014/main" id="{CC865991-864F-4FCF-A3E8-5D137F54A7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2815"/>
                <a:ext cx="32" cy="127"/>
              </a:xfrm>
              <a:custGeom>
                <a:avLst/>
                <a:gdLst>
                  <a:gd name="T0" fmla="*/ 13 w 65"/>
                  <a:gd name="T1" fmla="*/ 0 h 253"/>
                  <a:gd name="T2" fmla="*/ 13 w 65"/>
                  <a:gd name="T3" fmla="*/ 0 h 253"/>
                  <a:gd name="T4" fmla="*/ 7 w 65"/>
                  <a:gd name="T5" fmla="*/ 8 h 253"/>
                  <a:gd name="T6" fmla="*/ 3 w 65"/>
                  <a:gd name="T7" fmla="*/ 15 h 253"/>
                  <a:gd name="T8" fmla="*/ 1 w 65"/>
                  <a:gd name="T9" fmla="*/ 23 h 253"/>
                  <a:gd name="T10" fmla="*/ 0 w 65"/>
                  <a:gd name="T11" fmla="*/ 32 h 253"/>
                  <a:gd name="T12" fmla="*/ 1 w 65"/>
                  <a:gd name="T13" fmla="*/ 40 h 253"/>
                  <a:gd name="T14" fmla="*/ 3 w 65"/>
                  <a:gd name="T15" fmla="*/ 49 h 253"/>
                  <a:gd name="T16" fmla="*/ 7 w 65"/>
                  <a:gd name="T17" fmla="*/ 56 h 253"/>
                  <a:gd name="T18" fmla="*/ 14 w 65"/>
                  <a:gd name="T19" fmla="*/ 64 h 253"/>
                  <a:gd name="T20" fmla="*/ 16 w 65"/>
                  <a:gd name="T21" fmla="*/ 61 h 253"/>
                  <a:gd name="T22" fmla="*/ 10 w 65"/>
                  <a:gd name="T23" fmla="*/ 55 h 253"/>
                  <a:gd name="T24" fmla="*/ 7 w 65"/>
                  <a:gd name="T25" fmla="*/ 48 h 253"/>
                  <a:gd name="T26" fmla="*/ 4 w 65"/>
                  <a:gd name="T27" fmla="*/ 40 h 253"/>
                  <a:gd name="T28" fmla="*/ 4 w 65"/>
                  <a:gd name="T29" fmla="*/ 32 h 253"/>
                  <a:gd name="T30" fmla="*/ 4 w 65"/>
                  <a:gd name="T31" fmla="*/ 24 h 253"/>
                  <a:gd name="T32" fmla="*/ 7 w 65"/>
                  <a:gd name="T33" fmla="*/ 16 h 253"/>
                  <a:gd name="T34" fmla="*/ 10 w 65"/>
                  <a:gd name="T35" fmla="*/ 9 h 253"/>
                  <a:gd name="T36" fmla="*/ 16 w 65"/>
                  <a:gd name="T37" fmla="*/ 3 h 253"/>
                  <a:gd name="T38" fmla="*/ 16 w 65"/>
                  <a:gd name="T39" fmla="*/ 3 h 253"/>
                  <a:gd name="T40" fmla="*/ 13 w 65"/>
                  <a:gd name="T41" fmla="*/ 0 h 25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253">
                    <a:moveTo>
                      <a:pt x="54" y="0"/>
                    </a:moveTo>
                    <a:lnTo>
                      <a:pt x="54" y="0"/>
                    </a:lnTo>
                    <a:lnTo>
                      <a:pt x="31" y="29"/>
                    </a:lnTo>
                    <a:lnTo>
                      <a:pt x="14" y="60"/>
                    </a:lnTo>
                    <a:lnTo>
                      <a:pt x="5" y="92"/>
                    </a:lnTo>
                    <a:lnTo>
                      <a:pt x="0" y="127"/>
                    </a:lnTo>
                    <a:lnTo>
                      <a:pt x="5" y="160"/>
                    </a:lnTo>
                    <a:lnTo>
                      <a:pt x="14" y="193"/>
                    </a:lnTo>
                    <a:lnTo>
                      <a:pt x="31" y="224"/>
                    </a:lnTo>
                    <a:lnTo>
                      <a:pt x="56" y="253"/>
                    </a:lnTo>
                    <a:lnTo>
                      <a:pt x="65" y="244"/>
                    </a:lnTo>
                    <a:lnTo>
                      <a:pt x="43" y="218"/>
                    </a:lnTo>
                    <a:lnTo>
                      <a:pt x="28" y="189"/>
                    </a:lnTo>
                    <a:lnTo>
                      <a:pt x="19" y="158"/>
                    </a:lnTo>
                    <a:lnTo>
                      <a:pt x="16" y="127"/>
                    </a:lnTo>
                    <a:lnTo>
                      <a:pt x="19" y="94"/>
                    </a:lnTo>
                    <a:lnTo>
                      <a:pt x="28" y="64"/>
                    </a:lnTo>
                    <a:lnTo>
                      <a:pt x="43" y="36"/>
                    </a:lnTo>
                    <a:lnTo>
                      <a:pt x="64" y="9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89" name="Freeform 281">
                <a:extLst>
                  <a:ext uri="{FF2B5EF4-FFF2-40B4-BE49-F238E27FC236}">
                    <a16:creationId xmlns:a16="http://schemas.microsoft.com/office/drawing/2014/main" id="{27DE593A-64E9-4851-8349-529A131E0DF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16" y="2474"/>
                <a:ext cx="809" cy="808"/>
              </a:xfrm>
              <a:custGeom>
                <a:avLst/>
                <a:gdLst>
                  <a:gd name="T0" fmla="*/ 3 w 1617"/>
                  <a:gd name="T1" fmla="*/ 172 h 1616"/>
                  <a:gd name="T2" fmla="*/ 12 w 1617"/>
                  <a:gd name="T3" fmla="*/ 133 h 1616"/>
                  <a:gd name="T4" fmla="*/ 29 w 1617"/>
                  <a:gd name="T5" fmla="*/ 98 h 1616"/>
                  <a:gd name="T6" fmla="*/ 52 w 1617"/>
                  <a:gd name="T7" fmla="*/ 67 h 1616"/>
                  <a:gd name="T8" fmla="*/ 81 w 1617"/>
                  <a:gd name="T9" fmla="*/ 41 h 1616"/>
                  <a:gd name="T10" fmla="*/ 114 w 1617"/>
                  <a:gd name="T11" fmla="*/ 20 h 1616"/>
                  <a:gd name="T12" fmla="*/ 151 w 1617"/>
                  <a:gd name="T13" fmla="*/ 7 h 1616"/>
                  <a:gd name="T14" fmla="*/ 191 w 1617"/>
                  <a:gd name="T15" fmla="*/ 1 h 1616"/>
                  <a:gd name="T16" fmla="*/ 233 w 1617"/>
                  <a:gd name="T17" fmla="*/ 3 h 1616"/>
                  <a:gd name="T18" fmla="*/ 272 w 1617"/>
                  <a:gd name="T19" fmla="*/ 12 h 1616"/>
                  <a:gd name="T20" fmla="*/ 307 w 1617"/>
                  <a:gd name="T21" fmla="*/ 30 h 1616"/>
                  <a:gd name="T22" fmla="*/ 338 w 1617"/>
                  <a:gd name="T23" fmla="*/ 53 h 1616"/>
                  <a:gd name="T24" fmla="*/ 365 w 1617"/>
                  <a:gd name="T25" fmla="*/ 82 h 1616"/>
                  <a:gd name="T26" fmla="*/ 385 w 1617"/>
                  <a:gd name="T27" fmla="*/ 115 h 1616"/>
                  <a:gd name="T28" fmla="*/ 398 w 1617"/>
                  <a:gd name="T29" fmla="*/ 152 h 1616"/>
                  <a:gd name="T30" fmla="*/ 404 w 1617"/>
                  <a:gd name="T31" fmla="*/ 192 h 1616"/>
                  <a:gd name="T32" fmla="*/ 402 w 1617"/>
                  <a:gd name="T33" fmla="*/ 233 h 1616"/>
                  <a:gd name="T34" fmla="*/ 392 w 1617"/>
                  <a:gd name="T35" fmla="*/ 272 h 1616"/>
                  <a:gd name="T36" fmla="*/ 375 w 1617"/>
                  <a:gd name="T37" fmla="*/ 307 h 1616"/>
                  <a:gd name="T38" fmla="*/ 352 w 1617"/>
                  <a:gd name="T39" fmla="*/ 338 h 1616"/>
                  <a:gd name="T40" fmla="*/ 323 w 1617"/>
                  <a:gd name="T41" fmla="*/ 364 h 1616"/>
                  <a:gd name="T42" fmla="*/ 290 w 1617"/>
                  <a:gd name="T43" fmla="*/ 385 h 1616"/>
                  <a:gd name="T44" fmla="*/ 253 w 1617"/>
                  <a:gd name="T45" fmla="*/ 398 h 1616"/>
                  <a:gd name="T46" fmla="*/ 212 w 1617"/>
                  <a:gd name="T47" fmla="*/ 404 h 1616"/>
                  <a:gd name="T48" fmla="*/ 171 w 1617"/>
                  <a:gd name="T49" fmla="*/ 402 h 1616"/>
                  <a:gd name="T50" fmla="*/ 133 w 1617"/>
                  <a:gd name="T51" fmla="*/ 392 h 1616"/>
                  <a:gd name="T52" fmla="*/ 98 w 1617"/>
                  <a:gd name="T53" fmla="*/ 375 h 1616"/>
                  <a:gd name="T54" fmla="*/ 66 w 1617"/>
                  <a:gd name="T55" fmla="*/ 352 h 1616"/>
                  <a:gd name="T56" fmla="*/ 41 w 1617"/>
                  <a:gd name="T57" fmla="*/ 323 h 1616"/>
                  <a:gd name="T58" fmla="*/ 20 w 1617"/>
                  <a:gd name="T59" fmla="*/ 290 h 1616"/>
                  <a:gd name="T60" fmla="*/ 7 w 1617"/>
                  <a:gd name="T61" fmla="*/ 253 h 1616"/>
                  <a:gd name="T62" fmla="*/ 1 w 1617"/>
                  <a:gd name="T63" fmla="*/ 213 h 1616"/>
                  <a:gd name="T64" fmla="*/ 50 w 1617"/>
                  <a:gd name="T65" fmla="*/ 171 h 1616"/>
                  <a:gd name="T66" fmla="*/ 73 w 1617"/>
                  <a:gd name="T67" fmla="*/ 116 h 1616"/>
                  <a:gd name="T68" fmla="*/ 115 w 1617"/>
                  <a:gd name="T69" fmla="*/ 73 h 1616"/>
                  <a:gd name="T70" fmla="*/ 171 w 1617"/>
                  <a:gd name="T71" fmla="*/ 50 h 1616"/>
                  <a:gd name="T72" fmla="*/ 234 w 1617"/>
                  <a:gd name="T73" fmla="*/ 50 h 1616"/>
                  <a:gd name="T74" fmla="*/ 290 w 1617"/>
                  <a:gd name="T75" fmla="*/ 73 h 1616"/>
                  <a:gd name="T76" fmla="*/ 332 w 1617"/>
                  <a:gd name="T77" fmla="*/ 115 h 1616"/>
                  <a:gd name="T78" fmla="*/ 355 w 1617"/>
                  <a:gd name="T79" fmla="*/ 171 h 1616"/>
                  <a:gd name="T80" fmla="*/ 355 w 1617"/>
                  <a:gd name="T81" fmla="*/ 234 h 1616"/>
                  <a:gd name="T82" fmla="*/ 332 w 1617"/>
                  <a:gd name="T83" fmla="*/ 289 h 1616"/>
                  <a:gd name="T84" fmla="*/ 290 w 1617"/>
                  <a:gd name="T85" fmla="*/ 331 h 1616"/>
                  <a:gd name="T86" fmla="*/ 234 w 1617"/>
                  <a:gd name="T87" fmla="*/ 355 h 1616"/>
                  <a:gd name="T88" fmla="*/ 171 w 1617"/>
                  <a:gd name="T89" fmla="*/ 355 h 1616"/>
                  <a:gd name="T90" fmla="*/ 116 w 1617"/>
                  <a:gd name="T91" fmla="*/ 331 h 1616"/>
                  <a:gd name="T92" fmla="*/ 74 w 1617"/>
                  <a:gd name="T93" fmla="*/ 289 h 1616"/>
                  <a:gd name="T94" fmla="*/ 50 w 1617"/>
                  <a:gd name="T95" fmla="*/ 234 h 161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617" h="1616">
                    <a:moveTo>
                      <a:pt x="0" y="810"/>
                    </a:moveTo>
                    <a:lnTo>
                      <a:pt x="1" y="768"/>
                    </a:lnTo>
                    <a:lnTo>
                      <a:pt x="3" y="727"/>
                    </a:lnTo>
                    <a:lnTo>
                      <a:pt x="9" y="686"/>
                    </a:lnTo>
                    <a:lnTo>
                      <a:pt x="16" y="647"/>
                    </a:lnTo>
                    <a:lnTo>
                      <a:pt x="25" y="608"/>
                    </a:lnTo>
                    <a:lnTo>
                      <a:pt x="35" y="570"/>
                    </a:lnTo>
                    <a:lnTo>
                      <a:pt x="48" y="532"/>
                    </a:lnTo>
                    <a:lnTo>
                      <a:pt x="63" y="495"/>
                    </a:lnTo>
                    <a:lnTo>
                      <a:pt x="79" y="459"/>
                    </a:lnTo>
                    <a:lnTo>
                      <a:pt x="96" y="425"/>
                    </a:lnTo>
                    <a:lnTo>
                      <a:pt x="116" y="390"/>
                    </a:lnTo>
                    <a:lnTo>
                      <a:pt x="137" y="358"/>
                    </a:lnTo>
                    <a:lnTo>
                      <a:pt x="160" y="326"/>
                    </a:lnTo>
                    <a:lnTo>
                      <a:pt x="183" y="295"/>
                    </a:lnTo>
                    <a:lnTo>
                      <a:pt x="208" y="266"/>
                    </a:lnTo>
                    <a:lnTo>
                      <a:pt x="236" y="237"/>
                    </a:lnTo>
                    <a:lnTo>
                      <a:pt x="263" y="211"/>
                    </a:lnTo>
                    <a:lnTo>
                      <a:pt x="292" y="185"/>
                    </a:lnTo>
                    <a:lnTo>
                      <a:pt x="323" y="161"/>
                    </a:lnTo>
                    <a:lnTo>
                      <a:pt x="354" y="138"/>
                    </a:lnTo>
                    <a:lnTo>
                      <a:pt x="388" y="117"/>
                    </a:lnTo>
                    <a:lnTo>
                      <a:pt x="421" y="98"/>
                    </a:lnTo>
                    <a:lnTo>
                      <a:pt x="456" y="79"/>
                    </a:lnTo>
                    <a:lnTo>
                      <a:pt x="491" y="63"/>
                    </a:lnTo>
                    <a:lnTo>
                      <a:pt x="528" y="49"/>
                    </a:lnTo>
                    <a:lnTo>
                      <a:pt x="566" y="35"/>
                    </a:lnTo>
                    <a:lnTo>
                      <a:pt x="604" y="25"/>
                    </a:lnTo>
                    <a:lnTo>
                      <a:pt x="643" y="16"/>
                    </a:lnTo>
                    <a:lnTo>
                      <a:pt x="683" y="9"/>
                    </a:lnTo>
                    <a:lnTo>
                      <a:pt x="723" y="3"/>
                    </a:lnTo>
                    <a:lnTo>
                      <a:pt x="764" y="1"/>
                    </a:lnTo>
                    <a:lnTo>
                      <a:pt x="806" y="0"/>
                    </a:lnTo>
                    <a:lnTo>
                      <a:pt x="847" y="1"/>
                    </a:lnTo>
                    <a:lnTo>
                      <a:pt x="889" y="3"/>
                    </a:lnTo>
                    <a:lnTo>
                      <a:pt x="930" y="9"/>
                    </a:lnTo>
                    <a:lnTo>
                      <a:pt x="971" y="16"/>
                    </a:lnTo>
                    <a:lnTo>
                      <a:pt x="1010" y="25"/>
                    </a:lnTo>
                    <a:lnTo>
                      <a:pt x="1048" y="35"/>
                    </a:lnTo>
                    <a:lnTo>
                      <a:pt x="1086" y="48"/>
                    </a:lnTo>
                    <a:lnTo>
                      <a:pt x="1123" y="63"/>
                    </a:lnTo>
                    <a:lnTo>
                      <a:pt x="1158" y="79"/>
                    </a:lnTo>
                    <a:lnTo>
                      <a:pt x="1194" y="98"/>
                    </a:lnTo>
                    <a:lnTo>
                      <a:pt x="1227" y="117"/>
                    </a:lnTo>
                    <a:lnTo>
                      <a:pt x="1261" y="138"/>
                    </a:lnTo>
                    <a:lnTo>
                      <a:pt x="1292" y="161"/>
                    </a:lnTo>
                    <a:lnTo>
                      <a:pt x="1323" y="184"/>
                    </a:lnTo>
                    <a:lnTo>
                      <a:pt x="1352" y="211"/>
                    </a:lnTo>
                    <a:lnTo>
                      <a:pt x="1381" y="237"/>
                    </a:lnTo>
                    <a:lnTo>
                      <a:pt x="1407" y="265"/>
                    </a:lnTo>
                    <a:lnTo>
                      <a:pt x="1432" y="295"/>
                    </a:lnTo>
                    <a:lnTo>
                      <a:pt x="1457" y="325"/>
                    </a:lnTo>
                    <a:lnTo>
                      <a:pt x="1478" y="357"/>
                    </a:lnTo>
                    <a:lnTo>
                      <a:pt x="1500" y="390"/>
                    </a:lnTo>
                    <a:lnTo>
                      <a:pt x="1519" y="424"/>
                    </a:lnTo>
                    <a:lnTo>
                      <a:pt x="1537" y="458"/>
                    </a:lnTo>
                    <a:lnTo>
                      <a:pt x="1553" y="494"/>
                    </a:lnTo>
                    <a:lnTo>
                      <a:pt x="1568" y="531"/>
                    </a:lnTo>
                    <a:lnTo>
                      <a:pt x="1581" y="569"/>
                    </a:lnTo>
                    <a:lnTo>
                      <a:pt x="1591" y="607"/>
                    </a:lnTo>
                    <a:lnTo>
                      <a:pt x="1601" y="646"/>
                    </a:lnTo>
                    <a:lnTo>
                      <a:pt x="1607" y="685"/>
                    </a:lnTo>
                    <a:lnTo>
                      <a:pt x="1612" y="726"/>
                    </a:lnTo>
                    <a:lnTo>
                      <a:pt x="1616" y="767"/>
                    </a:lnTo>
                    <a:lnTo>
                      <a:pt x="1617" y="809"/>
                    </a:lnTo>
                    <a:lnTo>
                      <a:pt x="1616" y="850"/>
                    </a:lnTo>
                    <a:lnTo>
                      <a:pt x="1612" y="890"/>
                    </a:lnTo>
                    <a:lnTo>
                      <a:pt x="1607" y="931"/>
                    </a:lnTo>
                    <a:lnTo>
                      <a:pt x="1601" y="971"/>
                    </a:lnTo>
                    <a:lnTo>
                      <a:pt x="1591" y="1010"/>
                    </a:lnTo>
                    <a:lnTo>
                      <a:pt x="1581" y="1048"/>
                    </a:lnTo>
                    <a:lnTo>
                      <a:pt x="1568" y="1086"/>
                    </a:lnTo>
                    <a:lnTo>
                      <a:pt x="1553" y="1122"/>
                    </a:lnTo>
                    <a:lnTo>
                      <a:pt x="1537" y="1158"/>
                    </a:lnTo>
                    <a:lnTo>
                      <a:pt x="1520" y="1193"/>
                    </a:lnTo>
                    <a:lnTo>
                      <a:pt x="1500" y="1227"/>
                    </a:lnTo>
                    <a:lnTo>
                      <a:pt x="1478" y="1259"/>
                    </a:lnTo>
                    <a:lnTo>
                      <a:pt x="1457" y="1291"/>
                    </a:lnTo>
                    <a:lnTo>
                      <a:pt x="1432" y="1321"/>
                    </a:lnTo>
                    <a:lnTo>
                      <a:pt x="1407" y="1351"/>
                    </a:lnTo>
                    <a:lnTo>
                      <a:pt x="1381" y="1379"/>
                    </a:lnTo>
                    <a:lnTo>
                      <a:pt x="1352" y="1405"/>
                    </a:lnTo>
                    <a:lnTo>
                      <a:pt x="1323" y="1432"/>
                    </a:lnTo>
                    <a:lnTo>
                      <a:pt x="1292" y="1455"/>
                    </a:lnTo>
                    <a:lnTo>
                      <a:pt x="1261" y="1478"/>
                    </a:lnTo>
                    <a:lnTo>
                      <a:pt x="1227" y="1499"/>
                    </a:lnTo>
                    <a:lnTo>
                      <a:pt x="1194" y="1518"/>
                    </a:lnTo>
                    <a:lnTo>
                      <a:pt x="1159" y="1537"/>
                    </a:lnTo>
                    <a:lnTo>
                      <a:pt x="1123" y="1553"/>
                    </a:lnTo>
                    <a:lnTo>
                      <a:pt x="1086" y="1567"/>
                    </a:lnTo>
                    <a:lnTo>
                      <a:pt x="1049" y="1579"/>
                    </a:lnTo>
                    <a:lnTo>
                      <a:pt x="1010" y="1591"/>
                    </a:lnTo>
                    <a:lnTo>
                      <a:pt x="971" y="1600"/>
                    </a:lnTo>
                    <a:lnTo>
                      <a:pt x="930" y="1607"/>
                    </a:lnTo>
                    <a:lnTo>
                      <a:pt x="890" y="1612"/>
                    </a:lnTo>
                    <a:lnTo>
                      <a:pt x="848" y="1615"/>
                    </a:lnTo>
                    <a:lnTo>
                      <a:pt x="807" y="1616"/>
                    </a:lnTo>
                    <a:lnTo>
                      <a:pt x="765" y="1615"/>
                    </a:lnTo>
                    <a:lnTo>
                      <a:pt x="724" y="1612"/>
                    </a:lnTo>
                    <a:lnTo>
                      <a:pt x="684" y="1607"/>
                    </a:lnTo>
                    <a:lnTo>
                      <a:pt x="645" y="1599"/>
                    </a:lnTo>
                    <a:lnTo>
                      <a:pt x="605" y="1591"/>
                    </a:lnTo>
                    <a:lnTo>
                      <a:pt x="567" y="1579"/>
                    </a:lnTo>
                    <a:lnTo>
                      <a:pt x="529" y="1567"/>
                    </a:lnTo>
                    <a:lnTo>
                      <a:pt x="492" y="1552"/>
                    </a:lnTo>
                    <a:lnTo>
                      <a:pt x="457" y="1536"/>
                    </a:lnTo>
                    <a:lnTo>
                      <a:pt x="422" y="1518"/>
                    </a:lnTo>
                    <a:lnTo>
                      <a:pt x="389" y="1499"/>
                    </a:lnTo>
                    <a:lnTo>
                      <a:pt x="355" y="1478"/>
                    </a:lnTo>
                    <a:lnTo>
                      <a:pt x="324" y="1455"/>
                    </a:lnTo>
                    <a:lnTo>
                      <a:pt x="293" y="1432"/>
                    </a:lnTo>
                    <a:lnTo>
                      <a:pt x="264" y="1407"/>
                    </a:lnTo>
                    <a:lnTo>
                      <a:pt x="237" y="1379"/>
                    </a:lnTo>
                    <a:lnTo>
                      <a:pt x="210" y="1351"/>
                    </a:lnTo>
                    <a:lnTo>
                      <a:pt x="185" y="1322"/>
                    </a:lnTo>
                    <a:lnTo>
                      <a:pt x="161" y="1291"/>
                    </a:lnTo>
                    <a:lnTo>
                      <a:pt x="138" y="1260"/>
                    </a:lnTo>
                    <a:lnTo>
                      <a:pt x="117" y="1227"/>
                    </a:lnTo>
                    <a:lnTo>
                      <a:pt x="97" y="1193"/>
                    </a:lnTo>
                    <a:lnTo>
                      <a:pt x="80" y="1159"/>
                    </a:lnTo>
                    <a:lnTo>
                      <a:pt x="64" y="1123"/>
                    </a:lnTo>
                    <a:lnTo>
                      <a:pt x="49" y="1086"/>
                    </a:lnTo>
                    <a:lnTo>
                      <a:pt x="36" y="1049"/>
                    </a:lnTo>
                    <a:lnTo>
                      <a:pt x="25" y="1011"/>
                    </a:lnTo>
                    <a:lnTo>
                      <a:pt x="17" y="972"/>
                    </a:lnTo>
                    <a:lnTo>
                      <a:pt x="9" y="932"/>
                    </a:lnTo>
                    <a:lnTo>
                      <a:pt x="4" y="892"/>
                    </a:lnTo>
                    <a:lnTo>
                      <a:pt x="1" y="851"/>
                    </a:lnTo>
                    <a:lnTo>
                      <a:pt x="0" y="810"/>
                    </a:lnTo>
                    <a:close/>
                    <a:moveTo>
                      <a:pt x="185" y="807"/>
                    </a:moveTo>
                    <a:lnTo>
                      <a:pt x="188" y="744"/>
                    </a:lnTo>
                    <a:lnTo>
                      <a:pt x="198" y="683"/>
                    </a:lnTo>
                    <a:lnTo>
                      <a:pt x="213" y="624"/>
                    </a:lnTo>
                    <a:lnTo>
                      <a:pt x="233" y="567"/>
                    </a:lnTo>
                    <a:lnTo>
                      <a:pt x="260" y="512"/>
                    </a:lnTo>
                    <a:lnTo>
                      <a:pt x="291" y="461"/>
                    </a:lnTo>
                    <a:lnTo>
                      <a:pt x="327" y="413"/>
                    </a:lnTo>
                    <a:lnTo>
                      <a:pt x="367" y="368"/>
                    </a:lnTo>
                    <a:lnTo>
                      <a:pt x="411" y="328"/>
                    </a:lnTo>
                    <a:lnTo>
                      <a:pt x="459" y="292"/>
                    </a:lnTo>
                    <a:lnTo>
                      <a:pt x="511" y="261"/>
                    </a:lnTo>
                    <a:lnTo>
                      <a:pt x="565" y="234"/>
                    </a:lnTo>
                    <a:lnTo>
                      <a:pt x="623" y="213"/>
                    </a:lnTo>
                    <a:lnTo>
                      <a:pt x="683" y="197"/>
                    </a:lnTo>
                    <a:lnTo>
                      <a:pt x="745" y="188"/>
                    </a:lnTo>
                    <a:lnTo>
                      <a:pt x="808" y="184"/>
                    </a:lnTo>
                    <a:lnTo>
                      <a:pt x="873" y="188"/>
                    </a:lnTo>
                    <a:lnTo>
                      <a:pt x="934" y="197"/>
                    </a:lnTo>
                    <a:lnTo>
                      <a:pt x="994" y="212"/>
                    </a:lnTo>
                    <a:lnTo>
                      <a:pt x="1051" y="234"/>
                    </a:lnTo>
                    <a:lnTo>
                      <a:pt x="1106" y="260"/>
                    </a:lnTo>
                    <a:lnTo>
                      <a:pt x="1157" y="291"/>
                    </a:lnTo>
                    <a:lnTo>
                      <a:pt x="1205" y="327"/>
                    </a:lnTo>
                    <a:lnTo>
                      <a:pt x="1249" y="367"/>
                    </a:lnTo>
                    <a:lnTo>
                      <a:pt x="1290" y="412"/>
                    </a:lnTo>
                    <a:lnTo>
                      <a:pt x="1325" y="459"/>
                    </a:lnTo>
                    <a:lnTo>
                      <a:pt x="1356" y="511"/>
                    </a:lnTo>
                    <a:lnTo>
                      <a:pt x="1383" y="565"/>
                    </a:lnTo>
                    <a:lnTo>
                      <a:pt x="1404" y="623"/>
                    </a:lnTo>
                    <a:lnTo>
                      <a:pt x="1419" y="682"/>
                    </a:lnTo>
                    <a:lnTo>
                      <a:pt x="1428" y="744"/>
                    </a:lnTo>
                    <a:lnTo>
                      <a:pt x="1431" y="807"/>
                    </a:lnTo>
                    <a:lnTo>
                      <a:pt x="1428" y="871"/>
                    </a:lnTo>
                    <a:lnTo>
                      <a:pt x="1419" y="933"/>
                    </a:lnTo>
                    <a:lnTo>
                      <a:pt x="1404" y="992"/>
                    </a:lnTo>
                    <a:lnTo>
                      <a:pt x="1383" y="1049"/>
                    </a:lnTo>
                    <a:lnTo>
                      <a:pt x="1356" y="1104"/>
                    </a:lnTo>
                    <a:lnTo>
                      <a:pt x="1325" y="1155"/>
                    </a:lnTo>
                    <a:lnTo>
                      <a:pt x="1290" y="1203"/>
                    </a:lnTo>
                    <a:lnTo>
                      <a:pt x="1250" y="1248"/>
                    </a:lnTo>
                    <a:lnTo>
                      <a:pt x="1205" y="1288"/>
                    </a:lnTo>
                    <a:lnTo>
                      <a:pt x="1158" y="1324"/>
                    </a:lnTo>
                    <a:lnTo>
                      <a:pt x="1106" y="1355"/>
                    </a:lnTo>
                    <a:lnTo>
                      <a:pt x="1052" y="1381"/>
                    </a:lnTo>
                    <a:lnTo>
                      <a:pt x="995" y="1402"/>
                    </a:lnTo>
                    <a:lnTo>
                      <a:pt x="935" y="1417"/>
                    </a:lnTo>
                    <a:lnTo>
                      <a:pt x="873" y="1426"/>
                    </a:lnTo>
                    <a:lnTo>
                      <a:pt x="809" y="1430"/>
                    </a:lnTo>
                    <a:lnTo>
                      <a:pt x="746" y="1426"/>
                    </a:lnTo>
                    <a:lnTo>
                      <a:pt x="684" y="1417"/>
                    </a:lnTo>
                    <a:lnTo>
                      <a:pt x="624" y="1402"/>
                    </a:lnTo>
                    <a:lnTo>
                      <a:pt x="567" y="1381"/>
                    </a:lnTo>
                    <a:lnTo>
                      <a:pt x="513" y="1355"/>
                    </a:lnTo>
                    <a:lnTo>
                      <a:pt x="461" y="1324"/>
                    </a:lnTo>
                    <a:lnTo>
                      <a:pt x="413" y="1288"/>
                    </a:lnTo>
                    <a:lnTo>
                      <a:pt x="369" y="1248"/>
                    </a:lnTo>
                    <a:lnTo>
                      <a:pt x="329" y="1203"/>
                    </a:lnTo>
                    <a:lnTo>
                      <a:pt x="293" y="1155"/>
                    </a:lnTo>
                    <a:lnTo>
                      <a:pt x="262" y="1104"/>
                    </a:lnTo>
                    <a:lnTo>
                      <a:pt x="236" y="1049"/>
                    </a:lnTo>
                    <a:lnTo>
                      <a:pt x="214" y="992"/>
                    </a:lnTo>
                    <a:lnTo>
                      <a:pt x="199" y="933"/>
                    </a:lnTo>
                    <a:lnTo>
                      <a:pt x="188" y="871"/>
                    </a:lnTo>
                    <a:lnTo>
                      <a:pt x="185" y="80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0" name="Freeform 282">
                <a:extLst>
                  <a:ext uri="{FF2B5EF4-FFF2-40B4-BE49-F238E27FC236}">
                    <a16:creationId xmlns:a16="http://schemas.microsoft.com/office/drawing/2014/main" id="{BB76BE7A-76A7-442B-9F36-AC2BAD35A32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18" y="2476"/>
                <a:ext cx="804" cy="804"/>
              </a:xfrm>
              <a:custGeom>
                <a:avLst/>
                <a:gdLst>
                  <a:gd name="T0" fmla="*/ 351 w 1608"/>
                  <a:gd name="T1" fmla="*/ 247 h 1609"/>
                  <a:gd name="T2" fmla="*/ 322 w 1608"/>
                  <a:gd name="T3" fmla="*/ 300 h 1609"/>
                  <a:gd name="T4" fmla="*/ 276 w 1608"/>
                  <a:gd name="T5" fmla="*/ 339 h 1609"/>
                  <a:gd name="T6" fmla="*/ 217 w 1608"/>
                  <a:gd name="T7" fmla="*/ 357 h 1609"/>
                  <a:gd name="T8" fmla="*/ 155 w 1608"/>
                  <a:gd name="T9" fmla="*/ 351 h 1609"/>
                  <a:gd name="T10" fmla="*/ 101 w 1608"/>
                  <a:gd name="T11" fmla="*/ 322 h 1609"/>
                  <a:gd name="T12" fmla="*/ 63 w 1608"/>
                  <a:gd name="T13" fmla="*/ 275 h 1609"/>
                  <a:gd name="T14" fmla="*/ 45 w 1608"/>
                  <a:gd name="T15" fmla="*/ 217 h 1609"/>
                  <a:gd name="T16" fmla="*/ 51 w 1608"/>
                  <a:gd name="T17" fmla="*/ 155 h 1609"/>
                  <a:gd name="T18" fmla="*/ 80 w 1608"/>
                  <a:gd name="T19" fmla="*/ 102 h 1609"/>
                  <a:gd name="T20" fmla="*/ 126 w 1608"/>
                  <a:gd name="T21" fmla="*/ 63 h 1609"/>
                  <a:gd name="T22" fmla="*/ 185 w 1608"/>
                  <a:gd name="T23" fmla="*/ 45 h 1609"/>
                  <a:gd name="T24" fmla="*/ 248 w 1608"/>
                  <a:gd name="T25" fmla="*/ 51 h 1609"/>
                  <a:gd name="T26" fmla="*/ 301 w 1608"/>
                  <a:gd name="T27" fmla="*/ 80 h 1609"/>
                  <a:gd name="T28" fmla="*/ 339 w 1608"/>
                  <a:gd name="T29" fmla="*/ 126 h 1609"/>
                  <a:gd name="T30" fmla="*/ 357 w 1608"/>
                  <a:gd name="T31" fmla="*/ 185 h 1609"/>
                  <a:gd name="T32" fmla="*/ 2 w 1608"/>
                  <a:gd name="T33" fmla="*/ 181 h 1609"/>
                  <a:gd name="T34" fmla="*/ 9 w 1608"/>
                  <a:gd name="T35" fmla="*/ 142 h 1609"/>
                  <a:gd name="T36" fmla="*/ 25 w 1608"/>
                  <a:gd name="T37" fmla="*/ 106 h 1609"/>
                  <a:gd name="T38" fmla="*/ 46 w 1608"/>
                  <a:gd name="T39" fmla="*/ 74 h 1609"/>
                  <a:gd name="T40" fmla="*/ 74 w 1608"/>
                  <a:gd name="T41" fmla="*/ 46 h 1609"/>
                  <a:gd name="T42" fmla="*/ 105 w 1608"/>
                  <a:gd name="T43" fmla="*/ 24 h 1609"/>
                  <a:gd name="T44" fmla="*/ 141 w 1608"/>
                  <a:gd name="T45" fmla="*/ 9 h 1609"/>
                  <a:gd name="T46" fmla="*/ 181 w 1608"/>
                  <a:gd name="T47" fmla="*/ 1 h 1609"/>
                  <a:gd name="T48" fmla="*/ 222 w 1608"/>
                  <a:gd name="T49" fmla="*/ 1 h 1609"/>
                  <a:gd name="T50" fmla="*/ 261 w 1608"/>
                  <a:gd name="T51" fmla="*/ 9 h 1609"/>
                  <a:gd name="T52" fmla="*/ 297 w 1608"/>
                  <a:gd name="T53" fmla="*/ 24 h 1609"/>
                  <a:gd name="T54" fmla="*/ 329 w 1608"/>
                  <a:gd name="T55" fmla="*/ 46 h 1609"/>
                  <a:gd name="T56" fmla="*/ 356 w 1608"/>
                  <a:gd name="T57" fmla="*/ 73 h 1609"/>
                  <a:gd name="T58" fmla="*/ 378 w 1608"/>
                  <a:gd name="T59" fmla="*/ 105 h 1609"/>
                  <a:gd name="T60" fmla="*/ 393 w 1608"/>
                  <a:gd name="T61" fmla="*/ 141 h 1609"/>
                  <a:gd name="T62" fmla="*/ 401 w 1608"/>
                  <a:gd name="T63" fmla="*/ 181 h 1609"/>
                  <a:gd name="T64" fmla="*/ 401 w 1608"/>
                  <a:gd name="T65" fmla="*/ 221 h 1609"/>
                  <a:gd name="T66" fmla="*/ 393 w 1608"/>
                  <a:gd name="T67" fmla="*/ 261 h 1609"/>
                  <a:gd name="T68" fmla="*/ 378 w 1608"/>
                  <a:gd name="T69" fmla="*/ 297 h 1609"/>
                  <a:gd name="T70" fmla="*/ 356 w 1608"/>
                  <a:gd name="T71" fmla="*/ 329 h 1609"/>
                  <a:gd name="T72" fmla="*/ 329 w 1608"/>
                  <a:gd name="T73" fmla="*/ 356 h 1609"/>
                  <a:gd name="T74" fmla="*/ 297 w 1608"/>
                  <a:gd name="T75" fmla="*/ 378 h 1609"/>
                  <a:gd name="T76" fmla="*/ 261 w 1608"/>
                  <a:gd name="T77" fmla="*/ 393 h 1609"/>
                  <a:gd name="T78" fmla="*/ 222 w 1608"/>
                  <a:gd name="T79" fmla="*/ 401 h 1609"/>
                  <a:gd name="T80" fmla="*/ 181 w 1608"/>
                  <a:gd name="T81" fmla="*/ 401 h 1609"/>
                  <a:gd name="T82" fmla="*/ 141 w 1608"/>
                  <a:gd name="T83" fmla="*/ 393 h 1609"/>
                  <a:gd name="T84" fmla="*/ 105 w 1608"/>
                  <a:gd name="T85" fmla="*/ 378 h 1609"/>
                  <a:gd name="T86" fmla="*/ 74 w 1608"/>
                  <a:gd name="T87" fmla="*/ 356 h 1609"/>
                  <a:gd name="T88" fmla="*/ 46 w 1608"/>
                  <a:gd name="T89" fmla="*/ 329 h 1609"/>
                  <a:gd name="T90" fmla="*/ 25 w 1608"/>
                  <a:gd name="T91" fmla="*/ 297 h 1609"/>
                  <a:gd name="T92" fmla="*/ 9 w 1608"/>
                  <a:gd name="T93" fmla="*/ 261 h 1609"/>
                  <a:gd name="T94" fmla="*/ 2 w 1608"/>
                  <a:gd name="T95" fmla="*/ 222 h 160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608" h="1609">
                    <a:moveTo>
                      <a:pt x="1431" y="806"/>
                    </a:moveTo>
                    <a:lnTo>
                      <a:pt x="1427" y="869"/>
                    </a:lnTo>
                    <a:lnTo>
                      <a:pt x="1418" y="931"/>
                    </a:lnTo>
                    <a:lnTo>
                      <a:pt x="1403" y="991"/>
                    </a:lnTo>
                    <a:lnTo>
                      <a:pt x="1381" y="1049"/>
                    </a:lnTo>
                    <a:lnTo>
                      <a:pt x="1355" y="1103"/>
                    </a:lnTo>
                    <a:lnTo>
                      <a:pt x="1323" y="1155"/>
                    </a:lnTo>
                    <a:lnTo>
                      <a:pt x="1288" y="1203"/>
                    </a:lnTo>
                    <a:lnTo>
                      <a:pt x="1247" y="1248"/>
                    </a:lnTo>
                    <a:lnTo>
                      <a:pt x="1202" y="1288"/>
                    </a:lnTo>
                    <a:lnTo>
                      <a:pt x="1154" y="1325"/>
                    </a:lnTo>
                    <a:lnTo>
                      <a:pt x="1103" y="1356"/>
                    </a:lnTo>
                    <a:lnTo>
                      <a:pt x="1048" y="1383"/>
                    </a:lnTo>
                    <a:lnTo>
                      <a:pt x="991" y="1405"/>
                    </a:lnTo>
                    <a:lnTo>
                      <a:pt x="931" y="1420"/>
                    </a:lnTo>
                    <a:lnTo>
                      <a:pt x="868" y="1429"/>
                    </a:lnTo>
                    <a:lnTo>
                      <a:pt x="804" y="1432"/>
                    </a:lnTo>
                    <a:lnTo>
                      <a:pt x="739" y="1429"/>
                    </a:lnTo>
                    <a:lnTo>
                      <a:pt x="677" y="1420"/>
                    </a:lnTo>
                    <a:lnTo>
                      <a:pt x="617" y="1404"/>
                    </a:lnTo>
                    <a:lnTo>
                      <a:pt x="560" y="1383"/>
                    </a:lnTo>
                    <a:lnTo>
                      <a:pt x="504" y="1356"/>
                    </a:lnTo>
                    <a:lnTo>
                      <a:pt x="453" y="1324"/>
                    </a:lnTo>
                    <a:lnTo>
                      <a:pt x="404" y="1288"/>
                    </a:lnTo>
                    <a:lnTo>
                      <a:pt x="360" y="1248"/>
                    </a:lnTo>
                    <a:lnTo>
                      <a:pt x="319" y="1203"/>
                    </a:lnTo>
                    <a:lnTo>
                      <a:pt x="283" y="1155"/>
                    </a:lnTo>
                    <a:lnTo>
                      <a:pt x="251" y="1103"/>
                    </a:lnTo>
                    <a:lnTo>
                      <a:pt x="225" y="1049"/>
                    </a:lnTo>
                    <a:lnTo>
                      <a:pt x="204" y="991"/>
                    </a:lnTo>
                    <a:lnTo>
                      <a:pt x="188" y="931"/>
                    </a:lnTo>
                    <a:lnTo>
                      <a:pt x="178" y="869"/>
                    </a:lnTo>
                    <a:lnTo>
                      <a:pt x="175" y="806"/>
                    </a:lnTo>
                    <a:lnTo>
                      <a:pt x="178" y="742"/>
                    </a:lnTo>
                    <a:lnTo>
                      <a:pt x="188" y="680"/>
                    </a:lnTo>
                    <a:lnTo>
                      <a:pt x="204" y="620"/>
                    </a:lnTo>
                    <a:lnTo>
                      <a:pt x="225" y="562"/>
                    </a:lnTo>
                    <a:lnTo>
                      <a:pt x="251" y="508"/>
                    </a:lnTo>
                    <a:lnTo>
                      <a:pt x="282" y="456"/>
                    </a:lnTo>
                    <a:lnTo>
                      <a:pt x="319" y="408"/>
                    </a:lnTo>
                    <a:lnTo>
                      <a:pt x="359" y="363"/>
                    </a:lnTo>
                    <a:lnTo>
                      <a:pt x="404" y="323"/>
                    </a:lnTo>
                    <a:lnTo>
                      <a:pt x="453" y="287"/>
                    </a:lnTo>
                    <a:lnTo>
                      <a:pt x="504" y="255"/>
                    </a:lnTo>
                    <a:lnTo>
                      <a:pt x="559" y="228"/>
                    </a:lnTo>
                    <a:lnTo>
                      <a:pt x="616" y="208"/>
                    </a:lnTo>
                    <a:lnTo>
                      <a:pt x="676" y="191"/>
                    </a:lnTo>
                    <a:lnTo>
                      <a:pt x="738" y="181"/>
                    </a:lnTo>
                    <a:lnTo>
                      <a:pt x="803" y="178"/>
                    </a:lnTo>
                    <a:lnTo>
                      <a:pt x="867" y="181"/>
                    </a:lnTo>
                    <a:lnTo>
                      <a:pt x="929" y="190"/>
                    </a:lnTo>
                    <a:lnTo>
                      <a:pt x="989" y="206"/>
                    </a:lnTo>
                    <a:lnTo>
                      <a:pt x="1047" y="227"/>
                    </a:lnTo>
                    <a:lnTo>
                      <a:pt x="1102" y="254"/>
                    </a:lnTo>
                    <a:lnTo>
                      <a:pt x="1154" y="286"/>
                    </a:lnTo>
                    <a:lnTo>
                      <a:pt x="1202" y="322"/>
                    </a:lnTo>
                    <a:lnTo>
                      <a:pt x="1246" y="362"/>
                    </a:lnTo>
                    <a:lnTo>
                      <a:pt x="1288" y="407"/>
                    </a:lnTo>
                    <a:lnTo>
                      <a:pt x="1323" y="455"/>
                    </a:lnTo>
                    <a:lnTo>
                      <a:pt x="1355" y="507"/>
                    </a:lnTo>
                    <a:lnTo>
                      <a:pt x="1381" y="561"/>
                    </a:lnTo>
                    <a:lnTo>
                      <a:pt x="1402" y="619"/>
                    </a:lnTo>
                    <a:lnTo>
                      <a:pt x="1418" y="679"/>
                    </a:lnTo>
                    <a:lnTo>
                      <a:pt x="1427" y="741"/>
                    </a:lnTo>
                    <a:lnTo>
                      <a:pt x="1431" y="806"/>
                    </a:lnTo>
                    <a:close/>
                    <a:moveTo>
                      <a:pt x="0" y="808"/>
                    </a:moveTo>
                    <a:lnTo>
                      <a:pt x="1" y="766"/>
                    </a:lnTo>
                    <a:lnTo>
                      <a:pt x="5" y="726"/>
                    </a:lnTo>
                    <a:lnTo>
                      <a:pt x="9" y="686"/>
                    </a:lnTo>
                    <a:lnTo>
                      <a:pt x="16" y="647"/>
                    </a:lnTo>
                    <a:lnTo>
                      <a:pt x="25" y="607"/>
                    </a:lnTo>
                    <a:lnTo>
                      <a:pt x="36" y="569"/>
                    </a:lnTo>
                    <a:lnTo>
                      <a:pt x="48" y="531"/>
                    </a:lnTo>
                    <a:lnTo>
                      <a:pt x="63" y="496"/>
                    </a:lnTo>
                    <a:lnTo>
                      <a:pt x="79" y="460"/>
                    </a:lnTo>
                    <a:lnTo>
                      <a:pt x="97" y="424"/>
                    </a:lnTo>
                    <a:lnTo>
                      <a:pt x="116" y="391"/>
                    </a:lnTo>
                    <a:lnTo>
                      <a:pt x="137" y="359"/>
                    </a:lnTo>
                    <a:lnTo>
                      <a:pt x="159" y="326"/>
                    </a:lnTo>
                    <a:lnTo>
                      <a:pt x="183" y="296"/>
                    </a:lnTo>
                    <a:lnTo>
                      <a:pt x="208" y="266"/>
                    </a:lnTo>
                    <a:lnTo>
                      <a:pt x="235" y="239"/>
                    </a:lnTo>
                    <a:lnTo>
                      <a:pt x="263" y="212"/>
                    </a:lnTo>
                    <a:lnTo>
                      <a:pt x="293" y="187"/>
                    </a:lnTo>
                    <a:lnTo>
                      <a:pt x="322" y="163"/>
                    </a:lnTo>
                    <a:lnTo>
                      <a:pt x="354" y="140"/>
                    </a:lnTo>
                    <a:lnTo>
                      <a:pt x="387" y="119"/>
                    </a:lnTo>
                    <a:lnTo>
                      <a:pt x="420" y="99"/>
                    </a:lnTo>
                    <a:lnTo>
                      <a:pt x="455" y="81"/>
                    </a:lnTo>
                    <a:lnTo>
                      <a:pt x="491" y="65"/>
                    </a:lnTo>
                    <a:lnTo>
                      <a:pt x="526" y="50"/>
                    </a:lnTo>
                    <a:lnTo>
                      <a:pt x="564" y="37"/>
                    </a:lnTo>
                    <a:lnTo>
                      <a:pt x="602" y="27"/>
                    </a:lnTo>
                    <a:lnTo>
                      <a:pt x="642" y="17"/>
                    </a:lnTo>
                    <a:lnTo>
                      <a:pt x="681" y="9"/>
                    </a:lnTo>
                    <a:lnTo>
                      <a:pt x="721" y="5"/>
                    </a:lnTo>
                    <a:lnTo>
                      <a:pt x="761" y="1"/>
                    </a:lnTo>
                    <a:lnTo>
                      <a:pt x="803" y="0"/>
                    </a:lnTo>
                    <a:lnTo>
                      <a:pt x="844" y="1"/>
                    </a:lnTo>
                    <a:lnTo>
                      <a:pt x="886" y="5"/>
                    </a:lnTo>
                    <a:lnTo>
                      <a:pt x="926" y="9"/>
                    </a:lnTo>
                    <a:lnTo>
                      <a:pt x="965" y="17"/>
                    </a:lnTo>
                    <a:lnTo>
                      <a:pt x="1004" y="27"/>
                    </a:lnTo>
                    <a:lnTo>
                      <a:pt x="1042" y="37"/>
                    </a:lnTo>
                    <a:lnTo>
                      <a:pt x="1080" y="50"/>
                    </a:lnTo>
                    <a:lnTo>
                      <a:pt x="1116" y="65"/>
                    </a:lnTo>
                    <a:lnTo>
                      <a:pt x="1152" y="81"/>
                    </a:lnTo>
                    <a:lnTo>
                      <a:pt x="1186" y="98"/>
                    </a:lnTo>
                    <a:lnTo>
                      <a:pt x="1221" y="118"/>
                    </a:lnTo>
                    <a:lnTo>
                      <a:pt x="1253" y="140"/>
                    </a:lnTo>
                    <a:lnTo>
                      <a:pt x="1284" y="161"/>
                    </a:lnTo>
                    <a:lnTo>
                      <a:pt x="1315" y="186"/>
                    </a:lnTo>
                    <a:lnTo>
                      <a:pt x="1344" y="211"/>
                    </a:lnTo>
                    <a:lnTo>
                      <a:pt x="1372" y="238"/>
                    </a:lnTo>
                    <a:lnTo>
                      <a:pt x="1398" y="266"/>
                    </a:lnTo>
                    <a:lnTo>
                      <a:pt x="1424" y="295"/>
                    </a:lnTo>
                    <a:lnTo>
                      <a:pt x="1448" y="325"/>
                    </a:lnTo>
                    <a:lnTo>
                      <a:pt x="1470" y="357"/>
                    </a:lnTo>
                    <a:lnTo>
                      <a:pt x="1492" y="390"/>
                    </a:lnTo>
                    <a:lnTo>
                      <a:pt x="1510" y="423"/>
                    </a:lnTo>
                    <a:lnTo>
                      <a:pt x="1528" y="458"/>
                    </a:lnTo>
                    <a:lnTo>
                      <a:pt x="1545" y="493"/>
                    </a:lnTo>
                    <a:lnTo>
                      <a:pt x="1558" y="530"/>
                    </a:lnTo>
                    <a:lnTo>
                      <a:pt x="1571" y="567"/>
                    </a:lnTo>
                    <a:lnTo>
                      <a:pt x="1583" y="605"/>
                    </a:lnTo>
                    <a:lnTo>
                      <a:pt x="1592" y="644"/>
                    </a:lnTo>
                    <a:lnTo>
                      <a:pt x="1599" y="683"/>
                    </a:lnTo>
                    <a:lnTo>
                      <a:pt x="1603" y="724"/>
                    </a:lnTo>
                    <a:lnTo>
                      <a:pt x="1607" y="764"/>
                    </a:lnTo>
                    <a:lnTo>
                      <a:pt x="1608" y="806"/>
                    </a:lnTo>
                    <a:lnTo>
                      <a:pt x="1607" y="847"/>
                    </a:lnTo>
                    <a:lnTo>
                      <a:pt x="1603" y="887"/>
                    </a:lnTo>
                    <a:lnTo>
                      <a:pt x="1599" y="928"/>
                    </a:lnTo>
                    <a:lnTo>
                      <a:pt x="1592" y="967"/>
                    </a:lnTo>
                    <a:lnTo>
                      <a:pt x="1583" y="1006"/>
                    </a:lnTo>
                    <a:lnTo>
                      <a:pt x="1572" y="1044"/>
                    </a:lnTo>
                    <a:lnTo>
                      <a:pt x="1560" y="1081"/>
                    </a:lnTo>
                    <a:lnTo>
                      <a:pt x="1545" y="1118"/>
                    </a:lnTo>
                    <a:lnTo>
                      <a:pt x="1528" y="1154"/>
                    </a:lnTo>
                    <a:lnTo>
                      <a:pt x="1511" y="1188"/>
                    </a:lnTo>
                    <a:lnTo>
                      <a:pt x="1492" y="1221"/>
                    </a:lnTo>
                    <a:lnTo>
                      <a:pt x="1471" y="1254"/>
                    </a:lnTo>
                    <a:lnTo>
                      <a:pt x="1448" y="1286"/>
                    </a:lnTo>
                    <a:lnTo>
                      <a:pt x="1424" y="1316"/>
                    </a:lnTo>
                    <a:lnTo>
                      <a:pt x="1398" y="1345"/>
                    </a:lnTo>
                    <a:lnTo>
                      <a:pt x="1372" y="1372"/>
                    </a:lnTo>
                    <a:lnTo>
                      <a:pt x="1344" y="1400"/>
                    </a:lnTo>
                    <a:lnTo>
                      <a:pt x="1315" y="1425"/>
                    </a:lnTo>
                    <a:lnTo>
                      <a:pt x="1284" y="1448"/>
                    </a:lnTo>
                    <a:lnTo>
                      <a:pt x="1253" y="1472"/>
                    </a:lnTo>
                    <a:lnTo>
                      <a:pt x="1220" y="1492"/>
                    </a:lnTo>
                    <a:lnTo>
                      <a:pt x="1186" y="1512"/>
                    </a:lnTo>
                    <a:lnTo>
                      <a:pt x="1152" y="1529"/>
                    </a:lnTo>
                    <a:lnTo>
                      <a:pt x="1116" y="1545"/>
                    </a:lnTo>
                    <a:lnTo>
                      <a:pt x="1079" y="1560"/>
                    </a:lnTo>
                    <a:lnTo>
                      <a:pt x="1042" y="1573"/>
                    </a:lnTo>
                    <a:lnTo>
                      <a:pt x="1004" y="1583"/>
                    </a:lnTo>
                    <a:lnTo>
                      <a:pt x="965" y="1592"/>
                    </a:lnTo>
                    <a:lnTo>
                      <a:pt x="925" y="1599"/>
                    </a:lnTo>
                    <a:lnTo>
                      <a:pt x="885" y="1604"/>
                    </a:lnTo>
                    <a:lnTo>
                      <a:pt x="844" y="1607"/>
                    </a:lnTo>
                    <a:lnTo>
                      <a:pt x="803" y="1609"/>
                    </a:lnTo>
                    <a:lnTo>
                      <a:pt x="761" y="1607"/>
                    </a:lnTo>
                    <a:lnTo>
                      <a:pt x="721" y="1604"/>
                    </a:lnTo>
                    <a:lnTo>
                      <a:pt x="681" y="1599"/>
                    </a:lnTo>
                    <a:lnTo>
                      <a:pt x="642" y="1592"/>
                    </a:lnTo>
                    <a:lnTo>
                      <a:pt x="602" y="1583"/>
                    </a:lnTo>
                    <a:lnTo>
                      <a:pt x="564" y="1573"/>
                    </a:lnTo>
                    <a:lnTo>
                      <a:pt x="528" y="1560"/>
                    </a:lnTo>
                    <a:lnTo>
                      <a:pt x="491" y="1545"/>
                    </a:lnTo>
                    <a:lnTo>
                      <a:pt x="455" y="1529"/>
                    </a:lnTo>
                    <a:lnTo>
                      <a:pt x="420" y="1512"/>
                    </a:lnTo>
                    <a:lnTo>
                      <a:pt x="387" y="1492"/>
                    </a:lnTo>
                    <a:lnTo>
                      <a:pt x="355" y="1472"/>
                    </a:lnTo>
                    <a:lnTo>
                      <a:pt x="322" y="1448"/>
                    </a:lnTo>
                    <a:lnTo>
                      <a:pt x="293" y="1425"/>
                    </a:lnTo>
                    <a:lnTo>
                      <a:pt x="264" y="1400"/>
                    </a:lnTo>
                    <a:lnTo>
                      <a:pt x="236" y="1374"/>
                    </a:lnTo>
                    <a:lnTo>
                      <a:pt x="208" y="1346"/>
                    </a:lnTo>
                    <a:lnTo>
                      <a:pt x="183" y="1316"/>
                    </a:lnTo>
                    <a:lnTo>
                      <a:pt x="160" y="1286"/>
                    </a:lnTo>
                    <a:lnTo>
                      <a:pt x="137" y="1255"/>
                    </a:lnTo>
                    <a:lnTo>
                      <a:pt x="116" y="1223"/>
                    </a:lnTo>
                    <a:lnTo>
                      <a:pt x="97" y="1188"/>
                    </a:lnTo>
                    <a:lnTo>
                      <a:pt x="79" y="1155"/>
                    </a:lnTo>
                    <a:lnTo>
                      <a:pt x="63" y="1119"/>
                    </a:lnTo>
                    <a:lnTo>
                      <a:pt x="48" y="1082"/>
                    </a:lnTo>
                    <a:lnTo>
                      <a:pt x="36" y="1045"/>
                    </a:lnTo>
                    <a:lnTo>
                      <a:pt x="25" y="1007"/>
                    </a:lnTo>
                    <a:lnTo>
                      <a:pt x="16" y="969"/>
                    </a:lnTo>
                    <a:lnTo>
                      <a:pt x="9" y="929"/>
                    </a:lnTo>
                    <a:lnTo>
                      <a:pt x="5" y="890"/>
                    </a:lnTo>
                    <a:lnTo>
                      <a:pt x="1" y="849"/>
                    </a:lnTo>
                    <a:lnTo>
                      <a:pt x="0" y="808"/>
                    </a:lnTo>
                    <a:close/>
                  </a:path>
                </a:pathLst>
              </a:custGeom>
              <a:solidFill>
                <a:srgbClr val="0C0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1" name="Freeform 283">
                <a:extLst>
                  <a:ext uri="{FF2B5EF4-FFF2-40B4-BE49-F238E27FC236}">
                    <a16:creationId xmlns:a16="http://schemas.microsoft.com/office/drawing/2014/main" id="{D2CFCBB5-7456-48ED-93FD-3C1FD795979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0" y="2478"/>
                <a:ext cx="799" cy="800"/>
              </a:xfrm>
              <a:custGeom>
                <a:avLst/>
                <a:gdLst>
                  <a:gd name="T0" fmla="*/ 350 w 1598"/>
                  <a:gd name="T1" fmla="*/ 247 h 1598"/>
                  <a:gd name="T2" fmla="*/ 322 w 1598"/>
                  <a:gd name="T3" fmla="*/ 300 h 1598"/>
                  <a:gd name="T4" fmla="*/ 275 w 1598"/>
                  <a:gd name="T5" fmla="*/ 339 h 1598"/>
                  <a:gd name="T6" fmla="*/ 216 w 1598"/>
                  <a:gd name="T7" fmla="*/ 357 h 1598"/>
                  <a:gd name="T8" fmla="*/ 153 w 1598"/>
                  <a:gd name="T9" fmla="*/ 351 h 1598"/>
                  <a:gd name="T10" fmla="*/ 100 w 1598"/>
                  <a:gd name="T11" fmla="*/ 322 h 1598"/>
                  <a:gd name="T12" fmla="*/ 61 w 1598"/>
                  <a:gd name="T13" fmla="*/ 276 h 1598"/>
                  <a:gd name="T14" fmla="*/ 43 w 1598"/>
                  <a:gd name="T15" fmla="*/ 217 h 1598"/>
                  <a:gd name="T16" fmla="*/ 49 w 1598"/>
                  <a:gd name="T17" fmla="*/ 154 h 1598"/>
                  <a:gd name="T18" fmla="*/ 78 w 1598"/>
                  <a:gd name="T19" fmla="*/ 101 h 1598"/>
                  <a:gd name="T20" fmla="*/ 125 w 1598"/>
                  <a:gd name="T21" fmla="*/ 62 h 1598"/>
                  <a:gd name="T22" fmla="*/ 184 w 1598"/>
                  <a:gd name="T23" fmla="*/ 44 h 1598"/>
                  <a:gd name="T24" fmla="*/ 247 w 1598"/>
                  <a:gd name="T25" fmla="*/ 50 h 1598"/>
                  <a:gd name="T26" fmla="*/ 300 w 1598"/>
                  <a:gd name="T27" fmla="*/ 79 h 1598"/>
                  <a:gd name="T28" fmla="*/ 339 w 1598"/>
                  <a:gd name="T29" fmla="*/ 125 h 1598"/>
                  <a:gd name="T30" fmla="*/ 356 w 1598"/>
                  <a:gd name="T31" fmla="*/ 184 h 1598"/>
                  <a:gd name="T32" fmla="*/ 2 w 1598"/>
                  <a:gd name="T33" fmla="*/ 180 h 1598"/>
                  <a:gd name="T34" fmla="*/ 10 w 1598"/>
                  <a:gd name="T35" fmla="*/ 141 h 1598"/>
                  <a:gd name="T36" fmla="*/ 25 w 1598"/>
                  <a:gd name="T37" fmla="*/ 105 h 1598"/>
                  <a:gd name="T38" fmla="*/ 46 w 1598"/>
                  <a:gd name="T39" fmla="*/ 74 h 1598"/>
                  <a:gd name="T40" fmla="*/ 73 w 1598"/>
                  <a:gd name="T41" fmla="*/ 46 h 1598"/>
                  <a:gd name="T42" fmla="*/ 105 w 1598"/>
                  <a:gd name="T43" fmla="*/ 25 h 1598"/>
                  <a:gd name="T44" fmla="*/ 141 w 1598"/>
                  <a:gd name="T45" fmla="*/ 10 h 1598"/>
                  <a:gd name="T46" fmla="*/ 180 w 1598"/>
                  <a:gd name="T47" fmla="*/ 2 h 1598"/>
                  <a:gd name="T48" fmla="*/ 220 w 1598"/>
                  <a:gd name="T49" fmla="*/ 2 h 1598"/>
                  <a:gd name="T50" fmla="*/ 260 w 1598"/>
                  <a:gd name="T51" fmla="*/ 9 h 1598"/>
                  <a:gd name="T52" fmla="*/ 295 w 1598"/>
                  <a:gd name="T53" fmla="*/ 25 h 1598"/>
                  <a:gd name="T54" fmla="*/ 327 w 1598"/>
                  <a:gd name="T55" fmla="*/ 46 h 1598"/>
                  <a:gd name="T56" fmla="*/ 354 w 1598"/>
                  <a:gd name="T57" fmla="*/ 74 h 1598"/>
                  <a:gd name="T58" fmla="*/ 376 w 1598"/>
                  <a:gd name="T59" fmla="*/ 105 h 1598"/>
                  <a:gd name="T60" fmla="*/ 391 w 1598"/>
                  <a:gd name="T61" fmla="*/ 141 h 1598"/>
                  <a:gd name="T62" fmla="*/ 399 w 1598"/>
                  <a:gd name="T63" fmla="*/ 180 h 1598"/>
                  <a:gd name="T64" fmla="*/ 399 w 1598"/>
                  <a:gd name="T65" fmla="*/ 221 h 1598"/>
                  <a:gd name="T66" fmla="*/ 391 w 1598"/>
                  <a:gd name="T67" fmla="*/ 260 h 1598"/>
                  <a:gd name="T68" fmla="*/ 376 w 1598"/>
                  <a:gd name="T69" fmla="*/ 296 h 1598"/>
                  <a:gd name="T70" fmla="*/ 354 w 1598"/>
                  <a:gd name="T71" fmla="*/ 327 h 1598"/>
                  <a:gd name="T72" fmla="*/ 327 w 1598"/>
                  <a:gd name="T73" fmla="*/ 354 h 1598"/>
                  <a:gd name="T74" fmla="*/ 295 w 1598"/>
                  <a:gd name="T75" fmla="*/ 376 h 1598"/>
                  <a:gd name="T76" fmla="*/ 259 w 1598"/>
                  <a:gd name="T77" fmla="*/ 391 h 1598"/>
                  <a:gd name="T78" fmla="*/ 220 w 1598"/>
                  <a:gd name="T79" fmla="*/ 399 h 1598"/>
                  <a:gd name="T80" fmla="*/ 179 w 1598"/>
                  <a:gd name="T81" fmla="*/ 399 h 1598"/>
                  <a:gd name="T82" fmla="*/ 140 w 1598"/>
                  <a:gd name="T83" fmla="*/ 391 h 1598"/>
                  <a:gd name="T84" fmla="*/ 105 w 1598"/>
                  <a:gd name="T85" fmla="*/ 376 h 1598"/>
                  <a:gd name="T86" fmla="*/ 73 w 1598"/>
                  <a:gd name="T87" fmla="*/ 355 h 1598"/>
                  <a:gd name="T88" fmla="*/ 46 w 1598"/>
                  <a:gd name="T89" fmla="*/ 328 h 1598"/>
                  <a:gd name="T90" fmla="*/ 25 w 1598"/>
                  <a:gd name="T91" fmla="*/ 296 h 1598"/>
                  <a:gd name="T92" fmla="*/ 9 w 1598"/>
                  <a:gd name="T93" fmla="*/ 260 h 1598"/>
                  <a:gd name="T94" fmla="*/ 2 w 1598"/>
                  <a:gd name="T95" fmla="*/ 221 h 159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98" h="1598">
                    <a:moveTo>
                      <a:pt x="1428" y="800"/>
                    </a:moveTo>
                    <a:lnTo>
                      <a:pt x="1425" y="864"/>
                    </a:lnTo>
                    <a:lnTo>
                      <a:pt x="1415" y="926"/>
                    </a:lnTo>
                    <a:lnTo>
                      <a:pt x="1400" y="986"/>
                    </a:lnTo>
                    <a:lnTo>
                      <a:pt x="1379" y="1044"/>
                    </a:lnTo>
                    <a:lnTo>
                      <a:pt x="1353" y="1099"/>
                    </a:lnTo>
                    <a:lnTo>
                      <a:pt x="1322" y="1151"/>
                    </a:lnTo>
                    <a:lnTo>
                      <a:pt x="1285" y="1199"/>
                    </a:lnTo>
                    <a:lnTo>
                      <a:pt x="1244" y="1244"/>
                    </a:lnTo>
                    <a:lnTo>
                      <a:pt x="1199" y="1286"/>
                    </a:lnTo>
                    <a:lnTo>
                      <a:pt x="1151" y="1321"/>
                    </a:lnTo>
                    <a:lnTo>
                      <a:pt x="1099" y="1354"/>
                    </a:lnTo>
                    <a:lnTo>
                      <a:pt x="1044" y="1380"/>
                    </a:lnTo>
                    <a:lnTo>
                      <a:pt x="985" y="1402"/>
                    </a:lnTo>
                    <a:lnTo>
                      <a:pt x="925" y="1417"/>
                    </a:lnTo>
                    <a:lnTo>
                      <a:pt x="862" y="1426"/>
                    </a:lnTo>
                    <a:lnTo>
                      <a:pt x="797" y="1430"/>
                    </a:lnTo>
                    <a:lnTo>
                      <a:pt x="733" y="1426"/>
                    </a:lnTo>
                    <a:lnTo>
                      <a:pt x="671" y="1417"/>
                    </a:lnTo>
                    <a:lnTo>
                      <a:pt x="610" y="1401"/>
                    </a:lnTo>
                    <a:lnTo>
                      <a:pt x="552" y="1380"/>
                    </a:lnTo>
                    <a:lnTo>
                      <a:pt x="497" y="1354"/>
                    </a:lnTo>
                    <a:lnTo>
                      <a:pt x="445" y="1321"/>
                    </a:lnTo>
                    <a:lnTo>
                      <a:pt x="397" y="1286"/>
                    </a:lnTo>
                    <a:lnTo>
                      <a:pt x="353" y="1244"/>
                    </a:lnTo>
                    <a:lnTo>
                      <a:pt x="311" y="1201"/>
                    </a:lnTo>
                    <a:lnTo>
                      <a:pt x="276" y="1152"/>
                    </a:lnTo>
                    <a:lnTo>
                      <a:pt x="243" y="1100"/>
                    </a:lnTo>
                    <a:lnTo>
                      <a:pt x="217" y="1045"/>
                    </a:lnTo>
                    <a:lnTo>
                      <a:pt x="195" y="987"/>
                    </a:lnTo>
                    <a:lnTo>
                      <a:pt x="180" y="927"/>
                    </a:lnTo>
                    <a:lnTo>
                      <a:pt x="170" y="865"/>
                    </a:lnTo>
                    <a:lnTo>
                      <a:pt x="166" y="801"/>
                    </a:lnTo>
                    <a:lnTo>
                      <a:pt x="170" y="736"/>
                    </a:lnTo>
                    <a:lnTo>
                      <a:pt x="179" y="674"/>
                    </a:lnTo>
                    <a:lnTo>
                      <a:pt x="195" y="614"/>
                    </a:lnTo>
                    <a:lnTo>
                      <a:pt x="216" y="556"/>
                    </a:lnTo>
                    <a:lnTo>
                      <a:pt x="242" y="501"/>
                    </a:lnTo>
                    <a:lnTo>
                      <a:pt x="273" y="449"/>
                    </a:lnTo>
                    <a:lnTo>
                      <a:pt x="310" y="401"/>
                    </a:lnTo>
                    <a:lnTo>
                      <a:pt x="351" y="356"/>
                    </a:lnTo>
                    <a:lnTo>
                      <a:pt x="395" y="314"/>
                    </a:lnTo>
                    <a:lnTo>
                      <a:pt x="444" y="279"/>
                    </a:lnTo>
                    <a:lnTo>
                      <a:pt x="497" y="247"/>
                    </a:lnTo>
                    <a:lnTo>
                      <a:pt x="552" y="220"/>
                    </a:lnTo>
                    <a:lnTo>
                      <a:pt x="610" y="198"/>
                    </a:lnTo>
                    <a:lnTo>
                      <a:pt x="670" y="183"/>
                    </a:lnTo>
                    <a:lnTo>
                      <a:pt x="733" y="173"/>
                    </a:lnTo>
                    <a:lnTo>
                      <a:pt x="797" y="169"/>
                    </a:lnTo>
                    <a:lnTo>
                      <a:pt x="862" y="173"/>
                    </a:lnTo>
                    <a:lnTo>
                      <a:pt x="925" y="182"/>
                    </a:lnTo>
                    <a:lnTo>
                      <a:pt x="985" y="198"/>
                    </a:lnTo>
                    <a:lnTo>
                      <a:pt x="1044" y="219"/>
                    </a:lnTo>
                    <a:lnTo>
                      <a:pt x="1099" y="245"/>
                    </a:lnTo>
                    <a:lnTo>
                      <a:pt x="1151" y="278"/>
                    </a:lnTo>
                    <a:lnTo>
                      <a:pt x="1199" y="313"/>
                    </a:lnTo>
                    <a:lnTo>
                      <a:pt x="1244" y="355"/>
                    </a:lnTo>
                    <a:lnTo>
                      <a:pt x="1285" y="400"/>
                    </a:lnTo>
                    <a:lnTo>
                      <a:pt x="1322" y="448"/>
                    </a:lnTo>
                    <a:lnTo>
                      <a:pt x="1353" y="500"/>
                    </a:lnTo>
                    <a:lnTo>
                      <a:pt x="1379" y="555"/>
                    </a:lnTo>
                    <a:lnTo>
                      <a:pt x="1400" y="613"/>
                    </a:lnTo>
                    <a:lnTo>
                      <a:pt x="1415" y="673"/>
                    </a:lnTo>
                    <a:lnTo>
                      <a:pt x="1424" y="735"/>
                    </a:lnTo>
                    <a:lnTo>
                      <a:pt x="1428" y="800"/>
                    </a:lnTo>
                    <a:close/>
                    <a:moveTo>
                      <a:pt x="0" y="801"/>
                    </a:moveTo>
                    <a:lnTo>
                      <a:pt x="2" y="759"/>
                    </a:lnTo>
                    <a:lnTo>
                      <a:pt x="5" y="719"/>
                    </a:lnTo>
                    <a:lnTo>
                      <a:pt x="10" y="680"/>
                    </a:lnTo>
                    <a:lnTo>
                      <a:pt x="17" y="641"/>
                    </a:lnTo>
                    <a:lnTo>
                      <a:pt x="26" y="601"/>
                    </a:lnTo>
                    <a:lnTo>
                      <a:pt x="37" y="563"/>
                    </a:lnTo>
                    <a:lnTo>
                      <a:pt x="49" y="526"/>
                    </a:lnTo>
                    <a:lnTo>
                      <a:pt x="64" y="491"/>
                    </a:lnTo>
                    <a:lnTo>
                      <a:pt x="80" y="455"/>
                    </a:lnTo>
                    <a:lnTo>
                      <a:pt x="97" y="420"/>
                    </a:lnTo>
                    <a:lnTo>
                      <a:pt x="117" y="387"/>
                    </a:lnTo>
                    <a:lnTo>
                      <a:pt x="137" y="355"/>
                    </a:lnTo>
                    <a:lnTo>
                      <a:pt x="159" y="324"/>
                    </a:lnTo>
                    <a:lnTo>
                      <a:pt x="184" y="293"/>
                    </a:lnTo>
                    <a:lnTo>
                      <a:pt x="208" y="264"/>
                    </a:lnTo>
                    <a:lnTo>
                      <a:pt x="234" y="236"/>
                    </a:lnTo>
                    <a:lnTo>
                      <a:pt x="262" y="210"/>
                    </a:lnTo>
                    <a:lnTo>
                      <a:pt x="291" y="184"/>
                    </a:lnTo>
                    <a:lnTo>
                      <a:pt x="322" y="160"/>
                    </a:lnTo>
                    <a:lnTo>
                      <a:pt x="353" y="138"/>
                    </a:lnTo>
                    <a:lnTo>
                      <a:pt x="385" y="117"/>
                    </a:lnTo>
                    <a:lnTo>
                      <a:pt x="419" y="98"/>
                    </a:lnTo>
                    <a:lnTo>
                      <a:pt x="453" y="79"/>
                    </a:lnTo>
                    <a:lnTo>
                      <a:pt x="488" y="63"/>
                    </a:lnTo>
                    <a:lnTo>
                      <a:pt x="525" y="49"/>
                    </a:lnTo>
                    <a:lnTo>
                      <a:pt x="561" y="37"/>
                    </a:lnTo>
                    <a:lnTo>
                      <a:pt x="599" y="25"/>
                    </a:lnTo>
                    <a:lnTo>
                      <a:pt x="637" y="17"/>
                    </a:lnTo>
                    <a:lnTo>
                      <a:pt x="677" y="9"/>
                    </a:lnTo>
                    <a:lnTo>
                      <a:pt x="717" y="5"/>
                    </a:lnTo>
                    <a:lnTo>
                      <a:pt x="757" y="1"/>
                    </a:lnTo>
                    <a:lnTo>
                      <a:pt x="799" y="0"/>
                    </a:lnTo>
                    <a:lnTo>
                      <a:pt x="840" y="1"/>
                    </a:lnTo>
                    <a:lnTo>
                      <a:pt x="880" y="5"/>
                    </a:lnTo>
                    <a:lnTo>
                      <a:pt x="921" y="9"/>
                    </a:lnTo>
                    <a:lnTo>
                      <a:pt x="960" y="16"/>
                    </a:lnTo>
                    <a:lnTo>
                      <a:pt x="999" y="25"/>
                    </a:lnTo>
                    <a:lnTo>
                      <a:pt x="1037" y="36"/>
                    </a:lnTo>
                    <a:lnTo>
                      <a:pt x="1074" y="48"/>
                    </a:lnTo>
                    <a:lnTo>
                      <a:pt x="1110" y="63"/>
                    </a:lnTo>
                    <a:lnTo>
                      <a:pt x="1145" y="79"/>
                    </a:lnTo>
                    <a:lnTo>
                      <a:pt x="1180" y="97"/>
                    </a:lnTo>
                    <a:lnTo>
                      <a:pt x="1213" y="116"/>
                    </a:lnTo>
                    <a:lnTo>
                      <a:pt x="1246" y="137"/>
                    </a:lnTo>
                    <a:lnTo>
                      <a:pt x="1278" y="160"/>
                    </a:lnTo>
                    <a:lnTo>
                      <a:pt x="1308" y="184"/>
                    </a:lnTo>
                    <a:lnTo>
                      <a:pt x="1337" y="208"/>
                    </a:lnTo>
                    <a:lnTo>
                      <a:pt x="1364" y="235"/>
                    </a:lnTo>
                    <a:lnTo>
                      <a:pt x="1391" y="264"/>
                    </a:lnTo>
                    <a:lnTo>
                      <a:pt x="1416" y="293"/>
                    </a:lnTo>
                    <a:lnTo>
                      <a:pt x="1439" y="323"/>
                    </a:lnTo>
                    <a:lnTo>
                      <a:pt x="1462" y="354"/>
                    </a:lnTo>
                    <a:lnTo>
                      <a:pt x="1483" y="387"/>
                    </a:lnTo>
                    <a:lnTo>
                      <a:pt x="1501" y="420"/>
                    </a:lnTo>
                    <a:lnTo>
                      <a:pt x="1520" y="455"/>
                    </a:lnTo>
                    <a:lnTo>
                      <a:pt x="1536" y="490"/>
                    </a:lnTo>
                    <a:lnTo>
                      <a:pt x="1550" y="526"/>
                    </a:lnTo>
                    <a:lnTo>
                      <a:pt x="1562" y="563"/>
                    </a:lnTo>
                    <a:lnTo>
                      <a:pt x="1573" y="601"/>
                    </a:lnTo>
                    <a:lnTo>
                      <a:pt x="1582" y="639"/>
                    </a:lnTo>
                    <a:lnTo>
                      <a:pt x="1589" y="679"/>
                    </a:lnTo>
                    <a:lnTo>
                      <a:pt x="1593" y="719"/>
                    </a:lnTo>
                    <a:lnTo>
                      <a:pt x="1597" y="759"/>
                    </a:lnTo>
                    <a:lnTo>
                      <a:pt x="1598" y="800"/>
                    </a:lnTo>
                    <a:lnTo>
                      <a:pt x="1597" y="841"/>
                    </a:lnTo>
                    <a:lnTo>
                      <a:pt x="1593" y="881"/>
                    </a:lnTo>
                    <a:lnTo>
                      <a:pt x="1589" y="921"/>
                    </a:lnTo>
                    <a:lnTo>
                      <a:pt x="1582" y="960"/>
                    </a:lnTo>
                    <a:lnTo>
                      <a:pt x="1573" y="999"/>
                    </a:lnTo>
                    <a:lnTo>
                      <a:pt x="1562" y="1037"/>
                    </a:lnTo>
                    <a:lnTo>
                      <a:pt x="1550" y="1074"/>
                    </a:lnTo>
                    <a:lnTo>
                      <a:pt x="1536" y="1109"/>
                    </a:lnTo>
                    <a:lnTo>
                      <a:pt x="1520" y="1145"/>
                    </a:lnTo>
                    <a:lnTo>
                      <a:pt x="1501" y="1180"/>
                    </a:lnTo>
                    <a:lnTo>
                      <a:pt x="1483" y="1213"/>
                    </a:lnTo>
                    <a:lnTo>
                      <a:pt x="1462" y="1245"/>
                    </a:lnTo>
                    <a:lnTo>
                      <a:pt x="1439" y="1277"/>
                    </a:lnTo>
                    <a:lnTo>
                      <a:pt x="1416" y="1307"/>
                    </a:lnTo>
                    <a:lnTo>
                      <a:pt x="1391" y="1335"/>
                    </a:lnTo>
                    <a:lnTo>
                      <a:pt x="1364" y="1363"/>
                    </a:lnTo>
                    <a:lnTo>
                      <a:pt x="1337" y="1389"/>
                    </a:lnTo>
                    <a:lnTo>
                      <a:pt x="1308" y="1415"/>
                    </a:lnTo>
                    <a:lnTo>
                      <a:pt x="1277" y="1439"/>
                    </a:lnTo>
                    <a:lnTo>
                      <a:pt x="1246" y="1461"/>
                    </a:lnTo>
                    <a:lnTo>
                      <a:pt x="1213" y="1482"/>
                    </a:lnTo>
                    <a:lnTo>
                      <a:pt x="1180" y="1501"/>
                    </a:lnTo>
                    <a:lnTo>
                      <a:pt x="1145" y="1519"/>
                    </a:lnTo>
                    <a:lnTo>
                      <a:pt x="1110" y="1535"/>
                    </a:lnTo>
                    <a:lnTo>
                      <a:pt x="1073" y="1548"/>
                    </a:lnTo>
                    <a:lnTo>
                      <a:pt x="1036" y="1561"/>
                    </a:lnTo>
                    <a:lnTo>
                      <a:pt x="998" y="1573"/>
                    </a:lnTo>
                    <a:lnTo>
                      <a:pt x="959" y="1582"/>
                    </a:lnTo>
                    <a:lnTo>
                      <a:pt x="920" y="1589"/>
                    </a:lnTo>
                    <a:lnTo>
                      <a:pt x="879" y="1593"/>
                    </a:lnTo>
                    <a:lnTo>
                      <a:pt x="839" y="1597"/>
                    </a:lnTo>
                    <a:lnTo>
                      <a:pt x="797" y="1598"/>
                    </a:lnTo>
                    <a:lnTo>
                      <a:pt x="756" y="1597"/>
                    </a:lnTo>
                    <a:lnTo>
                      <a:pt x="716" y="1593"/>
                    </a:lnTo>
                    <a:lnTo>
                      <a:pt x="677" y="1589"/>
                    </a:lnTo>
                    <a:lnTo>
                      <a:pt x="637" y="1582"/>
                    </a:lnTo>
                    <a:lnTo>
                      <a:pt x="598" y="1573"/>
                    </a:lnTo>
                    <a:lnTo>
                      <a:pt x="560" y="1562"/>
                    </a:lnTo>
                    <a:lnTo>
                      <a:pt x="523" y="1550"/>
                    </a:lnTo>
                    <a:lnTo>
                      <a:pt x="488" y="1536"/>
                    </a:lnTo>
                    <a:lnTo>
                      <a:pt x="452" y="1520"/>
                    </a:lnTo>
                    <a:lnTo>
                      <a:pt x="417" y="1501"/>
                    </a:lnTo>
                    <a:lnTo>
                      <a:pt x="384" y="1483"/>
                    </a:lnTo>
                    <a:lnTo>
                      <a:pt x="352" y="1462"/>
                    </a:lnTo>
                    <a:lnTo>
                      <a:pt x="321" y="1439"/>
                    </a:lnTo>
                    <a:lnTo>
                      <a:pt x="291" y="1416"/>
                    </a:lnTo>
                    <a:lnTo>
                      <a:pt x="262" y="1391"/>
                    </a:lnTo>
                    <a:lnTo>
                      <a:pt x="234" y="1364"/>
                    </a:lnTo>
                    <a:lnTo>
                      <a:pt x="208" y="1336"/>
                    </a:lnTo>
                    <a:lnTo>
                      <a:pt x="182" y="1308"/>
                    </a:lnTo>
                    <a:lnTo>
                      <a:pt x="159" y="1278"/>
                    </a:lnTo>
                    <a:lnTo>
                      <a:pt x="136" y="1247"/>
                    </a:lnTo>
                    <a:lnTo>
                      <a:pt x="116" y="1214"/>
                    </a:lnTo>
                    <a:lnTo>
                      <a:pt x="97" y="1181"/>
                    </a:lnTo>
                    <a:lnTo>
                      <a:pt x="79" y="1146"/>
                    </a:lnTo>
                    <a:lnTo>
                      <a:pt x="63" y="1111"/>
                    </a:lnTo>
                    <a:lnTo>
                      <a:pt x="49" y="1075"/>
                    </a:lnTo>
                    <a:lnTo>
                      <a:pt x="36" y="1038"/>
                    </a:lnTo>
                    <a:lnTo>
                      <a:pt x="26" y="1000"/>
                    </a:lnTo>
                    <a:lnTo>
                      <a:pt x="17" y="961"/>
                    </a:lnTo>
                    <a:lnTo>
                      <a:pt x="10" y="922"/>
                    </a:lnTo>
                    <a:lnTo>
                      <a:pt x="5" y="883"/>
                    </a:lnTo>
                    <a:lnTo>
                      <a:pt x="2" y="842"/>
                    </a:lnTo>
                    <a:lnTo>
                      <a:pt x="0" y="801"/>
                    </a:lnTo>
                    <a:close/>
                  </a:path>
                </a:pathLst>
              </a:custGeom>
              <a:solidFill>
                <a:srgbClr val="191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2" name="Freeform 284">
                <a:extLst>
                  <a:ext uri="{FF2B5EF4-FFF2-40B4-BE49-F238E27FC236}">
                    <a16:creationId xmlns:a16="http://schemas.microsoft.com/office/drawing/2014/main" id="{A4E61559-E433-4701-BE80-48BCAD1A39B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1" y="2481"/>
                <a:ext cx="794" cy="794"/>
              </a:xfrm>
              <a:custGeom>
                <a:avLst/>
                <a:gdLst>
                  <a:gd name="T0" fmla="*/ 350 w 1587"/>
                  <a:gd name="T1" fmla="*/ 246 h 1587"/>
                  <a:gd name="T2" fmla="*/ 321 w 1587"/>
                  <a:gd name="T3" fmla="*/ 300 h 1587"/>
                  <a:gd name="T4" fmla="*/ 274 w 1587"/>
                  <a:gd name="T5" fmla="*/ 338 h 1587"/>
                  <a:gd name="T6" fmla="*/ 214 w 1587"/>
                  <a:gd name="T7" fmla="*/ 357 h 1587"/>
                  <a:gd name="T8" fmla="*/ 151 w 1587"/>
                  <a:gd name="T9" fmla="*/ 350 h 1587"/>
                  <a:gd name="T10" fmla="*/ 97 w 1587"/>
                  <a:gd name="T11" fmla="*/ 321 h 1587"/>
                  <a:gd name="T12" fmla="*/ 59 w 1587"/>
                  <a:gd name="T13" fmla="*/ 275 h 1587"/>
                  <a:gd name="T14" fmla="*/ 40 w 1587"/>
                  <a:gd name="T15" fmla="*/ 215 h 1587"/>
                  <a:gd name="T16" fmla="*/ 47 w 1587"/>
                  <a:gd name="T17" fmla="*/ 152 h 1587"/>
                  <a:gd name="T18" fmla="*/ 76 w 1587"/>
                  <a:gd name="T19" fmla="*/ 98 h 1587"/>
                  <a:gd name="T20" fmla="*/ 122 w 1587"/>
                  <a:gd name="T21" fmla="*/ 60 h 1587"/>
                  <a:gd name="T22" fmla="*/ 182 w 1587"/>
                  <a:gd name="T23" fmla="*/ 41 h 1587"/>
                  <a:gd name="T24" fmla="*/ 245 w 1587"/>
                  <a:gd name="T25" fmla="*/ 48 h 1587"/>
                  <a:gd name="T26" fmla="*/ 299 w 1587"/>
                  <a:gd name="T27" fmla="*/ 77 h 1587"/>
                  <a:gd name="T28" fmla="*/ 338 w 1587"/>
                  <a:gd name="T29" fmla="*/ 123 h 1587"/>
                  <a:gd name="T30" fmla="*/ 356 w 1587"/>
                  <a:gd name="T31" fmla="*/ 183 h 1587"/>
                  <a:gd name="T32" fmla="*/ 1 w 1587"/>
                  <a:gd name="T33" fmla="*/ 179 h 1587"/>
                  <a:gd name="T34" fmla="*/ 9 w 1587"/>
                  <a:gd name="T35" fmla="*/ 141 h 1587"/>
                  <a:gd name="T36" fmla="*/ 25 w 1587"/>
                  <a:gd name="T37" fmla="*/ 105 h 1587"/>
                  <a:gd name="T38" fmla="*/ 46 w 1587"/>
                  <a:gd name="T39" fmla="*/ 73 h 1587"/>
                  <a:gd name="T40" fmla="*/ 73 w 1587"/>
                  <a:gd name="T41" fmla="*/ 46 h 1587"/>
                  <a:gd name="T42" fmla="*/ 104 w 1587"/>
                  <a:gd name="T43" fmla="*/ 24 h 1587"/>
                  <a:gd name="T44" fmla="*/ 140 w 1587"/>
                  <a:gd name="T45" fmla="*/ 10 h 1587"/>
                  <a:gd name="T46" fmla="*/ 178 w 1587"/>
                  <a:gd name="T47" fmla="*/ 1 h 1587"/>
                  <a:gd name="T48" fmla="*/ 219 w 1587"/>
                  <a:gd name="T49" fmla="*/ 1 h 1587"/>
                  <a:gd name="T50" fmla="*/ 258 w 1587"/>
                  <a:gd name="T51" fmla="*/ 9 h 1587"/>
                  <a:gd name="T52" fmla="*/ 293 w 1587"/>
                  <a:gd name="T53" fmla="*/ 24 h 1587"/>
                  <a:gd name="T54" fmla="*/ 325 w 1587"/>
                  <a:gd name="T55" fmla="*/ 46 h 1587"/>
                  <a:gd name="T56" fmla="*/ 352 w 1587"/>
                  <a:gd name="T57" fmla="*/ 73 h 1587"/>
                  <a:gd name="T58" fmla="*/ 373 w 1587"/>
                  <a:gd name="T59" fmla="*/ 104 h 1587"/>
                  <a:gd name="T60" fmla="*/ 388 w 1587"/>
                  <a:gd name="T61" fmla="*/ 140 h 1587"/>
                  <a:gd name="T62" fmla="*/ 396 w 1587"/>
                  <a:gd name="T63" fmla="*/ 179 h 1587"/>
                  <a:gd name="T64" fmla="*/ 396 w 1587"/>
                  <a:gd name="T65" fmla="*/ 219 h 1587"/>
                  <a:gd name="T66" fmla="*/ 389 w 1587"/>
                  <a:gd name="T67" fmla="*/ 258 h 1587"/>
                  <a:gd name="T68" fmla="*/ 374 w 1587"/>
                  <a:gd name="T69" fmla="*/ 293 h 1587"/>
                  <a:gd name="T70" fmla="*/ 352 w 1587"/>
                  <a:gd name="T71" fmla="*/ 325 h 1587"/>
                  <a:gd name="T72" fmla="*/ 325 w 1587"/>
                  <a:gd name="T73" fmla="*/ 352 h 1587"/>
                  <a:gd name="T74" fmla="*/ 293 w 1587"/>
                  <a:gd name="T75" fmla="*/ 373 h 1587"/>
                  <a:gd name="T76" fmla="*/ 258 w 1587"/>
                  <a:gd name="T77" fmla="*/ 388 h 1587"/>
                  <a:gd name="T78" fmla="*/ 219 w 1587"/>
                  <a:gd name="T79" fmla="*/ 396 h 1587"/>
                  <a:gd name="T80" fmla="*/ 178 w 1587"/>
                  <a:gd name="T81" fmla="*/ 396 h 1587"/>
                  <a:gd name="T82" fmla="*/ 140 w 1587"/>
                  <a:gd name="T83" fmla="*/ 388 h 1587"/>
                  <a:gd name="T84" fmla="*/ 104 w 1587"/>
                  <a:gd name="T85" fmla="*/ 373 h 1587"/>
                  <a:gd name="T86" fmla="*/ 73 w 1587"/>
                  <a:gd name="T87" fmla="*/ 352 h 1587"/>
                  <a:gd name="T88" fmla="*/ 46 w 1587"/>
                  <a:gd name="T89" fmla="*/ 325 h 1587"/>
                  <a:gd name="T90" fmla="*/ 24 w 1587"/>
                  <a:gd name="T91" fmla="*/ 294 h 1587"/>
                  <a:gd name="T92" fmla="*/ 9 w 1587"/>
                  <a:gd name="T93" fmla="*/ 258 h 1587"/>
                  <a:gd name="T94" fmla="*/ 1 w 1587"/>
                  <a:gd name="T95" fmla="*/ 220 h 15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87" h="1587">
                    <a:moveTo>
                      <a:pt x="1426" y="794"/>
                    </a:moveTo>
                    <a:lnTo>
                      <a:pt x="1422" y="858"/>
                    </a:lnTo>
                    <a:lnTo>
                      <a:pt x="1413" y="920"/>
                    </a:lnTo>
                    <a:lnTo>
                      <a:pt x="1397" y="981"/>
                    </a:lnTo>
                    <a:lnTo>
                      <a:pt x="1376" y="1039"/>
                    </a:lnTo>
                    <a:lnTo>
                      <a:pt x="1349" y="1095"/>
                    </a:lnTo>
                    <a:lnTo>
                      <a:pt x="1318" y="1147"/>
                    </a:lnTo>
                    <a:lnTo>
                      <a:pt x="1281" y="1197"/>
                    </a:lnTo>
                    <a:lnTo>
                      <a:pt x="1240" y="1242"/>
                    </a:lnTo>
                    <a:lnTo>
                      <a:pt x="1194" y="1282"/>
                    </a:lnTo>
                    <a:lnTo>
                      <a:pt x="1146" y="1319"/>
                    </a:lnTo>
                    <a:lnTo>
                      <a:pt x="1094" y="1351"/>
                    </a:lnTo>
                    <a:lnTo>
                      <a:pt x="1038" y="1378"/>
                    </a:lnTo>
                    <a:lnTo>
                      <a:pt x="980" y="1400"/>
                    </a:lnTo>
                    <a:lnTo>
                      <a:pt x="919" y="1416"/>
                    </a:lnTo>
                    <a:lnTo>
                      <a:pt x="856" y="1425"/>
                    </a:lnTo>
                    <a:lnTo>
                      <a:pt x="791" y="1428"/>
                    </a:lnTo>
                    <a:lnTo>
                      <a:pt x="727" y="1425"/>
                    </a:lnTo>
                    <a:lnTo>
                      <a:pt x="663" y="1416"/>
                    </a:lnTo>
                    <a:lnTo>
                      <a:pt x="602" y="1400"/>
                    </a:lnTo>
                    <a:lnTo>
                      <a:pt x="545" y="1379"/>
                    </a:lnTo>
                    <a:lnTo>
                      <a:pt x="488" y="1351"/>
                    </a:lnTo>
                    <a:lnTo>
                      <a:pt x="436" y="1320"/>
                    </a:lnTo>
                    <a:lnTo>
                      <a:pt x="388" y="1283"/>
                    </a:lnTo>
                    <a:lnTo>
                      <a:pt x="343" y="1242"/>
                    </a:lnTo>
                    <a:lnTo>
                      <a:pt x="302" y="1197"/>
                    </a:lnTo>
                    <a:lnTo>
                      <a:pt x="265" y="1148"/>
                    </a:lnTo>
                    <a:lnTo>
                      <a:pt x="234" y="1097"/>
                    </a:lnTo>
                    <a:lnTo>
                      <a:pt x="206" y="1040"/>
                    </a:lnTo>
                    <a:lnTo>
                      <a:pt x="185" y="983"/>
                    </a:lnTo>
                    <a:lnTo>
                      <a:pt x="169" y="921"/>
                    </a:lnTo>
                    <a:lnTo>
                      <a:pt x="160" y="858"/>
                    </a:lnTo>
                    <a:lnTo>
                      <a:pt x="157" y="794"/>
                    </a:lnTo>
                    <a:lnTo>
                      <a:pt x="160" y="729"/>
                    </a:lnTo>
                    <a:lnTo>
                      <a:pt x="169" y="667"/>
                    </a:lnTo>
                    <a:lnTo>
                      <a:pt x="185" y="606"/>
                    </a:lnTo>
                    <a:lnTo>
                      <a:pt x="206" y="548"/>
                    </a:lnTo>
                    <a:lnTo>
                      <a:pt x="233" y="493"/>
                    </a:lnTo>
                    <a:lnTo>
                      <a:pt x="265" y="440"/>
                    </a:lnTo>
                    <a:lnTo>
                      <a:pt x="302" y="391"/>
                    </a:lnTo>
                    <a:lnTo>
                      <a:pt x="342" y="347"/>
                    </a:lnTo>
                    <a:lnTo>
                      <a:pt x="387" y="305"/>
                    </a:lnTo>
                    <a:lnTo>
                      <a:pt x="435" y="268"/>
                    </a:lnTo>
                    <a:lnTo>
                      <a:pt x="488" y="237"/>
                    </a:lnTo>
                    <a:lnTo>
                      <a:pt x="544" y="209"/>
                    </a:lnTo>
                    <a:lnTo>
                      <a:pt x="601" y="189"/>
                    </a:lnTo>
                    <a:lnTo>
                      <a:pt x="662" y="173"/>
                    </a:lnTo>
                    <a:lnTo>
                      <a:pt x="726" y="163"/>
                    </a:lnTo>
                    <a:lnTo>
                      <a:pt x="790" y="160"/>
                    </a:lnTo>
                    <a:lnTo>
                      <a:pt x="855" y="163"/>
                    </a:lnTo>
                    <a:lnTo>
                      <a:pt x="918" y="173"/>
                    </a:lnTo>
                    <a:lnTo>
                      <a:pt x="979" y="189"/>
                    </a:lnTo>
                    <a:lnTo>
                      <a:pt x="1038" y="211"/>
                    </a:lnTo>
                    <a:lnTo>
                      <a:pt x="1093" y="237"/>
                    </a:lnTo>
                    <a:lnTo>
                      <a:pt x="1145" y="269"/>
                    </a:lnTo>
                    <a:lnTo>
                      <a:pt x="1194" y="305"/>
                    </a:lnTo>
                    <a:lnTo>
                      <a:pt x="1239" y="347"/>
                    </a:lnTo>
                    <a:lnTo>
                      <a:pt x="1281" y="391"/>
                    </a:lnTo>
                    <a:lnTo>
                      <a:pt x="1316" y="440"/>
                    </a:lnTo>
                    <a:lnTo>
                      <a:pt x="1349" y="492"/>
                    </a:lnTo>
                    <a:lnTo>
                      <a:pt x="1375" y="547"/>
                    </a:lnTo>
                    <a:lnTo>
                      <a:pt x="1397" y="606"/>
                    </a:lnTo>
                    <a:lnTo>
                      <a:pt x="1413" y="666"/>
                    </a:lnTo>
                    <a:lnTo>
                      <a:pt x="1422" y="729"/>
                    </a:lnTo>
                    <a:lnTo>
                      <a:pt x="1426" y="794"/>
                    </a:lnTo>
                    <a:close/>
                    <a:moveTo>
                      <a:pt x="0" y="796"/>
                    </a:moveTo>
                    <a:lnTo>
                      <a:pt x="1" y="756"/>
                    </a:lnTo>
                    <a:lnTo>
                      <a:pt x="4" y="715"/>
                    </a:lnTo>
                    <a:lnTo>
                      <a:pt x="9" y="675"/>
                    </a:lnTo>
                    <a:lnTo>
                      <a:pt x="16" y="637"/>
                    </a:lnTo>
                    <a:lnTo>
                      <a:pt x="25" y="598"/>
                    </a:lnTo>
                    <a:lnTo>
                      <a:pt x="36" y="561"/>
                    </a:lnTo>
                    <a:lnTo>
                      <a:pt x="48" y="524"/>
                    </a:lnTo>
                    <a:lnTo>
                      <a:pt x="63" y="487"/>
                    </a:lnTo>
                    <a:lnTo>
                      <a:pt x="78" y="453"/>
                    </a:lnTo>
                    <a:lnTo>
                      <a:pt x="97" y="418"/>
                    </a:lnTo>
                    <a:lnTo>
                      <a:pt x="115" y="385"/>
                    </a:lnTo>
                    <a:lnTo>
                      <a:pt x="136" y="352"/>
                    </a:lnTo>
                    <a:lnTo>
                      <a:pt x="158" y="321"/>
                    </a:lnTo>
                    <a:lnTo>
                      <a:pt x="182" y="291"/>
                    </a:lnTo>
                    <a:lnTo>
                      <a:pt x="206" y="262"/>
                    </a:lnTo>
                    <a:lnTo>
                      <a:pt x="233" y="235"/>
                    </a:lnTo>
                    <a:lnTo>
                      <a:pt x="260" y="208"/>
                    </a:lnTo>
                    <a:lnTo>
                      <a:pt x="289" y="183"/>
                    </a:lnTo>
                    <a:lnTo>
                      <a:pt x="319" y="159"/>
                    </a:lnTo>
                    <a:lnTo>
                      <a:pt x="350" y="137"/>
                    </a:lnTo>
                    <a:lnTo>
                      <a:pt x="382" y="116"/>
                    </a:lnTo>
                    <a:lnTo>
                      <a:pt x="416" y="96"/>
                    </a:lnTo>
                    <a:lnTo>
                      <a:pt x="449" y="79"/>
                    </a:lnTo>
                    <a:lnTo>
                      <a:pt x="485" y="63"/>
                    </a:lnTo>
                    <a:lnTo>
                      <a:pt x="521" y="49"/>
                    </a:lnTo>
                    <a:lnTo>
                      <a:pt x="557" y="37"/>
                    </a:lnTo>
                    <a:lnTo>
                      <a:pt x="595" y="25"/>
                    </a:lnTo>
                    <a:lnTo>
                      <a:pt x="633" y="16"/>
                    </a:lnTo>
                    <a:lnTo>
                      <a:pt x="673" y="9"/>
                    </a:lnTo>
                    <a:lnTo>
                      <a:pt x="712" y="4"/>
                    </a:lnTo>
                    <a:lnTo>
                      <a:pt x="753" y="1"/>
                    </a:lnTo>
                    <a:lnTo>
                      <a:pt x="793" y="0"/>
                    </a:lnTo>
                    <a:lnTo>
                      <a:pt x="835" y="1"/>
                    </a:lnTo>
                    <a:lnTo>
                      <a:pt x="875" y="4"/>
                    </a:lnTo>
                    <a:lnTo>
                      <a:pt x="914" y="9"/>
                    </a:lnTo>
                    <a:lnTo>
                      <a:pt x="954" y="16"/>
                    </a:lnTo>
                    <a:lnTo>
                      <a:pt x="992" y="25"/>
                    </a:lnTo>
                    <a:lnTo>
                      <a:pt x="1030" y="35"/>
                    </a:lnTo>
                    <a:lnTo>
                      <a:pt x="1066" y="48"/>
                    </a:lnTo>
                    <a:lnTo>
                      <a:pt x="1103" y="63"/>
                    </a:lnTo>
                    <a:lnTo>
                      <a:pt x="1138" y="79"/>
                    </a:lnTo>
                    <a:lnTo>
                      <a:pt x="1172" y="96"/>
                    </a:lnTo>
                    <a:lnTo>
                      <a:pt x="1206" y="116"/>
                    </a:lnTo>
                    <a:lnTo>
                      <a:pt x="1238" y="137"/>
                    </a:lnTo>
                    <a:lnTo>
                      <a:pt x="1269" y="159"/>
                    </a:lnTo>
                    <a:lnTo>
                      <a:pt x="1299" y="182"/>
                    </a:lnTo>
                    <a:lnTo>
                      <a:pt x="1328" y="207"/>
                    </a:lnTo>
                    <a:lnTo>
                      <a:pt x="1356" y="234"/>
                    </a:lnTo>
                    <a:lnTo>
                      <a:pt x="1382" y="261"/>
                    </a:lnTo>
                    <a:lnTo>
                      <a:pt x="1406" y="290"/>
                    </a:lnTo>
                    <a:lnTo>
                      <a:pt x="1430" y="320"/>
                    </a:lnTo>
                    <a:lnTo>
                      <a:pt x="1452" y="351"/>
                    </a:lnTo>
                    <a:lnTo>
                      <a:pt x="1473" y="383"/>
                    </a:lnTo>
                    <a:lnTo>
                      <a:pt x="1492" y="416"/>
                    </a:lnTo>
                    <a:lnTo>
                      <a:pt x="1510" y="450"/>
                    </a:lnTo>
                    <a:lnTo>
                      <a:pt x="1525" y="486"/>
                    </a:lnTo>
                    <a:lnTo>
                      <a:pt x="1540" y="522"/>
                    </a:lnTo>
                    <a:lnTo>
                      <a:pt x="1551" y="559"/>
                    </a:lnTo>
                    <a:lnTo>
                      <a:pt x="1563" y="595"/>
                    </a:lnTo>
                    <a:lnTo>
                      <a:pt x="1571" y="635"/>
                    </a:lnTo>
                    <a:lnTo>
                      <a:pt x="1578" y="673"/>
                    </a:lnTo>
                    <a:lnTo>
                      <a:pt x="1584" y="713"/>
                    </a:lnTo>
                    <a:lnTo>
                      <a:pt x="1586" y="753"/>
                    </a:lnTo>
                    <a:lnTo>
                      <a:pt x="1587" y="794"/>
                    </a:lnTo>
                    <a:lnTo>
                      <a:pt x="1586" y="834"/>
                    </a:lnTo>
                    <a:lnTo>
                      <a:pt x="1584" y="874"/>
                    </a:lnTo>
                    <a:lnTo>
                      <a:pt x="1578" y="915"/>
                    </a:lnTo>
                    <a:lnTo>
                      <a:pt x="1571" y="953"/>
                    </a:lnTo>
                    <a:lnTo>
                      <a:pt x="1563" y="992"/>
                    </a:lnTo>
                    <a:lnTo>
                      <a:pt x="1553" y="1029"/>
                    </a:lnTo>
                    <a:lnTo>
                      <a:pt x="1540" y="1065"/>
                    </a:lnTo>
                    <a:lnTo>
                      <a:pt x="1525" y="1102"/>
                    </a:lnTo>
                    <a:lnTo>
                      <a:pt x="1510" y="1137"/>
                    </a:lnTo>
                    <a:lnTo>
                      <a:pt x="1493" y="1171"/>
                    </a:lnTo>
                    <a:lnTo>
                      <a:pt x="1473" y="1205"/>
                    </a:lnTo>
                    <a:lnTo>
                      <a:pt x="1452" y="1237"/>
                    </a:lnTo>
                    <a:lnTo>
                      <a:pt x="1430" y="1268"/>
                    </a:lnTo>
                    <a:lnTo>
                      <a:pt x="1407" y="1298"/>
                    </a:lnTo>
                    <a:lnTo>
                      <a:pt x="1382" y="1327"/>
                    </a:lnTo>
                    <a:lnTo>
                      <a:pt x="1356" y="1355"/>
                    </a:lnTo>
                    <a:lnTo>
                      <a:pt x="1328" y="1380"/>
                    </a:lnTo>
                    <a:lnTo>
                      <a:pt x="1299" y="1405"/>
                    </a:lnTo>
                    <a:lnTo>
                      <a:pt x="1269" y="1430"/>
                    </a:lnTo>
                    <a:lnTo>
                      <a:pt x="1238" y="1451"/>
                    </a:lnTo>
                    <a:lnTo>
                      <a:pt x="1206" y="1472"/>
                    </a:lnTo>
                    <a:lnTo>
                      <a:pt x="1172" y="1492"/>
                    </a:lnTo>
                    <a:lnTo>
                      <a:pt x="1139" y="1509"/>
                    </a:lnTo>
                    <a:lnTo>
                      <a:pt x="1103" y="1525"/>
                    </a:lnTo>
                    <a:lnTo>
                      <a:pt x="1068" y="1539"/>
                    </a:lnTo>
                    <a:lnTo>
                      <a:pt x="1031" y="1552"/>
                    </a:lnTo>
                    <a:lnTo>
                      <a:pt x="993" y="1562"/>
                    </a:lnTo>
                    <a:lnTo>
                      <a:pt x="954" y="1571"/>
                    </a:lnTo>
                    <a:lnTo>
                      <a:pt x="914" y="1578"/>
                    </a:lnTo>
                    <a:lnTo>
                      <a:pt x="875" y="1583"/>
                    </a:lnTo>
                    <a:lnTo>
                      <a:pt x="835" y="1586"/>
                    </a:lnTo>
                    <a:lnTo>
                      <a:pt x="793" y="1587"/>
                    </a:lnTo>
                    <a:lnTo>
                      <a:pt x="753" y="1586"/>
                    </a:lnTo>
                    <a:lnTo>
                      <a:pt x="712" y="1583"/>
                    </a:lnTo>
                    <a:lnTo>
                      <a:pt x="673" y="1578"/>
                    </a:lnTo>
                    <a:lnTo>
                      <a:pt x="633" y="1571"/>
                    </a:lnTo>
                    <a:lnTo>
                      <a:pt x="595" y="1562"/>
                    </a:lnTo>
                    <a:lnTo>
                      <a:pt x="557" y="1552"/>
                    </a:lnTo>
                    <a:lnTo>
                      <a:pt x="521" y="1539"/>
                    </a:lnTo>
                    <a:lnTo>
                      <a:pt x="485" y="1524"/>
                    </a:lnTo>
                    <a:lnTo>
                      <a:pt x="449" y="1509"/>
                    </a:lnTo>
                    <a:lnTo>
                      <a:pt x="415" y="1491"/>
                    </a:lnTo>
                    <a:lnTo>
                      <a:pt x="382" y="1472"/>
                    </a:lnTo>
                    <a:lnTo>
                      <a:pt x="350" y="1451"/>
                    </a:lnTo>
                    <a:lnTo>
                      <a:pt x="319" y="1430"/>
                    </a:lnTo>
                    <a:lnTo>
                      <a:pt x="289" y="1405"/>
                    </a:lnTo>
                    <a:lnTo>
                      <a:pt x="260" y="1381"/>
                    </a:lnTo>
                    <a:lnTo>
                      <a:pt x="233" y="1355"/>
                    </a:lnTo>
                    <a:lnTo>
                      <a:pt x="206" y="1327"/>
                    </a:lnTo>
                    <a:lnTo>
                      <a:pt x="181" y="1298"/>
                    </a:lnTo>
                    <a:lnTo>
                      <a:pt x="158" y="1268"/>
                    </a:lnTo>
                    <a:lnTo>
                      <a:pt x="136" y="1237"/>
                    </a:lnTo>
                    <a:lnTo>
                      <a:pt x="115" y="1205"/>
                    </a:lnTo>
                    <a:lnTo>
                      <a:pt x="95" y="1173"/>
                    </a:lnTo>
                    <a:lnTo>
                      <a:pt x="78" y="1138"/>
                    </a:lnTo>
                    <a:lnTo>
                      <a:pt x="62" y="1103"/>
                    </a:lnTo>
                    <a:lnTo>
                      <a:pt x="48" y="1068"/>
                    </a:lnTo>
                    <a:lnTo>
                      <a:pt x="36" y="1031"/>
                    </a:lnTo>
                    <a:lnTo>
                      <a:pt x="25" y="993"/>
                    </a:lnTo>
                    <a:lnTo>
                      <a:pt x="16" y="955"/>
                    </a:lnTo>
                    <a:lnTo>
                      <a:pt x="9" y="916"/>
                    </a:lnTo>
                    <a:lnTo>
                      <a:pt x="4" y="877"/>
                    </a:lnTo>
                    <a:lnTo>
                      <a:pt x="1" y="836"/>
                    </a:lnTo>
                    <a:lnTo>
                      <a:pt x="0" y="796"/>
                    </a:lnTo>
                    <a:close/>
                  </a:path>
                </a:pathLst>
              </a:custGeom>
              <a:solidFill>
                <a:srgbClr val="232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3" name="Freeform 285">
                <a:extLst>
                  <a:ext uri="{FF2B5EF4-FFF2-40B4-BE49-F238E27FC236}">
                    <a16:creationId xmlns:a16="http://schemas.microsoft.com/office/drawing/2014/main" id="{7E738D9B-2153-4F2C-8FB2-7DF68888317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3" y="2484"/>
                <a:ext cx="789" cy="789"/>
              </a:xfrm>
              <a:custGeom>
                <a:avLst/>
                <a:gdLst>
                  <a:gd name="T0" fmla="*/ 349 w 1577"/>
                  <a:gd name="T1" fmla="*/ 244 h 1579"/>
                  <a:gd name="T2" fmla="*/ 320 w 1577"/>
                  <a:gd name="T3" fmla="*/ 298 h 1579"/>
                  <a:gd name="T4" fmla="*/ 273 w 1577"/>
                  <a:gd name="T5" fmla="*/ 337 h 1579"/>
                  <a:gd name="T6" fmla="*/ 213 w 1577"/>
                  <a:gd name="T7" fmla="*/ 355 h 1579"/>
                  <a:gd name="T8" fmla="*/ 149 w 1577"/>
                  <a:gd name="T9" fmla="*/ 349 h 1579"/>
                  <a:gd name="T10" fmla="*/ 95 w 1577"/>
                  <a:gd name="T11" fmla="*/ 320 h 1579"/>
                  <a:gd name="T12" fmla="*/ 57 w 1577"/>
                  <a:gd name="T13" fmla="*/ 273 h 1579"/>
                  <a:gd name="T14" fmla="*/ 38 w 1577"/>
                  <a:gd name="T15" fmla="*/ 213 h 1579"/>
                  <a:gd name="T16" fmla="*/ 44 w 1577"/>
                  <a:gd name="T17" fmla="*/ 150 h 1579"/>
                  <a:gd name="T18" fmla="*/ 74 w 1577"/>
                  <a:gd name="T19" fmla="*/ 96 h 1579"/>
                  <a:gd name="T20" fmla="*/ 121 w 1577"/>
                  <a:gd name="T21" fmla="*/ 57 h 1579"/>
                  <a:gd name="T22" fmla="*/ 180 w 1577"/>
                  <a:gd name="T23" fmla="*/ 39 h 1579"/>
                  <a:gd name="T24" fmla="*/ 244 w 1577"/>
                  <a:gd name="T25" fmla="*/ 45 h 1579"/>
                  <a:gd name="T26" fmla="*/ 298 w 1577"/>
                  <a:gd name="T27" fmla="*/ 74 h 1579"/>
                  <a:gd name="T28" fmla="*/ 337 w 1577"/>
                  <a:gd name="T29" fmla="*/ 121 h 1579"/>
                  <a:gd name="T30" fmla="*/ 355 w 1577"/>
                  <a:gd name="T31" fmla="*/ 181 h 1579"/>
                  <a:gd name="T32" fmla="*/ 2 w 1577"/>
                  <a:gd name="T33" fmla="*/ 178 h 1579"/>
                  <a:gd name="T34" fmla="*/ 9 w 1577"/>
                  <a:gd name="T35" fmla="*/ 139 h 1579"/>
                  <a:gd name="T36" fmla="*/ 24 w 1577"/>
                  <a:gd name="T37" fmla="*/ 104 h 1579"/>
                  <a:gd name="T38" fmla="*/ 45 w 1577"/>
                  <a:gd name="T39" fmla="*/ 72 h 1579"/>
                  <a:gd name="T40" fmla="*/ 72 w 1577"/>
                  <a:gd name="T41" fmla="*/ 45 h 1579"/>
                  <a:gd name="T42" fmla="*/ 104 w 1577"/>
                  <a:gd name="T43" fmla="*/ 24 h 1579"/>
                  <a:gd name="T44" fmla="*/ 139 w 1577"/>
                  <a:gd name="T45" fmla="*/ 9 h 1579"/>
                  <a:gd name="T46" fmla="*/ 177 w 1577"/>
                  <a:gd name="T47" fmla="*/ 1 h 1579"/>
                  <a:gd name="T48" fmla="*/ 218 w 1577"/>
                  <a:gd name="T49" fmla="*/ 1 h 1579"/>
                  <a:gd name="T50" fmla="*/ 256 w 1577"/>
                  <a:gd name="T51" fmla="*/ 9 h 1579"/>
                  <a:gd name="T52" fmla="*/ 292 w 1577"/>
                  <a:gd name="T53" fmla="*/ 24 h 1579"/>
                  <a:gd name="T54" fmla="*/ 323 w 1577"/>
                  <a:gd name="T55" fmla="*/ 45 h 1579"/>
                  <a:gd name="T56" fmla="*/ 350 w 1577"/>
                  <a:gd name="T57" fmla="*/ 72 h 1579"/>
                  <a:gd name="T58" fmla="*/ 371 w 1577"/>
                  <a:gd name="T59" fmla="*/ 103 h 1579"/>
                  <a:gd name="T60" fmla="*/ 386 w 1577"/>
                  <a:gd name="T61" fmla="*/ 139 h 1579"/>
                  <a:gd name="T62" fmla="*/ 394 w 1577"/>
                  <a:gd name="T63" fmla="*/ 177 h 1579"/>
                  <a:gd name="T64" fmla="*/ 394 w 1577"/>
                  <a:gd name="T65" fmla="*/ 217 h 1579"/>
                  <a:gd name="T66" fmla="*/ 386 w 1577"/>
                  <a:gd name="T67" fmla="*/ 255 h 1579"/>
                  <a:gd name="T68" fmla="*/ 371 w 1577"/>
                  <a:gd name="T69" fmla="*/ 291 h 1579"/>
                  <a:gd name="T70" fmla="*/ 350 w 1577"/>
                  <a:gd name="T71" fmla="*/ 322 h 1579"/>
                  <a:gd name="T72" fmla="*/ 323 w 1577"/>
                  <a:gd name="T73" fmla="*/ 349 h 1579"/>
                  <a:gd name="T74" fmla="*/ 292 w 1577"/>
                  <a:gd name="T75" fmla="*/ 370 h 1579"/>
                  <a:gd name="T76" fmla="*/ 256 w 1577"/>
                  <a:gd name="T77" fmla="*/ 385 h 1579"/>
                  <a:gd name="T78" fmla="*/ 218 w 1577"/>
                  <a:gd name="T79" fmla="*/ 393 h 1579"/>
                  <a:gd name="T80" fmla="*/ 177 w 1577"/>
                  <a:gd name="T81" fmla="*/ 393 h 1579"/>
                  <a:gd name="T82" fmla="*/ 139 w 1577"/>
                  <a:gd name="T83" fmla="*/ 385 h 1579"/>
                  <a:gd name="T84" fmla="*/ 103 w 1577"/>
                  <a:gd name="T85" fmla="*/ 370 h 1579"/>
                  <a:gd name="T86" fmla="*/ 72 w 1577"/>
                  <a:gd name="T87" fmla="*/ 349 h 1579"/>
                  <a:gd name="T88" fmla="*/ 45 w 1577"/>
                  <a:gd name="T89" fmla="*/ 323 h 1579"/>
                  <a:gd name="T90" fmla="*/ 24 w 1577"/>
                  <a:gd name="T91" fmla="*/ 291 h 1579"/>
                  <a:gd name="T92" fmla="*/ 9 w 1577"/>
                  <a:gd name="T93" fmla="*/ 256 h 1579"/>
                  <a:gd name="T94" fmla="*/ 2 w 1577"/>
                  <a:gd name="T95" fmla="*/ 218 h 157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77" h="1579">
                    <a:moveTo>
                      <a:pt x="1423" y="790"/>
                    </a:moveTo>
                    <a:lnTo>
                      <a:pt x="1419" y="854"/>
                    </a:lnTo>
                    <a:lnTo>
                      <a:pt x="1410" y="917"/>
                    </a:lnTo>
                    <a:lnTo>
                      <a:pt x="1394" y="979"/>
                    </a:lnTo>
                    <a:lnTo>
                      <a:pt x="1372" y="1037"/>
                    </a:lnTo>
                    <a:lnTo>
                      <a:pt x="1346" y="1093"/>
                    </a:lnTo>
                    <a:lnTo>
                      <a:pt x="1313" y="1146"/>
                    </a:lnTo>
                    <a:lnTo>
                      <a:pt x="1278" y="1194"/>
                    </a:lnTo>
                    <a:lnTo>
                      <a:pt x="1236" y="1240"/>
                    </a:lnTo>
                    <a:lnTo>
                      <a:pt x="1191" y="1282"/>
                    </a:lnTo>
                    <a:lnTo>
                      <a:pt x="1142" y="1318"/>
                    </a:lnTo>
                    <a:lnTo>
                      <a:pt x="1089" y="1350"/>
                    </a:lnTo>
                    <a:lnTo>
                      <a:pt x="1034" y="1377"/>
                    </a:lnTo>
                    <a:lnTo>
                      <a:pt x="975" y="1398"/>
                    </a:lnTo>
                    <a:lnTo>
                      <a:pt x="914" y="1414"/>
                    </a:lnTo>
                    <a:lnTo>
                      <a:pt x="850" y="1423"/>
                    </a:lnTo>
                    <a:lnTo>
                      <a:pt x="786" y="1427"/>
                    </a:lnTo>
                    <a:lnTo>
                      <a:pt x="720" y="1423"/>
                    </a:lnTo>
                    <a:lnTo>
                      <a:pt x="657" y="1414"/>
                    </a:lnTo>
                    <a:lnTo>
                      <a:pt x="596" y="1398"/>
                    </a:lnTo>
                    <a:lnTo>
                      <a:pt x="537" y="1376"/>
                    </a:lnTo>
                    <a:lnTo>
                      <a:pt x="482" y="1350"/>
                    </a:lnTo>
                    <a:lnTo>
                      <a:pt x="429" y="1317"/>
                    </a:lnTo>
                    <a:lnTo>
                      <a:pt x="380" y="1282"/>
                    </a:lnTo>
                    <a:lnTo>
                      <a:pt x="334" y="1240"/>
                    </a:lnTo>
                    <a:lnTo>
                      <a:pt x="293" y="1195"/>
                    </a:lnTo>
                    <a:lnTo>
                      <a:pt x="256" y="1146"/>
                    </a:lnTo>
                    <a:lnTo>
                      <a:pt x="225" y="1093"/>
                    </a:lnTo>
                    <a:lnTo>
                      <a:pt x="197" y="1037"/>
                    </a:lnTo>
                    <a:lnTo>
                      <a:pt x="175" y="979"/>
                    </a:lnTo>
                    <a:lnTo>
                      <a:pt x="160" y="917"/>
                    </a:lnTo>
                    <a:lnTo>
                      <a:pt x="150" y="854"/>
                    </a:lnTo>
                    <a:lnTo>
                      <a:pt x="147" y="790"/>
                    </a:lnTo>
                    <a:lnTo>
                      <a:pt x="150" y="725"/>
                    </a:lnTo>
                    <a:lnTo>
                      <a:pt x="159" y="662"/>
                    </a:lnTo>
                    <a:lnTo>
                      <a:pt x="175" y="601"/>
                    </a:lnTo>
                    <a:lnTo>
                      <a:pt x="197" y="542"/>
                    </a:lnTo>
                    <a:lnTo>
                      <a:pt x="224" y="487"/>
                    </a:lnTo>
                    <a:lnTo>
                      <a:pt x="256" y="434"/>
                    </a:lnTo>
                    <a:lnTo>
                      <a:pt x="293" y="385"/>
                    </a:lnTo>
                    <a:lnTo>
                      <a:pt x="333" y="339"/>
                    </a:lnTo>
                    <a:lnTo>
                      <a:pt x="379" y="298"/>
                    </a:lnTo>
                    <a:lnTo>
                      <a:pt x="428" y="261"/>
                    </a:lnTo>
                    <a:lnTo>
                      <a:pt x="481" y="230"/>
                    </a:lnTo>
                    <a:lnTo>
                      <a:pt x="537" y="202"/>
                    </a:lnTo>
                    <a:lnTo>
                      <a:pt x="596" y="181"/>
                    </a:lnTo>
                    <a:lnTo>
                      <a:pt x="657" y="165"/>
                    </a:lnTo>
                    <a:lnTo>
                      <a:pt x="720" y="156"/>
                    </a:lnTo>
                    <a:lnTo>
                      <a:pt x="786" y="152"/>
                    </a:lnTo>
                    <a:lnTo>
                      <a:pt x="852" y="156"/>
                    </a:lnTo>
                    <a:lnTo>
                      <a:pt x="915" y="165"/>
                    </a:lnTo>
                    <a:lnTo>
                      <a:pt x="976" y="181"/>
                    </a:lnTo>
                    <a:lnTo>
                      <a:pt x="1035" y="203"/>
                    </a:lnTo>
                    <a:lnTo>
                      <a:pt x="1090" y="230"/>
                    </a:lnTo>
                    <a:lnTo>
                      <a:pt x="1142" y="262"/>
                    </a:lnTo>
                    <a:lnTo>
                      <a:pt x="1191" y="299"/>
                    </a:lnTo>
                    <a:lnTo>
                      <a:pt x="1236" y="339"/>
                    </a:lnTo>
                    <a:lnTo>
                      <a:pt x="1278" y="385"/>
                    </a:lnTo>
                    <a:lnTo>
                      <a:pt x="1315" y="434"/>
                    </a:lnTo>
                    <a:lnTo>
                      <a:pt x="1346" y="487"/>
                    </a:lnTo>
                    <a:lnTo>
                      <a:pt x="1373" y="542"/>
                    </a:lnTo>
                    <a:lnTo>
                      <a:pt x="1394" y="601"/>
                    </a:lnTo>
                    <a:lnTo>
                      <a:pt x="1410" y="662"/>
                    </a:lnTo>
                    <a:lnTo>
                      <a:pt x="1419" y="725"/>
                    </a:lnTo>
                    <a:lnTo>
                      <a:pt x="1423" y="790"/>
                    </a:lnTo>
                    <a:close/>
                    <a:moveTo>
                      <a:pt x="0" y="793"/>
                    </a:moveTo>
                    <a:lnTo>
                      <a:pt x="1" y="753"/>
                    </a:lnTo>
                    <a:lnTo>
                      <a:pt x="5" y="712"/>
                    </a:lnTo>
                    <a:lnTo>
                      <a:pt x="10" y="673"/>
                    </a:lnTo>
                    <a:lnTo>
                      <a:pt x="16" y="634"/>
                    </a:lnTo>
                    <a:lnTo>
                      <a:pt x="26" y="596"/>
                    </a:lnTo>
                    <a:lnTo>
                      <a:pt x="36" y="558"/>
                    </a:lnTo>
                    <a:lnTo>
                      <a:pt x="49" y="521"/>
                    </a:lnTo>
                    <a:lnTo>
                      <a:pt x="63" y="485"/>
                    </a:lnTo>
                    <a:lnTo>
                      <a:pt x="79" y="451"/>
                    </a:lnTo>
                    <a:lnTo>
                      <a:pt x="96" y="416"/>
                    </a:lnTo>
                    <a:lnTo>
                      <a:pt x="114" y="383"/>
                    </a:lnTo>
                    <a:lnTo>
                      <a:pt x="135" y="351"/>
                    </a:lnTo>
                    <a:lnTo>
                      <a:pt x="157" y="319"/>
                    </a:lnTo>
                    <a:lnTo>
                      <a:pt x="180" y="291"/>
                    </a:lnTo>
                    <a:lnTo>
                      <a:pt x="205" y="262"/>
                    </a:lnTo>
                    <a:lnTo>
                      <a:pt x="232" y="234"/>
                    </a:lnTo>
                    <a:lnTo>
                      <a:pt x="258" y="208"/>
                    </a:lnTo>
                    <a:lnTo>
                      <a:pt x="287" y="182"/>
                    </a:lnTo>
                    <a:lnTo>
                      <a:pt x="317" y="159"/>
                    </a:lnTo>
                    <a:lnTo>
                      <a:pt x="348" y="136"/>
                    </a:lnTo>
                    <a:lnTo>
                      <a:pt x="380" y="117"/>
                    </a:lnTo>
                    <a:lnTo>
                      <a:pt x="413" y="97"/>
                    </a:lnTo>
                    <a:lnTo>
                      <a:pt x="447" y="80"/>
                    </a:lnTo>
                    <a:lnTo>
                      <a:pt x="482" y="64"/>
                    </a:lnTo>
                    <a:lnTo>
                      <a:pt x="518" y="49"/>
                    </a:lnTo>
                    <a:lnTo>
                      <a:pt x="554" y="36"/>
                    </a:lnTo>
                    <a:lnTo>
                      <a:pt x="591" y="26"/>
                    </a:lnTo>
                    <a:lnTo>
                      <a:pt x="629" y="16"/>
                    </a:lnTo>
                    <a:lnTo>
                      <a:pt x="668" y="10"/>
                    </a:lnTo>
                    <a:lnTo>
                      <a:pt x="708" y="5"/>
                    </a:lnTo>
                    <a:lnTo>
                      <a:pt x="748" y="1"/>
                    </a:lnTo>
                    <a:lnTo>
                      <a:pt x="788" y="0"/>
                    </a:lnTo>
                    <a:lnTo>
                      <a:pt x="829" y="1"/>
                    </a:lnTo>
                    <a:lnTo>
                      <a:pt x="869" y="5"/>
                    </a:lnTo>
                    <a:lnTo>
                      <a:pt x="908" y="10"/>
                    </a:lnTo>
                    <a:lnTo>
                      <a:pt x="947" y="16"/>
                    </a:lnTo>
                    <a:lnTo>
                      <a:pt x="985" y="26"/>
                    </a:lnTo>
                    <a:lnTo>
                      <a:pt x="1023" y="36"/>
                    </a:lnTo>
                    <a:lnTo>
                      <a:pt x="1060" y="49"/>
                    </a:lnTo>
                    <a:lnTo>
                      <a:pt x="1096" y="64"/>
                    </a:lnTo>
                    <a:lnTo>
                      <a:pt x="1130" y="79"/>
                    </a:lnTo>
                    <a:lnTo>
                      <a:pt x="1165" y="97"/>
                    </a:lnTo>
                    <a:lnTo>
                      <a:pt x="1198" y="116"/>
                    </a:lnTo>
                    <a:lnTo>
                      <a:pt x="1229" y="136"/>
                    </a:lnTo>
                    <a:lnTo>
                      <a:pt x="1260" y="158"/>
                    </a:lnTo>
                    <a:lnTo>
                      <a:pt x="1290" y="182"/>
                    </a:lnTo>
                    <a:lnTo>
                      <a:pt x="1319" y="207"/>
                    </a:lnTo>
                    <a:lnTo>
                      <a:pt x="1347" y="233"/>
                    </a:lnTo>
                    <a:lnTo>
                      <a:pt x="1372" y="261"/>
                    </a:lnTo>
                    <a:lnTo>
                      <a:pt x="1398" y="290"/>
                    </a:lnTo>
                    <a:lnTo>
                      <a:pt x="1421" y="318"/>
                    </a:lnTo>
                    <a:lnTo>
                      <a:pt x="1442" y="349"/>
                    </a:lnTo>
                    <a:lnTo>
                      <a:pt x="1463" y="382"/>
                    </a:lnTo>
                    <a:lnTo>
                      <a:pt x="1482" y="415"/>
                    </a:lnTo>
                    <a:lnTo>
                      <a:pt x="1500" y="449"/>
                    </a:lnTo>
                    <a:lnTo>
                      <a:pt x="1515" y="483"/>
                    </a:lnTo>
                    <a:lnTo>
                      <a:pt x="1530" y="520"/>
                    </a:lnTo>
                    <a:lnTo>
                      <a:pt x="1541" y="556"/>
                    </a:lnTo>
                    <a:lnTo>
                      <a:pt x="1552" y="594"/>
                    </a:lnTo>
                    <a:lnTo>
                      <a:pt x="1561" y="632"/>
                    </a:lnTo>
                    <a:lnTo>
                      <a:pt x="1568" y="670"/>
                    </a:lnTo>
                    <a:lnTo>
                      <a:pt x="1573" y="709"/>
                    </a:lnTo>
                    <a:lnTo>
                      <a:pt x="1576" y="749"/>
                    </a:lnTo>
                    <a:lnTo>
                      <a:pt x="1577" y="790"/>
                    </a:lnTo>
                    <a:lnTo>
                      <a:pt x="1576" y="830"/>
                    </a:lnTo>
                    <a:lnTo>
                      <a:pt x="1574" y="870"/>
                    </a:lnTo>
                    <a:lnTo>
                      <a:pt x="1568" y="909"/>
                    </a:lnTo>
                    <a:lnTo>
                      <a:pt x="1561" y="949"/>
                    </a:lnTo>
                    <a:lnTo>
                      <a:pt x="1553" y="987"/>
                    </a:lnTo>
                    <a:lnTo>
                      <a:pt x="1543" y="1023"/>
                    </a:lnTo>
                    <a:lnTo>
                      <a:pt x="1530" y="1060"/>
                    </a:lnTo>
                    <a:lnTo>
                      <a:pt x="1516" y="1096"/>
                    </a:lnTo>
                    <a:lnTo>
                      <a:pt x="1500" y="1131"/>
                    </a:lnTo>
                    <a:lnTo>
                      <a:pt x="1483" y="1165"/>
                    </a:lnTo>
                    <a:lnTo>
                      <a:pt x="1463" y="1197"/>
                    </a:lnTo>
                    <a:lnTo>
                      <a:pt x="1444" y="1230"/>
                    </a:lnTo>
                    <a:lnTo>
                      <a:pt x="1422" y="1261"/>
                    </a:lnTo>
                    <a:lnTo>
                      <a:pt x="1398" y="1291"/>
                    </a:lnTo>
                    <a:lnTo>
                      <a:pt x="1373" y="1320"/>
                    </a:lnTo>
                    <a:lnTo>
                      <a:pt x="1347" y="1346"/>
                    </a:lnTo>
                    <a:lnTo>
                      <a:pt x="1319" y="1373"/>
                    </a:lnTo>
                    <a:lnTo>
                      <a:pt x="1290" y="1398"/>
                    </a:lnTo>
                    <a:lnTo>
                      <a:pt x="1260" y="1421"/>
                    </a:lnTo>
                    <a:lnTo>
                      <a:pt x="1230" y="1443"/>
                    </a:lnTo>
                    <a:lnTo>
                      <a:pt x="1198" y="1464"/>
                    </a:lnTo>
                    <a:lnTo>
                      <a:pt x="1165" y="1483"/>
                    </a:lnTo>
                    <a:lnTo>
                      <a:pt x="1130" y="1500"/>
                    </a:lnTo>
                    <a:lnTo>
                      <a:pt x="1096" y="1517"/>
                    </a:lnTo>
                    <a:lnTo>
                      <a:pt x="1060" y="1530"/>
                    </a:lnTo>
                    <a:lnTo>
                      <a:pt x="1023" y="1543"/>
                    </a:lnTo>
                    <a:lnTo>
                      <a:pt x="985" y="1553"/>
                    </a:lnTo>
                    <a:lnTo>
                      <a:pt x="947" y="1563"/>
                    </a:lnTo>
                    <a:lnTo>
                      <a:pt x="909" y="1570"/>
                    </a:lnTo>
                    <a:lnTo>
                      <a:pt x="869" y="1574"/>
                    </a:lnTo>
                    <a:lnTo>
                      <a:pt x="829" y="1578"/>
                    </a:lnTo>
                    <a:lnTo>
                      <a:pt x="788" y="1579"/>
                    </a:lnTo>
                    <a:lnTo>
                      <a:pt x="748" y="1578"/>
                    </a:lnTo>
                    <a:lnTo>
                      <a:pt x="708" y="1574"/>
                    </a:lnTo>
                    <a:lnTo>
                      <a:pt x="668" y="1570"/>
                    </a:lnTo>
                    <a:lnTo>
                      <a:pt x="629" y="1563"/>
                    </a:lnTo>
                    <a:lnTo>
                      <a:pt x="591" y="1553"/>
                    </a:lnTo>
                    <a:lnTo>
                      <a:pt x="553" y="1543"/>
                    </a:lnTo>
                    <a:lnTo>
                      <a:pt x="516" y="1530"/>
                    </a:lnTo>
                    <a:lnTo>
                      <a:pt x="481" y="1517"/>
                    </a:lnTo>
                    <a:lnTo>
                      <a:pt x="446" y="1500"/>
                    </a:lnTo>
                    <a:lnTo>
                      <a:pt x="412" y="1483"/>
                    </a:lnTo>
                    <a:lnTo>
                      <a:pt x="379" y="1465"/>
                    </a:lnTo>
                    <a:lnTo>
                      <a:pt x="347" y="1444"/>
                    </a:lnTo>
                    <a:lnTo>
                      <a:pt x="316" y="1422"/>
                    </a:lnTo>
                    <a:lnTo>
                      <a:pt x="286" y="1399"/>
                    </a:lnTo>
                    <a:lnTo>
                      <a:pt x="258" y="1374"/>
                    </a:lnTo>
                    <a:lnTo>
                      <a:pt x="231" y="1348"/>
                    </a:lnTo>
                    <a:lnTo>
                      <a:pt x="204" y="1321"/>
                    </a:lnTo>
                    <a:lnTo>
                      <a:pt x="180" y="1292"/>
                    </a:lnTo>
                    <a:lnTo>
                      <a:pt x="157" y="1262"/>
                    </a:lnTo>
                    <a:lnTo>
                      <a:pt x="134" y="1232"/>
                    </a:lnTo>
                    <a:lnTo>
                      <a:pt x="114" y="1200"/>
                    </a:lnTo>
                    <a:lnTo>
                      <a:pt x="95" y="1167"/>
                    </a:lnTo>
                    <a:lnTo>
                      <a:pt x="77" y="1133"/>
                    </a:lnTo>
                    <a:lnTo>
                      <a:pt x="63" y="1098"/>
                    </a:lnTo>
                    <a:lnTo>
                      <a:pt x="48" y="1063"/>
                    </a:lnTo>
                    <a:lnTo>
                      <a:pt x="36" y="1026"/>
                    </a:lnTo>
                    <a:lnTo>
                      <a:pt x="25" y="989"/>
                    </a:lnTo>
                    <a:lnTo>
                      <a:pt x="16" y="951"/>
                    </a:lnTo>
                    <a:lnTo>
                      <a:pt x="10" y="913"/>
                    </a:lnTo>
                    <a:lnTo>
                      <a:pt x="5" y="874"/>
                    </a:lnTo>
                    <a:lnTo>
                      <a:pt x="1" y="833"/>
                    </a:lnTo>
                    <a:lnTo>
                      <a:pt x="0" y="793"/>
                    </a:lnTo>
                    <a:close/>
                  </a:path>
                </a:pathLst>
              </a:custGeom>
              <a:solidFill>
                <a:srgbClr val="303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4" name="Freeform 286">
                <a:extLst>
                  <a:ext uri="{FF2B5EF4-FFF2-40B4-BE49-F238E27FC236}">
                    <a16:creationId xmlns:a16="http://schemas.microsoft.com/office/drawing/2014/main" id="{BE5C45F5-590E-4E14-B040-3050BC80F02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5" y="2487"/>
                <a:ext cx="784" cy="783"/>
              </a:xfrm>
              <a:custGeom>
                <a:avLst/>
                <a:gdLst>
                  <a:gd name="T0" fmla="*/ 347 w 1569"/>
                  <a:gd name="T1" fmla="*/ 243 h 1567"/>
                  <a:gd name="T2" fmla="*/ 318 w 1569"/>
                  <a:gd name="T3" fmla="*/ 297 h 1567"/>
                  <a:gd name="T4" fmla="*/ 271 w 1569"/>
                  <a:gd name="T5" fmla="*/ 336 h 1567"/>
                  <a:gd name="T6" fmla="*/ 211 w 1569"/>
                  <a:gd name="T7" fmla="*/ 355 h 1567"/>
                  <a:gd name="T8" fmla="*/ 146 w 1569"/>
                  <a:gd name="T9" fmla="*/ 348 h 1567"/>
                  <a:gd name="T10" fmla="*/ 92 w 1569"/>
                  <a:gd name="T11" fmla="*/ 319 h 1567"/>
                  <a:gd name="T12" fmla="*/ 53 w 1569"/>
                  <a:gd name="T13" fmla="*/ 272 h 1567"/>
                  <a:gd name="T14" fmla="*/ 34 w 1569"/>
                  <a:gd name="T15" fmla="*/ 212 h 1567"/>
                  <a:gd name="T16" fmla="*/ 41 w 1569"/>
                  <a:gd name="T17" fmla="*/ 148 h 1567"/>
                  <a:gd name="T18" fmla="*/ 70 w 1569"/>
                  <a:gd name="T19" fmla="*/ 94 h 1567"/>
                  <a:gd name="T20" fmla="*/ 118 w 1569"/>
                  <a:gd name="T21" fmla="*/ 55 h 1567"/>
                  <a:gd name="T22" fmla="*/ 178 w 1569"/>
                  <a:gd name="T23" fmla="*/ 36 h 1567"/>
                  <a:gd name="T24" fmla="*/ 242 w 1569"/>
                  <a:gd name="T25" fmla="*/ 43 h 1567"/>
                  <a:gd name="T26" fmla="*/ 296 w 1569"/>
                  <a:gd name="T27" fmla="*/ 72 h 1567"/>
                  <a:gd name="T28" fmla="*/ 335 w 1569"/>
                  <a:gd name="T29" fmla="*/ 119 h 1567"/>
                  <a:gd name="T30" fmla="*/ 354 w 1569"/>
                  <a:gd name="T31" fmla="*/ 179 h 1567"/>
                  <a:gd name="T32" fmla="*/ 1 w 1569"/>
                  <a:gd name="T33" fmla="*/ 176 h 1567"/>
                  <a:gd name="T34" fmla="*/ 8 w 1569"/>
                  <a:gd name="T35" fmla="*/ 138 h 1567"/>
                  <a:gd name="T36" fmla="*/ 23 w 1569"/>
                  <a:gd name="T37" fmla="*/ 103 h 1567"/>
                  <a:gd name="T38" fmla="*/ 44 w 1569"/>
                  <a:gd name="T39" fmla="*/ 71 h 1567"/>
                  <a:gd name="T40" fmla="*/ 71 w 1569"/>
                  <a:gd name="T41" fmla="*/ 45 h 1567"/>
                  <a:gd name="T42" fmla="*/ 102 w 1569"/>
                  <a:gd name="T43" fmla="*/ 24 h 1567"/>
                  <a:gd name="T44" fmla="*/ 137 w 1569"/>
                  <a:gd name="T45" fmla="*/ 9 h 1567"/>
                  <a:gd name="T46" fmla="*/ 175 w 1569"/>
                  <a:gd name="T47" fmla="*/ 1 h 1567"/>
                  <a:gd name="T48" fmla="*/ 216 w 1569"/>
                  <a:gd name="T49" fmla="*/ 1 h 1567"/>
                  <a:gd name="T50" fmla="*/ 254 w 1569"/>
                  <a:gd name="T51" fmla="*/ 9 h 1567"/>
                  <a:gd name="T52" fmla="*/ 289 w 1569"/>
                  <a:gd name="T53" fmla="*/ 24 h 1567"/>
                  <a:gd name="T54" fmla="*/ 320 w 1569"/>
                  <a:gd name="T55" fmla="*/ 45 h 1567"/>
                  <a:gd name="T56" fmla="*/ 347 w 1569"/>
                  <a:gd name="T57" fmla="*/ 71 h 1567"/>
                  <a:gd name="T58" fmla="*/ 368 w 1569"/>
                  <a:gd name="T59" fmla="*/ 102 h 1567"/>
                  <a:gd name="T60" fmla="*/ 383 w 1569"/>
                  <a:gd name="T61" fmla="*/ 138 h 1567"/>
                  <a:gd name="T62" fmla="*/ 391 w 1569"/>
                  <a:gd name="T63" fmla="*/ 176 h 1567"/>
                  <a:gd name="T64" fmla="*/ 391 w 1569"/>
                  <a:gd name="T65" fmla="*/ 215 h 1567"/>
                  <a:gd name="T66" fmla="*/ 383 w 1569"/>
                  <a:gd name="T67" fmla="*/ 254 h 1567"/>
                  <a:gd name="T68" fmla="*/ 368 w 1569"/>
                  <a:gd name="T69" fmla="*/ 289 h 1567"/>
                  <a:gd name="T70" fmla="*/ 347 w 1569"/>
                  <a:gd name="T71" fmla="*/ 320 h 1567"/>
                  <a:gd name="T72" fmla="*/ 320 w 1569"/>
                  <a:gd name="T73" fmla="*/ 347 h 1567"/>
                  <a:gd name="T74" fmla="*/ 289 w 1569"/>
                  <a:gd name="T75" fmla="*/ 368 h 1567"/>
                  <a:gd name="T76" fmla="*/ 254 w 1569"/>
                  <a:gd name="T77" fmla="*/ 382 h 1567"/>
                  <a:gd name="T78" fmla="*/ 216 w 1569"/>
                  <a:gd name="T79" fmla="*/ 390 h 1567"/>
                  <a:gd name="T80" fmla="*/ 175 w 1569"/>
                  <a:gd name="T81" fmla="*/ 390 h 1567"/>
                  <a:gd name="T82" fmla="*/ 137 w 1569"/>
                  <a:gd name="T83" fmla="*/ 382 h 1567"/>
                  <a:gd name="T84" fmla="*/ 102 w 1569"/>
                  <a:gd name="T85" fmla="*/ 368 h 1567"/>
                  <a:gd name="T86" fmla="*/ 71 w 1569"/>
                  <a:gd name="T87" fmla="*/ 347 h 1567"/>
                  <a:gd name="T88" fmla="*/ 44 w 1569"/>
                  <a:gd name="T89" fmla="*/ 320 h 1567"/>
                  <a:gd name="T90" fmla="*/ 23 w 1569"/>
                  <a:gd name="T91" fmla="*/ 289 h 1567"/>
                  <a:gd name="T92" fmla="*/ 8 w 1569"/>
                  <a:gd name="T93" fmla="*/ 254 h 1567"/>
                  <a:gd name="T94" fmla="*/ 1 w 1569"/>
                  <a:gd name="T95" fmla="*/ 216 h 156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69" h="1567">
                    <a:moveTo>
                      <a:pt x="1420" y="782"/>
                    </a:moveTo>
                    <a:lnTo>
                      <a:pt x="1417" y="848"/>
                    </a:lnTo>
                    <a:lnTo>
                      <a:pt x="1406" y="911"/>
                    </a:lnTo>
                    <a:lnTo>
                      <a:pt x="1391" y="973"/>
                    </a:lnTo>
                    <a:lnTo>
                      <a:pt x="1369" y="1032"/>
                    </a:lnTo>
                    <a:lnTo>
                      <a:pt x="1342" y="1088"/>
                    </a:lnTo>
                    <a:lnTo>
                      <a:pt x="1311" y="1141"/>
                    </a:lnTo>
                    <a:lnTo>
                      <a:pt x="1274" y="1190"/>
                    </a:lnTo>
                    <a:lnTo>
                      <a:pt x="1232" y="1236"/>
                    </a:lnTo>
                    <a:lnTo>
                      <a:pt x="1186" y="1278"/>
                    </a:lnTo>
                    <a:lnTo>
                      <a:pt x="1137" y="1315"/>
                    </a:lnTo>
                    <a:lnTo>
                      <a:pt x="1084" y="1347"/>
                    </a:lnTo>
                    <a:lnTo>
                      <a:pt x="1028" y="1373"/>
                    </a:lnTo>
                    <a:lnTo>
                      <a:pt x="970" y="1395"/>
                    </a:lnTo>
                    <a:lnTo>
                      <a:pt x="907" y="1411"/>
                    </a:lnTo>
                    <a:lnTo>
                      <a:pt x="844" y="1421"/>
                    </a:lnTo>
                    <a:lnTo>
                      <a:pt x="778" y="1424"/>
                    </a:lnTo>
                    <a:lnTo>
                      <a:pt x="713" y="1421"/>
                    </a:lnTo>
                    <a:lnTo>
                      <a:pt x="649" y="1411"/>
                    </a:lnTo>
                    <a:lnTo>
                      <a:pt x="587" y="1395"/>
                    </a:lnTo>
                    <a:lnTo>
                      <a:pt x="528" y="1373"/>
                    </a:lnTo>
                    <a:lnTo>
                      <a:pt x="472" y="1347"/>
                    </a:lnTo>
                    <a:lnTo>
                      <a:pt x="419" y="1315"/>
                    </a:lnTo>
                    <a:lnTo>
                      <a:pt x="370" y="1278"/>
                    </a:lnTo>
                    <a:lnTo>
                      <a:pt x="325" y="1236"/>
                    </a:lnTo>
                    <a:lnTo>
                      <a:pt x="283" y="1191"/>
                    </a:lnTo>
                    <a:lnTo>
                      <a:pt x="246" y="1142"/>
                    </a:lnTo>
                    <a:lnTo>
                      <a:pt x="214" y="1089"/>
                    </a:lnTo>
                    <a:lnTo>
                      <a:pt x="186" y="1032"/>
                    </a:lnTo>
                    <a:lnTo>
                      <a:pt x="164" y="974"/>
                    </a:lnTo>
                    <a:lnTo>
                      <a:pt x="150" y="913"/>
                    </a:lnTo>
                    <a:lnTo>
                      <a:pt x="139" y="849"/>
                    </a:lnTo>
                    <a:lnTo>
                      <a:pt x="136" y="784"/>
                    </a:lnTo>
                    <a:lnTo>
                      <a:pt x="139" y="718"/>
                    </a:lnTo>
                    <a:lnTo>
                      <a:pt x="148" y="655"/>
                    </a:lnTo>
                    <a:lnTo>
                      <a:pt x="164" y="593"/>
                    </a:lnTo>
                    <a:lnTo>
                      <a:pt x="186" y="535"/>
                    </a:lnTo>
                    <a:lnTo>
                      <a:pt x="213" y="478"/>
                    </a:lnTo>
                    <a:lnTo>
                      <a:pt x="245" y="426"/>
                    </a:lnTo>
                    <a:lnTo>
                      <a:pt x="282" y="377"/>
                    </a:lnTo>
                    <a:lnTo>
                      <a:pt x="325" y="331"/>
                    </a:lnTo>
                    <a:lnTo>
                      <a:pt x="370" y="289"/>
                    </a:lnTo>
                    <a:lnTo>
                      <a:pt x="419" y="252"/>
                    </a:lnTo>
                    <a:lnTo>
                      <a:pt x="472" y="220"/>
                    </a:lnTo>
                    <a:lnTo>
                      <a:pt x="528" y="194"/>
                    </a:lnTo>
                    <a:lnTo>
                      <a:pt x="587" y="172"/>
                    </a:lnTo>
                    <a:lnTo>
                      <a:pt x="649" y="156"/>
                    </a:lnTo>
                    <a:lnTo>
                      <a:pt x="713" y="146"/>
                    </a:lnTo>
                    <a:lnTo>
                      <a:pt x="778" y="143"/>
                    </a:lnTo>
                    <a:lnTo>
                      <a:pt x="844" y="146"/>
                    </a:lnTo>
                    <a:lnTo>
                      <a:pt x="907" y="156"/>
                    </a:lnTo>
                    <a:lnTo>
                      <a:pt x="970" y="172"/>
                    </a:lnTo>
                    <a:lnTo>
                      <a:pt x="1028" y="194"/>
                    </a:lnTo>
                    <a:lnTo>
                      <a:pt x="1085" y="220"/>
                    </a:lnTo>
                    <a:lnTo>
                      <a:pt x="1138" y="252"/>
                    </a:lnTo>
                    <a:lnTo>
                      <a:pt x="1187" y="289"/>
                    </a:lnTo>
                    <a:lnTo>
                      <a:pt x="1232" y="331"/>
                    </a:lnTo>
                    <a:lnTo>
                      <a:pt x="1274" y="377"/>
                    </a:lnTo>
                    <a:lnTo>
                      <a:pt x="1311" y="425"/>
                    </a:lnTo>
                    <a:lnTo>
                      <a:pt x="1343" y="478"/>
                    </a:lnTo>
                    <a:lnTo>
                      <a:pt x="1370" y="535"/>
                    </a:lnTo>
                    <a:lnTo>
                      <a:pt x="1391" y="593"/>
                    </a:lnTo>
                    <a:lnTo>
                      <a:pt x="1407" y="655"/>
                    </a:lnTo>
                    <a:lnTo>
                      <a:pt x="1417" y="718"/>
                    </a:lnTo>
                    <a:lnTo>
                      <a:pt x="1420" y="782"/>
                    </a:lnTo>
                    <a:close/>
                    <a:moveTo>
                      <a:pt x="0" y="786"/>
                    </a:moveTo>
                    <a:lnTo>
                      <a:pt x="1" y="746"/>
                    </a:lnTo>
                    <a:lnTo>
                      <a:pt x="4" y="706"/>
                    </a:lnTo>
                    <a:lnTo>
                      <a:pt x="9" y="667"/>
                    </a:lnTo>
                    <a:lnTo>
                      <a:pt x="16" y="628"/>
                    </a:lnTo>
                    <a:lnTo>
                      <a:pt x="24" y="590"/>
                    </a:lnTo>
                    <a:lnTo>
                      <a:pt x="35" y="553"/>
                    </a:lnTo>
                    <a:lnTo>
                      <a:pt x="47" y="517"/>
                    </a:lnTo>
                    <a:lnTo>
                      <a:pt x="61" y="482"/>
                    </a:lnTo>
                    <a:lnTo>
                      <a:pt x="77" y="446"/>
                    </a:lnTo>
                    <a:lnTo>
                      <a:pt x="94" y="413"/>
                    </a:lnTo>
                    <a:lnTo>
                      <a:pt x="113" y="380"/>
                    </a:lnTo>
                    <a:lnTo>
                      <a:pt x="133" y="348"/>
                    </a:lnTo>
                    <a:lnTo>
                      <a:pt x="155" y="317"/>
                    </a:lnTo>
                    <a:lnTo>
                      <a:pt x="178" y="287"/>
                    </a:lnTo>
                    <a:lnTo>
                      <a:pt x="203" y="258"/>
                    </a:lnTo>
                    <a:lnTo>
                      <a:pt x="229" y="232"/>
                    </a:lnTo>
                    <a:lnTo>
                      <a:pt x="257" y="205"/>
                    </a:lnTo>
                    <a:lnTo>
                      <a:pt x="284" y="181"/>
                    </a:lnTo>
                    <a:lnTo>
                      <a:pt x="314" y="157"/>
                    </a:lnTo>
                    <a:lnTo>
                      <a:pt x="345" y="135"/>
                    </a:lnTo>
                    <a:lnTo>
                      <a:pt x="376" y="114"/>
                    </a:lnTo>
                    <a:lnTo>
                      <a:pt x="410" y="96"/>
                    </a:lnTo>
                    <a:lnTo>
                      <a:pt x="443" y="78"/>
                    </a:lnTo>
                    <a:lnTo>
                      <a:pt x="478" y="62"/>
                    </a:lnTo>
                    <a:lnTo>
                      <a:pt x="514" y="48"/>
                    </a:lnTo>
                    <a:lnTo>
                      <a:pt x="550" y="36"/>
                    </a:lnTo>
                    <a:lnTo>
                      <a:pt x="587" y="25"/>
                    </a:lnTo>
                    <a:lnTo>
                      <a:pt x="625" y="16"/>
                    </a:lnTo>
                    <a:lnTo>
                      <a:pt x="663" y="9"/>
                    </a:lnTo>
                    <a:lnTo>
                      <a:pt x="702" y="5"/>
                    </a:lnTo>
                    <a:lnTo>
                      <a:pt x="743" y="1"/>
                    </a:lnTo>
                    <a:lnTo>
                      <a:pt x="783" y="0"/>
                    </a:lnTo>
                    <a:lnTo>
                      <a:pt x="823" y="1"/>
                    </a:lnTo>
                    <a:lnTo>
                      <a:pt x="864" y="5"/>
                    </a:lnTo>
                    <a:lnTo>
                      <a:pt x="903" y="9"/>
                    </a:lnTo>
                    <a:lnTo>
                      <a:pt x="942" y="16"/>
                    </a:lnTo>
                    <a:lnTo>
                      <a:pt x="979" y="25"/>
                    </a:lnTo>
                    <a:lnTo>
                      <a:pt x="1017" y="36"/>
                    </a:lnTo>
                    <a:lnTo>
                      <a:pt x="1054" y="48"/>
                    </a:lnTo>
                    <a:lnTo>
                      <a:pt x="1088" y="62"/>
                    </a:lnTo>
                    <a:lnTo>
                      <a:pt x="1124" y="78"/>
                    </a:lnTo>
                    <a:lnTo>
                      <a:pt x="1157" y="96"/>
                    </a:lnTo>
                    <a:lnTo>
                      <a:pt x="1191" y="114"/>
                    </a:lnTo>
                    <a:lnTo>
                      <a:pt x="1222" y="135"/>
                    </a:lnTo>
                    <a:lnTo>
                      <a:pt x="1253" y="157"/>
                    </a:lnTo>
                    <a:lnTo>
                      <a:pt x="1283" y="181"/>
                    </a:lnTo>
                    <a:lnTo>
                      <a:pt x="1311" y="205"/>
                    </a:lnTo>
                    <a:lnTo>
                      <a:pt x="1338" y="231"/>
                    </a:lnTo>
                    <a:lnTo>
                      <a:pt x="1365" y="258"/>
                    </a:lnTo>
                    <a:lnTo>
                      <a:pt x="1389" y="287"/>
                    </a:lnTo>
                    <a:lnTo>
                      <a:pt x="1412" y="317"/>
                    </a:lnTo>
                    <a:lnTo>
                      <a:pt x="1434" y="347"/>
                    </a:lnTo>
                    <a:lnTo>
                      <a:pt x="1455" y="379"/>
                    </a:lnTo>
                    <a:lnTo>
                      <a:pt x="1473" y="411"/>
                    </a:lnTo>
                    <a:lnTo>
                      <a:pt x="1490" y="445"/>
                    </a:lnTo>
                    <a:lnTo>
                      <a:pt x="1506" y="481"/>
                    </a:lnTo>
                    <a:lnTo>
                      <a:pt x="1520" y="515"/>
                    </a:lnTo>
                    <a:lnTo>
                      <a:pt x="1533" y="552"/>
                    </a:lnTo>
                    <a:lnTo>
                      <a:pt x="1543" y="589"/>
                    </a:lnTo>
                    <a:lnTo>
                      <a:pt x="1552" y="627"/>
                    </a:lnTo>
                    <a:lnTo>
                      <a:pt x="1559" y="665"/>
                    </a:lnTo>
                    <a:lnTo>
                      <a:pt x="1564" y="704"/>
                    </a:lnTo>
                    <a:lnTo>
                      <a:pt x="1567" y="743"/>
                    </a:lnTo>
                    <a:lnTo>
                      <a:pt x="1569" y="784"/>
                    </a:lnTo>
                    <a:lnTo>
                      <a:pt x="1567" y="824"/>
                    </a:lnTo>
                    <a:lnTo>
                      <a:pt x="1564" y="863"/>
                    </a:lnTo>
                    <a:lnTo>
                      <a:pt x="1559" y="902"/>
                    </a:lnTo>
                    <a:lnTo>
                      <a:pt x="1552" y="941"/>
                    </a:lnTo>
                    <a:lnTo>
                      <a:pt x="1543" y="979"/>
                    </a:lnTo>
                    <a:lnTo>
                      <a:pt x="1533" y="1016"/>
                    </a:lnTo>
                    <a:lnTo>
                      <a:pt x="1520" y="1053"/>
                    </a:lnTo>
                    <a:lnTo>
                      <a:pt x="1506" y="1088"/>
                    </a:lnTo>
                    <a:lnTo>
                      <a:pt x="1490" y="1123"/>
                    </a:lnTo>
                    <a:lnTo>
                      <a:pt x="1473" y="1157"/>
                    </a:lnTo>
                    <a:lnTo>
                      <a:pt x="1455" y="1189"/>
                    </a:lnTo>
                    <a:lnTo>
                      <a:pt x="1434" y="1221"/>
                    </a:lnTo>
                    <a:lnTo>
                      <a:pt x="1412" y="1252"/>
                    </a:lnTo>
                    <a:lnTo>
                      <a:pt x="1389" y="1281"/>
                    </a:lnTo>
                    <a:lnTo>
                      <a:pt x="1364" y="1310"/>
                    </a:lnTo>
                    <a:lnTo>
                      <a:pt x="1338" y="1338"/>
                    </a:lnTo>
                    <a:lnTo>
                      <a:pt x="1311" y="1363"/>
                    </a:lnTo>
                    <a:lnTo>
                      <a:pt x="1282" y="1388"/>
                    </a:lnTo>
                    <a:lnTo>
                      <a:pt x="1252" y="1411"/>
                    </a:lnTo>
                    <a:lnTo>
                      <a:pt x="1222" y="1433"/>
                    </a:lnTo>
                    <a:lnTo>
                      <a:pt x="1190" y="1453"/>
                    </a:lnTo>
                    <a:lnTo>
                      <a:pt x="1157" y="1473"/>
                    </a:lnTo>
                    <a:lnTo>
                      <a:pt x="1123" y="1490"/>
                    </a:lnTo>
                    <a:lnTo>
                      <a:pt x="1088" y="1505"/>
                    </a:lnTo>
                    <a:lnTo>
                      <a:pt x="1053" y="1520"/>
                    </a:lnTo>
                    <a:lnTo>
                      <a:pt x="1016" y="1531"/>
                    </a:lnTo>
                    <a:lnTo>
                      <a:pt x="979" y="1543"/>
                    </a:lnTo>
                    <a:lnTo>
                      <a:pt x="941" y="1551"/>
                    </a:lnTo>
                    <a:lnTo>
                      <a:pt x="903" y="1558"/>
                    </a:lnTo>
                    <a:lnTo>
                      <a:pt x="864" y="1562"/>
                    </a:lnTo>
                    <a:lnTo>
                      <a:pt x="823" y="1566"/>
                    </a:lnTo>
                    <a:lnTo>
                      <a:pt x="783" y="1567"/>
                    </a:lnTo>
                    <a:lnTo>
                      <a:pt x="743" y="1566"/>
                    </a:lnTo>
                    <a:lnTo>
                      <a:pt x="702" y="1562"/>
                    </a:lnTo>
                    <a:lnTo>
                      <a:pt x="663" y="1558"/>
                    </a:lnTo>
                    <a:lnTo>
                      <a:pt x="625" y="1551"/>
                    </a:lnTo>
                    <a:lnTo>
                      <a:pt x="587" y="1543"/>
                    </a:lnTo>
                    <a:lnTo>
                      <a:pt x="550" y="1531"/>
                    </a:lnTo>
                    <a:lnTo>
                      <a:pt x="514" y="1520"/>
                    </a:lnTo>
                    <a:lnTo>
                      <a:pt x="478" y="1506"/>
                    </a:lnTo>
                    <a:lnTo>
                      <a:pt x="443" y="1490"/>
                    </a:lnTo>
                    <a:lnTo>
                      <a:pt x="410" y="1473"/>
                    </a:lnTo>
                    <a:lnTo>
                      <a:pt x="376" y="1454"/>
                    </a:lnTo>
                    <a:lnTo>
                      <a:pt x="345" y="1433"/>
                    </a:lnTo>
                    <a:lnTo>
                      <a:pt x="314" y="1411"/>
                    </a:lnTo>
                    <a:lnTo>
                      <a:pt x="284" y="1388"/>
                    </a:lnTo>
                    <a:lnTo>
                      <a:pt x="257" y="1364"/>
                    </a:lnTo>
                    <a:lnTo>
                      <a:pt x="229" y="1338"/>
                    </a:lnTo>
                    <a:lnTo>
                      <a:pt x="203" y="1311"/>
                    </a:lnTo>
                    <a:lnTo>
                      <a:pt x="178" y="1282"/>
                    </a:lnTo>
                    <a:lnTo>
                      <a:pt x="155" y="1252"/>
                    </a:lnTo>
                    <a:lnTo>
                      <a:pt x="133" y="1223"/>
                    </a:lnTo>
                    <a:lnTo>
                      <a:pt x="113" y="1190"/>
                    </a:lnTo>
                    <a:lnTo>
                      <a:pt x="94" y="1158"/>
                    </a:lnTo>
                    <a:lnTo>
                      <a:pt x="77" y="1125"/>
                    </a:lnTo>
                    <a:lnTo>
                      <a:pt x="61" y="1090"/>
                    </a:lnTo>
                    <a:lnTo>
                      <a:pt x="47" y="1054"/>
                    </a:lnTo>
                    <a:lnTo>
                      <a:pt x="35" y="1017"/>
                    </a:lnTo>
                    <a:lnTo>
                      <a:pt x="24" y="981"/>
                    </a:lnTo>
                    <a:lnTo>
                      <a:pt x="16" y="944"/>
                    </a:lnTo>
                    <a:lnTo>
                      <a:pt x="9" y="905"/>
                    </a:lnTo>
                    <a:lnTo>
                      <a:pt x="4" y="865"/>
                    </a:lnTo>
                    <a:lnTo>
                      <a:pt x="1" y="826"/>
                    </a:lnTo>
                    <a:lnTo>
                      <a:pt x="0" y="786"/>
                    </a:lnTo>
                    <a:close/>
                  </a:path>
                </a:pathLst>
              </a:custGeom>
              <a:solidFill>
                <a:srgbClr val="3D3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5" name="Freeform 287">
                <a:extLst>
                  <a:ext uri="{FF2B5EF4-FFF2-40B4-BE49-F238E27FC236}">
                    <a16:creationId xmlns:a16="http://schemas.microsoft.com/office/drawing/2014/main" id="{373C7544-006E-44E3-8F22-15DF2CB8862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7" y="2489"/>
                <a:ext cx="779" cy="778"/>
              </a:xfrm>
              <a:custGeom>
                <a:avLst/>
                <a:gdLst>
                  <a:gd name="T0" fmla="*/ 347 w 1559"/>
                  <a:gd name="T1" fmla="*/ 243 h 1555"/>
                  <a:gd name="T2" fmla="*/ 317 w 1559"/>
                  <a:gd name="T3" fmla="*/ 297 h 1555"/>
                  <a:gd name="T4" fmla="*/ 270 w 1559"/>
                  <a:gd name="T5" fmla="*/ 336 h 1555"/>
                  <a:gd name="T6" fmla="*/ 209 w 1559"/>
                  <a:gd name="T7" fmla="*/ 355 h 1555"/>
                  <a:gd name="T8" fmla="*/ 145 w 1559"/>
                  <a:gd name="T9" fmla="*/ 349 h 1555"/>
                  <a:gd name="T10" fmla="*/ 90 w 1559"/>
                  <a:gd name="T11" fmla="*/ 319 h 1555"/>
                  <a:gd name="T12" fmla="*/ 51 w 1559"/>
                  <a:gd name="T13" fmla="*/ 271 h 1555"/>
                  <a:gd name="T14" fmla="*/ 32 w 1559"/>
                  <a:gd name="T15" fmla="*/ 211 h 1555"/>
                  <a:gd name="T16" fmla="*/ 39 w 1559"/>
                  <a:gd name="T17" fmla="*/ 147 h 1555"/>
                  <a:gd name="T18" fmla="*/ 68 w 1559"/>
                  <a:gd name="T19" fmla="*/ 93 h 1555"/>
                  <a:gd name="T20" fmla="*/ 116 w 1559"/>
                  <a:gd name="T21" fmla="*/ 53 h 1555"/>
                  <a:gd name="T22" fmla="*/ 176 w 1559"/>
                  <a:gd name="T23" fmla="*/ 34 h 1555"/>
                  <a:gd name="T24" fmla="*/ 241 w 1559"/>
                  <a:gd name="T25" fmla="*/ 41 h 1555"/>
                  <a:gd name="T26" fmla="*/ 296 w 1559"/>
                  <a:gd name="T27" fmla="*/ 70 h 1555"/>
                  <a:gd name="T28" fmla="*/ 335 w 1559"/>
                  <a:gd name="T29" fmla="*/ 118 h 1555"/>
                  <a:gd name="T30" fmla="*/ 353 w 1559"/>
                  <a:gd name="T31" fmla="*/ 178 h 1555"/>
                  <a:gd name="T32" fmla="*/ 1 w 1559"/>
                  <a:gd name="T33" fmla="*/ 176 h 1555"/>
                  <a:gd name="T34" fmla="*/ 8 w 1559"/>
                  <a:gd name="T35" fmla="*/ 138 h 1555"/>
                  <a:gd name="T36" fmla="*/ 23 w 1559"/>
                  <a:gd name="T37" fmla="*/ 103 h 1555"/>
                  <a:gd name="T38" fmla="*/ 44 w 1559"/>
                  <a:gd name="T39" fmla="*/ 71 h 1555"/>
                  <a:gd name="T40" fmla="*/ 70 w 1559"/>
                  <a:gd name="T41" fmla="*/ 45 h 1555"/>
                  <a:gd name="T42" fmla="*/ 101 w 1559"/>
                  <a:gd name="T43" fmla="*/ 24 h 1555"/>
                  <a:gd name="T44" fmla="*/ 136 w 1559"/>
                  <a:gd name="T45" fmla="*/ 9 h 1555"/>
                  <a:gd name="T46" fmla="*/ 174 w 1559"/>
                  <a:gd name="T47" fmla="*/ 1 h 1555"/>
                  <a:gd name="T48" fmla="*/ 214 w 1559"/>
                  <a:gd name="T49" fmla="*/ 1 h 1555"/>
                  <a:gd name="T50" fmla="*/ 252 w 1559"/>
                  <a:gd name="T51" fmla="*/ 9 h 1555"/>
                  <a:gd name="T52" fmla="*/ 287 w 1559"/>
                  <a:gd name="T53" fmla="*/ 24 h 1555"/>
                  <a:gd name="T54" fmla="*/ 318 w 1559"/>
                  <a:gd name="T55" fmla="*/ 45 h 1555"/>
                  <a:gd name="T56" fmla="*/ 345 w 1559"/>
                  <a:gd name="T57" fmla="*/ 71 h 1555"/>
                  <a:gd name="T58" fmla="*/ 366 w 1559"/>
                  <a:gd name="T59" fmla="*/ 102 h 1555"/>
                  <a:gd name="T60" fmla="*/ 381 w 1559"/>
                  <a:gd name="T61" fmla="*/ 137 h 1555"/>
                  <a:gd name="T62" fmla="*/ 388 w 1559"/>
                  <a:gd name="T63" fmla="*/ 175 h 1555"/>
                  <a:gd name="T64" fmla="*/ 388 w 1559"/>
                  <a:gd name="T65" fmla="*/ 215 h 1555"/>
                  <a:gd name="T66" fmla="*/ 380 w 1559"/>
                  <a:gd name="T67" fmla="*/ 253 h 1555"/>
                  <a:gd name="T68" fmla="*/ 366 w 1559"/>
                  <a:gd name="T69" fmla="*/ 288 h 1555"/>
                  <a:gd name="T70" fmla="*/ 345 w 1559"/>
                  <a:gd name="T71" fmla="*/ 318 h 1555"/>
                  <a:gd name="T72" fmla="*/ 318 w 1559"/>
                  <a:gd name="T73" fmla="*/ 345 h 1555"/>
                  <a:gd name="T74" fmla="*/ 287 w 1559"/>
                  <a:gd name="T75" fmla="*/ 366 h 1555"/>
                  <a:gd name="T76" fmla="*/ 252 w 1559"/>
                  <a:gd name="T77" fmla="*/ 381 h 1555"/>
                  <a:gd name="T78" fmla="*/ 214 w 1559"/>
                  <a:gd name="T79" fmla="*/ 388 h 1555"/>
                  <a:gd name="T80" fmla="*/ 174 w 1559"/>
                  <a:gd name="T81" fmla="*/ 388 h 1555"/>
                  <a:gd name="T82" fmla="*/ 136 w 1559"/>
                  <a:gd name="T83" fmla="*/ 381 h 1555"/>
                  <a:gd name="T84" fmla="*/ 101 w 1559"/>
                  <a:gd name="T85" fmla="*/ 366 h 1555"/>
                  <a:gd name="T86" fmla="*/ 71 w 1559"/>
                  <a:gd name="T87" fmla="*/ 345 h 1555"/>
                  <a:gd name="T88" fmla="*/ 44 w 1559"/>
                  <a:gd name="T89" fmla="*/ 319 h 1555"/>
                  <a:gd name="T90" fmla="*/ 23 w 1559"/>
                  <a:gd name="T91" fmla="*/ 288 h 1555"/>
                  <a:gd name="T92" fmla="*/ 9 w 1559"/>
                  <a:gd name="T93" fmla="*/ 253 h 1555"/>
                  <a:gd name="T94" fmla="*/ 1 w 1559"/>
                  <a:gd name="T95" fmla="*/ 216 h 155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59" h="1555">
                    <a:moveTo>
                      <a:pt x="1418" y="778"/>
                    </a:moveTo>
                    <a:lnTo>
                      <a:pt x="1415" y="843"/>
                    </a:lnTo>
                    <a:lnTo>
                      <a:pt x="1404" y="907"/>
                    </a:lnTo>
                    <a:lnTo>
                      <a:pt x="1389" y="969"/>
                    </a:lnTo>
                    <a:lnTo>
                      <a:pt x="1367" y="1028"/>
                    </a:lnTo>
                    <a:lnTo>
                      <a:pt x="1340" y="1084"/>
                    </a:lnTo>
                    <a:lnTo>
                      <a:pt x="1308" y="1137"/>
                    </a:lnTo>
                    <a:lnTo>
                      <a:pt x="1271" y="1187"/>
                    </a:lnTo>
                    <a:lnTo>
                      <a:pt x="1229" y="1233"/>
                    </a:lnTo>
                    <a:lnTo>
                      <a:pt x="1183" y="1274"/>
                    </a:lnTo>
                    <a:lnTo>
                      <a:pt x="1134" y="1312"/>
                    </a:lnTo>
                    <a:lnTo>
                      <a:pt x="1081" y="1344"/>
                    </a:lnTo>
                    <a:lnTo>
                      <a:pt x="1024" y="1371"/>
                    </a:lnTo>
                    <a:lnTo>
                      <a:pt x="964" y="1393"/>
                    </a:lnTo>
                    <a:lnTo>
                      <a:pt x="902" y="1409"/>
                    </a:lnTo>
                    <a:lnTo>
                      <a:pt x="839" y="1418"/>
                    </a:lnTo>
                    <a:lnTo>
                      <a:pt x="772" y="1422"/>
                    </a:lnTo>
                    <a:lnTo>
                      <a:pt x="706" y="1418"/>
                    </a:lnTo>
                    <a:lnTo>
                      <a:pt x="642" y="1409"/>
                    </a:lnTo>
                    <a:lnTo>
                      <a:pt x="580" y="1393"/>
                    </a:lnTo>
                    <a:lnTo>
                      <a:pt x="521" y="1371"/>
                    </a:lnTo>
                    <a:lnTo>
                      <a:pt x="464" y="1343"/>
                    </a:lnTo>
                    <a:lnTo>
                      <a:pt x="411" y="1311"/>
                    </a:lnTo>
                    <a:lnTo>
                      <a:pt x="362" y="1274"/>
                    </a:lnTo>
                    <a:lnTo>
                      <a:pt x="316" y="1233"/>
                    </a:lnTo>
                    <a:lnTo>
                      <a:pt x="274" y="1187"/>
                    </a:lnTo>
                    <a:lnTo>
                      <a:pt x="238" y="1137"/>
                    </a:lnTo>
                    <a:lnTo>
                      <a:pt x="205" y="1084"/>
                    </a:lnTo>
                    <a:lnTo>
                      <a:pt x="178" y="1029"/>
                    </a:lnTo>
                    <a:lnTo>
                      <a:pt x="156" y="969"/>
                    </a:lnTo>
                    <a:lnTo>
                      <a:pt x="141" y="908"/>
                    </a:lnTo>
                    <a:lnTo>
                      <a:pt x="130" y="844"/>
                    </a:lnTo>
                    <a:lnTo>
                      <a:pt x="127" y="779"/>
                    </a:lnTo>
                    <a:lnTo>
                      <a:pt x="130" y="713"/>
                    </a:lnTo>
                    <a:lnTo>
                      <a:pt x="140" y="650"/>
                    </a:lnTo>
                    <a:lnTo>
                      <a:pt x="156" y="587"/>
                    </a:lnTo>
                    <a:lnTo>
                      <a:pt x="178" y="529"/>
                    </a:lnTo>
                    <a:lnTo>
                      <a:pt x="204" y="472"/>
                    </a:lnTo>
                    <a:lnTo>
                      <a:pt x="238" y="418"/>
                    </a:lnTo>
                    <a:lnTo>
                      <a:pt x="274" y="369"/>
                    </a:lnTo>
                    <a:lnTo>
                      <a:pt x="316" y="322"/>
                    </a:lnTo>
                    <a:lnTo>
                      <a:pt x="362" y="281"/>
                    </a:lnTo>
                    <a:lnTo>
                      <a:pt x="411" y="244"/>
                    </a:lnTo>
                    <a:lnTo>
                      <a:pt x="464" y="212"/>
                    </a:lnTo>
                    <a:lnTo>
                      <a:pt x="521" y="184"/>
                    </a:lnTo>
                    <a:lnTo>
                      <a:pt x="581" y="162"/>
                    </a:lnTo>
                    <a:lnTo>
                      <a:pt x="643" y="146"/>
                    </a:lnTo>
                    <a:lnTo>
                      <a:pt x="706" y="136"/>
                    </a:lnTo>
                    <a:lnTo>
                      <a:pt x="773" y="132"/>
                    </a:lnTo>
                    <a:lnTo>
                      <a:pt x="839" y="136"/>
                    </a:lnTo>
                    <a:lnTo>
                      <a:pt x="903" y="145"/>
                    </a:lnTo>
                    <a:lnTo>
                      <a:pt x="965" y="161"/>
                    </a:lnTo>
                    <a:lnTo>
                      <a:pt x="1024" y="183"/>
                    </a:lnTo>
                    <a:lnTo>
                      <a:pt x="1081" y="211"/>
                    </a:lnTo>
                    <a:lnTo>
                      <a:pt x="1134" y="243"/>
                    </a:lnTo>
                    <a:lnTo>
                      <a:pt x="1184" y="280"/>
                    </a:lnTo>
                    <a:lnTo>
                      <a:pt x="1229" y="321"/>
                    </a:lnTo>
                    <a:lnTo>
                      <a:pt x="1271" y="367"/>
                    </a:lnTo>
                    <a:lnTo>
                      <a:pt x="1309" y="417"/>
                    </a:lnTo>
                    <a:lnTo>
                      <a:pt x="1341" y="471"/>
                    </a:lnTo>
                    <a:lnTo>
                      <a:pt x="1367" y="528"/>
                    </a:lnTo>
                    <a:lnTo>
                      <a:pt x="1389" y="586"/>
                    </a:lnTo>
                    <a:lnTo>
                      <a:pt x="1405" y="649"/>
                    </a:lnTo>
                    <a:lnTo>
                      <a:pt x="1415" y="712"/>
                    </a:lnTo>
                    <a:lnTo>
                      <a:pt x="1418" y="778"/>
                    </a:lnTo>
                    <a:close/>
                    <a:moveTo>
                      <a:pt x="0" y="781"/>
                    </a:moveTo>
                    <a:lnTo>
                      <a:pt x="1" y="741"/>
                    </a:lnTo>
                    <a:lnTo>
                      <a:pt x="4" y="702"/>
                    </a:lnTo>
                    <a:lnTo>
                      <a:pt x="9" y="662"/>
                    </a:lnTo>
                    <a:lnTo>
                      <a:pt x="16" y="624"/>
                    </a:lnTo>
                    <a:lnTo>
                      <a:pt x="24" y="586"/>
                    </a:lnTo>
                    <a:lnTo>
                      <a:pt x="35" y="549"/>
                    </a:lnTo>
                    <a:lnTo>
                      <a:pt x="47" y="514"/>
                    </a:lnTo>
                    <a:lnTo>
                      <a:pt x="61" y="478"/>
                    </a:lnTo>
                    <a:lnTo>
                      <a:pt x="76" y="443"/>
                    </a:lnTo>
                    <a:lnTo>
                      <a:pt x="94" y="410"/>
                    </a:lnTo>
                    <a:lnTo>
                      <a:pt x="112" y="377"/>
                    </a:lnTo>
                    <a:lnTo>
                      <a:pt x="133" y="345"/>
                    </a:lnTo>
                    <a:lnTo>
                      <a:pt x="155" y="314"/>
                    </a:lnTo>
                    <a:lnTo>
                      <a:pt x="178" y="284"/>
                    </a:lnTo>
                    <a:lnTo>
                      <a:pt x="202" y="257"/>
                    </a:lnTo>
                    <a:lnTo>
                      <a:pt x="227" y="229"/>
                    </a:lnTo>
                    <a:lnTo>
                      <a:pt x="255" y="204"/>
                    </a:lnTo>
                    <a:lnTo>
                      <a:pt x="282" y="178"/>
                    </a:lnTo>
                    <a:lnTo>
                      <a:pt x="312" y="155"/>
                    </a:lnTo>
                    <a:lnTo>
                      <a:pt x="342" y="133"/>
                    </a:lnTo>
                    <a:lnTo>
                      <a:pt x="375" y="113"/>
                    </a:lnTo>
                    <a:lnTo>
                      <a:pt x="407" y="94"/>
                    </a:lnTo>
                    <a:lnTo>
                      <a:pt x="440" y="77"/>
                    </a:lnTo>
                    <a:lnTo>
                      <a:pt x="475" y="61"/>
                    </a:lnTo>
                    <a:lnTo>
                      <a:pt x="511" y="47"/>
                    </a:lnTo>
                    <a:lnTo>
                      <a:pt x="546" y="34"/>
                    </a:lnTo>
                    <a:lnTo>
                      <a:pt x="584" y="24"/>
                    </a:lnTo>
                    <a:lnTo>
                      <a:pt x="621" y="16"/>
                    </a:lnTo>
                    <a:lnTo>
                      <a:pt x="660" y="9"/>
                    </a:lnTo>
                    <a:lnTo>
                      <a:pt x="699" y="3"/>
                    </a:lnTo>
                    <a:lnTo>
                      <a:pt x="739" y="1"/>
                    </a:lnTo>
                    <a:lnTo>
                      <a:pt x="779" y="0"/>
                    </a:lnTo>
                    <a:lnTo>
                      <a:pt x="819" y="1"/>
                    </a:lnTo>
                    <a:lnTo>
                      <a:pt x="858" y="4"/>
                    </a:lnTo>
                    <a:lnTo>
                      <a:pt x="898" y="9"/>
                    </a:lnTo>
                    <a:lnTo>
                      <a:pt x="936" y="16"/>
                    </a:lnTo>
                    <a:lnTo>
                      <a:pt x="974" y="24"/>
                    </a:lnTo>
                    <a:lnTo>
                      <a:pt x="1010" y="36"/>
                    </a:lnTo>
                    <a:lnTo>
                      <a:pt x="1047" y="47"/>
                    </a:lnTo>
                    <a:lnTo>
                      <a:pt x="1083" y="61"/>
                    </a:lnTo>
                    <a:lnTo>
                      <a:pt x="1118" y="77"/>
                    </a:lnTo>
                    <a:lnTo>
                      <a:pt x="1151" y="94"/>
                    </a:lnTo>
                    <a:lnTo>
                      <a:pt x="1183" y="113"/>
                    </a:lnTo>
                    <a:lnTo>
                      <a:pt x="1215" y="133"/>
                    </a:lnTo>
                    <a:lnTo>
                      <a:pt x="1245" y="155"/>
                    </a:lnTo>
                    <a:lnTo>
                      <a:pt x="1275" y="178"/>
                    </a:lnTo>
                    <a:lnTo>
                      <a:pt x="1303" y="203"/>
                    </a:lnTo>
                    <a:lnTo>
                      <a:pt x="1331" y="229"/>
                    </a:lnTo>
                    <a:lnTo>
                      <a:pt x="1356" y="256"/>
                    </a:lnTo>
                    <a:lnTo>
                      <a:pt x="1380" y="284"/>
                    </a:lnTo>
                    <a:lnTo>
                      <a:pt x="1404" y="313"/>
                    </a:lnTo>
                    <a:lnTo>
                      <a:pt x="1425" y="344"/>
                    </a:lnTo>
                    <a:lnTo>
                      <a:pt x="1446" y="375"/>
                    </a:lnTo>
                    <a:lnTo>
                      <a:pt x="1464" y="408"/>
                    </a:lnTo>
                    <a:lnTo>
                      <a:pt x="1482" y="442"/>
                    </a:lnTo>
                    <a:lnTo>
                      <a:pt x="1498" y="476"/>
                    </a:lnTo>
                    <a:lnTo>
                      <a:pt x="1511" y="511"/>
                    </a:lnTo>
                    <a:lnTo>
                      <a:pt x="1524" y="547"/>
                    </a:lnTo>
                    <a:lnTo>
                      <a:pt x="1534" y="584"/>
                    </a:lnTo>
                    <a:lnTo>
                      <a:pt x="1543" y="622"/>
                    </a:lnTo>
                    <a:lnTo>
                      <a:pt x="1549" y="660"/>
                    </a:lnTo>
                    <a:lnTo>
                      <a:pt x="1555" y="698"/>
                    </a:lnTo>
                    <a:lnTo>
                      <a:pt x="1558" y="738"/>
                    </a:lnTo>
                    <a:lnTo>
                      <a:pt x="1559" y="778"/>
                    </a:lnTo>
                    <a:lnTo>
                      <a:pt x="1558" y="818"/>
                    </a:lnTo>
                    <a:lnTo>
                      <a:pt x="1554" y="857"/>
                    </a:lnTo>
                    <a:lnTo>
                      <a:pt x="1549" y="896"/>
                    </a:lnTo>
                    <a:lnTo>
                      <a:pt x="1543" y="934"/>
                    </a:lnTo>
                    <a:lnTo>
                      <a:pt x="1534" y="971"/>
                    </a:lnTo>
                    <a:lnTo>
                      <a:pt x="1523" y="1009"/>
                    </a:lnTo>
                    <a:lnTo>
                      <a:pt x="1511" y="1045"/>
                    </a:lnTo>
                    <a:lnTo>
                      <a:pt x="1498" y="1081"/>
                    </a:lnTo>
                    <a:lnTo>
                      <a:pt x="1482" y="1114"/>
                    </a:lnTo>
                    <a:lnTo>
                      <a:pt x="1464" y="1149"/>
                    </a:lnTo>
                    <a:lnTo>
                      <a:pt x="1446" y="1181"/>
                    </a:lnTo>
                    <a:lnTo>
                      <a:pt x="1425" y="1212"/>
                    </a:lnTo>
                    <a:lnTo>
                      <a:pt x="1403" y="1243"/>
                    </a:lnTo>
                    <a:lnTo>
                      <a:pt x="1380" y="1272"/>
                    </a:lnTo>
                    <a:lnTo>
                      <a:pt x="1356" y="1301"/>
                    </a:lnTo>
                    <a:lnTo>
                      <a:pt x="1329" y="1327"/>
                    </a:lnTo>
                    <a:lnTo>
                      <a:pt x="1303" y="1354"/>
                    </a:lnTo>
                    <a:lnTo>
                      <a:pt x="1274" y="1378"/>
                    </a:lnTo>
                    <a:lnTo>
                      <a:pt x="1245" y="1401"/>
                    </a:lnTo>
                    <a:lnTo>
                      <a:pt x="1214" y="1423"/>
                    </a:lnTo>
                    <a:lnTo>
                      <a:pt x="1183" y="1444"/>
                    </a:lnTo>
                    <a:lnTo>
                      <a:pt x="1150" y="1462"/>
                    </a:lnTo>
                    <a:lnTo>
                      <a:pt x="1116" y="1479"/>
                    </a:lnTo>
                    <a:lnTo>
                      <a:pt x="1082" y="1494"/>
                    </a:lnTo>
                    <a:lnTo>
                      <a:pt x="1046" y="1508"/>
                    </a:lnTo>
                    <a:lnTo>
                      <a:pt x="1010" y="1521"/>
                    </a:lnTo>
                    <a:lnTo>
                      <a:pt x="974" y="1531"/>
                    </a:lnTo>
                    <a:lnTo>
                      <a:pt x="936" y="1540"/>
                    </a:lnTo>
                    <a:lnTo>
                      <a:pt x="898" y="1546"/>
                    </a:lnTo>
                    <a:lnTo>
                      <a:pt x="858" y="1552"/>
                    </a:lnTo>
                    <a:lnTo>
                      <a:pt x="819" y="1554"/>
                    </a:lnTo>
                    <a:lnTo>
                      <a:pt x="779" y="1555"/>
                    </a:lnTo>
                    <a:lnTo>
                      <a:pt x="739" y="1554"/>
                    </a:lnTo>
                    <a:lnTo>
                      <a:pt x="699" y="1552"/>
                    </a:lnTo>
                    <a:lnTo>
                      <a:pt x="660" y="1546"/>
                    </a:lnTo>
                    <a:lnTo>
                      <a:pt x="621" y="1540"/>
                    </a:lnTo>
                    <a:lnTo>
                      <a:pt x="584" y="1531"/>
                    </a:lnTo>
                    <a:lnTo>
                      <a:pt x="546" y="1521"/>
                    </a:lnTo>
                    <a:lnTo>
                      <a:pt x="511" y="1509"/>
                    </a:lnTo>
                    <a:lnTo>
                      <a:pt x="475" y="1495"/>
                    </a:lnTo>
                    <a:lnTo>
                      <a:pt x="440" y="1479"/>
                    </a:lnTo>
                    <a:lnTo>
                      <a:pt x="407" y="1462"/>
                    </a:lnTo>
                    <a:lnTo>
                      <a:pt x="375" y="1444"/>
                    </a:lnTo>
                    <a:lnTo>
                      <a:pt x="343" y="1424"/>
                    </a:lnTo>
                    <a:lnTo>
                      <a:pt x="312" y="1402"/>
                    </a:lnTo>
                    <a:lnTo>
                      <a:pt x="284" y="1379"/>
                    </a:lnTo>
                    <a:lnTo>
                      <a:pt x="255" y="1355"/>
                    </a:lnTo>
                    <a:lnTo>
                      <a:pt x="228" y="1328"/>
                    </a:lnTo>
                    <a:lnTo>
                      <a:pt x="202" y="1302"/>
                    </a:lnTo>
                    <a:lnTo>
                      <a:pt x="178" y="1274"/>
                    </a:lnTo>
                    <a:lnTo>
                      <a:pt x="155" y="1244"/>
                    </a:lnTo>
                    <a:lnTo>
                      <a:pt x="133" y="1214"/>
                    </a:lnTo>
                    <a:lnTo>
                      <a:pt x="113" y="1183"/>
                    </a:lnTo>
                    <a:lnTo>
                      <a:pt x="95" y="1150"/>
                    </a:lnTo>
                    <a:lnTo>
                      <a:pt x="77" y="1116"/>
                    </a:lnTo>
                    <a:lnTo>
                      <a:pt x="61" y="1083"/>
                    </a:lnTo>
                    <a:lnTo>
                      <a:pt x="47" y="1047"/>
                    </a:lnTo>
                    <a:lnTo>
                      <a:pt x="36" y="1011"/>
                    </a:lnTo>
                    <a:lnTo>
                      <a:pt x="26" y="975"/>
                    </a:lnTo>
                    <a:lnTo>
                      <a:pt x="16" y="937"/>
                    </a:lnTo>
                    <a:lnTo>
                      <a:pt x="9" y="899"/>
                    </a:lnTo>
                    <a:lnTo>
                      <a:pt x="5" y="861"/>
                    </a:lnTo>
                    <a:lnTo>
                      <a:pt x="1" y="821"/>
                    </a:lnTo>
                    <a:lnTo>
                      <a:pt x="0" y="781"/>
                    </a:lnTo>
                    <a:close/>
                  </a:path>
                </a:pathLst>
              </a:custGeom>
              <a:solidFill>
                <a:srgbClr val="494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6" name="Freeform 288">
                <a:extLst>
                  <a:ext uri="{FF2B5EF4-FFF2-40B4-BE49-F238E27FC236}">
                    <a16:creationId xmlns:a16="http://schemas.microsoft.com/office/drawing/2014/main" id="{C407ADF5-D3E9-483A-B710-5F9D8AB1D3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8" y="2492"/>
                <a:ext cx="774" cy="773"/>
              </a:xfrm>
              <a:custGeom>
                <a:avLst/>
                <a:gdLst>
                  <a:gd name="T0" fmla="*/ 347 w 1548"/>
                  <a:gd name="T1" fmla="*/ 241 h 1547"/>
                  <a:gd name="T2" fmla="*/ 317 w 1548"/>
                  <a:gd name="T3" fmla="*/ 296 h 1547"/>
                  <a:gd name="T4" fmla="*/ 269 w 1548"/>
                  <a:gd name="T5" fmla="*/ 336 h 1547"/>
                  <a:gd name="T6" fmla="*/ 208 w 1548"/>
                  <a:gd name="T7" fmla="*/ 354 h 1547"/>
                  <a:gd name="T8" fmla="*/ 143 w 1548"/>
                  <a:gd name="T9" fmla="*/ 348 h 1547"/>
                  <a:gd name="T10" fmla="*/ 88 w 1548"/>
                  <a:gd name="T11" fmla="*/ 318 h 1547"/>
                  <a:gd name="T12" fmla="*/ 49 w 1548"/>
                  <a:gd name="T13" fmla="*/ 270 h 1547"/>
                  <a:gd name="T14" fmla="*/ 30 w 1548"/>
                  <a:gd name="T15" fmla="*/ 210 h 1547"/>
                  <a:gd name="T16" fmla="*/ 37 w 1548"/>
                  <a:gd name="T17" fmla="*/ 145 h 1547"/>
                  <a:gd name="T18" fmla="*/ 67 w 1548"/>
                  <a:gd name="T19" fmla="*/ 90 h 1547"/>
                  <a:gd name="T20" fmla="*/ 114 w 1548"/>
                  <a:gd name="T21" fmla="*/ 51 h 1547"/>
                  <a:gd name="T22" fmla="*/ 175 w 1548"/>
                  <a:gd name="T23" fmla="*/ 32 h 1547"/>
                  <a:gd name="T24" fmla="*/ 240 w 1548"/>
                  <a:gd name="T25" fmla="*/ 38 h 1547"/>
                  <a:gd name="T26" fmla="*/ 295 w 1548"/>
                  <a:gd name="T27" fmla="*/ 68 h 1547"/>
                  <a:gd name="T28" fmla="*/ 335 w 1548"/>
                  <a:gd name="T29" fmla="*/ 116 h 1547"/>
                  <a:gd name="T30" fmla="*/ 353 w 1548"/>
                  <a:gd name="T31" fmla="*/ 176 h 1547"/>
                  <a:gd name="T32" fmla="*/ 1 w 1548"/>
                  <a:gd name="T33" fmla="*/ 174 h 1547"/>
                  <a:gd name="T34" fmla="*/ 9 w 1548"/>
                  <a:gd name="T35" fmla="*/ 136 h 1547"/>
                  <a:gd name="T36" fmla="*/ 23 w 1548"/>
                  <a:gd name="T37" fmla="*/ 101 h 1547"/>
                  <a:gd name="T38" fmla="*/ 44 w 1548"/>
                  <a:gd name="T39" fmla="*/ 71 h 1547"/>
                  <a:gd name="T40" fmla="*/ 70 w 1548"/>
                  <a:gd name="T41" fmla="*/ 44 h 1547"/>
                  <a:gd name="T42" fmla="*/ 101 w 1548"/>
                  <a:gd name="T43" fmla="*/ 23 h 1547"/>
                  <a:gd name="T44" fmla="*/ 136 w 1548"/>
                  <a:gd name="T45" fmla="*/ 8 h 1547"/>
                  <a:gd name="T46" fmla="*/ 174 w 1548"/>
                  <a:gd name="T47" fmla="*/ 1 h 1547"/>
                  <a:gd name="T48" fmla="*/ 213 w 1548"/>
                  <a:gd name="T49" fmla="*/ 1 h 1547"/>
                  <a:gd name="T50" fmla="*/ 251 w 1548"/>
                  <a:gd name="T51" fmla="*/ 8 h 1547"/>
                  <a:gd name="T52" fmla="*/ 286 w 1548"/>
                  <a:gd name="T53" fmla="*/ 23 h 1547"/>
                  <a:gd name="T54" fmla="*/ 317 w 1548"/>
                  <a:gd name="T55" fmla="*/ 44 h 1547"/>
                  <a:gd name="T56" fmla="*/ 343 w 1548"/>
                  <a:gd name="T57" fmla="*/ 70 h 1547"/>
                  <a:gd name="T58" fmla="*/ 364 w 1548"/>
                  <a:gd name="T59" fmla="*/ 101 h 1547"/>
                  <a:gd name="T60" fmla="*/ 378 w 1548"/>
                  <a:gd name="T61" fmla="*/ 136 h 1547"/>
                  <a:gd name="T62" fmla="*/ 386 w 1548"/>
                  <a:gd name="T63" fmla="*/ 173 h 1547"/>
                  <a:gd name="T64" fmla="*/ 386 w 1548"/>
                  <a:gd name="T65" fmla="*/ 213 h 1547"/>
                  <a:gd name="T66" fmla="*/ 379 w 1548"/>
                  <a:gd name="T67" fmla="*/ 250 h 1547"/>
                  <a:gd name="T68" fmla="*/ 364 w 1548"/>
                  <a:gd name="T69" fmla="*/ 285 h 1547"/>
                  <a:gd name="T70" fmla="*/ 343 w 1548"/>
                  <a:gd name="T71" fmla="*/ 316 h 1547"/>
                  <a:gd name="T72" fmla="*/ 317 w 1548"/>
                  <a:gd name="T73" fmla="*/ 342 h 1547"/>
                  <a:gd name="T74" fmla="*/ 286 w 1548"/>
                  <a:gd name="T75" fmla="*/ 363 h 1547"/>
                  <a:gd name="T76" fmla="*/ 251 w 1548"/>
                  <a:gd name="T77" fmla="*/ 378 h 1547"/>
                  <a:gd name="T78" fmla="*/ 213 w 1548"/>
                  <a:gd name="T79" fmla="*/ 385 h 1547"/>
                  <a:gd name="T80" fmla="*/ 174 w 1548"/>
                  <a:gd name="T81" fmla="*/ 385 h 1547"/>
                  <a:gd name="T82" fmla="*/ 136 w 1548"/>
                  <a:gd name="T83" fmla="*/ 378 h 1547"/>
                  <a:gd name="T84" fmla="*/ 101 w 1548"/>
                  <a:gd name="T85" fmla="*/ 363 h 1547"/>
                  <a:gd name="T86" fmla="*/ 71 w 1548"/>
                  <a:gd name="T87" fmla="*/ 342 h 1547"/>
                  <a:gd name="T88" fmla="*/ 44 w 1548"/>
                  <a:gd name="T89" fmla="*/ 316 h 1547"/>
                  <a:gd name="T90" fmla="*/ 24 w 1548"/>
                  <a:gd name="T91" fmla="*/ 285 h 1547"/>
                  <a:gd name="T92" fmla="*/ 9 w 1548"/>
                  <a:gd name="T93" fmla="*/ 251 h 1547"/>
                  <a:gd name="T94" fmla="*/ 1 w 1548"/>
                  <a:gd name="T95" fmla="*/ 213 h 154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48" h="1547">
                    <a:moveTo>
                      <a:pt x="1415" y="772"/>
                    </a:moveTo>
                    <a:lnTo>
                      <a:pt x="1412" y="838"/>
                    </a:lnTo>
                    <a:lnTo>
                      <a:pt x="1403" y="903"/>
                    </a:lnTo>
                    <a:lnTo>
                      <a:pt x="1387" y="965"/>
                    </a:lnTo>
                    <a:lnTo>
                      <a:pt x="1365" y="1025"/>
                    </a:lnTo>
                    <a:lnTo>
                      <a:pt x="1337" y="1081"/>
                    </a:lnTo>
                    <a:lnTo>
                      <a:pt x="1305" y="1135"/>
                    </a:lnTo>
                    <a:lnTo>
                      <a:pt x="1267" y="1185"/>
                    </a:lnTo>
                    <a:lnTo>
                      <a:pt x="1225" y="1231"/>
                    </a:lnTo>
                    <a:lnTo>
                      <a:pt x="1179" y="1274"/>
                    </a:lnTo>
                    <a:lnTo>
                      <a:pt x="1130" y="1310"/>
                    </a:lnTo>
                    <a:lnTo>
                      <a:pt x="1076" y="1344"/>
                    </a:lnTo>
                    <a:lnTo>
                      <a:pt x="1019" y="1370"/>
                    </a:lnTo>
                    <a:lnTo>
                      <a:pt x="959" y="1393"/>
                    </a:lnTo>
                    <a:lnTo>
                      <a:pt x="897" y="1408"/>
                    </a:lnTo>
                    <a:lnTo>
                      <a:pt x="832" y="1419"/>
                    </a:lnTo>
                    <a:lnTo>
                      <a:pt x="766" y="1422"/>
                    </a:lnTo>
                    <a:lnTo>
                      <a:pt x="699" y="1419"/>
                    </a:lnTo>
                    <a:lnTo>
                      <a:pt x="634" y="1410"/>
                    </a:lnTo>
                    <a:lnTo>
                      <a:pt x="572" y="1393"/>
                    </a:lnTo>
                    <a:lnTo>
                      <a:pt x="512" y="1372"/>
                    </a:lnTo>
                    <a:lnTo>
                      <a:pt x="456" y="1344"/>
                    </a:lnTo>
                    <a:lnTo>
                      <a:pt x="402" y="1312"/>
                    </a:lnTo>
                    <a:lnTo>
                      <a:pt x="352" y="1275"/>
                    </a:lnTo>
                    <a:lnTo>
                      <a:pt x="306" y="1232"/>
                    </a:lnTo>
                    <a:lnTo>
                      <a:pt x="265" y="1186"/>
                    </a:lnTo>
                    <a:lnTo>
                      <a:pt x="227" y="1136"/>
                    </a:lnTo>
                    <a:lnTo>
                      <a:pt x="194" y="1083"/>
                    </a:lnTo>
                    <a:lnTo>
                      <a:pt x="167" y="1027"/>
                    </a:lnTo>
                    <a:lnTo>
                      <a:pt x="145" y="967"/>
                    </a:lnTo>
                    <a:lnTo>
                      <a:pt x="129" y="905"/>
                    </a:lnTo>
                    <a:lnTo>
                      <a:pt x="119" y="840"/>
                    </a:lnTo>
                    <a:lnTo>
                      <a:pt x="116" y="775"/>
                    </a:lnTo>
                    <a:lnTo>
                      <a:pt x="119" y="709"/>
                    </a:lnTo>
                    <a:lnTo>
                      <a:pt x="129" y="645"/>
                    </a:lnTo>
                    <a:lnTo>
                      <a:pt x="145" y="582"/>
                    </a:lnTo>
                    <a:lnTo>
                      <a:pt x="167" y="522"/>
                    </a:lnTo>
                    <a:lnTo>
                      <a:pt x="194" y="466"/>
                    </a:lnTo>
                    <a:lnTo>
                      <a:pt x="227" y="413"/>
                    </a:lnTo>
                    <a:lnTo>
                      <a:pt x="265" y="362"/>
                    </a:lnTo>
                    <a:lnTo>
                      <a:pt x="306" y="316"/>
                    </a:lnTo>
                    <a:lnTo>
                      <a:pt x="352" y="275"/>
                    </a:lnTo>
                    <a:lnTo>
                      <a:pt x="403" y="237"/>
                    </a:lnTo>
                    <a:lnTo>
                      <a:pt x="456" y="204"/>
                    </a:lnTo>
                    <a:lnTo>
                      <a:pt x="513" y="177"/>
                    </a:lnTo>
                    <a:lnTo>
                      <a:pt x="572" y="155"/>
                    </a:lnTo>
                    <a:lnTo>
                      <a:pt x="634" y="139"/>
                    </a:lnTo>
                    <a:lnTo>
                      <a:pt x="699" y="128"/>
                    </a:lnTo>
                    <a:lnTo>
                      <a:pt x="766" y="125"/>
                    </a:lnTo>
                    <a:lnTo>
                      <a:pt x="832" y="128"/>
                    </a:lnTo>
                    <a:lnTo>
                      <a:pt x="897" y="139"/>
                    </a:lnTo>
                    <a:lnTo>
                      <a:pt x="959" y="155"/>
                    </a:lnTo>
                    <a:lnTo>
                      <a:pt x="1018" y="177"/>
                    </a:lnTo>
                    <a:lnTo>
                      <a:pt x="1076" y="204"/>
                    </a:lnTo>
                    <a:lnTo>
                      <a:pt x="1129" y="237"/>
                    </a:lnTo>
                    <a:lnTo>
                      <a:pt x="1179" y="275"/>
                    </a:lnTo>
                    <a:lnTo>
                      <a:pt x="1225" y="316"/>
                    </a:lnTo>
                    <a:lnTo>
                      <a:pt x="1267" y="362"/>
                    </a:lnTo>
                    <a:lnTo>
                      <a:pt x="1305" y="412"/>
                    </a:lnTo>
                    <a:lnTo>
                      <a:pt x="1337" y="465"/>
                    </a:lnTo>
                    <a:lnTo>
                      <a:pt x="1365" y="521"/>
                    </a:lnTo>
                    <a:lnTo>
                      <a:pt x="1387" y="581"/>
                    </a:lnTo>
                    <a:lnTo>
                      <a:pt x="1403" y="642"/>
                    </a:lnTo>
                    <a:lnTo>
                      <a:pt x="1412" y="707"/>
                    </a:lnTo>
                    <a:lnTo>
                      <a:pt x="1415" y="772"/>
                    </a:lnTo>
                    <a:close/>
                    <a:moveTo>
                      <a:pt x="0" y="776"/>
                    </a:moveTo>
                    <a:lnTo>
                      <a:pt x="1" y="737"/>
                    </a:lnTo>
                    <a:lnTo>
                      <a:pt x="3" y="698"/>
                    </a:lnTo>
                    <a:lnTo>
                      <a:pt x="8" y="658"/>
                    </a:lnTo>
                    <a:lnTo>
                      <a:pt x="15" y="620"/>
                    </a:lnTo>
                    <a:lnTo>
                      <a:pt x="24" y="583"/>
                    </a:lnTo>
                    <a:lnTo>
                      <a:pt x="34" y="547"/>
                    </a:lnTo>
                    <a:lnTo>
                      <a:pt x="46" y="511"/>
                    </a:lnTo>
                    <a:lnTo>
                      <a:pt x="60" y="475"/>
                    </a:lnTo>
                    <a:lnTo>
                      <a:pt x="75" y="441"/>
                    </a:lnTo>
                    <a:lnTo>
                      <a:pt x="92" y="407"/>
                    </a:lnTo>
                    <a:lnTo>
                      <a:pt x="110" y="375"/>
                    </a:lnTo>
                    <a:lnTo>
                      <a:pt x="131" y="344"/>
                    </a:lnTo>
                    <a:lnTo>
                      <a:pt x="152" y="313"/>
                    </a:lnTo>
                    <a:lnTo>
                      <a:pt x="175" y="284"/>
                    </a:lnTo>
                    <a:lnTo>
                      <a:pt x="199" y="256"/>
                    </a:lnTo>
                    <a:lnTo>
                      <a:pt x="225" y="229"/>
                    </a:lnTo>
                    <a:lnTo>
                      <a:pt x="252" y="203"/>
                    </a:lnTo>
                    <a:lnTo>
                      <a:pt x="280" y="179"/>
                    </a:lnTo>
                    <a:lnTo>
                      <a:pt x="310" y="155"/>
                    </a:lnTo>
                    <a:lnTo>
                      <a:pt x="339" y="134"/>
                    </a:lnTo>
                    <a:lnTo>
                      <a:pt x="371" y="113"/>
                    </a:lnTo>
                    <a:lnTo>
                      <a:pt x="403" y="95"/>
                    </a:lnTo>
                    <a:lnTo>
                      <a:pt x="436" y="78"/>
                    </a:lnTo>
                    <a:lnTo>
                      <a:pt x="471" y="62"/>
                    </a:lnTo>
                    <a:lnTo>
                      <a:pt x="507" y="48"/>
                    </a:lnTo>
                    <a:lnTo>
                      <a:pt x="542" y="35"/>
                    </a:lnTo>
                    <a:lnTo>
                      <a:pt x="579" y="25"/>
                    </a:lnTo>
                    <a:lnTo>
                      <a:pt x="616" y="17"/>
                    </a:lnTo>
                    <a:lnTo>
                      <a:pt x="654" y="10"/>
                    </a:lnTo>
                    <a:lnTo>
                      <a:pt x="693" y="5"/>
                    </a:lnTo>
                    <a:lnTo>
                      <a:pt x="732" y="2"/>
                    </a:lnTo>
                    <a:lnTo>
                      <a:pt x="773" y="0"/>
                    </a:lnTo>
                    <a:lnTo>
                      <a:pt x="813" y="2"/>
                    </a:lnTo>
                    <a:lnTo>
                      <a:pt x="852" y="4"/>
                    </a:lnTo>
                    <a:lnTo>
                      <a:pt x="891" y="10"/>
                    </a:lnTo>
                    <a:lnTo>
                      <a:pt x="929" y="17"/>
                    </a:lnTo>
                    <a:lnTo>
                      <a:pt x="966" y="25"/>
                    </a:lnTo>
                    <a:lnTo>
                      <a:pt x="1003" y="35"/>
                    </a:lnTo>
                    <a:lnTo>
                      <a:pt x="1039" y="48"/>
                    </a:lnTo>
                    <a:lnTo>
                      <a:pt x="1074" y="62"/>
                    </a:lnTo>
                    <a:lnTo>
                      <a:pt x="1109" y="76"/>
                    </a:lnTo>
                    <a:lnTo>
                      <a:pt x="1142" y="94"/>
                    </a:lnTo>
                    <a:lnTo>
                      <a:pt x="1175" y="113"/>
                    </a:lnTo>
                    <a:lnTo>
                      <a:pt x="1206" y="133"/>
                    </a:lnTo>
                    <a:lnTo>
                      <a:pt x="1237" y="155"/>
                    </a:lnTo>
                    <a:lnTo>
                      <a:pt x="1266" y="178"/>
                    </a:lnTo>
                    <a:lnTo>
                      <a:pt x="1293" y="202"/>
                    </a:lnTo>
                    <a:lnTo>
                      <a:pt x="1321" y="227"/>
                    </a:lnTo>
                    <a:lnTo>
                      <a:pt x="1346" y="254"/>
                    </a:lnTo>
                    <a:lnTo>
                      <a:pt x="1370" y="283"/>
                    </a:lnTo>
                    <a:lnTo>
                      <a:pt x="1393" y="312"/>
                    </a:lnTo>
                    <a:lnTo>
                      <a:pt x="1415" y="343"/>
                    </a:lnTo>
                    <a:lnTo>
                      <a:pt x="1435" y="374"/>
                    </a:lnTo>
                    <a:lnTo>
                      <a:pt x="1453" y="406"/>
                    </a:lnTo>
                    <a:lnTo>
                      <a:pt x="1471" y="439"/>
                    </a:lnTo>
                    <a:lnTo>
                      <a:pt x="1487" y="473"/>
                    </a:lnTo>
                    <a:lnTo>
                      <a:pt x="1501" y="509"/>
                    </a:lnTo>
                    <a:lnTo>
                      <a:pt x="1512" y="544"/>
                    </a:lnTo>
                    <a:lnTo>
                      <a:pt x="1522" y="581"/>
                    </a:lnTo>
                    <a:lnTo>
                      <a:pt x="1532" y="618"/>
                    </a:lnTo>
                    <a:lnTo>
                      <a:pt x="1539" y="656"/>
                    </a:lnTo>
                    <a:lnTo>
                      <a:pt x="1543" y="695"/>
                    </a:lnTo>
                    <a:lnTo>
                      <a:pt x="1547" y="734"/>
                    </a:lnTo>
                    <a:lnTo>
                      <a:pt x="1548" y="774"/>
                    </a:lnTo>
                    <a:lnTo>
                      <a:pt x="1547" y="813"/>
                    </a:lnTo>
                    <a:lnTo>
                      <a:pt x="1544" y="853"/>
                    </a:lnTo>
                    <a:lnTo>
                      <a:pt x="1539" y="891"/>
                    </a:lnTo>
                    <a:lnTo>
                      <a:pt x="1532" y="929"/>
                    </a:lnTo>
                    <a:lnTo>
                      <a:pt x="1524" y="967"/>
                    </a:lnTo>
                    <a:lnTo>
                      <a:pt x="1513" y="1003"/>
                    </a:lnTo>
                    <a:lnTo>
                      <a:pt x="1501" y="1040"/>
                    </a:lnTo>
                    <a:lnTo>
                      <a:pt x="1487" y="1074"/>
                    </a:lnTo>
                    <a:lnTo>
                      <a:pt x="1472" y="1109"/>
                    </a:lnTo>
                    <a:lnTo>
                      <a:pt x="1454" y="1142"/>
                    </a:lnTo>
                    <a:lnTo>
                      <a:pt x="1435" y="1175"/>
                    </a:lnTo>
                    <a:lnTo>
                      <a:pt x="1415" y="1206"/>
                    </a:lnTo>
                    <a:lnTo>
                      <a:pt x="1393" y="1237"/>
                    </a:lnTo>
                    <a:lnTo>
                      <a:pt x="1370" y="1266"/>
                    </a:lnTo>
                    <a:lnTo>
                      <a:pt x="1346" y="1293"/>
                    </a:lnTo>
                    <a:lnTo>
                      <a:pt x="1321" y="1321"/>
                    </a:lnTo>
                    <a:lnTo>
                      <a:pt x="1293" y="1346"/>
                    </a:lnTo>
                    <a:lnTo>
                      <a:pt x="1266" y="1370"/>
                    </a:lnTo>
                    <a:lnTo>
                      <a:pt x="1236" y="1393"/>
                    </a:lnTo>
                    <a:lnTo>
                      <a:pt x="1206" y="1415"/>
                    </a:lnTo>
                    <a:lnTo>
                      <a:pt x="1175" y="1435"/>
                    </a:lnTo>
                    <a:lnTo>
                      <a:pt x="1141" y="1453"/>
                    </a:lnTo>
                    <a:lnTo>
                      <a:pt x="1108" y="1471"/>
                    </a:lnTo>
                    <a:lnTo>
                      <a:pt x="1074" y="1487"/>
                    </a:lnTo>
                    <a:lnTo>
                      <a:pt x="1039" y="1501"/>
                    </a:lnTo>
                    <a:lnTo>
                      <a:pt x="1003" y="1512"/>
                    </a:lnTo>
                    <a:lnTo>
                      <a:pt x="966" y="1522"/>
                    </a:lnTo>
                    <a:lnTo>
                      <a:pt x="928" y="1532"/>
                    </a:lnTo>
                    <a:lnTo>
                      <a:pt x="890" y="1537"/>
                    </a:lnTo>
                    <a:lnTo>
                      <a:pt x="852" y="1543"/>
                    </a:lnTo>
                    <a:lnTo>
                      <a:pt x="813" y="1546"/>
                    </a:lnTo>
                    <a:lnTo>
                      <a:pt x="773" y="1547"/>
                    </a:lnTo>
                    <a:lnTo>
                      <a:pt x="732" y="1546"/>
                    </a:lnTo>
                    <a:lnTo>
                      <a:pt x="693" y="1543"/>
                    </a:lnTo>
                    <a:lnTo>
                      <a:pt x="654" y="1537"/>
                    </a:lnTo>
                    <a:lnTo>
                      <a:pt x="616" y="1531"/>
                    </a:lnTo>
                    <a:lnTo>
                      <a:pt x="579" y="1522"/>
                    </a:lnTo>
                    <a:lnTo>
                      <a:pt x="542" y="1512"/>
                    </a:lnTo>
                    <a:lnTo>
                      <a:pt x="507" y="1499"/>
                    </a:lnTo>
                    <a:lnTo>
                      <a:pt x="471" y="1486"/>
                    </a:lnTo>
                    <a:lnTo>
                      <a:pt x="436" y="1471"/>
                    </a:lnTo>
                    <a:lnTo>
                      <a:pt x="404" y="1453"/>
                    </a:lnTo>
                    <a:lnTo>
                      <a:pt x="371" y="1435"/>
                    </a:lnTo>
                    <a:lnTo>
                      <a:pt x="339" y="1415"/>
                    </a:lnTo>
                    <a:lnTo>
                      <a:pt x="310" y="1393"/>
                    </a:lnTo>
                    <a:lnTo>
                      <a:pt x="281" y="1370"/>
                    </a:lnTo>
                    <a:lnTo>
                      <a:pt x="252" y="1346"/>
                    </a:lnTo>
                    <a:lnTo>
                      <a:pt x="225" y="1321"/>
                    </a:lnTo>
                    <a:lnTo>
                      <a:pt x="200" y="1294"/>
                    </a:lnTo>
                    <a:lnTo>
                      <a:pt x="176" y="1267"/>
                    </a:lnTo>
                    <a:lnTo>
                      <a:pt x="153" y="1237"/>
                    </a:lnTo>
                    <a:lnTo>
                      <a:pt x="131" y="1207"/>
                    </a:lnTo>
                    <a:lnTo>
                      <a:pt x="111" y="1176"/>
                    </a:lnTo>
                    <a:lnTo>
                      <a:pt x="93" y="1143"/>
                    </a:lnTo>
                    <a:lnTo>
                      <a:pt x="76" y="1110"/>
                    </a:lnTo>
                    <a:lnTo>
                      <a:pt x="61" y="1077"/>
                    </a:lnTo>
                    <a:lnTo>
                      <a:pt x="47" y="1041"/>
                    </a:lnTo>
                    <a:lnTo>
                      <a:pt x="34" y="1005"/>
                    </a:lnTo>
                    <a:lnTo>
                      <a:pt x="24" y="968"/>
                    </a:lnTo>
                    <a:lnTo>
                      <a:pt x="16" y="931"/>
                    </a:lnTo>
                    <a:lnTo>
                      <a:pt x="9" y="893"/>
                    </a:lnTo>
                    <a:lnTo>
                      <a:pt x="3" y="854"/>
                    </a:lnTo>
                    <a:lnTo>
                      <a:pt x="1" y="815"/>
                    </a:lnTo>
                    <a:lnTo>
                      <a:pt x="0" y="776"/>
                    </a:lnTo>
                    <a:close/>
                  </a:path>
                </a:pathLst>
              </a:custGeom>
              <a:solidFill>
                <a:srgbClr val="545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7" name="Freeform 289">
                <a:extLst>
                  <a:ext uri="{FF2B5EF4-FFF2-40B4-BE49-F238E27FC236}">
                    <a16:creationId xmlns:a16="http://schemas.microsoft.com/office/drawing/2014/main" id="{38C05D38-E463-4F4A-AB4A-ED476801173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9" y="2495"/>
                <a:ext cx="770" cy="767"/>
              </a:xfrm>
              <a:custGeom>
                <a:avLst/>
                <a:gdLst>
                  <a:gd name="T0" fmla="*/ 347 w 1539"/>
                  <a:gd name="T1" fmla="*/ 240 h 1535"/>
                  <a:gd name="T2" fmla="*/ 317 w 1539"/>
                  <a:gd name="T3" fmla="*/ 295 h 1535"/>
                  <a:gd name="T4" fmla="*/ 268 w 1539"/>
                  <a:gd name="T5" fmla="*/ 335 h 1535"/>
                  <a:gd name="T6" fmla="*/ 207 w 1539"/>
                  <a:gd name="T7" fmla="*/ 354 h 1535"/>
                  <a:gd name="T8" fmla="*/ 142 w 1539"/>
                  <a:gd name="T9" fmla="*/ 347 h 1535"/>
                  <a:gd name="T10" fmla="*/ 87 w 1539"/>
                  <a:gd name="T11" fmla="*/ 317 h 1535"/>
                  <a:gd name="T12" fmla="*/ 47 w 1539"/>
                  <a:gd name="T13" fmla="*/ 269 h 1535"/>
                  <a:gd name="T14" fmla="*/ 28 w 1539"/>
                  <a:gd name="T15" fmla="*/ 209 h 1535"/>
                  <a:gd name="T16" fmla="*/ 35 w 1539"/>
                  <a:gd name="T17" fmla="*/ 143 h 1535"/>
                  <a:gd name="T18" fmla="*/ 65 w 1539"/>
                  <a:gd name="T19" fmla="*/ 88 h 1535"/>
                  <a:gd name="T20" fmla="*/ 113 w 1539"/>
                  <a:gd name="T21" fmla="*/ 48 h 1535"/>
                  <a:gd name="T22" fmla="*/ 174 w 1539"/>
                  <a:gd name="T23" fmla="*/ 29 h 1535"/>
                  <a:gd name="T24" fmla="*/ 239 w 1539"/>
                  <a:gd name="T25" fmla="*/ 36 h 1535"/>
                  <a:gd name="T26" fmla="*/ 294 w 1539"/>
                  <a:gd name="T27" fmla="*/ 66 h 1535"/>
                  <a:gd name="T28" fmla="*/ 334 w 1539"/>
                  <a:gd name="T29" fmla="*/ 114 h 1535"/>
                  <a:gd name="T30" fmla="*/ 353 w 1539"/>
                  <a:gd name="T31" fmla="*/ 175 h 1535"/>
                  <a:gd name="T32" fmla="*/ 2 w 1539"/>
                  <a:gd name="T33" fmla="*/ 173 h 1535"/>
                  <a:gd name="T34" fmla="*/ 9 w 1539"/>
                  <a:gd name="T35" fmla="*/ 135 h 1535"/>
                  <a:gd name="T36" fmla="*/ 24 w 1539"/>
                  <a:gd name="T37" fmla="*/ 100 h 1535"/>
                  <a:gd name="T38" fmla="*/ 44 w 1539"/>
                  <a:gd name="T39" fmla="*/ 70 h 1535"/>
                  <a:gd name="T40" fmla="*/ 70 w 1539"/>
                  <a:gd name="T41" fmla="*/ 44 h 1535"/>
                  <a:gd name="T42" fmla="*/ 101 w 1539"/>
                  <a:gd name="T43" fmla="*/ 23 h 1535"/>
                  <a:gd name="T44" fmla="*/ 135 w 1539"/>
                  <a:gd name="T45" fmla="*/ 8 h 1535"/>
                  <a:gd name="T46" fmla="*/ 173 w 1539"/>
                  <a:gd name="T47" fmla="*/ 1 h 1535"/>
                  <a:gd name="T48" fmla="*/ 212 w 1539"/>
                  <a:gd name="T49" fmla="*/ 1 h 1535"/>
                  <a:gd name="T50" fmla="*/ 250 w 1539"/>
                  <a:gd name="T51" fmla="*/ 8 h 1535"/>
                  <a:gd name="T52" fmla="*/ 284 w 1539"/>
                  <a:gd name="T53" fmla="*/ 23 h 1535"/>
                  <a:gd name="T54" fmla="*/ 315 w 1539"/>
                  <a:gd name="T55" fmla="*/ 43 h 1535"/>
                  <a:gd name="T56" fmla="*/ 341 w 1539"/>
                  <a:gd name="T57" fmla="*/ 70 h 1535"/>
                  <a:gd name="T58" fmla="*/ 362 w 1539"/>
                  <a:gd name="T59" fmla="*/ 100 h 1535"/>
                  <a:gd name="T60" fmla="*/ 376 w 1539"/>
                  <a:gd name="T61" fmla="*/ 135 h 1535"/>
                  <a:gd name="T62" fmla="*/ 384 w 1539"/>
                  <a:gd name="T63" fmla="*/ 172 h 1535"/>
                  <a:gd name="T64" fmla="*/ 384 w 1539"/>
                  <a:gd name="T65" fmla="*/ 211 h 1535"/>
                  <a:gd name="T66" fmla="*/ 376 w 1539"/>
                  <a:gd name="T67" fmla="*/ 249 h 1535"/>
                  <a:gd name="T68" fmla="*/ 362 w 1539"/>
                  <a:gd name="T69" fmla="*/ 283 h 1535"/>
                  <a:gd name="T70" fmla="*/ 341 w 1539"/>
                  <a:gd name="T71" fmla="*/ 314 h 1535"/>
                  <a:gd name="T72" fmla="*/ 315 w 1539"/>
                  <a:gd name="T73" fmla="*/ 340 h 1535"/>
                  <a:gd name="T74" fmla="*/ 284 w 1539"/>
                  <a:gd name="T75" fmla="*/ 360 h 1535"/>
                  <a:gd name="T76" fmla="*/ 250 w 1539"/>
                  <a:gd name="T77" fmla="*/ 375 h 1535"/>
                  <a:gd name="T78" fmla="*/ 212 w 1539"/>
                  <a:gd name="T79" fmla="*/ 382 h 1535"/>
                  <a:gd name="T80" fmla="*/ 173 w 1539"/>
                  <a:gd name="T81" fmla="*/ 382 h 1535"/>
                  <a:gd name="T82" fmla="*/ 135 w 1539"/>
                  <a:gd name="T83" fmla="*/ 375 h 1535"/>
                  <a:gd name="T84" fmla="*/ 101 w 1539"/>
                  <a:gd name="T85" fmla="*/ 360 h 1535"/>
                  <a:gd name="T86" fmla="*/ 70 w 1539"/>
                  <a:gd name="T87" fmla="*/ 340 h 1535"/>
                  <a:gd name="T88" fmla="*/ 44 w 1539"/>
                  <a:gd name="T89" fmla="*/ 314 h 1535"/>
                  <a:gd name="T90" fmla="*/ 24 w 1539"/>
                  <a:gd name="T91" fmla="*/ 283 h 1535"/>
                  <a:gd name="T92" fmla="*/ 9 w 1539"/>
                  <a:gd name="T93" fmla="*/ 249 h 1535"/>
                  <a:gd name="T94" fmla="*/ 2 w 1539"/>
                  <a:gd name="T95" fmla="*/ 212 h 153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39" h="1535">
                    <a:moveTo>
                      <a:pt x="1414" y="768"/>
                    </a:moveTo>
                    <a:lnTo>
                      <a:pt x="1411" y="834"/>
                    </a:lnTo>
                    <a:lnTo>
                      <a:pt x="1401" y="899"/>
                    </a:lnTo>
                    <a:lnTo>
                      <a:pt x="1385" y="961"/>
                    </a:lnTo>
                    <a:lnTo>
                      <a:pt x="1363" y="1021"/>
                    </a:lnTo>
                    <a:lnTo>
                      <a:pt x="1335" y="1077"/>
                    </a:lnTo>
                    <a:lnTo>
                      <a:pt x="1303" y="1132"/>
                    </a:lnTo>
                    <a:lnTo>
                      <a:pt x="1265" y="1181"/>
                    </a:lnTo>
                    <a:lnTo>
                      <a:pt x="1223" y="1228"/>
                    </a:lnTo>
                    <a:lnTo>
                      <a:pt x="1176" y="1270"/>
                    </a:lnTo>
                    <a:lnTo>
                      <a:pt x="1127" y="1308"/>
                    </a:lnTo>
                    <a:lnTo>
                      <a:pt x="1072" y="1341"/>
                    </a:lnTo>
                    <a:lnTo>
                      <a:pt x="1016" y="1369"/>
                    </a:lnTo>
                    <a:lnTo>
                      <a:pt x="955" y="1391"/>
                    </a:lnTo>
                    <a:lnTo>
                      <a:pt x="893" y="1407"/>
                    </a:lnTo>
                    <a:lnTo>
                      <a:pt x="828" y="1417"/>
                    </a:lnTo>
                    <a:lnTo>
                      <a:pt x="761" y="1421"/>
                    </a:lnTo>
                    <a:lnTo>
                      <a:pt x="695" y="1417"/>
                    </a:lnTo>
                    <a:lnTo>
                      <a:pt x="630" y="1407"/>
                    </a:lnTo>
                    <a:lnTo>
                      <a:pt x="567" y="1391"/>
                    </a:lnTo>
                    <a:lnTo>
                      <a:pt x="507" y="1369"/>
                    </a:lnTo>
                    <a:lnTo>
                      <a:pt x="450" y="1341"/>
                    </a:lnTo>
                    <a:lnTo>
                      <a:pt x="396" y="1308"/>
                    </a:lnTo>
                    <a:lnTo>
                      <a:pt x="346" y="1271"/>
                    </a:lnTo>
                    <a:lnTo>
                      <a:pt x="299" y="1228"/>
                    </a:lnTo>
                    <a:lnTo>
                      <a:pt x="257" y="1182"/>
                    </a:lnTo>
                    <a:lnTo>
                      <a:pt x="220" y="1132"/>
                    </a:lnTo>
                    <a:lnTo>
                      <a:pt x="187" y="1079"/>
                    </a:lnTo>
                    <a:lnTo>
                      <a:pt x="159" y="1021"/>
                    </a:lnTo>
                    <a:lnTo>
                      <a:pt x="137" y="962"/>
                    </a:lnTo>
                    <a:lnTo>
                      <a:pt x="121" y="900"/>
                    </a:lnTo>
                    <a:lnTo>
                      <a:pt x="111" y="836"/>
                    </a:lnTo>
                    <a:lnTo>
                      <a:pt x="107" y="769"/>
                    </a:lnTo>
                    <a:lnTo>
                      <a:pt x="111" y="702"/>
                    </a:lnTo>
                    <a:lnTo>
                      <a:pt x="121" y="637"/>
                    </a:lnTo>
                    <a:lnTo>
                      <a:pt x="137" y="575"/>
                    </a:lnTo>
                    <a:lnTo>
                      <a:pt x="159" y="515"/>
                    </a:lnTo>
                    <a:lnTo>
                      <a:pt x="187" y="458"/>
                    </a:lnTo>
                    <a:lnTo>
                      <a:pt x="219" y="405"/>
                    </a:lnTo>
                    <a:lnTo>
                      <a:pt x="257" y="354"/>
                    </a:lnTo>
                    <a:lnTo>
                      <a:pt x="299" y="307"/>
                    </a:lnTo>
                    <a:lnTo>
                      <a:pt x="346" y="265"/>
                    </a:lnTo>
                    <a:lnTo>
                      <a:pt x="396" y="227"/>
                    </a:lnTo>
                    <a:lnTo>
                      <a:pt x="449" y="194"/>
                    </a:lnTo>
                    <a:lnTo>
                      <a:pt x="507" y="166"/>
                    </a:lnTo>
                    <a:lnTo>
                      <a:pt x="567" y="144"/>
                    </a:lnTo>
                    <a:lnTo>
                      <a:pt x="629" y="128"/>
                    </a:lnTo>
                    <a:lnTo>
                      <a:pt x="695" y="118"/>
                    </a:lnTo>
                    <a:lnTo>
                      <a:pt x="761" y="114"/>
                    </a:lnTo>
                    <a:lnTo>
                      <a:pt x="828" y="118"/>
                    </a:lnTo>
                    <a:lnTo>
                      <a:pt x="893" y="128"/>
                    </a:lnTo>
                    <a:lnTo>
                      <a:pt x="955" y="144"/>
                    </a:lnTo>
                    <a:lnTo>
                      <a:pt x="1016" y="166"/>
                    </a:lnTo>
                    <a:lnTo>
                      <a:pt x="1072" y="194"/>
                    </a:lnTo>
                    <a:lnTo>
                      <a:pt x="1127" y="227"/>
                    </a:lnTo>
                    <a:lnTo>
                      <a:pt x="1176" y="265"/>
                    </a:lnTo>
                    <a:lnTo>
                      <a:pt x="1223" y="307"/>
                    </a:lnTo>
                    <a:lnTo>
                      <a:pt x="1265" y="354"/>
                    </a:lnTo>
                    <a:lnTo>
                      <a:pt x="1303" y="403"/>
                    </a:lnTo>
                    <a:lnTo>
                      <a:pt x="1335" y="458"/>
                    </a:lnTo>
                    <a:lnTo>
                      <a:pt x="1363" y="514"/>
                    </a:lnTo>
                    <a:lnTo>
                      <a:pt x="1385" y="574"/>
                    </a:lnTo>
                    <a:lnTo>
                      <a:pt x="1401" y="636"/>
                    </a:lnTo>
                    <a:lnTo>
                      <a:pt x="1411" y="701"/>
                    </a:lnTo>
                    <a:lnTo>
                      <a:pt x="1414" y="768"/>
                    </a:lnTo>
                    <a:close/>
                    <a:moveTo>
                      <a:pt x="0" y="770"/>
                    </a:moveTo>
                    <a:lnTo>
                      <a:pt x="1" y="731"/>
                    </a:lnTo>
                    <a:lnTo>
                      <a:pt x="5" y="692"/>
                    </a:lnTo>
                    <a:lnTo>
                      <a:pt x="9" y="653"/>
                    </a:lnTo>
                    <a:lnTo>
                      <a:pt x="16" y="615"/>
                    </a:lnTo>
                    <a:lnTo>
                      <a:pt x="24" y="579"/>
                    </a:lnTo>
                    <a:lnTo>
                      <a:pt x="35" y="542"/>
                    </a:lnTo>
                    <a:lnTo>
                      <a:pt x="47" y="506"/>
                    </a:lnTo>
                    <a:lnTo>
                      <a:pt x="61" y="471"/>
                    </a:lnTo>
                    <a:lnTo>
                      <a:pt x="76" y="437"/>
                    </a:lnTo>
                    <a:lnTo>
                      <a:pt x="93" y="403"/>
                    </a:lnTo>
                    <a:lnTo>
                      <a:pt x="112" y="371"/>
                    </a:lnTo>
                    <a:lnTo>
                      <a:pt x="131" y="340"/>
                    </a:lnTo>
                    <a:lnTo>
                      <a:pt x="153" y="310"/>
                    </a:lnTo>
                    <a:lnTo>
                      <a:pt x="176" y="281"/>
                    </a:lnTo>
                    <a:lnTo>
                      <a:pt x="200" y="254"/>
                    </a:lnTo>
                    <a:lnTo>
                      <a:pt x="226" y="226"/>
                    </a:lnTo>
                    <a:lnTo>
                      <a:pt x="252" y="201"/>
                    </a:lnTo>
                    <a:lnTo>
                      <a:pt x="280" y="176"/>
                    </a:lnTo>
                    <a:lnTo>
                      <a:pt x="309" y="153"/>
                    </a:lnTo>
                    <a:lnTo>
                      <a:pt x="339" y="133"/>
                    </a:lnTo>
                    <a:lnTo>
                      <a:pt x="370" y="112"/>
                    </a:lnTo>
                    <a:lnTo>
                      <a:pt x="402" y="94"/>
                    </a:lnTo>
                    <a:lnTo>
                      <a:pt x="435" y="76"/>
                    </a:lnTo>
                    <a:lnTo>
                      <a:pt x="470" y="61"/>
                    </a:lnTo>
                    <a:lnTo>
                      <a:pt x="505" y="47"/>
                    </a:lnTo>
                    <a:lnTo>
                      <a:pt x="540" y="35"/>
                    </a:lnTo>
                    <a:lnTo>
                      <a:pt x="577" y="24"/>
                    </a:lnTo>
                    <a:lnTo>
                      <a:pt x="614" y="16"/>
                    </a:lnTo>
                    <a:lnTo>
                      <a:pt x="652" y="9"/>
                    </a:lnTo>
                    <a:lnTo>
                      <a:pt x="691" y="4"/>
                    </a:lnTo>
                    <a:lnTo>
                      <a:pt x="730" y="1"/>
                    </a:lnTo>
                    <a:lnTo>
                      <a:pt x="769" y="0"/>
                    </a:lnTo>
                    <a:lnTo>
                      <a:pt x="809" y="1"/>
                    </a:lnTo>
                    <a:lnTo>
                      <a:pt x="848" y="4"/>
                    </a:lnTo>
                    <a:lnTo>
                      <a:pt x="887" y="8"/>
                    </a:lnTo>
                    <a:lnTo>
                      <a:pt x="925" y="15"/>
                    </a:lnTo>
                    <a:lnTo>
                      <a:pt x="962" y="24"/>
                    </a:lnTo>
                    <a:lnTo>
                      <a:pt x="999" y="35"/>
                    </a:lnTo>
                    <a:lnTo>
                      <a:pt x="1034" y="46"/>
                    </a:lnTo>
                    <a:lnTo>
                      <a:pt x="1069" y="60"/>
                    </a:lnTo>
                    <a:lnTo>
                      <a:pt x="1103" y="76"/>
                    </a:lnTo>
                    <a:lnTo>
                      <a:pt x="1136" y="92"/>
                    </a:lnTo>
                    <a:lnTo>
                      <a:pt x="1168" y="111"/>
                    </a:lnTo>
                    <a:lnTo>
                      <a:pt x="1200" y="132"/>
                    </a:lnTo>
                    <a:lnTo>
                      <a:pt x="1230" y="152"/>
                    </a:lnTo>
                    <a:lnTo>
                      <a:pt x="1259" y="175"/>
                    </a:lnTo>
                    <a:lnTo>
                      <a:pt x="1287" y="200"/>
                    </a:lnTo>
                    <a:lnTo>
                      <a:pt x="1313" y="225"/>
                    </a:lnTo>
                    <a:lnTo>
                      <a:pt x="1338" y="253"/>
                    </a:lnTo>
                    <a:lnTo>
                      <a:pt x="1363" y="280"/>
                    </a:lnTo>
                    <a:lnTo>
                      <a:pt x="1386" y="309"/>
                    </a:lnTo>
                    <a:lnTo>
                      <a:pt x="1408" y="339"/>
                    </a:lnTo>
                    <a:lnTo>
                      <a:pt x="1427" y="370"/>
                    </a:lnTo>
                    <a:lnTo>
                      <a:pt x="1446" y="402"/>
                    </a:lnTo>
                    <a:lnTo>
                      <a:pt x="1463" y="436"/>
                    </a:lnTo>
                    <a:lnTo>
                      <a:pt x="1479" y="469"/>
                    </a:lnTo>
                    <a:lnTo>
                      <a:pt x="1492" y="505"/>
                    </a:lnTo>
                    <a:lnTo>
                      <a:pt x="1504" y="541"/>
                    </a:lnTo>
                    <a:lnTo>
                      <a:pt x="1515" y="576"/>
                    </a:lnTo>
                    <a:lnTo>
                      <a:pt x="1523" y="613"/>
                    </a:lnTo>
                    <a:lnTo>
                      <a:pt x="1530" y="651"/>
                    </a:lnTo>
                    <a:lnTo>
                      <a:pt x="1535" y="689"/>
                    </a:lnTo>
                    <a:lnTo>
                      <a:pt x="1538" y="728"/>
                    </a:lnTo>
                    <a:lnTo>
                      <a:pt x="1539" y="768"/>
                    </a:lnTo>
                    <a:lnTo>
                      <a:pt x="1538" y="807"/>
                    </a:lnTo>
                    <a:lnTo>
                      <a:pt x="1535" y="846"/>
                    </a:lnTo>
                    <a:lnTo>
                      <a:pt x="1530" y="884"/>
                    </a:lnTo>
                    <a:lnTo>
                      <a:pt x="1523" y="922"/>
                    </a:lnTo>
                    <a:lnTo>
                      <a:pt x="1515" y="960"/>
                    </a:lnTo>
                    <a:lnTo>
                      <a:pt x="1504" y="996"/>
                    </a:lnTo>
                    <a:lnTo>
                      <a:pt x="1492" y="1031"/>
                    </a:lnTo>
                    <a:lnTo>
                      <a:pt x="1479" y="1066"/>
                    </a:lnTo>
                    <a:lnTo>
                      <a:pt x="1463" y="1101"/>
                    </a:lnTo>
                    <a:lnTo>
                      <a:pt x="1446" y="1134"/>
                    </a:lnTo>
                    <a:lnTo>
                      <a:pt x="1427" y="1166"/>
                    </a:lnTo>
                    <a:lnTo>
                      <a:pt x="1408" y="1197"/>
                    </a:lnTo>
                    <a:lnTo>
                      <a:pt x="1386" y="1227"/>
                    </a:lnTo>
                    <a:lnTo>
                      <a:pt x="1363" y="1256"/>
                    </a:lnTo>
                    <a:lnTo>
                      <a:pt x="1338" y="1284"/>
                    </a:lnTo>
                    <a:lnTo>
                      <a:pt x="1313" y="1310"/>
                    </a:lnTo>
                    <a:lnTo>
                      <a:pt x="1287" y="1336"/>
                    </a:lnTo>
                    <a:lnTo>
                      <a:pt x="1259" y="1360"/>
                    </a:lnTo>
                    <a:lnTo>
                      <a:pt x="1230" y="1383"/>
                    </a:lnTo>
                    <a:lnTo>
                      <a:pt x="1200" y="1405"/>
                    </a:lnTo>
                    <a:lnTo>
                      <a:pt x="1168" y="1424"/>
                    </a:lnTo>
                    <a:lnTo>
                      <a:pt x="1136" y="1443"/>
                    </a:lnTo>
                    <a:lnTo>
                      <a:pt x="1103" y="1460"/>
                    </a:lnTo>
                    <a:lnTo>
                      <a:pt x="1069" y="1475"/>
                    </a:lnTo>
                    <a:lnTo>
                      <a:pt x="1034" y="1489"/>
                    </a:lnTo>
                    <a:lnTo>
                      <a:pt x="999" y="1500"/>
                    </a:lnTo>
                    <a:lnTo>
                      <a:pt x="962" y="1511"/>
                    </a:lnTo>
                    <a:lnTo>
                      <a:pt x="925" y="1520"/>
                    </a:lnTo>
                    <a:lnTo>
                      <a:pt x="887" y="1527"/>
                    </a:lnTo>
                    <a:lnTo>
                      <a:pt x="848" y="1531"/>
                    </a:lnTo>
                    <a:lnTo>
                      <a:pt x="809" y="1534"/>
                    </a:lnTo>
                    <a:lnTo>
                      <a:pt x="769" y="1535"/>
                    </a:lnTo>
                    <a:lnTo>
                      <a:pt x="730" y="1534"/>
                    </a:lnTo>
                    <a:lnTo>
                      <a:pt x="691" y="1531"/>
                    </a:lnTo>
                    <a:lnTo>
                      <a:pt x="652" y="1527"/>
                    </a:lnTo>
                    <a:lnTo>
                      <a:pt x="614" y="1520"/>
                    </a:lnTo>
                    <a:lnTo>
                      <a:pt x="577" y="1511"/>
                    </a:lnTo>
                    <a:lnTo>
                      <a:pt x="540" y="1501"/>
                    </a:lnTo>
                    <a:lnTo>
                      <a:pt x="505" y="1489"/>
                    </a:lnTo>
                    <a:lnTo>
                      <a:pt x="470" y="1475"/>
                    </a:lnTo>
                    <a:lnTo>
                      <a:pt x="437" y="1460"/>
                    </a:lnTo>
                    <a:lnTo>
                      <a:pt x="403" y="1443"/>
                    </a:lnTo>
                    <a:lnTo>
                      <a:pt x="371" y="1424"/>
                    </a:lnTo>
                    <a:lnTo>
                      <a:pt x="340" y="1405"/>
                    </a:lnTo>
                    <a:lnTo>
                      <a:pt x="310" y="1384"/>
                    </a:lnTo>
                    <a:lnTo>
                      <a:pt x="280" y="1361"/>
                    </a:lnTo>
                    <a:lnTo>
                      <a:pt x="252" y="1337"/>
                    </a:lnTo>
                    <a:lnTo>
                      <a:pt x="226" y="1311"/>
                    </a:lnTo>
                    <a:lnTo>
                      <a:pt x="200" y="1285"/>
                    </a:lnTo>
                    <a:lnTo>
                      <a:pt x="176" y="1257"/>
                    </a:lnTo>
                    <a:lnTo>
                      <a:pt x="153" y="1228"/>
                    </a:lnTo>
                    <a:lnTo>
                      <a:pt x="132" y="1198"/>
                    </a:lnTo>
                    <a:lnTo>
                      <a:pt x="112" y="1167"/>
                    </a:lnTo>
                    <a:lnTo>
                      <a:pt x="93" y="1135"/>
                    </a:lnTo>
                    <a:lnTo>
                      <a:pt x="76" y="1102"/>
                    </a:lnTo>
                    <a:lnTo>
                      <a:pt x="61" y="1068"/>
                    </a:lnTo>
                    <a:lnTo>
                      <a:pt x="47" y="1034"/>
                    </a:lnTo>
                    <a:lnTo>
                      <a:pt x="35" y="998"/>
                    </a:lnTo>
                    <a:lnTo>
                      <a:pt x="24" y="961"/>
                    </a:lnTo>
                    <a:lnTo>
                      <a:pt x="16" y="924"/>
                    </a:lnTo>
                    <a:lnTo>
                      <a:pt x="9" y="886"/>
                    </a:lnTo>
                    <a:lnTo>
                      <a:pt x="5" y="848"/>
                    </a:lnTo>
                    <a:lnTo>
                      <a:pt x="1" y="809"/>
                    </a:lnTo>
                    <a:lnTo>
                      <a:pt x="0" y="770"/>
                    </a:lnTo>
                    <a:close/>
                  </a:path>
                </a:pathLst>
              </a:custGeom>
              <a:solidFill>
                <a:srgbClr val="606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8" name="Freeform 290">
                <a:extLst>
                  <a:ext uri="{FF2B5EF4-FFF2-40B4-BE49-F238E27FC236}">
                    <a16:creationId xmlns:a16="http://schemas.microsoft.com/office/drawing/2014/main" id="{D4890B18-8AAD-4486-913F-C93C2D43C8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2" y="2497"/>
                <a:ext cx="763" cy="763"/>
              </a:xfrm>
              <a:custGeom>
                <a:avLst/>
                <a:gdLst>
                  <a:gd name="T0" fmla="*/ 345 w 1527"/>
                  <a:gd name="T1" fmla="*/ 239 h 1525"/>
                  <a:gd name="T2" fmla="*/ 315 w 1527"/>
                  <a:gd name="T3" fmla="*/ 295 h 1525"/>
                  <a:gd name="T4" fmla="*/ 266 w 1527"/>
                  <a:gd name="T5" fmla="*/ 335 h 1525"/>
                  <a:gd name="T6" fmla="*/ 205 w 1527"/>
                  <a:gd name="T7" fmla="*/ 354 h 1525"/>
                  <a:gd name="T8" fmla="*/ 139 w 1527"/>
                  <a:gd name="T9" fmla="*/ 347 h 1525"/>
                  <a:gd name="T10" fmla="*/ 83 w 1527"/>
                  <a:gd name="T11" fmla="*/ 317 h 1525"/>
                  <a:gd name="T12" fmla="*/ 44 w 1527"/>
                  <a:gd name="T13" fmla="*/ 269 h 1525"/>
                  <a:gd name="T14" fmla="*/ 25 w 1527"/>
                  <a:gd name="T15" fmla="*/ 208 h 1525"/>
                  <a:gd name="T16" fmla="*/ 31 w 1527"/>
                  <a:gd name="T17" fmla="*/ 142 h 1525"/>
                  <a:gd name="T18" fmla="*/ 61 w 1527"/>
                  <a:gd name="T19" fmla="*/ 87 h 1525"/>
                  <a:gd name="T20" fmla="*/ 110 w 1527"/>
                  <a:gd name="T21" fmla="*/ 47 h 1525"/>
                  <a:gd name="T22" fmla="*/ 171 w 1527"/>
                  <a:gd name="T23" fmla="*/ 28 h 1525"/>
                  <a:gd name="T24" fmla="*/ 237 w 1527"/>
                  <a:gd name="T25" fmla="*/ 34 h 1525"/>
                  <a:gd name="T26" fmla="*/ 292 w 1527"/>
                  <a:gd name="T27" fmla="*/ 64 h 1525"/>
                  <a:gd name="T28" fmla="*/ 332 w 1527"/>
                  <a:gd name="T29" fmla="*/ 113 h 1525"/>
                  <a:gd name="T30" fmla="*/ 351 w 1527"/>
                  <a:gd name="T31" fmla="*/ 174 h 1525"/>
                  <a:gd name="T32" fmla="*/ 0 w 1527"/>
                  <a:gd name="T33" fmla="*/ 172 h 1525"/>
                  <a:gd name="T34" fmla="*/ 8 w 1527"/>
                  <a:gd name="T35" fmla="*/ 135 h 1525"/>
                  <a:gd name="T36" fmla="*/ 23 w 1527"/>
                  <a:gd name="T37" fmla="*/ 101 h 1525"/>
                  <a:gd name="T38" fmla="*/ 43 w 1527"/>
                  <a:gd name="T39" fmla="*/ 70 h 1525"/>
                  <a:gd name="T40" fmla="*/ 69 w 1527"/>
                  <a:gd name="T41" fmla="*/ 44 h 1525"/>
                  <a:gd name="T42" fmla="*/ 99 w 1527"/>
                  <a:gd name="T43" fmla="*/ 23 h 1525"/>
                  <a:gd name="T44" fmla="*/ 134 w 1527"/>
                  <a:gd name="T45" fmla="*/ 9 h 1525"/>
                  <a:gd name="T46" fmla="*/ 171 w 1527"/>
                  <a:gd name="T47" fmla="*/ 1 h 1525"/>
                  <a:gd name="T48" fmla="*/ 210 w 1527"/>
                  <a:gd name="T49" fmla="*/ 1 h 1525"/>
                  <a:gd name="T50" fmla="*/ 247 w 1527"/>
                  <a:gd name="T51" fmla="*/ 9 h 1525"/>
                  <a:gd name="T52" fmla="*/ 282 w 1527"/>
                  <a:gd name="T53" fmla="*/ 23 h 1525"/>
                  <a:gd name="T54" fmla="*/ 312 w 1527"/>
                  <a:gd name="T55" fmla="*/ 44 h 1525"/>
                  <a:gd name="T56" fmla="*/ 338 w 1527"/>
                  <a:gd name="T57" fmla="*/ 70 h 1525"/>
                  <a:gd name="T58" fmla="*/ 359 w 1527"/>
                  <a:gd name="T59" fmla="*/ 100 h 1525"/>
                  <a:gd name="T60" fmla="*/ 373 w 1527"/>
                  <a:gd name="T61" fmla="*/ 134 h 1525"/>
                  <a:gd name="T62" fmla="*/ 380 w 1527"/>
                  <a:gd name="T63" fmla="*/ 171 h 1525"/>
                  <a:gd name="T64" fmla="*/ 380 w 1527"/>
                  <a:gd name="T65" fmla="*/ 210 h 1525"/>
                  <a:gd name="T66" fmla="*/ 373 w 1527"/>
                  <a:gd name="T67" fmla="*/ 248 h 1525"/>
                  <a:gd name="T68" fmla="*/ 358 w 1527"/>
                  <a:gd name="T69" fmla="*/ 282 h 1525"/>
                  <a:gd name="T70" fmla="*/ 338 w 1527"/>
                  <a:gd name="T71" fmla="*/ 312 h 1525"/>
                  <a:gd name="T72" fmla="*/ 312 w 1527"/>
                  <a:gd name="T73" fmla="*/ 338 h 1525"/>
                  <a:gd name="T74" fmla="*/ 281 w 1527"/>
                  <a:gd name="T75" fmla="*/ 359 h 1525"/>
                  <a:gd name="T76" fmla="*/ 247 w 1527"/>
                  <a:gd name="T77" fmla="*/ 373 h 1525"/>
                  <a:gd name="T78" fmla="*/ 210 w 1527"/>
                  <a:gd name="T79" fmla="*/ 381 h 1525"/>
                  <a:gd name="T80" fmla="*/ 171 w 1527"/>
                  <a:gd name="T81" fmla="*/ 381 h 1525"/>
                  <a:gd name="T82" fmla="*/ 133 w 1527"/>
                  <a:gd name="T83" fmla="*/ 373 h 1525"/>
                  <a:gd name="T84" fmla="*/ 99 w 1527"/>
                  <a:gd name="T85" fmla="*/ 359 h 1525"/>
                  <a:gd name="T86" fmla="*/ 69 w 1527"/>
                  <a:gd name="T87" fmla="*/ 338 h 1525"/>
                  <a:gd name="T88" fmla="*/ 43 w 1527"/>
                  <a:gd name="T89" fmla="*/ 312 h 1525"/>
                  <a:gd name="T90" fmla="*/ 23 w 1527"/>
                  <a:gd name="T91" fmla="*/ 282 h 1525"/>
                  <a:gd name="T92" fmla="*/ 8 w 1527"/>
                  <a:gd name="T93" fmla="*/ 248 h 1525"/>
                  <a:gd name="T94" fmla="*/ 0 w 1527"/>
                  <a:gd name="T95" fmla="*/ 211 h 15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27" h="1525">
                    <a:moveTo>
                      <a:pt x="1409" y="762"/>
                    </a:moveTo>
                    <a:lnTo>
                      <a:pt x="1406" y="828"/>
                    </a:lnTo>
                    <a:lnTo>
                      <a:pt x="1397" y="893"/>
                    </a:lnTo>
                    <a:lnTo>
                      <a:pt x="1381" y="956"/>
                    </a:lnTo>
                    <a:lnTo>
                      <a:pt x="1359" y="1016"/>
                    </a:lnTo>
                    <a:lnTo>
                      <a:pt x="1331" y="1074"/>
                    </a:lnTo>
                    <a:lnTo>
                      <a:pt x="1298" y="1128"/>
                    </a:lnTo>
                    <a:lnTo>
                      <a:pt x="1260" y="1179"/>
                    </a:lnTo>
                    <a:lnTo>
                      <a:pt x="1218" y="1225"/>
                    </a:lnTo>
                    <a:lnTo>
                      <a:pt x="1171" y="1267"/>
                    </a:lnTo>
                    <a:lnTo>
                      <a:pt x="1120" y="1305"/>
                    </a:lnTo>
                    <a:lnTo>
                      <a:pt x="1066" y="1338"/>
                    </a:lnTo>
                    <a:lnTo>
                      <a:pt x="1009" y="1366"/>
                    </a:lnTo>
                    <a:lnTo>
                      <a:pt x="949" y="1388"/>
                    </a:lnTo>
                    <a:lnTo>
                      <a:pt x="885" y="1404"/>
                    </a:lnTo>
                    <a:lnTo>
                      <a:pt x="820" y="1415"/>
                    </a:lnTo>
                    <a:lnTo>
                      <a:pt x="753" y="1418"/>
                    </a:lnTo>
                    <a:lnTo>
                      <a:pt x="686" y="1415"/>
                    </a:lnTo>
                    <a:lnTo>
                      <a:pt x="620" y="1404"/>
                    </a:lnTo>
                    <a:lnTo>
                      <a:pt x="557" y="1388"/>
                    </a:lnTo>
                    <a:lnTo>
                      <a:pt x="497" y="1366"/>
                    </a:lnTo>
                    <a:lnTo>
                      <a:pt x="440" y="1339"/>
                    </a:lnTo>
                    <a:lnTo>
                      <a:pt x="385" y="1305"/>
                    </a:lnTo>
                    <a:lnTo>
                      <a:pt x="335" y="1267"/>
                    </a:lnTo>
                    <a:lnTo>
                      <a:pt x="289" y="1225"/>
                    </a:lnTo>
                    <a:lnTo>
                      <a:pt x="246" y="1179"/>
                    </a:lnTo>
                    <a:lnTo>
                      <a:pt x="209" y="1128"/>
                    </a:lnTo>
                    <a:lnTo>
                      <a:pt x="176" y="1074"/>
                    </a:lnTo>
                    <a:lnTo>
                      <a:pt x="148" y="1017"/>
                    </a:lnTo>
                    <a:lnTo>
                      <a:pt x="126" y="957"/>
                    </a:lnTo>
                    <a:lnTo>
                      <a:pt x="110" y="894"/>
                    </a:lnTo>
                    <a:lnTo>
                      <a:pt x="101" y="830"/>
                    </a:lnTo>
                    <a:lnTo>
                      <a:pt x="98" y="763"/>
                    </a:lnTo>
                    <a:lnTo>
                      <a:pt x="101" y="696"/>
                    </a:lnTo>
                    <a:lnTo>
                      <a:pt x="110" y="631"/>
                    </a:lnTo>
                    <a:lnTo>
                      <a:pt x="126" y="568"/>
                    </a:lnTo>
                    <a:lnTo>
                      <a:pt x="148" y="508"/>
                    </a:lnTo>
                    <a:lnTo>
                      <a:pt x="176" y="450"/>
                    </a:lnTo>
                    <a:lnTo>
                      <a:pt x="209" y="396"/>
                    </a:lnTo>
                    <a:lnTo>
                      <a:pt x="246" y="346"/>
                    </a:lnTo>
                    <a:lnTo>
                      <a:pt x="289" y="300"/>
                    </a:lnTo>
                    <a:lnTo>
                      <a:pt x="336" y="257"/>
                    </a:lnTo>
                    <a:lnTo>
                      <a:pt x="387" y="219"/>
                    </a:lnTo>
                    <a:lnTo>
                      <a:pt x="441" y="185"/>
                    </a:lnTo>
                    <a:lnTo>
                      <a:pt x="497" y="158"/>
                    </a:lnTo>
                    <a:lnTo>
                      <a:pt x="558" y="136"/>
                    </a:lnTo>
                    <a:lnTo>
                      <a:pt x="622" y="120"/>
                    </a:lnTo>
                    <a:lnTo>
                      <a:pt x="687" y="109"/>
                    </a:lnTo>
                    <a:lnTo>
                      <a:pt x="754" y="106"/>
                    </a:lnTo>
                    <a:lnTo>
                      <a:pt x="821" y="109"/>
                    </a:lnTo>
                    <a:lnTo>
                      <a:pt x="887" y="120"/>
                    </a:lnTo>
                    <a:lnTo>
                      <a:pt x="949" y="136"/>
                    </a:lnTo>
                    <a:lnTo>
                      <a:pt x="1009" y="158"/>
                    </a:lnTo>
                    <a:lnTo>
                      <a:pt x="1066" y="185"/>
                    </a:lnTo>
                    <a:lnTo>
                      <a:pt x="1120" y="218"/>
                    </a:lnTo>
                    <a:lnTo>
                      <a:pt x="1171" y="256"/>
                    </a:lnTo>
                    <a:lnTo>
                      <a:pt x="1217" y="298"/>
                    </a:lnTo>
                    <a:lnTo>
                      <a:pt x="1260" y="344"/>
                    </a:lnTo>
                    <a:lnTo>
                      <a:pt x="1298" y="395"/>
                    </a:lnTo>
                    <a:lnTo>
                      <a:pt x="1330" y="449"/>
                    </a:lnTo>
                    <a:lnTo>
                      <a:pt x="1358" y="507"/>
                    </a:lnTo>
                    <a:lnTo>
                      <a:pt x="1380" y="567"/>
                    </a:lnTo>
                    <a:lnTo>
                      <a:pt x="1396" y="629"/>
                    </a:lnTo>
                    <a:lnTo>
                      <a:pt x="1406" y="695"/>
                    </a:lnTo>
                    <a:lnTo>
                      <a:pt x="1409" y="762"/>
                    </a:lnTo>
                    <a:close/>
                    <a:moveTo>
                      <a:pt x="0" y="764"/>
                    </a:moveTo>
                    <a:lnTo>
                      <a:pt x="1" y="725"/>
                    </a:lnTo>
                    <a:lnTo>
                      <a:pt x="3" y="687"/>
                    </a:lnTo>
                    <a:lnTo>
                      <a:pt x="9" y="649"/>
                    </a:lnTo>
                    <a:lnTo>
                      <a:pt x="15" y="611"/>
                    </a:lnTo>
                    <a:lnTo>
                      <a:pt x="24" y="574"/>
                    </a:lnTo>
                    <a:lnTo>
                      <a:pt x="34" y="538"/>
                    </a:lnTo>
                    <a:lnTo>
                      <a:pt x="46" y="502"/>
                    </a:lnTo>
                    <a:lnTo>
                      <a:pt x="59" y="468"/>
                    </a:lnTo>
                    <a:lnTo>
                      <a:pt x="74" y="433"/>
                    </a:lnTo>
                    <a:lnTo>
                      <a:pt x="92" y="401"/>
                    </a:lnTo>
                    <a:lnTo>
                      <a:pt x="110" y="369"/>
                    </a:lnTo>
                    <a:lnTo>
                      <a:pt x="130" y="338"/>
                    </a:lnTo>
                    <a:lnTo>
                      <a:pt x="150" y="308"/>
                    </a:lnTo>
                    <a:lnTo>
                      <a:pt x="174" y="279"/>
                    </a:lnTo>
                    <a:lnTo>
                      <a:pt x="198" y="251"/>
                    </a:lnTo>
                    <a:lnTo>
                      <a:pt x="223" y="225"/>
                    </a:lnTo>
                    <a:lnTo>
                      <a:pt x="250" y="199"/>
                    </a:lnTo>
                    <a:lnTo>
                      <a:pt x="277" y="175"/>
                    </a:lnTo>
                    <a:lnTo>
                      <a:pt x="306" y="152"/>
                    </a:lnTo>
                    <a:lnTo>
                      <a:pt x="336" y="130"/>
                    </a:lnTo>
                    <a:lnTo>
                      <a:pt x="367" y="111"/>
                    </a:lnTo>
                    <a:lnTo>
                      <a:pt x="399" y="92"/>
                    </a:lnTo>
                    <a:lnTo>
                      <a:pt x="432" y="75"/>
                    </a:lnTo>
                    <a:lnTo>
                      <a:pt x="466" y="60"/>
                    </a:lnTo>
                    <a:lnTo>
                      <a:pt x="501" y="46"/>
                    </a:lnTo>
                    <a:lnTo>
                      <a:pt x="536" y="35"/>
                    </a:lnTo>
                    <a:lnTo>
                      <a:pt x="572" y="24"/>
                    </a:lnTo>
                    <a:lnTo>
                      <a:pt x="609" y="15"/>
                    </a:lnTo>
                    <a:lnTo>
                      <a:pt x="647" y="8"/>
                    </a:lnTo>
                    <a:lnTo>
                      <a:pt x="685" y="3"/>
                    </a:lnTo>
                    <a:lnTo>
                      <a:pt x="724" y="1"/>
                    </a:lnTo>
                    <a:lnTo>
                      <a:pt x="763" y="0"/>
                    </a:lnTo>
                    <a:lnTo>
                      <a:pt x="802" y="1"/>
                    </a:lnTo>
                    <a:lnTo>
                      <a:pt x="842" y="3"/>
                    </a:lnTo>
                    <a:lnTo>
                      <a:pt x="880" y="8"/>
                    </a:lnTo>
                    <a:lnTo>
                      <a:pt x="918" y="15"/>
                    </a:lnTo>
                    <a:lnTo>
                      <a:pt x="954" y="24"/>
                    </a:lnTo>
                    <a:lnTo>
                      <a:pt x="991" y="35"/>
                    </a:lnTo>
                    <a:lnTo>
                      <a:pt x="1026" y="46"/>
                    </a:lnTo>
                    <a:lnTo>
                      <a:pt x="1062" y="60"/>
                    </a:lnTo>
                    <a:lnTo>
                      <a:pt x="1095" y="75"/>
                    </a:lnTo>
                    <a:lnTo>
                      <a:pt x="1128" y="92"/>
                    </a:lnTo>
                    <a:lnTo>
                      <a:pt x="1160" y="111"/>
                    </a:lnTo>
                    <a:lnTo>
                      <a:pt x="1191" y="130"/>
                    </a:lnTo>
                    <a:lnTo>
                      <a:pt x="1221" y="151"/>
                    </a:lnTo>
                    <a:lnTo>
                      <a:pt x="1249" y="174"/>
                    </a:lnTo>
                    <a:lnTo>
                      <a:pt x="1277" y="198"/>
                    </a:lnTo>
                    <a:lnTo>
                      <a:pt x="1305" y="223"/>
                    </a:lnTo>
                    <a:lnTo>
                      <a:pt x="1329" y="250"/>
                    </a:lnTo>
                    <a:lnTo>
                      <a:pt x="1353" y="278"/>
                    </a:lnTo>
                    <a:lnTo>
                      <a:pt x="1376" y="306"/>
                    </a:lnTo>
                    <a:lnTo>
                      <a:pt x="1397" y="336"/>
                    </a:lnTo>
                    <a:lnTo>
                      <a:pt x="1418" y="368"/>
                    </a:lnTo>
                    <a:lnTo>
                      <a:pt x="1436" y="400"/>
                    </a:lnTo>
                    <a:lnTo>
                      <a:pt x="1452" y="432"/>
                    </a:lnTo>
                    <a:lnTo>
                      <a:pt x="1467" y="465"/>
                    </a:lnTo>
                    <a:lnTo>
                      <a:pt x="1481" y="500"/>
                    </a:lnTo>
                    <a:lnTo>
                      <a:pt x="1494" y="536"/>
                    </a:lnTo>
                    <a:lnTo>
                      <a:pt x="1504" y="571"/>
                    </a:lnTo>
                    <a:lnTo>
                      <a:pt x="1512" y="608"/>
                    </a:lnTo>
                    <a:lnTo>
                      <a:pt x="1519" y="646"/>
                    </a:lnTo>
                    <a:lnTo>
                      <a:pt x="1523" y="684"/>
                    </a:lnTo>
                    <a:lnTo>
                      <a:pt x="1526" y="722"/>
                    </a:lnTo>
                    <a:lnTo>
                      <a:pt x="1527" y="762"/>
                    </a:lnTo>
                    <a:lnTo>
                      <a:pt x="1526" y="801"/>
                    </a:lnTo>
                    <a:lnTo>
                      <a:pt x="1523" y="840"/>
                    </a:lnTo>
                    <a:lnTo>
                      <a:pt x="1519" y="878"/>
                    </a:lnTo>
                    <a:lnTo>
                      <a:pt x="1512" y="915"/>
                    </a:lnTo>
                    <a:lnTo>
                      <a:pt x="1503" y="952"/>
                    </a:lnTo>
                    <a:lnTo>
                      <a:pt x="1494" y="989"/>
                    </a:lnTo>
                    <a:lnTo>
                      <a:pt x="1481" y="1023"/>
                    </a:lnTo>
                    <a:lnTo>
                      <a:pt x="1467" y="1059"/>
                    </a:lnTo>
                    <a:lnTo>
                      <a:pt x="1452" y="1092"/>
                    </a:lnTo>
                    <a:lnTo>
                      <a:pt x="1435" y="1126"/>
                    </a:lnTo>
                    <a:lnTo>
                      <a:pt x="1416" y="1157"/>
                    </a:lnTo>
                    <a:lnTo>
                      <a:pt x="1397" y="1188"/>
                    </a:lnTo>
                    <a:lnTo>
                      <a:pt x="1376" y="1218"/>
                    </a:lnTo>
                    <a:lnTo>
                      <a:pt x="1353" y="1247"/>
                    </a:lnTo>
                    <a:lnTo>
                      <a:pt x="1329" y="1274"/>
                    </a:lnTo>
                    <a:lnTo>
                      <a:pt x="1303" y="1301"/>
                    </a:lnTo>
                    <a:lnTo>
                      <a:pt x="1277" y="1326"/>
                    </a:lnTo>
                    <a:lnTo>
                      <a:pt x="1249" y="1350"/>
                    </a:lnTo>
                    <a:lnTo>
                      <a:pt x="1221" y="1373"/>
                    </a:lnTo>
                    <a:lnTo>
                      <a:pt x="1191" y="1394"/>
                    </a:lnTo>
                    <a:lnTo>
                      <a:pt x="1160" y="1415"/>
                    </a:lnTo>
                    <a:lnTo>
                      <a:pt x="1127" y="1433"/>
                    </a:lnTo>
                    <a:lnTo>
                      <a:pt x="1095" y="1449"/>
                    </a:lnTo>
                    <a:lnTo>
                      <a:pt x="1060" y="1466"/>
                    </a:lnTo>
                    <a:lnTo>
                      <a:pt x="1026" y="1479"/>
                    </a:lnTo>
                    <a:lnTo>
                      <a:pt x="990" y="1491"/>
                    </a:lnTo>
                    <a:lnTo>
                      <a:pt x="954" y="1501"/>
                    </a:lnTo>
                    <a:lnTo>
                      <a:pt x="918" y="1509"/>
                    </a:lnTo>
                    <a:lnTo>
                      <a:pt x="880" y="1516"/>
                    </a:lnTo>
                    <a:lnTo>
                      <a:pt x="842" y="1522"/>
                    </a:lnTo>
                    <a:lnTo>
                      <a:pt x="802" y="1524"/>
                    </a:lnTo>
                    <a:lnTo>
                      <a:pt x="763" y="1525"/>
                    </a:lnTo>
                    <a:lnTo>
                      <a:pt x="724" y="1524"/>
                    </a:lnTo>
                    <a:lnTo>
                      <a:pt x="685" y="1522"/>
                    </a:lnTo>
                    <a:lnTo>
                      <a:pt x="647" y="1516"/>
                    </a:lnTo>
                    <a:lnTo>
                      <a:pt x="609" y="1510"/>
                    </a:lnTo>
                    <a:lnTo>
                      <a:pt x="572" y="1501"/>
                    </a:lnTo>
                    <a:lnTo>
                      <a:pt x="535" y="1491"/>
                    </a:lnTo>
                    <a:lnTo>
                      <a:pt x="500" y="1479"/>
                    </a:lnTo>
                    <a:lnTo>
                      <a:pt x="465" y="1466"/>
                    </a:lnTo>
                    <a:lnTo>
                      <a:pt x="432" y="1451"/>
                    </a:lnTo>
                    <a:lnTo>
                      <a:pt x="398" y="1433"/>
                    </a:lnTo>
                    <a:lnTo>
                      <a:pt x="366" y="1415"/>
                    </a:lnTo>
                    <a:lnTo>
                      <a:pt x="336" y="1395"/>
                    </a:lnTo>
                    <a:lnTo>
                      <a:pt x="306" y="1373"/>
                    </a:lnTo>
                    <a:lnTo>
                      <a:pt x="277" y="1351"/>
                    </a:lnTo>
                    <a:lnTo>
                      <a:pt x="248" y="1327"/>
                    </a:lnTo>
                    <a:lnTo>
                      <a:pt x="223" y="1302"/>
                    </a:lnTo>
                    <a:lnTo>
                      <a:pt x="198" y="1275"/>
                    </a:lnTo>
                    <a:lnTo>
                      <a:pt x="174" y="1248"/>
                    </a:lnTo>
                    <a:lnTo>
                      <a:pt x="150" y="1219"/>
                    </a:lnTo>
                    <a:lnTo>
                      <a:pt x="130" y="1189"/>
                    </a:lnTo>
                    <a:lnTo>
                      <a:pt x="110" y="1158"/>
                    </a:lnTo>
                    <a:lnTo>
                      <a:pt x="92" y="1127"/>
                    </a:lnTo>
                    <a:lnTo>
                      <a:pt x="74" y="1093"/>
                    </a:lnTo>
                    <a:lnTo>
                      <a:pt x="59" y="1060"/>
                    </a:lnTo>
                    <a:lnTo>
                      <a:pt x="46" y="1025"/>
                    </a:lnTo>
                    <a:lnTo>
                      <a:pt x="34" y="990"/>
                    </a:lnTo>
                    <a:lnTo>
                      <a:pt x="24" y="954"/>
                    </a:lnTo>
                    <a:lnTo>
                      <a:pt x="15" y="917"/>
                    </a:lnTo>
                    <a:lnTo>
                      <a:pt x="9" y="879"/>
                    </a:lnTo>
                    <a:lnTo>
                      <a:pt x="3" y="841"/>
                    </a:lnTo>
                    <a:lnTo>
                      <a:pt x="1" y="803"/>
                    </a:lnTo>
                    <a:lnTo>
                      <a:pt x="0" y="764"/>
                    </a:lnTo>
                    <a:close/>
                  </a:path>
                </a:pathLst>
              </a:custGeom>
              <a:solidFill>
                <a:srgbClr val="6D6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99" name="Freeform 291">
                <a:extLst>
                  <a:ext uri="{FF2B5EF4-FFF2-40B4-BE49-F238E27FC236}">
                    <a16:creationId xmlns:a16="http://schemas.microsoft.com/office/drawing/2014/main" id="{766263D0-5A70-4C7A-966D-232808D5898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3" y="2499"/>
                <a:ext cx="760" cy="759"/>
              </a:xfrm>
              <a:custGeom>
                <a:avLst/>
                <a:gdLst>
                  <a:gd name="T0" fmla="*/ 345 w 1519"/>
                  <a:gd name="T1" fmla="*/ 239 h 1518"/>
                  <a:gd name="T2" fmla="*/ 315 w 1519"/>
                  <a:gd name="T3" fmla="*/ 295 h 1518"/>
                  <a:gd name="T4" fmla="*/ 266 w 1519"/>
                  <a:gd name="T5" fmla="*/ 335 h 1518"/>
                  <a:gd name="T6" fmla="*/ 205 w 1519"/>
                  <a:gd name="T7" fmla="*/ 354 h 1518"/>
                  <a:gd name="T8" fmla="*/ 138 w 1519"/>
                  <a:gd name="T9" fmla="*/ 347 h 1518"/>
                  <a:gd name="T10" fmla="*/ 82 w 1519"/>
                  <a:gd name="T11" fmla="*/ 317 h 1518"/>
                  <a:gd name="T12" fmla="*/ 42 w 1519"/>
                  <a:gd name="T13" fmla="*/ 269 h 1518"/>
                  <a:gd name="T14" fmla="*/ 23 w 1519"/>
                  <a:gd name="T15" fmla="*/ 207 h 1518"/>
                  <a:gd name="T16" fmla="*/ 30 w 1519"/>
                  <a:gd name="T17" fmla="*/ 142 h 1518"/>
                  <a:gd name="T18" fmla="*/ 60 w 1519"/>
                  <a:gd name="T19" fmla="*/ 86 h 1518"/>
                  <a:gd name="T20" fmla="*/ 109 w 1519"/>
                  <a:gd name="T21" fmla="*/ 45 h 1518"/>
                  <a:gd name="T22" fmla="*/ 171 w 1519"/>
                  <a:gd name="T23" fmla="*/ 26 h 1518"/>
                  <a:gd name="T24" fmla="*/ 237 w 1519"/>
                  <a:gd name="T25" fmla="*/ 33 h 1518"/>
                  <a:gd name="T26" fmla="*/ 293 w 1519"/>
                  <a:gd name="T27" fmla="*/ 63 h 1518"/>
                  <a:gd name="T28" fmla="*/ 333 w 1519"/>
                  <a:gd name="T29" fmla="*/ 112 h 1518"/>
                  <a:gd name="T30" fmla="*/ 351 w 1519"/>
                  <a:gd name="T31" fmla="*/ 173 h 1518"/>
                  <a:gd name="T32" fmla="*/ 2 w 1519"/>
                  <a:gd name="T33" fmla="*/ 171 h 1518"/>
                  <a:gd name="T34" fmla="*/ 9 w 1519"/>
                  <a:gd name="T35" fmla="*/ 134 h 1518"/>
                  <a:gd name="T36" fmla="*/ 23 w 1519"/>
                  <a:gd name="T37" fmla="*/ 100 h 1518"/>
                  <a:gd name="T38" fmla="*/ 44 w 1519"/>
                  <a:gd name="T39" fmla="*/ 70 h 1518"/>
                  <a:gd name="T40" fmla="*/ 69 w 1519"/>
                  <a:gd name="T41" fmla="*/ 44 h 1518"/>
                  <a:gd name="T42" fmla="*/ 100 w 1519"/>
                  <a:gd name="T43" fmla="*/ 24 h 1518"/>
                  <a:gd name="T44" fmla="*/ 134 w 1519"/>
                  <a:gd name="T45" fmla="*/ 9 h 1518"/>
                  <a:gd name="T46" fmla="*/ 171 w 1519"/>
                  <a:gd name="T47" fmla="*/ 2 h 1518"/>
                  <a:gd name="T48" fmla="*/ 210 w 1519"/>
                  <a:gd name="T49" fmla="*/ 2 h 1518"/>
                  <a:gd name="T50" fmla="*/ 247 w 1519"/>
                  <a:gd name="T51" fmla="*/ 9 h 1518"/>
                  <a:gd name="T52" fmla="*/ 281 w 1519"/>
                  <a:gd name="T53" fmla="*/ 24 h 1518"/>
                  <a:gd name="T54" fmla="*/ 311 w 1519"/>
                  <a:gd name="T55" fmla="*/ 44 h 1518"/>
                  <a:gd name="T56" fmla="*/ 337 w 1519"/>
                  <a:gd name="T57" fmla="*/ 70 h 1518"/>
                  <a:gd name="T58" fmla="*/ 357 w 1519"/>
                  <a:gd name="T59" fmla="*/ 100 h 1518"/>
                  <a:gd name="T60" fmla="*/ 372 w 1519"/>
                  <a:gd name="T61" fmla="*/ 134 h 1518"/>
                  <a:gd name="T62" fmla="*/ 379 w 1519"/>
                  <a:gd name="T63" fmla="*/ 171 h 1518"/>
                  <a:gd name="T64" fmla="*/ 379 w 1519"/>
                  <a:gd name="T65" fmla="*/ 210 h 1518"/>
                  <a:gd name="T66" fmla="*/ 372 w 1519"/>
                  <a:gd name="T67" fmla="*/ 246 h 1518"/>
                  <a:gd name="T68" fmla="*/ 357 w 1519"/>
                  <a:gd name="T69" fmla="*/ 280 h 1518"/>
                  <a:gd name="T70" fmla="*/ 337 w 1519"/>
                  <a:gd name="T71" fmla="*/ 311 h 1518"/>
                  <a:gd name="T72" fmla="*/ 311 w 1519"/>
                  <a:gd name="T73" fmla="*/ 336 h 1518"/>
                  <a:gd name="T74" fmla="*/ 281 w 1519"/>
                  <a:gd name="T75" fmla="*/ 357 h 1518"/>
                  <a:gd name="T76" fmla="*/ 247 w 1519"/>
                  <a:gd name="T77" fmla="*/ 371 h 1518"/>
                  <a:gd name="T78" fmla="*/ 209 w 1519"/>
                  <a:gd name="T79" fmla="*/ 379 h 1518"/>
                  <a:gd name="T80" fmla="*/ 171 w 1519"/>
                  <a:gd name="T81" fmla="*/ 379 h 1518"/>
                  <a:gd name="T82" fmla="*/ 134 w 1519"/>
                  <a:gd name="T83" fmla="*/ 371 h 1518"/>
                  <a:gd name="T84" fmla="*/ 100 w 1519"/>
                  <a:gd name="T85" fmla="*/ 357 h 1518"/>
                  <a:gd name="T86" fmla="*/ 69 w 1519"/>
                  <a:gd name="T87" fmla="*/ 336 h 1518"/>
                  <a:gd name="T88" fmla="*/ 44 w 1519"/>
                  <a:gd name="T89" fmla="*/ 311 h 1518"/>
                  <a:gd name="T90" fmla="*/ 23 w 1519"/>
                  <a:gd name="T91" fmla="*/ 281 h 1518"/>
                  <a:gd name="T92" fmla="*/ 9 w 1519"/>
                  <a:gd name="T93" fmla="*/ 247 h 1518"/>
                  <a:gd name="T94" fmla="*/ 2 w 1519"/>
                  <a:gd name="T95" fmla="*/ 210 h 151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518">
                    <a:moveTo>
                      <a:pt x="1407" y="759"/>
                    </a:moveTo>
                    <a:lnTo>
                      <a:pt x="1404" y="825"/>
                    </a:lnTo>
                    <a:lnTo>
                      <a:pt x="1395" y="891"/>
                    </a:lnTo>
                    <a:lnTo>
                      <a:pt x="1379" y="954"/>
                    </a:lnTo>
                    <a:lnTo>
                      <a:pt x="1357" y="1014"/>
                    </a:lnTo>
                    <a:lnTo>
                      <a:pt x="1329" y="1072"/>
                    </a:lnTo>
                    <a:lnTo>
                      <a:pt x="1296" y="1127"/>
                    </a:lnTo>
                    <a:lnTo>
                      <a:pt x="1258" y="1178"/>
                    </a:lnTo>
                    <a:lnTo>
                      <a:pt x="1215" y="1224"/>
                    </a:lnTo>
                    <a:lnTo>
                      <a:pt x="1169" y="1268"/>
                    </a:lnTo>
                    <a:lnTo>
                      <a:pt x="1118" y="1306"/>
                    </a:lnTo>
                    <a:lnTo>
                      <a:pt x="1063" y="1338"/>
                    </a:lnTo>
                    <a:lnTo>
                      <a:pt x="1005" y="1366"/>
                    </a:lnTo>
                    <a:lnTo>
                      <a:pt x="946" y="1389"/>
                    </a:lnTo>
                    <a:lnTo>
                      <a:pt x="882" y="1405"/>
                    </a:lnTo>
                    <a:lnTo>
                      <a:pt x="817" y="1414"/>
                    </a:lnTo>
                    <a:lnTo>
                      <a:pt x="749" y="1418"/>
                    </a:lnTo>
                    <a:lnTo>
                      <a:pt x="681" y="1414"/>
                    </a:lnTo>
                    <a:lnTo>
                      <a:pt x="615" y="1404"/>
                    </a:lnTo>
                    <a:lnTo>
                      <a:pt x="552" y="1388"/>
                    </a:lnTo>
                    <a:lnTo>
                      <a:pt x="491" y="1366"/>
                    </a:lnTo>
                    <a:lnTo>
                      <a:pt x="433" y="1338"/>
                    </a:lnTo>
                    <a:lnTo>
                      <a:pt x="379" y="1305"/>
                    </a:lnTo>
                    <a:lnTo>
                      <a:pt x="328" y="1267"/>
                    </a:lnTo>
                    <a:lnTo>
                      <a:pt x="281" y="1224"/>
                    </a:lnTo>
                    <a:lnTo>
                      <a:pt x="238" y="1178"/>
                    </a:lnTo>
                    <a:lnTo>
                      <a:pt x="200" y="1127"/>
                    </a:lnTo>
                    <a:lnTo>
                      <a:pt x="168" y="1073"/>
                    </a:lnTo>
                    <a:lnTo>
                      <a:pt x="140" y="1015"/>
                    </a:lnTo>
                    <a:lnTo>
                      <a:pt x="119" y="954"/>
                    </a:lnTo>
                    <a:lnTo>
                      <a:pt x="102" y="892"/>
                    </a:lnTo>
                    <a:lnTo>
                      <a:pt x="92" y="827"/>
                    </a:lnTo>
                    <a:lnTo>
                      <a:pt x="89" y="760"/>
                    </a:lnTo>
                    <a:lnTo>
                      <a:pt x="92" y="693"/>
                    </a:lnTo>
                    <a:lnTo>
                      <a:pt x="102" y="627"/>
                    </a:lnTo>
                    <a:lnTo>
                      <a:pt x="119" y="565"/>
                    </a:lnTo>
                    <a:lnTo>
                      <a:pt x="140" y="504"/>
                    </a:lnTo>
                    <a:lnTo>
                      <a:pt x="168" y="446"/>
                    </a:lnTo>
                    <a:lnTo>
                      <a:pt x="200" y="392"/>
                    </a:lnTo>
                    <a:lnTo>
                      <a:pt x="238" y="341"/>
                    </a:lnTo>
                    <a:lnTo>
                      <a:pt x="281" y="294"/>
                    </a:lnTo>
                    <a:lnTo>
                      <a:pt x="328" y="252"/>
                    </a:lnTo>
                    <a:lnTo>
                      <a:pt x="379" y="214"/>
                    </a:lnTo>
                    <a:lnTo>
                      <a:pt x="433" y="180"/>
                    </a:lnTo>
                    <a:lnTo>
                      <a:pt x="491" y="151"/>
                    </a:lnTo>
                    <a:lnTo>
                      <a:pt x="552" y="129"/>
                    </a:lnTo>
                    <a:lnTo>
                      <a:pt x="615" y="113"/>
                    </a:lnTo>
                    <a:lnTo>
                      <a:pt x="681" y="103"/>
                    </a:lnTo>
                    <a:lnTo>
                      <a:pt x="749" y="100"/>
                    </a:lnTo>
                    <a:lnTo>
                      <a:pt x="817" y="103"/>
                    </a:lnTo>
                    <a:lnTo>
                      <a:pt x="882" y="113"/>
                    </a:lnTo>
                    <a:lnTo>
                      <a:pt x="946" y="129"/>
                    </a:lnTo>
                    <a:lnTo>
                      <a:pt x="1007" y="151"/>
                    </a:lnTo>
                    <a:lnTo>
                      <a:pt x="1064" y="179"/>
                    </a:lnTo>
                    <a:lnTo>
                      <a:pt x="1118" y="212"/>
                    </a:lnTo>
                    <a:lnTo>
                      <a:pt x="1169" y="250"/>
                    </a:lnTo>
                    <a:lnTo>
                      <a:pt x="1216" y="293"/>
                    </a:lnTo>
                    <a:lnTo>
                      <a:pt x="1258" y="340"/>
                    </a:lnTo>
                    <a:lnTo>
                      <a:pt x="1296" y="391"/>
                    </a:lnTo>
                    <a:lnTo>
                      <a:pt x="1329" y="445"/>
                    </a:lnTo>
                    <a:lnTo>
                      <a:pt x="1357" y="503"/>
                    </a:lnTo>
                    <a:lnTo>
                      <a:pt x="1379" y="563"/>
                    </a:lnTo>
                    <a:lnTo>
                      <a:pt x="1395" y="626"/>
                    </a:lnTo>
                    <a:lnTo>
                      <a:pt x="1404" y="692"/>
                    </a:lnTo>
                    <a:lnTo>
                      <a:pt x="1407" y="759"/>
                    </a:lnTo>
                    <a:close/>
                    <a:moveTo>
                      <a:pt x="0" y="761"/>
                    </a:moveTo>
                    <a:lnTo>
                      <a:pt x="1" y="722"/>
                    </a:lnTo>
                    <a:lnTo>
                      <a:pt x="5" y="684"/>
                    </a:lnTo>
                    <a:lnTo>
                      <a:pt x="9" y="646"/>
                    </a:lnTo>
                    <a:lnTo>
                      <a:pt x="16" y="609"/>
                    </a:lnTo>
                    <a:lnTo>
                      <a:pt x="24" y="572"/>
                    </a:lnTo>
                    <a:lnTo>
                      <a:pt x="34" y="536"/>
                    </a:lnTo>
                    <a:lnTo>
                      <a:pt x="46" y="502"/>
                    </a:lnTo>
                    <a:lnTo>
                      <a:pt x="60" y="467"/>
                    </a:lnTo>
                    <a:lnTo>
                      <a:pt x="75" y="434"/>
                    </a:lnTo>
                    <a:lnTo>
                      <a:pt x="92" y="400"/>
                    </a:lnTo>
                    <a:lnTo>
                      <a:pt x="110" y="369"/>
                    </a:lnTo>
                    <a:lnTo>
                      <a:pt x="130" y="338"/>
                    </a:lnTo>
                    <a:lnTo>
                      <a:pt x="151" y="308"/>
                    </a:lnTo>
                    <a:lnTo>
                      <a:pt x="174" y="279"/>
                    </a:lnTo>
                    <a:lnTo>
                      <a:pt x="198" y="252"/>
                    </a:lnTo>
                    <a:lnTo>
                      <a:pt x="223" y="225"/>
                    </a:lnTo>
                    <a:lnTo>
                      <a:pt x="249" y="200"/>
                    </a:lnTo>
                    <a:lnTo>
                      <a:pt x="276" y="176"/>
                    </a:lnTo>
                    <a:lnTo>
                      <a:pt x="305" y="154"/>
                    </a:lnTo>
                    <a:lnTo>
                      <a:pt x="335" y="132"/>
                    </a:lnTo>
                    <a:lnTo>
                      <a:pt x="366" y="112"/>
                    </a:lnTo>
                    <a:lnTo>
                      <a:pt x="397" y="94"/>
                    </a:lnTo>
                    <a:lnTo>
                      <a:pt x="431" y="76"/>
                    </a:lnTo>
                    <a:lnTo>
                      <a:pt x="464" y="61"/>
                    </a:lnTo>
                    <a:lnTo>
                      <a:pt x="499" y="48"/>
                    </a:lnTo>
                    <a:lnTo>
                      <a:pt x="534" y="35"/>
                    </a:lnTo>
                    <a:lnTo>
                      <a:pt x="570" y="25"/>
                    </a:lnTo>
                    <a:lnTo>
                      <a:pt x="607" y="17"/>
                    </a:lnTo>
                    <a:lnTo>
                      <a:pt x="644" y="10"/>
                    </a:lnTo>
                    <a:lnTo>
                      <a:pt x="682" y="5"/>
                    </a:lnTo>
                    <a:lnTo>
                      <a:pt x="721" y="2"/>
                    </a:lnTo>
                    <a:lnTo>
                      <a:pt x="760" y="0"/>
                    </a:lnTo>
                    <a:lnTo>
                      <a:pt x="799" y="2"/>
                    </a:lnTo>
                    <a:lnTo>
                      <a:pt x="837" y="5"/>
                    </a:lnTo>
                    <a:lnTo>
                      <a:pt x="875" y="10"/>
                    </a:lnTo>
                    <a:lnTo>
                      <a:pt x="913" y="17"/>
                    </a:lnTo>
                    <a:lnTo>
                      <a:pt x="949" y="25"/>
                    </a:lnTo>
                    <a:lnTo>
                      <a:pt x="986" y="35"/>
                    </a:lnTo>
                    <a:lnTo>
                      <a:pt x="1020" y="48"/>
                    </a:lnTo>
                    <a:lnTo>
                      <a:pt x="1055" y="60"/>
                    </a:lnTo>
                    <a:lnTo>
                      <a:pt x="1088" y="76"/>
                    </a:lnTo>
                    <a:lnTo>
                      <a:pt x="1122" y="93"/>
                    </a:lnTo>
                    <a:lnTo>
                      <a:pt x="1153" y="111"/>
                    </a:lnTo>
                    <a:lnTo>
                      <a:pt x="1184" y="132"/>
                    </a:lnTo>
                    <a:lnTo>
                      <a:pt x="1214" y="153"/>
                    </a:lnTo>
                    <a:lnTo>
                      <a:pt x="1243" y="176"/>
                    </a:lnTo>
                    <a:lnTo>
                      <a:pt x="1270" y="199"/>
                    </a:lnTo>
                    <a:lnTo>
                      <a:pt x="1297" y="224"/>
                    </a:lnTo>
                    <a:lnTo>
                      <a:pt x="1321" y="250"/>
                    </a:lnTo>
                    <a:lnTo>
                      <a:pt x="1345" y="278"/>
                    </a:lnTo>
                    <a:lnTo>
                      <a:pt x="1368" y="307"/>
                    </a:lnTo>
                    <a:lnTo>
                      <a:pt x="1389" y="337"/>
                    </a:lnTo>
                    <a:lnTo>
                      <a:pt x="1409" y="367"/>
                    </a:lnTo>
                    <a:lnTo>
                      <a:pt x="1427" y="399"/>
                    </a:lnTo>
                    <a:lnTo>
                      <a:pt x="1444" y="431"/>
                    </a:lnTo>
                    <a:lnTo>
                      <a:pt x="1459" y="465"/>
                    </a:lnTo>
                    <a:lnTo>
                      <a:pt x="1473" y="499"/>
                    </a:lnTo>
                    <a:lnTo>
                      <a:pt x="1485" y="535"/>
                    </a:lnTo>
                    <a:lnTo>
                      <a:pt x="1495" y="571"/>
                    </a:lnTo>
                    <a:lnTo>
                      <a:pt x="1504" y="608"/>
                    </a:lnTo>
                    <a:lnTo>
                      <a:pt x="1510" y="644"/>
                    </a:lnTo>
                    <a:lnTo>
                      <a:pt x="1516" y="683"/>
                    </a:lnTo>
                    <a:lnTo>
                      <a:pt x="1518" y="721"/>
                    </a:lnTo>
                    <a:lnTo>
                      <a:pt x="1519" y="760"/>
                    </a:lnTo>
                    <a:lnTo>
                      <a:pt x="1518" y="799"/>
                    </a:lnTo>
                    <a:lnTo>
                      <a:pt x="1516" y="837"/>
                    </a:lnTo>
                    <a:lnTo>
                      <a:pt x="1510" y="875"/>
                    </a:lnTo>
                    <a:lnTo>
                      <a:pt x="1504" y="912"/>
                    </a:lnTo>
                    <a:lnTo>
                      <a:pt x="1495" y="949"/>
                    </a:lnTo>
                    <a:lnTo>
                      <a:pt x="1485" y="984"/>
                    </a:lnTo>
                    <a:lnTo>
                      <a:pt x="1473" y="1020"/>
                    </a:lnTo>
                    <a:lnTo>
                      <a:pt x="1459" y="1055"/>
                    </a:lnTo>
                    <a:lnTo>
                      <a:pt x="1444" y="1088"/>
                    </a:lnTo>
                    <a:lnTo>
                      <a:pt x="1427" y="1120"/>
                    </a:lnTo>
                    <a:lnTo>
                      <a:pt x="1409" y="1153"/>
                    </a:lnTo>
                    <a:lnTo>
                      <a:pt x="1389" y="1183"/>
                    </a:lnTo>
                    <a:lnTo>
                      <a:pt x="1368" y="1213"/>
                    </a:lnTo>
                    <a:lnTo>
                      <a:pt x="1345" y="1241"/>
                    </a:lnTo>
                    <a:lnTo>
                      <a:pt x="1321" y="1269"/>
                    </a:lnTo>
                    <a:lnTo>
                      <a:pt x="1297" y="1295"/>
                    </a:lnTo>
                    <a:lnTo>
                      <a:pt x="1270" y="1321"/>
                    </a:lnTo>
                    <a:lnTo>
                      <a:pt x="1243" y="1344"/>
                    </a:lnTo>
                    <a:lnTo>
                      <a:pt x="1214" y="1367"/>
                    </a:lnTo>
                    <a:lnTo>
                      <a:pt x="1184" y="1388"/>
                    </a:lnTo>
                    <a:lnTo>
                      <a:pt x="1153" y="1407"/>
                    </a:lnTo>
                    <a:lnTo>
                      <a:pt x="1121" y="1426"/>
                    </a:lnTo>
                    <a:lnTo>
                      <a:pt x="1088" y="1443"/>
                    </a:lnTo>
                    <a:lnTo>
                      <a:pt x="1055" y="1458"/>
                    </a:lnTo>
                    <a:lnTo>
                      <a:pt x="1020" y="1472"/>
                    </a:lnTo>
                    <a:lnTo>
                      <a:pt x="985" y="1483"/>
                    </a:lnTo>
                    <a:lnTo>
                      <a:pt x="949" y="1494"/>
                    </a:lnTo>
                    <a:lnTo>
                      <a:pt x="912" y="1503"/>
                    </a:lnTo>
                    <a:lnTo>
                      <a:pt x="874" y="1509"/>
                    </a:lnTo>
                    <a:lnTo>
                      <a:pt x="836" y="1514"/>
                    </a:lnTo>
                    <a:lnTo>
                      <a:pt x="798" y="1517"/>
                    </a:lnTo>
                    <a:lnTo>
                      <a:pt x="759" y="1518"/>
                    </a:lnTo>
                    <a:lnTo>
                      <a:pt x="720" y="1517"/>
                    </a:lnTo>
                    <a:lnTo>
                      <a:pt x="681" y="1513"/>
                    </a:lnTo>
                    <a:lnTo>
                      <a:pt x="643" y="1509"/>
                    </a:lnTo>
                    <a:lnTo>
                      <a:pt x="606" y="1502"/>
                    </a:lnTo>
                    <a:lnTo>
                      <a:pt x="569" y="1494"/>
                    </a:lnTo>
                    <a:lnTo>
                      <a:pt x="533" y="1483"/>
                    </a:lnTo>
                    <a:lnTo>
                      <a:pt x="498" y="1472"/>
                    </a:lnTo>
                    <a:lnTo>
                      <a:pt x="463" y="1458"/>
                    </a:lnTo>
                    <a:lnTo>
                      <a:pt x="430" y="1443"/>
                    </a:lnTo>
                    <a:lnTo>
                      <a:pt x="397" y="1426"/>
                    </a:lnTo>
                    <a:lnTo>
                      <a:pt x="365" y="1407"/>
                    </a:lnTo>
                    <a:lnTo>
                      <a:pt x="335" y="1388"/>
                    </a:lnTo>
                    <a:lnTo>
                      <a:pt x="305" y="1367"/>
                    </a:lnTo>
                    <a:lnTo>
                      <a:pt x="276" y="1344"/>
                    </a:lnTo>
                    <a:lnTo>
                      <a:pt x="249" y="1321"/>
                    </a:lnTo>
                    <a:lnTo>
                      <a:pt x="222" y="1295"/>
                    </a:lnTo>
                    <a:lnTo>
                      <a:pt x="198" y="1269"/>
                    </a:lnTo>
                    <a:lnTo>
                      <a:pt x="174" y="1241"/>
                    </a:lnTo>
                    <a:lnTo>
                      <a:pt x="151" y="1213"/>
                    </a:lnTo>
                    <a:lnTo>
                      <a:pt x="130" y="1184"/>
                    </a:lnTo>
                    <a:lnTo>
                      <a:pt x="110" y="1153"/>
                    </a:lnTo>
                    <a:lnTo>
                      <a:pt x="92" y="1121"/>
                    </a:lnTo>
                    <a:lnTo>
                      <a:pt x="76" y="1088"/>
                    </a:lnTo>
                    <a:lnTo>
                      <a:pt x="60" y="1055"/>
                    </a:lnTo>
                    <a:lnTo>
                      <a:pt x="47" y="1020"/>
                    </a:lnTo>
                    <a:lnTo>
                      <a:pt x="34" y="986"/>
                    </a:lnTo>
                    <a:lnTo>
                      <a:pt x="24" y="950"/>
                    </a:lnTo>
                    <a:lnTo>
                      <a:pt x="16" y="913"/>
                    </a:lnTo>
                    <a:lnTo>
                      <a:pt x="9" y="876"/>
                    </a:lnTo>
                    <a:lnTo>
                      <a:pt x="5" y="838"/>
                    </a:lnTo>
                    <a:lnTo>
                      <a:pt x="1" y="800"/>
                    </a:lnTo>
                    <a:lnTo>
                      <a:pt x="0" y="761"/>
                    </a:lnTo>
                    <a:close/>
                  </a:path>
                </a:pathLst>
              </a:custGeom>
              <a:solidFill>
                <a:srgbClr val="7A7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0" name="Freeform 292">
                <a:extLst>
                  <a:ext uri="{FF2B5EF4-FFF2-40B4-BE49-F238E27FC236}">
                    <a16:creationId xmlns:a16="http://schemas.microsoft.com/office/drawing/2014/main" id="{9E2F501C-F511-48F2-9917-90F350017BE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5" y="2503"/>
                <a:ext cx="754" cy="753"/>
              </a:xfrm>
              <a:custGeom>
                <a:avLst/>
                <a:gdLst>
                  <a:gd name="T0" fmla="*/ 344 w 1507"/>
                  <a:gd name="T1" fmla="*/ 237 h 1506"/>
                  <a:gd name="T2" fmla="*/ 314 w 1507"/>
                  <a:gd name="T3" fmla="*/ 293 h 1506"/>
                  <a:gd name="T4" fmla="*/ 265 w 1507"/>
                  <a:gd name="T5" fmla="*/ 334 h 1506"/>
                  <a:gd name="T6" fmla="*/ 202 w 1507"/>
                  <a:gd name="T7" fmla="*/ 353 h 1506"/>
                  <a:gd name="T8" fmla="*/ 136 w 1507"/>
                  <a:gd name="T9" fmla="*/ 346 h 1506"/>
                  <a:gd name="T10" fmla="*/ 80 w 1507"/>
                  <a:gd name="T11" fmla="*/ 316 h 1506"/>
                  <a:gd name="T12" fmla="*/ 40 w 1507"/>
                  <a:gd name="T13" fmla="*/ 267 h 1506"/>
                  <a:gd name="T14" fmla="*/ 20 w 1507"/>
                  <a:gd name="T15" fmla="*/ 206 h 1506"/>
                  <a:gd name="T16" fmla="*/ 27 w 1507"/>
                  <a:gd name="T17" fmla="*/ 139 h 1506"/>
                  <a:gd name="T18" fmla="*/ 57 w 1507"/>
                  <a:gd name="T19" fmla="*/ 83 h 1506"/>
                  <a:gd name="T20" fmla="*/ 106 w 1507"/>
                  <a:gd name="T21" fmla="*/ 43 h 1506"/>
                  <a:gd name="T22" fmla="*/ 169 w 1507"/>
                  <a:gd name="T23" fmla="*/ 24 h 1506"/>
                  <a:gd name="T24" fmla="*/ 235 w 1507"/>
                  <a:gd name="T25" fmla="*/ 30 h 1506"/>
                  <a:gd name="T26" fmla="*/ 291 w 1507"/>
                  <a:gd name="T27" fmla="*/ 61 h 1506"/>
                  <a:gd name="T28" fmla="*/ 331 w 1507"/>
                  <a:gd name="T29" fmla="*/ 110 h 1506"/>
                  <a:gd name="T30" fmla="*/ 351 w 1507"/>
                  <a:gd name="T31" fmla="*/ 171 h 1506"/>
                  <a:gd name="T32" fmla="*/ 1 w 1507"/>
                  <a:gd name="T33" fmla="*/ 170 h 1506"/>
                  <a:gd name="T34" fmla="*/ 9 w 1507"/>
                  <a:gd name="T35" fmla="*/ 133 h 1506"/>
                  <a:gd name="T36" fmla="*/ 23 w 1507"/>
                  <a:gd name="T37" fmla="*/ 99 h 1506"/>
                  <a:gd name="T38" fmla="*/ 43 w 1507"/>
                  <a:gd name="T39" fmla="*/ 69 h 1506"/>
                  <a:gd name="T40" fmla="*/ 69 w 1507"/>
                  <a:gd name="T41" fmla="*/ 44 h 1506"/>
                  <a:gd name="T42" fmla="*/ 99 w 1507"/>
                  <a:gd name="T43" fmla="*/ 23 h 1506"/>
                  <a:gd name="T44" fmla="*/ 132 w 1507"/>
                  <a:gd name="T45" fmla="*/ 9 h 1506"/>
                  <a:gd name="T46" fmla="*/ 169 w 1507"/>
                  <a:gd name="T47" fmla="*/ 1 h 1506"/>
                  <a:gd name="T48" fmla="*/ 208 w 1507"/>
                  <a:gd name="T49" fmla="*/ 1 h 1506"/>
                  <a:gd name="T50" fmla="*/ 245 w 1507"/>
                  <a:gd name="T51" fmla="*/ 9 h 1506"/>
                  <a:gd name="T52" fmla="*/ 278 w 1507"/>
                  <a:gd name="T53" fmla="*/ 23 h 1506"/>
                  <a:gd name="T54" fmla="*/ 308 w 1507"/>
                  <a:gd name="T55" fmla="*/ 44 h 1506"/>
                  <a:gd name="T56" fmla="*/ 334 w 1507"/>
                  <a:gd name="T57" fmla="*/ 69 h 1506"/>
                  <a:gd name="T58" fmla="*/ 354 w 1507"/>
                  <a:gd name="T59" fmla="*/ 99 h 1506"/>
                  <a:gd name="T60" fmla="*/ 369 w 1507"/>
                  <a:gd name="T61" fmla="*/ 133 h 1506"/>
                  <a:gd name="T62" fmla="*/ 376 w 1507"/>
                  <a:gd name="T63" fmla="*/ 170 h 1506"/>
                  <a:gd name="T64" fmla="*/ 376 w 1507"/>
                  <a:gd name="T65" fmla="*/ 208 h 1506"/>
                  <a:gd name="T66" fmla="*/ 369 w 1507"/>
                  <a:gd name="T67" fmla="*/ 244 h 1506"/>
                  <a:gd name="T68" fmla="*/ 354 w 1507"/>
                  <a:gd name="T69" fmla="*/ 278 h 1506"/>
                  <a:gd name="T70" fmla="*/ 334 w 1507"/>
                  <a:gd name="T71" fmla="*/ 308 h 1506"/>
                  <a:gd name="T72" fmla="*/ 309 w 1507"/>
                  <a:gd name="T73" fmla="*/ 334 h 1506"/>
                  <a:gd name="T74" fmla="*/ 279 w 1507"/>
                  <a:gd name="T75" fmla="*/ 354 h 1506"/>
                  <a:gd name="T76" fmla="*/ 245 w 1507"/>
                  <a:gd name="T77" fmla="*/ 368 h 1506"/>
                  <a:gd name="T78" fmla="*/ 208 w 1507"/>
                  <a:gd name="T79" fmla="*/ 376 h 1506"/>
                  <a:gd name="T80" fmla="*/ 170 w 1507"/>
                  <a:gd name="T81" fmla="*/ 376 h 1506"/>
                  <a:gd name="T82" fmla="*/ 133 w 1507"/>
                  <a:gd name="T83" fmla="*/ 368 h 1506"/>
                  <a:gd name="T84" fmla="*/ 99 w 1507"/>
                  <a:gd name="T85" fmla="*/ 354 h 1506"/>
                  <a:gd name="T86" fmla="*/ 69 w 1507"/>
                  <a:gd name="T87" fmla="*/ 334 h 1506"/>
                  <a:gd name="T88" fmla="*/ 43 w 1507"/>
                  <a:gd name="T89" fmla="*/ 308 h 1506"/>
                  <a:gd name="T90" fmla="*/ 23 w 1507"/>
                  <a:gd name="T91" fmla="*/ 278 h 1506"/>
                  <a:gd name="T92" fmla="*/ 9 w 1507"/>
                  <a:gd name="T93" fmla="*/ 245 h 1506"/>
                  <a:gd name="T94" fmla="*/ 1 w 1507"/>
                  <a:gd name="T95" fmla="*/ 208 h 15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07" h="1506">
                    <a:moveTo>
                      <a:pt x="1405" y="752"/>
                    </a:moveTo>
                    <a:lnTo>
                      <a:pt x="1401" y="820"/>
                    </a:lnTo>
                    <a:lnTo>
                      <a:pt x="1391" y="884"/>
                    </a:lnTo>
                    <a:lnTo>
                      <a:pt x="1375" y="947"/>
                    </a:lnTo>
                    <a:lnTo>
                      <a:pt x="1353" y="1008"/>
                    </a:lnTo>
                    <a:lnTo>
                      <a:pt x="1325" y="1066"/>
                    </a:lnTo>
                    <a:lnTo>
                      <a:pt x="1292" y="1121"/>
                    </a:lnTo>
                    <a:lnTo>
                      <a:pt x="1254" y="1172"/>
                    </a:lnTo>
                    <a:lnTo>
                      <a:pt x="1211" y="1219"/>
                    </a:lnTo>
                    <a:lnTo>
                      <a:pt x="1164" y="1262"/>
                    </a:lnTo>
                    <a:lnTo>
                      <a:pt x="1112" y="1300"/>
                    </a:lnTo>
                    <a:lnTo>
                      <a:pt x="1058" y="1333"/>
                    </a:lnTo>
                    <a:lnTo>
                      <a:pt x="999" y="1362"/>
                    </a:lnTo>
                    <a:lnTo>
                      <a:pt x="938" y="1384"/>
                    </a:lnTo>
                    <a:lnTo>
                      <a:pt x="875" y="1400"/>
                    </a:lnTo>
                    <a:lnTo>
                      <a:pt x="808" y="1411"/>
                    </a:lnTo>
                    <a:lnTo>
                      <a:pt x="740" y="1414"/>
                    </a:lnTo>
                    <a:lnTo>
                      <a:pt x="672" y="1411"/>
                    </a:lnTo>
                    <a:lnTo>
                      <a:pt x="607" y="1400"/>
                    </a:lnTo>
                    <a:lnTo>
                      <a:pt x="543" y="1384"/>
                    </a:lnTo>
                    <a:lnTo>
                      <a:pt x="482" y="1362"/>
                    </a:lnTo>
                    <a:lnTo>
                      <a:pt x="423" y="1335"/>
                    </a:lnTo>
                    <a:lnTo>
                      <a:pt x="369" y="1301"/>
                    </a:lnTo>
                    <a:lnTo>
                      <a:pt x="319" y="1263"/>
                    </a:lnTo>
                    <a:lnTo>
                      <a:pt x="271" y="1219"/>
                    </a:lnTo>
                    <a:lnTo>
                      <a:pt x="229" y="1173"/>
                    </a:lnTo>
                    <a:lnTo>
                      <a:pt x="190" y="1121"/>
                    </a:lnTo>
                    <a:lnTo>
                      <a:pt x="157" y="1067"/>
                    </a:lnTo>
                    <a:lnTo>
                      <a:pt x="129" y="1010"/>
                    </a:lnTo>
                    <a:lnTo>
                      <a:pt x="107" y="949"/>
                    </a:lnTo>
                    <a:lnTo>
                      <a:pt x="91" y="885"/>
                    </a:lnTo>
                    <a:lnTo>
                      <a:pt x="80" y="821"/>
                    </a:lnTo>
                    <a:lnTo>
                      <a:pt x="77" y="753"/>
                    </a:lnTo>
                    <a:lnTo>
                      <a:pt x="80" y="685"/>
                    </a:lnTo>
                    <a:lnTo>
                      <a:pt x="89" y="619"/>
                    </a:lnTo>
                    <a:lnTo>
                      <a:pt x="105" y="556"/>
                    </a:lnTo>
                    <a:lnTo>
                      <a:pt x="129" y="495"/>
                    </a:lnTo>
                    <a:lnTo>
                      <a:pt x="156" y="437"/>
                    </a:lnTo>
                    <a:lnTo>
                      <a:pt x="190" y="383"/>
                    </a:lnTo>
                    <a:lnTo>
                      <a:pt x="228" y="331"/>
                    </a:lnTo>
                    <a:lnTo>
                      <a:pt x="270" y="285"/>
                    </a:lnTo>
                    <a:lnTo>
                      <a:pt x="317" y="241"/>
                    </a:lnTo>
                    <a:lnTo>
                      <a:pt x="369" y="203"/>
                    </a:lnTo>
                    <a:lnTo>
                      <a:pt x="423" y="171"/>
                    </a:lnTo>
                    <a:lnTo>
                      <a:pt x="482" y="142"/>
                    </a:lnTo>
                    <a:lnTo>
                      <a:pt x="543" y="120"/>
                    </a:lnTo>
                    <a:lnTo>
                      <a:pt x="607" y="104"/>
                    </a:lnTo>
                    <a:lnTo>
                      <a:pt x="673" y="94"/>
                    </a:lnTo>
                    <a:lnTo>
                      <a:pt x="741" y="90"/>
                    </a:lnTo>
                    <a:lnTo>
                      <a:pt x="809" y="94"/>
                    </a:lnTo>
                    <a:lnTo>
                      <a:pt x="875" y="104"/>
                    </a:lnTo>
                    <a:lnTo>
                      <a:pt x="938" y="120"/>
                    </a:lnTo>
                    <a:lnTo>
                      <a:pt x="999" y="142"/>
                    </a:lnTo>
                    <a:lnTo>
                      <a:pt x="1058" y="170"/>
                    </a:lnTo>
                    <a:lnTo>
                      <a:pt x="1112" y="203"/>
                    </a:lnTo>
                    <a:lnTo>
                      <a:pt x="1163" y="241"/>
                    </a:lnTo>
                    <a:lnTo>
                      <a:pt x="1210" y="284"/>
                    </a:lnTo>
                    <a:lnTo>
                      <a:pt x="1253" y="331"/>
                    </a:lnTo>
                    <a:lnTo>
                      <a:pt x="1292" y="383"/>
                    </a:lnTo>
                    <a:lnTo>
                      <a:pt x="1324" y="437"/>
                    </a:lnTo>
                    <a:lnTo>
                      <a:pt x="1353" y="495"/>
                    </a:lnTo>
                    <a:lnTo>
                      <a:pt x="1375" y="556"/>
                    </a:lnTo>
                    <a:lnTo>
                      <a:pt x="1391" y="619"/>
                    </a:lnTo>
                    <a:lnTo>
                      <a:pt x="1401" y="684"/>
                    </a:lnTo>
                    <a:lnTo>
                      <a:pt x="1405" y="752"/>
                    </a:lnTo>
                    <a:close/>
                    <a:moveTo>
                      <a:pt x="0" y="754"/>
                    </a:moveTo>
                    <a:lnTo>
                      <a:pt x="1" y="715"/>
                    </a:lnTo>
                    <a:lnTo>
                      <a:pt x="3" y="677"/>
                    </a:lnTo>
                    <a:lnTo>
                      <a:pt x="9" y="640"/>
                    </a:lnTo>
                    <a:lnTo>
                      <a:pt x="14" y="603"/>
                    </a:lnTo>
                    <a:lnTo>
                      <a:pt x="24" y="566"/>
                    </a:lnTo>
                    <a:lnTo>
                      <a:pt x="33" y="530"/>
                    </a:lnTo>
                    <a:lnTo>
                      <a:pt x="46" y="496"/>
                    </a:lnTo>
                    <a:lnTo>
                      <a:pt x="58" y="461"/>
                    </a:lnTo>
                    <a:lnTo>
                      <a:pt x="73" y="428"/>
                    </a:lnTo>
                    <a:lnTo>
                      <a:pt x="91" y="396"/>
                    </a:lnTo>
                    <a:lnTo>
                      <a:pt x="108" y="363"/>
                    </a:lnTo>
                    <a:lnTo>
                      <a:pt x="127" y="333"/>
                    </a:lnTo>
                    <a:lnTo>
                      <a:pt x="149" y="303"/>
                    </a:lnTo>
                    <a:lnTo>
                      <a:pt x="171" y="275"/>
                    </a:lnTo>
                    <a:lnTo>
                      <a:pt x="195" y="248"/>
                    </a:lnTo>
                    <a:lnTo>
                      <a:pt x="220" y="222"/>
                    </a:lnTo>
                    <a:lnTo>
                      <a:pt x="246" y="196"/>
                    </a:lnTo>
                    <a:lnTo>
                      <a:pt x="274" y="173"/>
                    </a:lnTo>
                    <a:lnTo>
                      <a:pt x="301" y="150"/>
                    </a:lnTo>
                    <a:lnTo>
                      <a:pt x="331" y="129"/>
                    </a:lnTo>
                    <a:lnTo>
                      <a:pt x="362" y="110"/>
                    </a:lnTo>
                    <a:lnTo>
                      <a:pt x="393" y="91"/>
                    </a:lnTo>
                    <a:lnTo>
                      <a:pt x="426" y="75"/>
                    </a:lnTo>
                    <a:lnTo>
                      <a:pt x="459" y="60"/>
                    </a:lnTo>
                    <a:lnTo>
                      <a:pt x="494" y="46"/>
                    </a:lnTo>
                    <a:lnTo>
                      <a:pt x="528" y="35"/>
                    </a:lnTo>
                    <a:lnTo>
                      <a:pt x="564" y="25"/>
                    </a:lnTo>
                    <a:lnTo>
                      <a:pt x="601" y="15"/>
                    </a:lnTo>
                    <a:lnTo>
                      <a:pt x="638" y="10"/>
                    </a:lnTo>
                    <a:lnTo>
                      <a:pt x="676" y="4"/>
                    </a:lnTo>
                    <a:lnTo>
                      <a:pt x="714" y="1"/>
                    </a:lnTo>
                    <a:lnTo>
                      <a:pt x="753" y="0"/>
                    </a:lnTo>
                    <a:lnTo>
                      <a:pt x="792" y="1"/>
                    </a:lnTo>
                    <a:lnTo>
                      <a:pt x="830" y="4"/>
                    </a:lnTo>
                    <a:lnTo>
                      <a:pt x="868" y="10"/>
                    </a:lnTo>
                    <a:lnTo>
                      <a:pt x="905" y="15"/>
                    </a:lnTo>
                    <a:lnTo>
                      <a:pt x="942" y="25"/>
                    </a:lnTo>
                    <a:lnTo>
                      <a:pt x="977" y="34"/>
                    </a:lnTo>
                    <a:lnTo>
                      <a:pt x="1012" y="46"/>
                    </a:lnTo>
                    <a:lnTo>
                      <a:pt x="1047" y="60"/>
                    </a:lnTo>
                    <a:lnTo>
                      <a:pt x="1080" y="75"/>
                    </a:lnTo>
                    <a:lnTo>
                      <a:pt x="1112" y="91"/>
                    </a:lnTo>
                    <a:lnTo>
                      <a:pt x="1144" y="110"/>
                    </a:lnTo>
                    <a:lnTo>
                      <a:pt x="1174" y="129"/>
                    </a:lnTo>
                    <a:lnTo>
                      <a:pt x="1204" y="150"/>
                    </a:lnTo>
                    <a:lnTo>
                      <a:pt x="1232" y="173"/>
                    </a:lnTo>
                    <a:lnTo>
                      <a:pt x="1260" y="196"/>
                    </a:lnTo>
                    <a:lnTo>
                      <a:pt x="1286" y="222"/>
                    </a:lnTo>
                    <a:lnTo>
                      <a:pt x="1311" y="248"/>
                    </a:lnTo>
                    <a:lnTo>
                      <a:pt x="1335" y="275"/>
                    </a:lnTo>
                    <a:lnTo>
                      <a:pt x="1358" y="303"/>
                    </a:lnTo>
                    <a:lnTo>
                      <a:pt x="1378" y="333"/>
                    </a:lnTo>
                    <a:lnTo>
                      <a:pt x="1398" y="363"/>
                    </a:lnTo>
                    <a:lnTo>
                      <a:pt x="1416" y="394"/>
                    </a:lnTo>
                    <a:lnTo>
                      <a:pt x="1432" y="428"/>
                    </a:lnTo>
                    <a:lnTo>
                      <a:pt x="1447" y="461"/>
                    </a:lnTo>
                    <a:lnTo>
                      <a:pt x="1461" y="495"/>
                    </a:lnTo>
                    <a:lnTo>
                      <a:pt x="1473" y="529"/>
                    </a:lnTo>
                    <a:lnTo>
                      <a:pt x="1483" y="565"/>
                    </a:lnTo>
                    <a:lnTo>
                      <a:pt x="1491" y="602"/>
                    </a:lnTo>
                    <a:lnTo>
                      <a:pt x="1498" y="639"/>
                    </a:lnTo>
                    <a:lnTo>
                      <a:pt x="1503" y="677"/>
                    </a:lnTo>
                    <a:lnTo>
                      <a:pt x="1506" y="715"/>
                    </a:lnTo>
                    <a:lnTo>
                      <a:pt x="1507" y="753"/>
                    </a:lnTo>
                    <a:lnTo>
                      <a:pt x="1506" y="792"/>
                    </a:lnTo>
                    <a:lnTo>
                      <a:pt x="1504" y="830"/>
                    </a:lnTo>
                    <a:lnTo>
                      <a:pt x="1498" y="867"/>
                    </a:lnTo>
                    <a:lnTo>
                      <a:pt x="1492" y="904"/>
                    </a:lnTo>
                    <a:lnTo>
                      <a:pt x="1483" y="941"/>
                    </a:lnTo>
                    <a:lnTo>
                      <a:pt x="1474" y="976"/>
                    </a:lnTo>
                    <a:lnTo>
                      <a:pt x="1461" y="1011"/>
                    </a:lnTo>
                    <a:lnTo>
                      <a:pt x="1449" y="1045"/>
                    </a:lnTo>
                    <a:lnTo>
                      <a:pt x="1432" y="1079"/>
                    </a:lnTo>
                    <a:lnTo>
                      <a:pt x="1416" y="1111"/>
                    </a:lnTo>
                    <a:lnTo>
                      <a:pt x="1398" y="1142"/>
                    </a:lnTo>
                    <a:lnTo>
                      <a:pt x="1378" y="1173"/>
                    </a:lnTo>
                    <a:lnTo>
                      <a:pt x="1358" y="1202"/>
                    </a:lnTo>
                    <a:lnTo>
                      <a:pt x="1336" y="1231"/>
                    </a:lnTo>
                    <a:lnTo>
                      <a:pt x="1311" y="1259"/>
                    </a:lnTo>
                    <a:lnTo>
                      <a:pt x="1286" y="1285"/>
                    </a:lnTo>
                    <a:lnTo>
                      <a:pt x="1261" y="1309"/>
                    </a:lnTo>
                    <a:lnTo>
                      <a:pt x="1233" y="1333"/>
                    </a:lnTo>
                    <a:lnTo>
                      <a:pt x="1204" y="1355"/>
                    </a:lnTo>
                    <a:lnTo>
                      <a:pt x="1176" y="1377"/>
                    </a:lnTo>
                    <a:lnTo>
                      <a:pt x="1144" y="1397"/>
                    </a:lnTo>
                    <a:lnTo>
                      <a:pt x="1113" y="1414"/>
                    </a:lnTo>
                    <a:lnTo>
                      <a:pt x="1080" y="1431"/>
                    </a:lnTo>
                    <a:lnTo>
                      <a:pt x="1047" y="1446"/>
                    </a:lnTo>
                    <a:lnTo>
                      <a:pt x="1013" y="1460"/>
                    </a:lnTo>
                    <a:lnTo>
                      <a:pt x="977" y="1472"/>
                    </a:lnTo>
                    <a:lnTo>
                      <a:pt x="942" y="1482"/>
                    </a:lnTo>
                    <a:lnTo>
                      <a:pt x="906" y="1490"/>
                    </a:lnTo>
                    <a:lnTo>
                      <a:pt x="869" y="1497"/>
                    </a:lnTo>
                    <a:lnTo>
                      <a:pt x="831" y="1502"/>
                    </a:lnTo>
                    <a:lnTo>
                      <a:pt x="793" y="1505"/>
                    </a:lnTo>
                    <a:lnTo>
                      <a:pt x="754" y="1506"/>
                    </a:lnTo>
                    <a:lnTo>
                      <a:pt x="715" y="1505"/>
                    </a:lnTo>
                    <a:lnTo>
                      <a:pt x="677" y="1502"/>
                    </a:lnTo>
                    <a:lnTo>
                      <a:pt x="639" y="1497"/>
                    </a:lnTo>
                    <a:lnTo>
                      <a:pt x="602" y="1490"/>
                    </a:lnTo>
                    <a:lnTo>
                      <a:pt x="565" y="1482"/>
                    </a:lnTo>
                    <a:lnTo>
                      <a:pt x="529" y="1472"/>
                    </a:lnTo>
                    <a:lnTo>
                      <a:pt x="494" y="1460"/>
                    </a:lnTo>
                    <a:lnTo>
                      <a:pt x="460" y="1446"/>
                    </a:lnTo>
                    <a:lnTo>
                      <a:pt x="426" y="1431"/>
                    </a:lnTo>
                    <a:lnTo>
                      <a:pt x="393" y="1415"/>
                    </a:lnTo>
                    <a:lnTo>
                      <a:pt x="362" y="1397"/>
                    </a:lnTo>
                    <a:lnTo>
                      <a:pt x="331" y="1377"/>
                    </a:lnTo>
                    <a:lnTo>
                      <a:pt x="302" y="1356"/>
                    </a:lnTo>
                    <a:lnTo>
                      <a:pt x="274" y="1333"/>
                    </a:lnTo>
                    <a:lnTo>
                      <a:pt x="246" y="1310"/>
                    </a:lnTo>
                    <a:lnTo>
                      <a:pt x="220" y="1285"/>
                    </a:lnTo>
                    <a:lnTo>
                      <a:pt x="195" y="1259"/>
                    </a:lnTo>
                    <a:lnTo>
                      <a:pt x="171" y="1232"/>
                    </a:lnTo>
                    <a:lnTo>
                      <a:pt x="149" y="1203"/>
                    </a:lnTo>
                    <a:lnTo>
                      <a:pt x="129" y="1174"/>
                    </a:lnTo>
                    <a:lnTo>
                      <a:pt x="109" y="1143"/>
                    </a:lnTo>
                    <a:lnTo>
                      <a:pt x="91" y="1112"/>
                    </a:lnTo>
                    <a:lnTo>
                      <a:pt x="73" y="1080"/>
                    </a:lnTo>
                    <a:lnTo>
                      <a:pt x="58" y="1047"/>
                    </a:lnTo>
                    <a:lnTo>
                      <a:pt x="46" y="1012"/>
                    </a:lnTo>
                    <a:lnTo>
                      <a:pt x="33" y="977"/>
                    </a:lnTo>
                    <a:lnTo>
                      <a:pt x="24" y="942"/>
                    </a:lnTo>
                    <a:lnTo>
                      <a:pt x="14" y="905"/>
                    </a:lnTo>
                    <a:lnTo>
                      <a:pt x="9" y="868"/>
                    </a:lnTo>
                    <a:lnTo>
                      <a:pt x="3" y="831"/>
                    </a:lnTo>
                    <a:lnTo>
                      <a:pt x="1" y="793"/>
                    </a:lnTo>
                    <a:lnTo>
                      <a:pt x="0" y="754"/>
                    </a:lnTo>
                    <a:close/>
                  </a:path>
                </a:pathLst>
              </a:custGeom>
              <a:solidFill>
                <a:srgbClr val="848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1" name="Freeform 293">
                <a:extLst>
                  <a:ext uri="{FF2B5EF4-FFF2-40B4-BE49-F238E27FC236}">
                    <a16:creationId xmlns:a16="http://schemas.microsoft.com/office/drawing/2014/main" id="{88202E49-6811-4027-AAF4-565A2FEE23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7" y="2505"/>
                <a:ext cx="749" cy="748"/>
              </a:xfrm>
              <a:custGeom>
                <a:avLst/>
                <a:gdLst>
                  <a:gd name="T0" fmla="*/ 347 w 1499"/>
                  <a:gd name="T1" fmla="*/ 220 h 1497"/>
                  <a:gd name="T2" fmla="*/ 330 w 1499"/>
                  <a:gd name="T3" fmla="*/ 265 h 1497"/>
                  <a:gd name="T4" fmla="*/ 301 w 1499"/>
                  <a:gd name="T5" fmla="*/ 304 h 1497"/>
                  <a:gd name="T6" fmla="*/ 263 w 1499"/>
                  <a:gd name="T7" fmla="*/ 333 h 1497"/>
                  <a:gd name="T8" fmla="*/ 217 w 1499"/>
                  <a:gd name="T9" fmla="*/ 350 h 1497"/>
                  <a:gd name="T10" fmla="*/ 167 w 1499"/>
                  <a:gd name="T11" fmla="*/ 352 h 1497"/>
                  <a:gd name="T12" fmla="*/ 119 w 1499"/>
                  <a:gd name="T13" fmla="*/ 340 h 1497"/>
                  <a:gd name="T14" fmla="*/ 77 w 1499"/>
                  <a:gd name="T15" fmla="*/ 315 h 1497"/>
                  <a:gd name="T16" fmla="*/ 45 w 1499"/>
                  <a:gd name="T17" fmla="*/ 280 h 1497"/>
                  <a:gd name="T18" fmla="*/ 24 w 1499"/>
                  <a:gd name="T19" fmla="*/ 236 h 1497"/>
                  <a:gd name="T20" fmla="*/ 16 w 1499"/>
                  <a:gd name="T21" fmla="*/ 187 h 1497"/>
                  <a:gd name="T22" fmla="*/ 24 w 1499"/>
                  <a:gd name="T23" fmla="*/ 137 h 1497"/>
                  <a:gd name="T24" fmla="*/ 45 w 1499"/>
                  <a:gd name="T25" fmla="*/ 94 h 1497"/>
                  <a:gd name="T26" fmla="*/ 77 w 1499"/>
                  <a:gd name="T27" fmla="*/ 58 h 1497"/>
                  <a:gd name="T28" fmla="*/ 118 w 1499"/>
                  <a:gd name="T29" fmla="*/ 33 h 1497"/>
                  <a:gd name="T30" fmla="*/ 166 w 1499"/>
                  <a:gd name="T31" fmla="*/ 21 h 1497"/>
                  <a:gd name="T32" fmla="*/ 217 w 1499"/>
                  <a:gd name="T33" fmla="*/ 23 h 1497"/>
                  <a:gd name="T34" fmla="*/ 263 w 1499"/>
                  <a:gd name="T35" fmla="*/ 40 h 1497"/>
                  <a:gd name="T36" fmla="*/ 301 w 1499"/>
                  <a:gd name="T37" fmla="*/ 69 h 1497"/>
                  <a:gd name="T38" fmla="*/ 330 w 1499"/>
                  <a:gd name="T39" fmla="*/ 107 h 1497"/>
                  <a:gd name="T40" fmla="*/ 347 w 1499"/>
                  <a:gd name="T41" fmla="*/ 153 h 1497"/>
                  <a:gd name="T42" fmla="*/ 0 w 1499"/>
                  <a:gd name="T43" fmla="*/ 187 h 1497"/>
                  <a:gd name="T44" fmla="*/ 8 w 1499"/>
                  <a:gd name="T45" fmla="*/ 132 h 1497"/>
                  <a:gd name="T46" fmla="*/ 31 w 1499"/>
                  <a:gd name="T47" fmla="*/ 83 h 1497"/>
                  <a:gd name="T48" fmla="*/ 68 w 1499"/>
                  <a:gd name="T49" fmla="*/ 43 h 1497"/>
                  <a:gd name="T50" fmla="*/ 114 w 1499"/>
                  <a:gd name="T51" fmla="*/ 14 h 1497"/>
                  <a:gd name="T52" fmla="*/ 167 w 1499"/>
                  <a:gd name="T53" fmla="*/ 0 h 1497"/>
                  <a:gd name="T54" fmla="*/ 206 w 1499"/>
                  <a:gd name="T55" fmla="*/ 0 h 1497"/>
                  <a:gd name="T56" fmla="*/ 233 w 1499"/>
                  <a:gd name="T57" fmla="*/ 6 h 1497"/>
                  <a:gd name="T58" fmla="*/ 260 w 1499"/>
                  <a:gd name="T59" fmla="*/ 14 h 1497"/>
                  <a:gd name="T60" fmla="*/ 284 w 1499"/>
                  <a:gd name="T61" fmla="*/ 27 h 1497"/>
                  <a:gd name="T62" fmla="*/ 306 w 1499"/>
                  <a:gd name="T63" fmla="*/ 43 h 1497"/>
                  <a:gd name="T64" fmla="*/ 325 w 1499"/>
                  <a:gd name="T65" fmla="*/ 61 h 1497"/>
                  <a:gd name="T66" fmla="*/ 342 w 1499"/>
                  <a:gd name="T67" fmla="*/ 82 h 1497"/>
                  <a:gd name="T68" fmla="*/ 356 w 1499"/>
                  <a:gd name="T69" fmla="*/ 106 h 1497"/>
                  <a:gd name="T70" fmla="*/ 366 w 1499"/>
                  <a:gd name="T71" fmla="*/ 131 h 1497"/>
                  <a:gd name="T72" fmla="*/ 372 w 1499"/>
                  <a:gd name="T73" fmla="*/ 158 h 1497"/>
                  <a:gd name="T74" fmla="*/ 374 w 1499"/>
                  <a:gd name="T75" fmla="*/ 187 h 1497"/>
                  <a:gd name="T76" fmla="*/ 372 w 1499"/>
                  <a:gd name="T77" fmla="*/ 215 h 1497"/>
                  <a:gd name="T78" fmla="*/ 366 w 1499"/>
                  <a:gd name="T79" fmla="*/ 242 h 1497"/>
                  <a:gd name="T80" fmla="*/ 356 w 1499"/>
                  <a:gd name="T81" fmla="*/ 268 h 1497"/>
                  <a:gd name="T82" fmla="*/ 342 w 1499"/>
                  <a:gd name="T83" fmla="*/ 291 h 1497"/>
                  <a:gd name="T84" fmla="*/ 325 w 1499"/>
                  <a:gd name="T85" fmla="*/ 312 h 1497"/>
                  <a:gd name="T86" fmla="*/ 306 w 1499"/>
                  <a:gd name="T87" fmla="*/ 331 h 1497"/>
                  <a:gd name="T88" fmla="*/ 284 w 1499"/>
                  <a:gd name="T89" fmla="*/ 346 h 1497"/>
                  <a:gd name="T90" fmla="*/ 260 w 1499"/>
                  <a:gd name="T91" fmla="*/ 359 h 1497"/>
                  <a:gd name="T92" fmla="*/ 233 w 1499"/>
                  <a:gd name="T93" fmla="*/ 368 h 1497"/>
                  <a:gd name="T94" fmla="*/ 206 w 1499"/>
                  <a:gd name="T95" fmla="*/ 373 h 1497"/>
                  <a:gd name="T96" fmla="*/ 177 w 1499"/>
                  <a:gd name="T97" fmla="*/ 373 h 1497"/>
                  <a:gd name="T98" fmla="*/ 149 w 1499"/>
                  <a:gd name="T99" fmla="*/ 370 h 1497"/>
                  <a:gd name="T100" fmla="*/ 122 w 1499"/>
                  <a:gd name="T101" fmla="*/ 362 h 1497"/>
                  <a:gd name="T102" fmla="*/ 98 w 1499"/>
                  <a:gd name="T103" fmla="*/ 351 h 1497"/>
                  <a:gd name="T104" fmla="*/ 75 w 1499"/>
                  <a:gd name="T105" fmla="*/ 336 h 1497"/>
                  <a:gd name="T106" fmla="*/ 54 w 1499"/>
                  <a:gd name="T107" fmla="*/ 319 h 1497"/>
                  <a:gd name="T108" fmla="*/ 37 w 1499"/>
                  <a:gd name="T109" fmla="*/ 299 h 1497"/>
                  <a:gd name="T110" fmla="*/ 22 w 1499"/>
                  <a:gd name="T111" fmla="*/ 276 h 1497"/>
                  <a:gd name="T112" fmla="*/ 11 w 1499"/>
                  <a:gd name="T113" fmla="*/ 251 h 1497"/>
                  <a:gd name="T114" fmla="*/ 3 w 1499"/>
                  <a:gd name="T115" fmla="*/ 225 h 1497"/>
                  <a:gd name="T116" fmla="*/ 0 w 1499"/>
                  <a:gd name="T117" fmla="*/ 197 h 149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499" h="1497">
                    <a:moveTo>
                      <a:pt x="1402" y="747"/>
                    </a:moveTo>
                    <a:lnTo>
                      <a:pt x="1398" y="815"/>
                    </a:lnTo>
                    <a:lnTo>
                      <a:pt x="1388" y="880"/>
                    </a:lnTo>
                    <a:lnTo>
                      <a:pt x="1372" y="945"/>
                    </a:lnTo>
                    <a:lnTo>
                      <a:pt x="1350" y="1006"/>
                    </a:lnTo>
                    <a:lnTo>
                      <a:pt x="1321" y="1063"/>
                    </a:lnTo>
                    <a:lnTo>
                      <a:pt x="1288" y="1119"/>
                    </a:lnTo>
                    <a:lnTo>
                      <a:pt x="1250" y="1171"/>
                    </a:lnTo>
                    <a:lnTo>
                      <a:pt x="1207" y="1218"/>
                    </a:lnTo>
                    <a:lnTo>
                      <a:pt x="1160" y="1260"/>
                    </a:lnTo>
                    <a:lnTo>
                      <a:pt x="1109" y="1300"/>
                    </a:lnTo>
                    <a:lnTo>
                      <a:pt x="1054" y="1333"/>
                    </a:lnTo>
                    <a:lnTo>
                      <a:pt x="995" y="1361"/>
                    </a:lnTo>
                    <a:lnTo>
                      <a:pt x="934" y="1384"/>
                    </a:lnTo>
                    <a:lnTo>
                      <a:pt x="871" y="1400"/>
                    </a:lnTo>
                    <a:lnTo>
                      <a:pt x="804" y="1409"/>
                    </a:lnTo>
                    <a:lnTo>
                      <a:pt x="736" y="1413"/>
                    </a:lnTo>
                    <a:lnTo>
                      <a:pt x="668" y="1409"/>
                    </a:lnTo>
                    <a:lnTo>
                      <a:pt x="601" y="1400"/>
                    </a:lnTo>
                    <a:lnTo>
                      <a:pt x="537" y="1383"/>
                    </a:lnTo>
                    <a:lnTo>
                      <a:pt x="476" y="1361"/>
                    </a:lnTo>
                    <a:lnTo>
                      <a:pt x="417" y="1333"/>
                    </a:lnTo>
                    <a:lnTo>
                      <a:pt x="362" y="1300"/>
                    </a:lnTo>
                    <a:lnTo>
                      <a:pt x="310" y="1260"/>
                    </a:lnTo>
                    <a:lnTo>
                      <a:pt x="263" y="1218"/>
                    </a:lnTo>
                    <a:lnTo>
                      <a:pt x="220" y="1171"/>
                    </a:lnTo>
                    <a:lnTo>
                      <a:pt x="181" y="1120"/>
                    </a:lnTo>
                    <a:lnTo>
                      <a:pt x="147" y="1065"/>
                    </a:lnTo>
                    <a:lnTo>
                      <a:pt x="120" y="1006"/>
                    </a:lnTo>
                    <a:lnTo>
                      <a:pt x="97" y="945"/>
                    </a:lnTo>
                    <a:lnTo>
                      <a:pt x="81" y="881"/>
                    </a:lnTo>
                    <a:lnTo>
                      <a:pt x="70" y="816"/>
                    </a:lnTo>
                    <a:lnTo>
                      <a:pt x="67" y="748"/>
                    </a:lnTo>
                    <a:lnTo>
                      <a:pt x="70" y="680"/>
                    </a:lnTo>
                    <a:lnTo>
                      <a:pt x="81" y="614"/>
                    </a:lnTo>
                    <a:lnTo>
                      <a:pt x="97" y="550"/>
                    </a:lnTo>
                    <a:lnTo>
                      <a:pt x="120" y="488"/>
                    </a:lnTo>
                    <a:lnTo>
                      <a:pt x="147" y="431"/>
                    </a:lnTo>
                    <a:lnTo>
                      <a:pt x="181" y="376"/>
                    </a:lnTo>
                    <a:lnTo>
                      <a:pt x="219" y="324"/>
                    </a:lnTo>
                    <a:lnTo>
                      <a:pt x="263" y="276"/>
                    </a:lnTo>
                    <a:lnTo>
                      <a:pt x="310" y="234"/>
                    </a:lnTo>
                    <a:lnTo>
                      <a:pt x="362" y="195"/>
                    </a:lnTo>
                    <a:lnTo>
                      <a:pt x="417" y="161"/>
                    </a:lnTo>
                    <a:lnTo>
                      <a:pt x="475" y="134"/>
                    </a:lnTo>
                    <a:lnTo>
                      <a:pt x="537" y="111"/>
                    </a:lnTo>
                    <a:lnTo>
                      <a:pt x="601" y="94"/>
                    </a:lnTo>
                    <a:lnTo>
                      <a:pt x="667" y="84"/>
                    </a:lnTo>
                    <a:lnTo>
                      <a:pt x="736" y="81"/>
                    </a:lnTo>
                    <a:lnTo>
                      <a:pt x="804" y="84"/>
                    </a:lnTo>
                    <a:lnTo>
                      <a:pt x="871" y="94"/>
                    </a:lnTo>
                    <a:lnTo>
                      <a:pt x="934" y="111"/>
                    </a:lnTo>
                    <a:lnTo>
                      <a:pt x="995" y="134"/>
                    </a:lnTo>
                    <a:lnTo>
                      <a:pt x="1054" y="161"/>
                    </a:lnTo>
                    <a:lnTo>
                      <a:pt x="1109" y="195"/>
                    </a:lnTo>
                    <a:lnTo>
                      <a:pt x="1160" y="234"/>
                    </a:lnTo>
                    <a:lnTo>
                      <a:pt x="1207" y="276"/>
                    </a:lnTo>
                    <a:lnTo>
                      <a:pt x="1251" y="324"/>
                    </a:lnTo>
                    <a:lnTo>
                      <a:pt x="1289" y="376"/>
                    </a:lnTo>
                    <a:lnTo>
                      <a:pt x="1322" y="430"/>
                    </a:lnTo>
                    <a:lnTo>
                      <a:pt x="1350" y="488"/>
                    </a:lnTo>
                    <a:lnTo>
                      <a:pt x="1372" y="550"/>
                    </a:lnTo>
                    <a:lnTo>
                      <a:pt x="1389" y="613"/>
                    </a:lnTo>
                    <a:lnTo>
                      <a:pt x="1398" y="679"/>
                    </a:lnTo>
                    <a:lnTo>
                      <a:pt x="1402" y="747"/>
                    </a:lnTo>
                    <a:close/>
                    <a:moveTo>
                      <a:pt x="0" y="750"/>
                    </a:moveTo>
                    <a:lnTo>
                      <a:pt x="3" y="674"/>
                    </a:lnTo>
                    <a:lnTo>
                      <a:pt x="15" y="599"/>
                    </a:lnTo>
                    <a:lnTo>
                      <a:pt x="33" y="528"/>
                    </a:lnTo>
                    <a:lnTo>
                      <a:pt x="59" y="459"/>
                    </a:lnTo>
                    <a:lnTo>
                      <a:pt x="90" y="393"/>
                    </a:lnTo>
                    <a:lnTo>
                      <a:pt x="127" y="332"/>
                    </a:lnTo>
                    <a:lnTo>
                      <a:pt x="170" y="274"/>
                    </a:lnTo>
                    <a:lnTo>
                      <a:pt x="219" y="220"/>
                    </a:lnTo>
                    <a:lnTo>
                      <a:pt x="272" y="172"/>
                    </a:lnTo>
                    <a:lnTo>
                      <a:pt x="328" y="129"/>
                    </a:lnTo>
                    <a:lnTo>
                      <a:pt x="390" y="91"/>
                    </a:lnTo>
                    <a:lnTo>
                      <a:pt x="456" y="59"/>
                    </a:lnTo>
                    <a:lnTo>
                      <a:pt x="524" y="33"/>
                    </a:lnTo>
                    <a:lnTo>
                      <a:pt x="597" y="15"/>
                    </a:lnTo>
                    <a:lnTo>
                      <a:pt x="670" y="3"/>
                    </a:lnTo>
                    <a:lnTo>
                      <a:pt x="748" y="0"/>
                    </a:lnTo>
                    <a:lnTo>
                      <a:pt x="787" y="1"/>
                    </a:lnTo>
                    <a:lnTo>
                      <a:pt x="825" y="3"/>
                    </a:lnTo>
                    <a:lnTo>
                      <a:pt x="862" y="9"/>
                    </a:lnTo>
                    <a:lnTo>
                      <a:pt x="898" y="15"/>
                    </a:lnTo>
                    <a:lnTo>
                      <a:pt x="935" y="24"/>
                    </a:lnTo>
                    <a:lnTo>
                      <a:pt x="971" y="33"/>
                    </a:lnTo>
                    <a:lnTo>
                      <a:pt x="1006" y="46"/>
                    </a:lnTo>
                    <a:lnTo>
                      <a:pt x="1040" y="59"/>
                    </a:lnTo>
                    <a:lnTo>
                      <a:pt x="1072" y="74"/>
                    </a:lnTo>
                    <a:lnTo>
                      <a:pt x="1106" y="91"/>
                    </a:lnTo>
                    <a:lnTo>
                      <a:pt x="1137" y="109"/>
                    </a:lnTo>
                    <a:lnTo>
                      <a:pt x="1167" y="129"/>
                    </a:lnTo>
                    <a:lnTo>
                      <a:pt x="1197" y="150"/>
                    </a:lnTo>
                    <a:lnTo>
                      <a:pt x="1224" y="172"/>
                    </a:lnTo>
                    <a:lnTo>
                      <a:pt x="1252" y="196"/>
                    </a:lnTo>
                    <a:lnTo>
                      <a:pt x="1279" y="220"/>
                    </a:lnTo>
                    <a:lnTo>
                      <a:pt x="1303" y="247"/>
                    </a:lnTo>
                    <a:lnTo>
                      <a:pt x="1327" y="273"/>
                    </a:lnTo>
                    <a:lnTo>
                      <a:pt x="1349" y="302"/>
                    </a:lnTo>
                    <a:lnTo>
                      <a:pt x="1370" y="331"/>
                    </a:lnTo>
                    <a:lnTo>
                      <a:pt x="1389" y="362"/>
                    </a:lnTo>
                    <a:lnTo>
                      <a:pt x="1408" y="393"/>
                    </a:lnTo>
                    <a:lnTo>
                      <a:pt x="1424" y="425"/>
                    </a:lnTo>
                    <a:lnTo>
                      <a:pt x="1439" y="459"/>
                    </a:lnTo>
                    <a:lnTo>
                      <a:pt x="1452" y="492"/>
                    </a:lnTo>
                    <a:lnTo>
                      <a:pt x="1464" y="526"/>
                    </a:lnTo>
                    <a:lnTo>
                      <a:pt x="1474" y="562"/>
                    </a:lnTo>
                    <a:lnTo>
                      <a:pt x="1482" y="599"/>
                    </a:lnTo>
                    <a:lnTo>
                      <a:pt x="1489" y="635"/>
                    </a:lnTo>
                    <a:lnTo>
                      <a:pt x="1494" y="673"/>
                    </a:lnTo>
                    <a:lnTo>
                      <a:pt x="1497" y="711"/>
                    </a:lnTo>
                    <a:lnTo>
                      <a:pt x="1499" y="749"/>
                    </a:lnTo>
                    <a:lnTo>
                      <a:pt x="1497" y="787"/>
                    </a:lnTo>
                    <a:lnTo>
                      <a:pt x="1494" y="825"/>
                    </a:lnTo>
                    <a:lnTo>
                      <a:pt x="1489" y="862"/>
                    </a:lnTo>
                    <a:lnTo>
                      <a:pt x="1482" y="899"/>
                    </a:lnTo>
                    <a:lnTo>
                      <a:pt x="1474" y="936"/>
                    </a:lnTo>
                    <a:lnTo>
                      <a:pt x="1464" y="970"/>
                    </a:lnTo>
                    <a:lnTo>
                      <a:pt x="1452" y="1005"/>
                    </a:lnTo>
                    <a:lnTo>
                      <a:pt x="1439" y="1039"/>
                    </a:lnTo>
                    <a:lnTo>
                      <a:pt x="1424" y="1073"/>
                    </a:lnTo>
                    <a:lnTo>
                      <a:pt x="1408" y="1105"/>
                    </a:lnTo>
                    <a:lnTo>
                      <a:pt x="1389" y="1136"/>
                    </a:lnTo>
                    <a:lnTo>
                      <a:pt x="1370" y="1166"/>
                    </a:lnTo>
                    <a:lnTo>
                      <a:pt x="1349" y="1195"/>
                    </a:lnTo>
                    <a:lnTo>
                      <a:pt x="1327" y="1224"/>
                    </a:lnTo>
                    <a:lnTo>
                      <a:pt x="1303" y="1250"/>
                    </a:lnTo>
                    <a:lnTo>
                      <a:pt x="1279" y="1277"/>
                    </a:lnTo>
                    <a:lnTo>
                      <a:pt x="1252" y="1302"/>
                    </a:lnTo>
                    <a:lnTo>
                      <a:pt x="1226" y="1325"/>
                    </a:lnTo>
                    <a:lnTo>
                      <a:pt x="1197" y="1347"/>
                    </a:lnTo>
                    <a:lnTo>
                      <a:pt x="1167" y="1368"/>
                    </a:lnTo>
                    <a:lnTo>
                      <a:pt x="1137" y="1387"/>
                    </a:lnTo>
                    <a:lnTo>
                      <a:pt x="1106" y="1406"/>
                    </a:lnTo>
                    <a:lnTo>
                      <a:pt x="1073" y="1422"/>
                    </a:lnTo>
                    <a:lnTo>
                      <a:pt x="1040" y="1437"/>
                    </a:lnTo>
                    <a:lnTo>
                      <a:pt x="1007" y="1451"/>
                    </a:lnTo>
                    <a:lnTo>
                      <a:pt x="971" y="1462"/>
                    </a:lnTo>
                    <a:lnTo>
                      <a:pt x="935" y="1472"/>
                    </a:lnTo>
                    <a:lnTo>
                      <a:pt x="900" y="1480"/>
                    </a:lnTo>
                    <a:lnTo>
                      <a:pt x="863" y="1487"/>
                    </a:lnTo>
                    <a:lnTo>
                      <a:pt x="825" y="1492"/>
                    </a:lnTo>
                    <a:lnTo>
                      <a:pt x="787" y="1495"/>
                    </a:lnTo>
                    <a:lnTo>
                      <a:pt x="749" y="1497"/>
                    </a:lnTo>
                    <a:lnTo>
                      <a:pt x="710" y="1495"/>
                    </a:lnTo>
                    <a:lnTo>
                      <a:pt x="671" y="1492"/>
                    </a:lnTo>
                    <a:lnTo>
                      <a:pt x="635" y="1487"/>
                    </a:lnTo>
                    <a:lnTo>
                      <a:pt x="598" y="1480"/>
                    </a:lnTo>
                    <a:lnTo>
                      <a:pt x="561" y="1472"/>
                    </a:lnTo>
                    <a:lnTo>
                      <a:pt x="525" y="1462"/>
                    </a:lnTo>
                    <a:lnTo>
                      <a:pt x="491" y="1451"/>
                    </a:lnTo>
                    <a:lnTo>
                      <a:pt x="457" y="1437"/>
                    </a:lnTo>
                    <a:lnTo>
                      <a:pt x="424" y="1422"/>
                    </a:lnTo>
                    <a:lnTo>
                      <a:pt x="392" y="1406"/>
                    </a:lnTo>
                    <a:lnTo>
                      <a:pt x="360" y="1387"/>
                    </a:lnTo>
                    <a:lnTo>
                      <a:pt x="329" y="1368"/>
                    </a:lnTo>
                    <a:lnTo>
                      <a:pt x="301" y="1347"/>
                    </a:lnTo>
                    <a:lnTo>
                      <a:pt x="272" y="1325"/>
                    </a:lnTo>
                    <a:lnTo>
                      <a:pt x="245" y="1302"/>
                    </a:lnTo>
                    <a:lnTo>
                      <a:pt x="219" y="1277"/>
                    </a:lnTo>
                    <a:lnTo>
                      <a:pt x="195" y="1251"/>
                    </a:lnTo>
                    <a:lnTo>
                      <a:pt x="172" y="1224"/>
                    </a:lnTo>
                    <a:lnTo>
                      <a:pt x="149" y="1196"/>
                    </a:lnTo>
                    <a:lnTo>
                      <a:pt x="128" y="1166"/>
                    </a:lnTo>
                    <a:lnTo>
                      <a:pt x="108" y="1136"/>
                    </a:lnTo>
                    <a:lnTo>
                      <a:pt x="91" y="1105"/>
                    </a:lnTo>
                    <a:lnTo>
                      <a:pt x="74" y="1073"/>
                    </a:lnTo>
                    <a:lnTo>
                      <a:pt x="59" y="1040"/>
                    </a:lnTo>
                    <a:lnTo>
                      <a:pt x="46" y="1006"/>
                    </a:lnTo>
                    <a:lnTo>
                      <a:pt x="35" y="971"/>
                    </a:lnTo>
                    <a:lnTo>
                      <a:pt x="24" y="937"/>
                    </a:lnTo>
                    <a:lnTo>
                      <a:pt x="15" y="900"/>
                    </a:lnTo>
                    <a:lnTo>
                      <a:pt x="9" y="863"/>
                    </a:lnTo>
                    <a:lnTo>
                      <a:pt x="5" y="826"/>
                    </a:lnTo>
                    <a:lnTo>
                      <a:pt x="1" y="788"/>
                    </a:lnTo>
                    <a:lnTo>
                      <a:pt x="0" y="750"/>
                    </a:lnTo>
                    <a:close/>
                  </a:path>
                </a:pathLst>
              </a:custGeom>
              <a:solidFill>
                <a:srgbClr val="919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" name="Freeform 294">
                <a:extLst>
                  <a:ext uri="{FF2B5EF4-FFF2-40B4-BE49-F238E27FC236}">
                    <a16:creationId xmlns:a16="http://schemas.microsoft.com/office/drawing/2014/main" id="{11CB7094-5CBC-4CB4-82C0-14CC31F3297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9" y="2508"/>
                <a:ext cx="744" cy="742"/>
              </a:xfrm>
              <a:custGeom>
                <a:avLst/>
                <a:gdLst>
                  <a:gd name="T0" fmla="*/ 346 w 1489"/>
                  <a:gd name="T1" fmla="*/ 218 h 1485"/>
                  <a:gd name="T2" fmla="*/ 330 w 1489"/>
                  <a:gd name="T3" fmla="*/ 265 h 1485"/>
                  <a:gd name="T4" fmla="*/ 301 w 1489"/>
                  <a:gd name="T5" fmla="*/ 303 h 1485"/>
                  <a:gd name="T6" fmla="*/ 262 w 1489"/>
                  <a:gd name="T7" fmla="*/ 332 h 1485"/>
                  <a:gd name="T8" fmla="*/ 216 w 1489"/>
                  <a:gd name="T9" fmla="*/ 349 h 1485"/>
                  <a:gd name="T10" fmla="*/ 165 w 1489"/>
                  <a:gd name="T11" fmla="*/ 351 h 1485"/>
                  <a:gd name="T12" fmla="*/ 117 w 1489"/>
                  <a:gd name="T13" fmla="*/ 339 h 1485"/>
                  <a:gd name="T14" fmla="*/ 75 w 1489"/>
                  <a:gd name="T15" fmla="*/ 314 h 1485"/>
                  <a:gd name="T16" fmla="*/ 43 w 1489"/>
                  <a:gd name="T17" fmla="*/ 278 h 1485"/>
                  <a:gd name="T18" fmla="*/ 22 w 1489"/>
                  <a:gd name="T19" fmla="*/ 235 h 1485"/>
                  <a:gd name="T20" fmla="*/ 14 w 1489"/>
                  <a:gd name="T21" fmla="*/ 185 h 1485"/>
                  <a:gd name="T22" fmla="*/ 21 w 1489"/>
                  <a:gd name="T23" fmla="*/ 136 h 1485"/>
                  <a:gd name="T24" fmla="*/ 43 w 1489"/>
                  <a:gd name="T25" fmla="*/ 91 h 1485"/>
                  <a:gd name="T26" fmla="*/ 75 w 1489"/>
                  <a:gd name="T27" fmla="*/ 56 h 1485"/>
                  <a:gd name="T28" fmla="*/ 116 w 1489"/>
                  <a:gd name="T29" fmla="*/ 31 h 1485"/>
                  <a:gd name="T30" fmla="*/ 165 w 1489"/>
                  <a:gd name="T31" fmla="*/ 18 h 1485"/>
                  <a:gd name="T32" fmla="*/ 216 w 1489"/>
                  <a:gd name="T33" fmla="*/ 21 h 1485"/>
                  <a:gd name="T34" fmla="*/ 262 w 1489"/>
                  <a:gd name="T35" fmla="*/ 38 h 1485"/>
                  <a:gd name="T36" fmla="*/ 301 w 1489"/>
                  <a:gd name="T37" fmla="*/ 67 h 1485"/>
                  <a:gd name="T38" fmla="*/ 329 w 1489"/>
                  <a:gd name="T39" fmla="*/ 105 h 1485"/>
                  <a:gd name="T40" fmla="*/ 346 w 1489"/>
                  <a:gd name="T41" fmla="*/ 151 h 1485"/>
                  <a:gd name="T42" fmla="*/ 0 w 1489"/>
                  <a:gd name="T43" fmla="*/ 185 h 1485"/>
                  <a:gd name="T44" fmla="*/ 8 w 1489"/>
                  <a:gd name="T45" fmla="*/ 130 h 1485"/>
                  <a:gd name="T46" fmla="*/ 31 w 1489"/>
                  <a:gd name="T47" fmla="*/ 82 h 1485"/>
                  <a:gd name="T48" fmla="*/ 67 w 1489"/>
                  <a:gd name="T49" fmla="*/ 42 h 1485"/>
                  <a:gd name="T50" fmla="*/ 113 w 1489"/>
                  <a:gd name="T51" fmla="*/ 14 h 1485"/>
                  <a:gd name="T52" fmla="*/ 166 w 1489"/>
                  <a:gd name="T53" fmla="*/ 0 h 1485"/>
                  <a:gd name="T54" fmla="*/ 223 w 1489"/>
                  <a:gd name="T55" fmla="*/ 3 h 1485"/>
                  <a:gd name="T56" fmla="*/ 274 w 1489"/>
                  <a:gd name="T57" fmla="*/ 22 h 1485"/>
                  <a:gd name="T58" fmla="*/ 317 w 1489"/>
                  <a:gd name="T59" fmla="*/ 54 h 1485"/>
                  <a:gd name="T60" fmla="*/ 349 w 1489"/>
                  <a:gd name="T61" fmla="*/ 97 h 1485"/>
                  <a:gd name="T62" fmla="*/ 368 w 1489"/>
                  <a:gd name="T63" fmla="*/ 148 h 1485"/>
                  <a:gd name="T64" fmla="*/ 371 w 1489"/>
                  <a:gd name="T65" fmla="*/ 204 h 1485"/>
                  <a:gd name="T66" fmla="*/ 357 w 1489"/>
                  <a:gd name="T67" fmla="*/ 257 h 1485"/>
                  <a:gd name="T68" fmla="*/ 329 w 1489"/>
                  <a:gd name="T69" fmla="*/ 303 h 1485"/>
                  <a:gd name="T70" fmla="*/ 290 w 1489"/>
                  <a:gd name="T71" fmla="*/ 339 h 1485"/>
                  <a:gd name="T72" fmla="*/ 241 w 1489"/>
                  <a:gd name="T73" fmla="*/ 362 h 1485"/>
                  <a:gd name="T74" fmla="*/ 186 w 1489"/>
                  <a:gd name="T75" fmla="*/ 371 h 1485"/>
                  <a:gd name="T76" fmla="*/ 130 w 1489"/>
                  <a:gd name="T77" fmla="*/ 362 h 1485"/>
                  <a:gd name="T78" fmla="*/ 82 w 1489"/>
                  <a:gd name="T79" fmla="*/ 339 h 1485"/>
                  <a:gd name="T80" fmla="*/ 42 w 1489"/>
                  <a:gd name="T81" fmla="*/ 303 h 1485"/>
                  <a:gd name="T82" fmla="*/ 14 w 1489"/>
                  <a:gd name="T83" fmla="*/ 258 h 1485"/>
                  <a:gd name="T84" fmla="*/ 1 w 1489"/>
                  <a:gd name="T85" fmla="*/ 204 h 148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89" h="1485">
                    <a:moveTo>
                      <a:pt x="1401" y="741"/>
                    </a:moveTo>
                    <a:lnTo>
                      <a:pt x="1398" y="809"/>
                    </a:lnTo>
                    <a:lnTo>
                      <a:pt x="1387" y="875"/>
                    </a:lnTo>
                    <a:lnTo>
                      <a:pt x="1371" y="940"/>
                    </a:lnTo>
                    <a:lnTo>
                      <a:pt x="1348" y="1001"/>
                    </a:lnTo>
                    <a:lnTo>
                      <a:pt x="1320" y="1060"/>
                    </a:lnTo>
                    <a:lnTo>
                      <a:pt x="1286" y="1115"/>
                    </a:lnTo>
                    <a:lnTo>
                      <a:pt x="1248" y="1167"/>
                    </a:lnTo>
                    <a:lnTo>
                      <a:pt x="1204" y="1214"/>
                    </a:lnTo>
                    <a:lnTo>
                      <a:pt x="1157" y="1258"/>
                    </a:lnTo>
                    <a:lnTo>
                      <a:pt x="1105" y="1296"/>
                    </a:lnTo>
                    <a:lnTo>
                      <a:pt x="1050" y="1330"/>
                    </a:lnTo>
                    <a:lnTo>
                      <a:pt x="991" y="1358"/>
                    </a:lnTo>
                    <a:lnTo>
                      <a:pt x="929" y="1381"/>
                    </a:lnTo>
                    <a:lnTo>
                      <a:pt x="865" y="1397"/>
                    </a:lnTo>
                    <a:lnTo>
                      <a:pt x="799" y="1407"/>
                    </a:lnTo>
                    <a:lnTo>
                      <a:pt x="730" y="1410"/>
                    </a:lnTo>
                    <a:lnTo>
                      <a:pt x="660" y="1407"/>
                    </a:lnTo>
                    <a:lnTo>
                      <a:pt x="594" y="1396"/>
                    </a:lnTo>
                    <a:lnTo>
                      <a:pt x="529" y="1380"/>
                    </a:lnTo>
                    <a:lnTo>
                      <a:pt x="468" y="1358"/>
                    </a:lnTo>
                    <a:lnTo>
                      <a:pt x="409" y="1329"/>
                    </a:lnTo>
                    <a:lnTo>
                      <a:pt x="354" y="1296"/>
                    </a:lnTo>
                    <a:lnTo>
                      <a:pt x="302" y="1258"/>
                    </a:lnTo>
                    <a:lnTo>
                      <a:pt x="255" y="1214"/>
                    </a:lnTo>
                    <a:lnTo>
                      <a:pt x="211" y="1167"/>
                    </a:lnTo>
                    <a:lnTo>
                      <a:pt x="172" y="1115"/>
                    </a:lnTo>
                    <a:lnTo>
                      <a:pt x="139" y="1061"/>
                    </a:lnTo>
                    <a:lnTo>
                      <a:pt x="111" y="1002"/>
                    </a:lnTo>
                    <a:lnTo>
                      <a:pt x="88" y="940"/>
                    </a:lnTo>
                    <a:lnTo>
                      <a:pt x="71" y="877"/>
                    </a:lnTo>
                    <a:lnTo>
                      <a:pt x="60" y="810"/>
                    </a:lnTo>
                    <a:lnTo>
                      <a:pt x="57" y="742"/>
                    </a:lnTo>
                    <a:lnTo>
                      <a:pt x="60" y="674"/>
                    </a:lnTo>
                    <a:lnTo>
                      <a:pt x="71" y="607"/>
                    </a:lnTo>
                    <a:lnTo>
                      <a:pt x="87" y="544"/>
                    </a:lnTo>
                    <a:lnTo>
                      <a:pt x="110" y="481"/>
                    </a:lnTo>
                    <a:lnTo>
                      <a:pt x="137" y="423"/>
                    </a:lnTo>
                    <a:lnTo>
                      <a:pt x="172" y="367"/>
                    </a:lnTo>
                    <a:lnTo>
                      <a:pt x="210" y="317"/>
                    </a:lnTo>
                    <a:lnTo>
                      <a:pt x="254" y="268"/>
                    </a:lnTo>
                    <a:lnTo>
                      <a:pt x="301" y="226"/>
                    </a:lnTo>
                    <a:lnTo>
                      <a:pt x="353" y="186"/>
                    </a:lnTo>
                    <a:lnTo>
                      <a:pt x="408" y="153"/>
                    </a:lnTo>
                    <a:lnTo>
                      <a:pt x="467" y="124"/>
                    </a:lnTo>
                    <a:lnTo>
                      <a:pt x="529" y="102"/>
                    </a:lnTo>
                    <a:lnTo>
                      <a:pt x="594" y="85"/>
                    </a:lnTo>
                    <a:lnTo>
                      <a:pt x="660" y="75"/>
                    </a:lnTo>
                    <a:lnTo>
                      <a:pt x="730" y="71"/>
                    </a:lnTo>
                    <a:lnTo>
                      <a:pt x="799" y="75"/>
                    </a:lnTo>
                    <a:lnTo>
                      <a:pt x="864" y="85"/>
                    </a:lnTo>
                    <a:lnTo>
                      <a:pt x="929" y="101"/>
                    </a:lnTo>
                    <a:lnTo>
                      <a:pt x="991" y="124"/>
                    </a:lnTo>
                    <a:lnTo>
                      <a:pt x="1050" y="153"/>
                    </a:lnTo>
                    <a:lnTo>
                      <a:pt x="1105" y="186"/>
                    </a:lnTo>
                    <a:lnTo>
                      <a:pt x="1157" y="224"/>
                    </a:lnTo>
                    <a:lnTo>
                      <a:pt x="1204" y="268"/>
                    </a:lnTo>
                    <a:lnTo>
                      <a:pt x="1247" y="315"/>
                    </a:lnTo>
                    <a:lnTo>
                      <a:pt x="1286" y="367"/>
                    </a:lnTo>
                    <a:lnTo>
                      <a:pt x="1319" y="423"/>
                    </a:lnTo>
                    <a:lnTo>
                      <a:pt x="1348" y="481"/>
                    </a:lnTo>
                    <a:lnTo>
                      <a:pt x="1370" y="542"/>
                    </a:lnTo>
                    <a:lnTo>
                      <a:pt x="1387" y="606"/>
                    </a:lnTo>
                    <a:lnTo>
                      <a:pt x="1398" y="673"/>
                    </a:lnTo>
                    <a:lnTo>
                      <a:pt x="1401" y="741"/>
                    </a:lnTo>
                    <a:close/>
                    <a:moveTo>
                      <a:pt x="0" y="743"/>
                    </a:moveTo>
                    <a:lnTo>
                      <a:pt x="4" y="667"/>
                    </a:lnTo>
                    <a:lnTo>
                      <a:pt x="15" y="594"/>
                    </a:lnTo>
                    <a:lnTo>
                      <a:pt x="34" y="523"/>
                    </a:lnTo>
                    <a:lnTo>
                      <a:pt x="59" y="455"/>
                    </a:lnTo>
                    <a:lnTo>
                      <a:pt x="90" y="389"/>
                    </a:lnTo>
                    <a:lnTo>
                      <a:pt x="127" y="328"/>
                    </a:lnTo>
                    <a:lnTo>
                      <a:pt x="170" y="270"/>
                    </a:lnTo>
                    <a:lnTo>
                      <a:pt x="218" y="217"/>
                    </a:lnTo>
                    <a:lnTo>
                      <a:pt x="270" y="170"/>
                    </a:lnTo>
                    <a:lnTo>
                      <a:pt x="328" y="126"/>
                    </a:lnTo>
                    <a:lnTo>
                      <a:pt x="389" y="90"/>
                    </a:lnTo>
                    <a:lnTo>
                      <a:pt x="454" y="58"/>
                    </a:lnTo>
                    <a:lnTo>
                      <a:pt x="522" y="33"/>
                    </a:lnTo>
                    <a:lnTo>
                      <a:pt x="594" y="15"/>
                    </a:lnTo>
                    <a:lnTo>
                      <a:pt x="667" y="3"/>
                    </a:lnTo>
                    <a:lnTo>
                      <a:pt x="743" y="0"/>
                    </a:lnTo>
                    <a:lnTo>
                      <a:pt x="819" y="3"/>
                    </a:lnTo>
                    <a:lnTo>
                      <a:pt x="893" y="15"/>
                    </a:lnTo>
                    <a:lnTo>
                      <a:pt x="965" y="33"/>
                    </a:lnTo>
                    <a:lnTo>
                      <a:pt x="1034" y="57"/>
                    </a:lnTo>
                    <a:lnTo>
                      <a:pt x="1098" y="90"/>
                    </a:lnTo>
                    <a:lnTo>
                      <a:pt x="1159" y="126"/>
                    </a:lnTo>
                    <a:lnTo>
                      <a:pt x="1217" y="169"/>
                    </a:lnTo>
                    <a:lnTo>
                      <a:pt x="1270" y="217"/>
                    </a:lnTo>
                    <a:lnTo>
                      <a:pt x="1318" y="270"/>
                    </a:lnTo>
                    <a:lnTo>
                      <a:pt x="1361" y="328"/>
                    </a:lnTo>
                    <a:lnTo>
                      <a:pt x="1398" y="389"/>
                    </a:lnTo>
                    <a:lnTo>
                      <a:pt x="1430" y="454"/>
                    </a:lnTo>
                    <a:lnTo>
                      <a:pt x="1455" y="523"/>
                    </a:lnTo>
                    <a:lnTo>
                      <a:pt x="1474" y="593"/>
                    </a:lnTo>
                    <a:lnTo>
                      <a:pt x="1484" y="667"/>
                    </a:lnTo>
                    <a:lnTo>
                      <a:pt x="1489" y="743"/>
                    </a:lnTo>
                    <a:lnTo>
                      <a:pt x="1485" y="819"/>
                    </a:lnTo>
                    <a:lnTo>
                      <a:pt x="1474" y="891"/>
                    </a:lnTo>
                    <a:lnTo>
                      <a:pt x="1455" y="963"/>
                    </a:lnTo>
                    <a:lnTo>
                      <a:pt x="1430" y="1031"/>
                    </a:lnTo>
                    <a:lnTo>
                      <a:pt x="1399" y="1095"/>
                    </a:lnTo>
                    <a:lnTo>
                      <a:pt x="1361" y="1156"/>
                    </a:lnTo>
                    <a:lnTo>
                      <a:pt x="1318" y="1214"/>
                    </a:lnTo>
                    <a:lnTo>
                      <a:pt x="1271" y="1267"/>
                    </a:lnTo>
                    <a:lnTo>
                      <a:pt x="1218" y="1314"/>
                    </a:lnTo>
                    <a:lnTo>
                      <a:pt x="1160" y="1358"/>
                    </a:lnTo>
                    <a:lnTo>
                      <a:pt x="1099" y="1395"/>
                    </a:lnTo>
                    <a:lnTo>
                      <a:pt x="1034" y="1426"/>
                    </a:lnTo>
                    <a:lnTo>
                      <a:pt x="966" y="1451"/>
                    </a:lnTo>
                    <a:lnTo>
                      <a:pt x="894" y="1470"/>
                    </a:lnTo>
                    <a:lnTo>
                      <a:pt x="821" y="1481"/>
                    </a:lnTo>
                    <a:lnTo>
                      <a:pt x="745" y="1485"/>
                    </a:lnTo>
                    <a:lnTo>
                      <a:pt x="668" y="1481"/>
                    </a:lnTo>
                    <a:lnTo>
                      <a:pt x="594" y="1470"/>
                    </a:lnTo>
                    <a:lnTo>
                      <a:pt x="522" y="1451"/>
                    </a:lnTo>
                    <a:lnTo>
                      <a:pt x="454" y="1426"/>
                    </a:lnTo>
                    <a:lnTo>
                      <a:pt x="389" y="1395"/>
                    </a:lnTo>
                    <a:lnTo>
                      <a:pt x="328" y="1358"/>
                    </a:lnTo>
                    <a:lnTo>
                      <a:pt x="270" y="1315"/>
                    </a:lnTo>
                    <a:lnTo>
                      <a:pt x="217" y="1267"/>
                    </a:lnTo>
                    <a:lnTo>
                      <a:pt x="170" y="1214"/>
                    </a:lnTo>
                    <a:lnTo>
                      <a:pt x="127" y="1158"/>
                    </a:lnTo>
                    <a:lnTo>
                      <a:pt x="90" y="1097"/>
                    </a:lnTo>
                    <a:lnTo>
                      <a:pt x="58" y="1032"/>
                    </a:lnTo>
                    <a:lnTo>
                      <a:pt x="34" y="964"/>
                    </a:lnTo>
                    <a:lnTo>
                      <a:pt x="15" y="893"/>
                    </a:lnTo>
                    <a:lnTo>
                      <a:pt x="4" y="819"/>
                    </a:lnTo>
                    <a:lnTo>
                      <a:pt x="0" y="743"/>
                    </a:lnTo>
                    <a:close/>
                  </a:path>
                </a:pathLst>
              </a:custGeom>
              <a:solidFill>
                <a:srgbClr val="9E9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3" name="Freeform 295">
                <a:extLst>
                  <a:ext uri="{FF2B5EF4-FFF2-40B4-BE49-F238E27FC236}">
                    <a16:creationId xmlns:a16="http://schemas.microsoft.com/office/drawing/2014/main" id="{0325320E-3D02-448E-86B5-C6AD7420F16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0" y="2510"/>
                <a:ext cx="739" cy="738"/>
              </a:xfrm>
              <a:custGeom>
                <a:avLst/>
                <a:gdLst>
                  <a:gd name="T0" fmla="*/ 346 w 1478"/>
                  <a:gd name="T1" fmla="*/ 219 h 1476"/>
                  <a:gd name="T2" fmla="*/ 329 w 1478"/>
                  <a:gd name="T3" fmla="*/ 265 h 1476"/>
                  <a:gd name="T4" fmla="*/ 300 w 1478"/>
                  <a:gd name="T5" fmla="*/ 303 h 1476"/>
                  <a:gd name="T6" fmla="*/ 262 w 1478"/>
                  <a:gd name="T7" fmla="*/ 333 h 1476"/>
                  <a:gd name="T8" fmla="*/ 215 w 1478"/>
                  <a:gd name="T9" fmla="*/ 350 h 1476"/>
                  <a:gd name="T10" fmla="*/ 164 w 1478"/>
                  <a:gd name="T11" fmla="*/ 352 h 1476"/>
                  <a:gd name="T12" fmla="*/ 115 w 1478"/>
                  <a:gd name="T13" fmla="*/ 340 h 1476"/>
                  <a:gd name="T14" fmla="*/ 73 w 1478"/>
                  <a:gd name="T15" fmla="*/ 314 h 1476"/>
                  <a:gd name="T16" fmla="*/ 41 w 1478"/>
                  <a:gd name="T17" fmla="*/ 279 h 1476"/>
                  <a:gd name="T18" fmla="*/ 20 w 1478"/>
                  <a:gd name="T19" fmla="*/ 235 h 1476"/>
                  <a:gd name="T20" fmla="*/ 12 w 1478"/>
                  <a:gd name="T21" fmla="*/ 185 h 1476"/>
                  <a:gd name="T22" fmla="*/ 20 w 1478"/>
                  <a:gd name="T23" fmla="*/ 135 h 1476"/>
                  <a:gd name="T24" fmla="*/ 41 w 1478"/>
                  <a:gd name="T25" fmla="*/ 91 h 1476"/>
                  <a:gd name="T26" fmla="*/ 73 w 1478"/>
                  <a:gd name="T27" fmla="*/ 55 h 1476"/>
                  <a:gd name="T28" fmla="*/ 115 w 1478"/>
                  <a:gd name="T29" fmla="*/ 29 h 1476"/>
                  <a:gd name="T30" fmla="*/ 164 w 1478"/>
                  <a:gd name="T31" fmla="*/ 17 h 1476"/>
                  <a:gd name="T32" fmla="*/ 215 w 1478"/>
                  <a:gd name="T33" fmla="*/ 19 h 1476"/>
                  <a:gd name="T34" fmla="*/ 262 w 1478"/>
                  <a:gd name="T35" fmla="*/ 36 h 1476"/>
                  <a:gd name="T36" fmla="*/ 300 w 1478"/>
                  <a:gd name="T37" fmla="*/ 66 h 1476"/>
                  <a:gd name="T38" fmla="*/ 329 w 1478"/>
                  <a:gd name="T39" fmla="*/ 104 h 1476"/>
                  <a:gd name="T40" fmla="*/ 346 w 1478"/>
                  <a:gd name="T41" fmla="*/ 151 h 1476"/>
                  <a:gd name="T42" fmla="*/ 0 w 1478"/>
                  <a:gd name="T43" fmla="*/ 185 h 1476"/>
                  <a:gd name="T44" fmla="*/ 9 w 1478"/>
                  <a:gd name="T45" fmla="*/ 131 h 1476"/>
                  <a:gd name="T46" fmla="*/ 32 w 1478"/>
                  <a:gd name="T47" fmla="*/ 82 h 1476"/>
                  <a:gd name="T48" fmla="*/ 67 w 1478"/>
                  <a:gd name="T49" fmla="*/ 43 h 1476"/>
                  <a:gd name="T50" fmla="*/ 113 w 1478"/>
                  <a:gd name="T51" fmla="*/ 15 h 1476"/>
                  <a:gd name="T52" fmla="*/ 166 w 1478"/>
                  <a:gd name="T53" fmla="*/ 2 h 1476"/>
                  <a:gd name="T54" fmla="*/ 222 w 1478"/>
                  <a:gd name="T55" fmla="*/ 4 h 1476"/>
                  <a:gd name="T56" fmla="*/ 273 w 1478"/>
                  <a:gd name="T57" fmla="*/ 23 h 1476"/>
                  <a:gd name="T58" fmla="*/ 316 w 1478"/>
                  <a:gd name="T59" fmla="*/ 55 h 1476"/>
                  <a:gd name="T60" fmla="*/ 347 w 1478"/>
                  <a:gd name="T61" fmla="*/ 97 h 1476"/>
                  <a:gd name="T62" fmla="*/ 366 w 1478"/>
                  <a:gd name="T63" fmla="*/ 148 h 1476"/>
                  <a:gd name="T64" fmla="*/ 369 w 1478"/>
                  <a:gd name="T65" fmla="*/ 204 h 1476"/>
                  <a:gd name="T66" fmla="*/ 355 w 1478"/>
                  <a:gd name="T67" fmla="*/ 257 h 1476"/>
                  <a:gd name="T68" fmla="*/ 327 w 1478"/>
                  <a:gd name="T69" fmla="*/ 302 h 1476"/>
                  <a:gd name="T70" fmla="*/ 288 w 1478"/>
                  <a:gd name="T71" fmla="*/ 338 h 1476"/>
                  <a:gd name="T72" fmla="*/ 240 w 1478"/>
                  <a:gd name="T73" fmla="*/ 361 h 1476"/>
                  <a:gd name="T74" fmla="*/ 185 w 1478"/>
                  <a:gd name="T75" fmla="*/ 369 h 1476"/>
                  <a:gd name="T76" fmla="*/ 130 w 1478"/>
                  <a:gd name="T77" fmla="*/ 361 h 1476"/>
                  <a:gd name="T78" fmla="*/ 82 w 1478"/>
                  <a:gd name="T79" fmla="*/ 338 h 1476"/>
                  <a:gd name="T80" fmla="*/ 42 w 1478"/>
                  <a:gd name="T81" fmla="*/ 302 h 1476"/>
                  <a:gd name="T82" fmla="*/ 15 w 1478"/>
                  <a:gd name="T83" fmla="*/ 257 h 1476"/>
                  <a:gd name="T84" fmla="*/ 1 w 1478"/>
                  <a:gd name="T85" fmla="*/ 204 h 147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78" h="1476">
                    <a:moveTo>
                      <a:pt x="1398" y="738"/>
                    </a:moveTo>
                    <a:lnTo>
                      <a:pt x="1395" y="806"/>
                    </a:lnTo>
                    <a:lnTo>
                      <a:pt x="1384" y="873"/>
                    </a:lnTo>
                    <a:lnTo>
                      <a:pt x="1367" y="937"/>
                    </a:lnTo>
                    <a:lnTo>
                      <a:pt x="1345" y="999"/>
                    </a:lnTo>
                    <a:lnTo>
                      <a:pt x="1316" y="1058"/>
                    </a:lnTo>
                    <a:lnTo>
                      <a:pt x="1283" y="1113"/>
                    </a:lnTo>
                    <a:lnTo>
                      <a:pt x="1244" y="1165"/>
                    </a:lnTo>
                    <a:lnTo>
                      <a:pt x="1200" y="1212"/>
                    </a:lnTo>
                    <a:lnTo>
                      <a:pt x="1153" y="1256"/>
                    </a:lnTo>
                    <a:lnTo>
                      <a:pt x="1101" y="1295"/>
                    </a:lnTo>
                    <a:lnTo>
                      <a:pt x="1045" y="1329"/>
                    </a:lnTo>
                    <a:lnTo>
                      <a:pt x="986" y="1358"/>
                    </a:lnTo>
                    <a:lnTo>
                      <a:pt x="924" y="1381"/>
                    </a:lnTo>
                    <a:lnTo>
                      <a:pt x="859" y="1397"/>
                    </a:lnTo>
                    <a:lnTo>
                      <a:pt x="792" y="1407"/>
                    </a:lnTo>
                    <a:lnTo>
                      <a:pt x="723" y="1411"/>
                    </a:lnTo>
                    <a:lnTo>
                      <a:pt x="654" y="1407"/>
                    </a:lnTo>
                    <a:lnTo>
                      <a:pt x="586" y="1397"/>
                    </a:lnTo>
                    <a:lnTo>
                      <a:pt x="522" y="1381"/>
                    </a:lnTo>
                    <a:lnTo>
                      <a:pt x="459" y="1358"/>
                    </a:lnTo>
                    <a:lnTo>
                      <a:pt x="401" y="1329"/>
                    </a:lnTo>
                    <a:lnTo>
                      <a:pt x="344" y="1295"/>
                    </a:lnTo>
                    <a:lnTo>
                      <a:pt x="292" y="1256"/>
                    </a:lnTo>
                    <a:lnTo>
                      <a:pt x="245" y="1214"/>
                    </a:lnTo>
                    <a:lnTo>
                      <a:pt x="201" y="1165"/>
                    </a:lnTo>
                    <a:lnTo>
                      <a:pt x="162" y="1113"/>
                    </a:lnTo>
                    <a:lnTo>
                      <a:pt x="129" y="1058"/>
                    </a:lnTo>
                    <a:lnTo>
                      <a:pt x="100" y="999"/>
                    </a:lnTo>
                    <a:lnTo>
                      <a:pt x="78" y="937"/>
                    </a:lnTo>
                    <a:lnTo>
                      <a:pt x="61" y="873"/>
                    </a:lnTo>
                    <a:lnTo>
                      <a:pt x="51" y="806"/>
                    </a:lnTo>
                    <a:lnTo>
                      <a:pt x="47" y="737"/>
                    </a:lnTo>
                    <a:lnTo>
                      <a:pt x="51" y="669"/>
                    </a:lnTo>
                    <a:lnTo>
                      <a:pt x="61" y="602"/>
                    </a:lnTo>
                    <a:lnTo>
                      <a:pt x="77" y="537"/>
                    </a:lnTo>
                    <a:lnTo>
                      <a:pt x="100" y="476"/>
                    </a:lnTo>
                    <a:lnTo>
                      <a:pt x="128" y="417"/>
                    </a:lnTo>
                    <a:lnTo>
                      <a:pt x="162" y="361"/>
                    </a:lnTo>
                    <a:lnTo>
                      <a:pt x="200" y="309"/>
                    </a:lnTo>
                    <a:lnTo>
                      <a:pt x="244" y="261"/>
                    </a:lnTo>
                    <a:lnTo>
                      <a:pt x="292" y="218"/>
                    </a:lnTo>
                    <a:lnTo>
                      <a:pt x="344" y="179"/>
                    </a:lnTo>
                    <a:lnTo>
                      <a:pt x="400" y="144"/>
                    </a:lnTo>
                    <a:lnTo>
                      <a:pt x="459" y="116"/>
                    </a:lnTo>
                    <a:lnTo>
                      <a:pt x="522" y="94"/>
                    </a:lnTo>
                    <a:lnTo>
                      <a:pt x="586" y="76"/>
                    </a:lnTo>
                    <a:lnTo>
                      <a:pt x="654" y="66"/>
                    </a:lnTo>
                    <a:lnTo>
                      <a:pt x="723" y="63"/>
                    </a:lnTo>
                    <a:lnTo>
                      <a:pt x="792" y="66"/>
                    </a:lnTo>
                    <a:lnTo>
                      <a:pt x="859" y="76"/>
                    </a:lnTo>
                    <a:lnTo>
                      <a:pt x="924" y="92"/>
                    </a:lnTo>
                    <a:lnTo>
                      <a:pt x="986" y="116"/>
                    </a:lnTo>
                    <a:lnTo>
                      <a:pt x="1045" y="144"/>
                    </a:lnTo>
                    <a:lnTo>
                      <a:pt x="1101" y="178"/>
                    </a:lnTo>
                    <a:lnTo>
                      <a:pt x="1153" y="217"/>
                    </a:lnTo>
                    <a:lnTo>
                      <a:pt x="1200" y="261"/>
                    </a:lnTo>
                    <a:lnTo>
                      <a:pt x="1244" y="309"/>
                    </a:lnTo>
                    <a:lnTo>
                      <a:pt x="1283" y="361"/>
                    </a:lnTo>
                    <a:lnTo>
                      <a:pt x="1316" y="416"/>
                    </a:lnTo>
                    <a:lnTo>
                      <a:pt x="1345" y="475"/>
                    </a:lnTo>
                    <a:lnTo>
                      <a:pt x="1367" y="537"/>
                    </a:lnTo>
                    <a:lnTo>
                      <a:pt x="1384" y="602"/>
                    </a:lnTo>
                    <a:lnTo>
                      <a:pt x="1395" y="669"/>
                    </a:lnTo>
                    <a:lnTo>
                      <a:pt x="1398" y="738"/>
                    </a:lnTo>
                    <a:close/>
                    <a:moveTo>
                      <a:pt x="0" y="740"/>
                    </a:moveTo>
                    <a:lnTo>
                      <a:pt x="3" y="665"/>
                    </a:lnTo>
                    <a:lnTo>
                      <a:pt x="15" y="591"/>
                    </a:lnTo>
                    <a:lnTo>
                      <a:pt x="33" y="521"/>
                    </a:lnTo>
                    <a:lnTo>
                      <a:pt x="57" y="453"/>
                    </a:lnTo>
                    <a:lnTo>
                      <a:pt x="89" y="389"/>
                    </a:lnTo>
                    <a:lnTo>
                      <a:pt x="125" y="328"/>
                    </a:lnTo>
                    <a:lnTo>
                      <a:pt x="168" y="271"/>
                    </a:lnTo>
                    <a:lnTo>
                      <a:pt x="215" y="218"/>
                    </a:lnTo>
                    <a:lnTo>
                      <a:pt x="268" y="171"/>
                    </a:lnTo>
                    <a:lnTo>
                      <a:pt x="325" y="128"/>
                    </a:lnTo>
                    <a:lnTo>
                      <a:pt x="386" y="90"/>
                    </a:lnTo>
                    <a:lnTo>
                      <a:pt x="450" y="59"/>
                    </a:lnTo>
                    <a:lnTo>
                      <a:pt x="518" y="34"/>
                    </a:lnTo>
                    <a:lnTo>
                      <a:pt x="590" y="15"/>
                    </a:lnTo>
                    <a:lnTo>
                      <a:pt x="663" y="5"/>
                    </a:lnTo>
                    <a:lnTo>
                      <a:pt x="739" y="0"/>
                    </a:lnTo>
                    <a:lnTo>
                      <a:pt x="814" y="4"/>
                    </a:lnTo>
                    <a:lnTo>
                      <a:pt x="888" y="15"/>
                    </a:lnTo>
                    <a:lnTo>
                      <a:pt x="958" y="34"/>
                    </a:lnTo>
                    <a:lnTo>
                      <a:pt x="1026" y="59"/>
                    </a:lnTo>
                    <a:lnTo>
                      <a:pt x="1091" y="90"/>
                    </a:lnTo>
                    <a:lnTo>
                      <a:pt x="1152" y="127"/>
                    </a:lnTo>
                    <a:lnTo>
                      <a:pt x="1208" y="170"/>
                    </a:lnTo>
                    <a:lnTo>
                      <a:pt x="1261" y="217"/>
                    </a:lnTo>
                    <a:lnTo>
                      <a:pt x="1308" y="270"/>
                    </a:lnTo>
                    <a:lnTo>
                      <a:pt x="1351" y="326"/>
                    </a:lnTo>
                    <a:lnTo>
                      <a:pt x="1388" y="387"/>
                    </a:lnTo>
                    <a:lnTo>
                      <a:pt x="1419" y="452"/>
                    </a:lnTo>
                    <a:lnTo>
                      <a:pt x="1444" y="520"/>
                    </a:lnTo>
                    <a:lnTo>
                      <a:pt x="1463" y="590"/>
                    </a:lnTo>
                    <a:lnTo>
                      <a:pt x="1474" y="664"/>
                    </a:lnTo>
                    <a:lnTo>
                      <a:pt x="1478" y="739"/>
                    </a:lnTo>
                    <a:lnTo>
                      <a:pt x="1474" y="814"/>
                    </a:lnTo>
                    <a:lnTo>
                      <a:pt x="1463" y="887"/>
                    </a:lnTo>
                    <a:lnTo>
                      <a:pt x="1444" y="958"/>
                    </a:lnTo>
                    <a:lnTo>
                      <a:pt x="1419" y="1025"/>
                    </a:lnTo>
                    <a:lnTo>
                      <a:pt x="1388" y="1089"/>
                    </a:lnTo>
                    <a:lnTo>
                      <a:pt x="1351" y="1150"/>
                    </a:lnTo>
                    <a:lnTo>
                      <a:pt x="1308" y="1207"/>
                    </a:lnTo>
                    <a:lnTo>
                      <a:pt x="1260" y="1260"/>
                    </a:lnTo>
                    <a:lnTo>
                      <a:pt x="1208" y="1307"/>
                    </a:lnTo>
                    <a:lnTo>
                      <a:pt x="1151" y="1350"/>
                    </a:lnTo>
                    <a:lnTo>
                      <a:pt x="1090" y="1386"/>
                    </a:lnTo>
                    <a:lnTo>
                      <a:pt x="1025" y="1417"/>
                    </a:lnTo>
                    <a:lnTo>
                      <a:pt x="957" y="1443"/>
                    </a:lnTo>
                    <a:lnTo>
                      <a:pt x="887" y="1461"/>
                    </a:lnTo>
                    <a:lnTo>
                      <a:pt x="813" y="1473"/>
                    </a:lnTo>
                    <a:lnTo>
                      <a:pt x="738" y="1476"/>
                    </a:lnTo>
                    <a:lnTo>
                      <a:pt x="662" y="1473"/>
                    </a:lnTo>
                    <a:lnTo>
                      <a:pt x="590" y="1461"/>
                    </a:lnTo>
                    <a:lnTo>
                      <a:pt x="518" y="1443"/>
                    </a:lnTo>
                    <a:lnTo>
                      <a:pt x="450" y="1417"/>
                    </a:lnTo>
                    <a:lnTo>
                      <a:pt x="386" y="1386"/>
                    </a:lnTo>
                    <a:lnTo>
                      <a:pt x="325" y="1350"/>
                    </a:lnTo>
                    <a:lnTo>
                      <a:pt x="268" y="1307"/>
                    </a:lnTo>
                    <a:lnTo>
                      <a:pt x="215" y="1260"/>
                    </a:lnTo>
                    <a:lnTo>
                      <a:pt x="168" y="1208"/>
                    </a:lnTo>
                    <a:lnTo>
                      <a:pt x="125" y="1151"/>
                    </a:lnTo>
                    <a:lnTo>
                      <a:pt x="89" y="1090"/>
                    </a:lnTo>
                    <a:lnTo>
                      <a:pt x="57" y="1026"/>
                    </a:lnTo>
                    <a:lnTo>
                      <a:pt x="33" y="959"/>
                    </a:lnTo>
                    <a:lnTo>
                      <a:pt x="15" y="887"/>
                    </a:lnTo>
                    <a:lnTo>
                      <a:pt x="3" y="815"/>
                    </a:lnTo>
                    <a:lnTo>
                      <a:pt x="0" y="740"/>
                    </a:lnTo>
                    <a:close/>
                  </a:path>
                </a:pathLst>
              </a:custGeom>
              <a:solidFill>
                <a:srgbClr val="AA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" name="Freeform 296">
                <a:extLst>
                  <a:ext uri="{FF2B5EF4-FFF2-40B4-BE49-F238E27FC236}">
                    <a16:creationId xmlns:a16="http://schemas.microsoft.com/office/drawing/2014/main" id="{55CE6476-AC6F-4517-8694-834A42F7C3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2" y="2512"/>
                <a:ext cx="734" cy="734"/>
              </a:xfrm>
              <a:custGeom>
                <a:avLst/>
                <a:gdLst>
                  <a:gd name="T0" fmla="*/ 345 w 1469"/>
                  <a:gd name="T1" fmla="*/ 218 h 1467"/>
                  <a:gd name="T2" fmla="*/ 328 w 1469"/>
                  <a:gd name="T3" fmla="*/ 264 h 1467"/>
                  <a:gd name="T4" fmla="*/ 299 w 1469"/>
                  <a:gd name="T5" fmla="*/ 303 h 1467"/>
                  <a:gd name="T6" fmla="*/ 260 w 1469"/>
                  <a:gd name="T7" fmla="*/ 332 h 1467"/>
                  <a:gd name="T8" fmla="*/ 213 w 1469"/>
                  <a:gd name="T9" fmla="*/ 349 h 1467"/>
                  <a:gd name="T10" fmla="*/ 162 w 1469"/>
                  <a:gd name="T11" fmla="*/ 352 h 1467"/>
                  <a:gd name="T12" fmla="*/ 113 w 1469"/>
                  <a:gd name="T13" fmla="*/ 339 h 1467"/>
                  <a:gd name="T14" fmla="*/ 71 w 1469"/>
                  <a:gd name="T15" fmla="*/ 314 h 1467"/>
                  <a:gd name="T16" fmla="*/ 38 w 1469"/>
                  <a:gd name="T17" fmla="*/ 278 h 1467"/>
                  <a:gd name="T18" fmla="*/ 17 w 1469"/>
                  <a:gd name="T19" fmla="*/ 234 h 1467"/>
                  <a:gd name="T20" fmla="*/ 9 w 1469"/>
                  <a:gd name="T21" fmla="*/ 184 h 1467"/>
                  <a:gd name="T22" fmla="*/ 17 w 1469"/>
                  <a:gd name="T23" fmla="*/ 133 h 1467"/>
                  <a:gd name="T24" fmla="*/ 38 w 1469"/>
                  <a:gd name="T25" fmla="*/ 89 h 1467"/>
                  <a:gd name="T26" fmla="*/ 71 w 1469"/>
                  <a:gd name="T27" fmla="*/ 53 h 1467"/>
                  <a:gd name="T28" fmla="*/ 113 w 1469"/>
                  <a:gd name="T29" fmla="*/ 27 h 1467"/>
                  <a:gd name="T30" fmla="*/ 161 w 1469"/>
                  <a:gd name="T31" fmla="*/ 15 h 1467"/>
                  <a:gd name="T32" fmla="*/ 213 w 1469"/>
                  <a:gd name="T33" fmla="*/ 18 h 1467"/>
                  <a:gd name="T34" fmla="*/ 260 w 1469"/>
                  <a:gd name="T35" fmla="*/ 35 h 1467"/>
                  <a:gd name="T36" fmla="*/ 299 w 1469"/>
                  <a:gd name="T37" fmla="*/ 64 h 1467"/>
                  <a:gd name="T38" fmla="*/ 328 w 1469"/>
                  <a:gd name="T39" fmla="*/ 103 h 1467"/>
                  <a:gd name="T40" fmla="*/ 345 w 1469"/>
                  <a:gd name="T41" fmla="*/ 150 h 1467"/>
                  <a:gd name="T42" fmla="*/ 0 w 1469"/>
                  <a:gd name="T43" fmla="*/ 184 h 1467"/>
                  <a:gd name="T44" fmla="*/ 8 w 1469"/>
                  <a:gd name="T45" fmla="*/ 130 h 1467"/>
                  <a:gd name="T46" fmla="*/ 31 w 1469"/>
                  <a:gd name="T47" fmla="*/ 82 h 1467"/>
                  <a:gd name="T48" fmla="*/ 66 w 1469"/>
                  <a:gd name="T49" fmla="*/ 43 h 1467"/>
                  <a:gd name="T50" fmla="*/ 111 w 1469"/>
                  <a:gd name="T51" fmla="*/ 15 h 1467"/>
                  <a:gd name="T52" fmla="*/ 164 w 1469"/>
                  <a:gd name="T53" fmla="*/ 2 h 1467"/>
                  <a:gd name="T54" fmla="*/ 220 w 1469"/>
                  <a:gd name="T55" fmla="*/ 4 h 1467"/>
                  <a:gd name="T56" fmla="*/ 270 w 1469"/>
                  <a:gd name="T57" fmla="*/ 23 h 1467"/>
                  <a:gd name="T58" fmla="*/ 313 w 1469"/>
                  <a:gd name="T59" fmla="*/ 54 h 1467"/>
                  <a:gd name="T60" fmla="*/ 344 w 1469"/>
                  <a:gd name="T61" fmla="*/ 97 h 1467"/>
                  <a:gd name="T62" fmla="*/ 363 w 1469"/>
                  <a:gd name="T63" fmla="*/ 147 h 1467"/>
                  <a:gd name="T64" fmla="*/ 366 w 1469"/>
                  <a:gd name="T65" fmla="*/ 202 h 1467"/>
                  <a:gd name="T66" fmla="*/ 352 w 1469"/>
                  <a:gd name="T67" fmla="*/ 255 h 1467"/>
                  <a:gd name="T68" fmla="*/ 325 w 1469"/>
                  <a:gd name="T69" fmla="*/ 300 h 1467"/>
                  <a:gd name="T70" fmla="*/ 286 w 1469"/>
                  <a:gd name="T71" fmla="*/ 336 h 1467"/>
                  <a:gd name="T72" fmla="*/ 238 w 1469"/>
                  <a:gd name="T73" fmla="*/ 359 h 1467"/>
                  <a:gd name="T74" fmla="*/ 183 w 1469"/>
                  <a:gd name="T75" fmla="*/ 367 h 1467"/>
                  <a:gd name="T76" fmla="*/ 128 w 1469"/>
                  <a:gd name="T77" fmla="*/ 359 h 1467"/>
                  <a:gd name="T78" fmla="*/ 80 w 1469"/>
                  <a:gd name="T79" fmla="*/ 336 h 1467"/>
                  <a:gd name="T80" fmla="*/ 41 w 1469"/>
                  <a:gd name="T81" fmla="*/ 300 h 1467"/>
                  <a:gd name="T82" fmla="*/ 14 w 1469"/>
                  <a:gd name="T83" fmla="*/ 255 h 1467"/>
                  <a:gd name="T84" fmla="*/ 1 w 1469"/>
                  <a:gd name="T85" fmla="*/ 203 h 146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69" h="1467">
                    <a:moveTo>
                      <a:pt x="1395" y="733"/>
                    </a:moveTo>
                    <a:lnTo>
                      <a:pt x="1392" y="802"/>
                    </a:lnTo>
                    <a:lnTo>
                      <a:pt x="1381" y="869"/>
                    </a:lnTo>
                    <a:lnTo>
                      <a:pt x="1364" y="933"/>
                    </a:lnTo>
                    <a:lnTo>
                      <a:pt x="1341" y="995"/>
                    </a:lnTo>
                    <a:lnTo>
                      <a:pt x="1313" y="1054"/>
                    </a:lnTo>
                    <a:lnTo>
                      <a:pt x="1279" y="1111"/>
                    </a:lnTo>
                    <a:lnTo>
                      <a:pt x="1240" y="1162"/>
                    </a:lnTo>
                    <a:lnTo>
                      <a:pt x="1197" y="1211"/>
                    </a:lnTo>
                    <a:lnTo>
                      <a:pt x="1149" y="1255"/>
                    </a:lnTo>
                    <a:lnTo>
                      <a:pt x="1097" y="1294"/>
                    </a:lnTo>
                    <a:lnTo>
                      <a:pt x="1040" y="1327"/>
                    </a:lnTo>
                    <a:lnTo>
                      <a:pt x="982" y="1356"/>
                    </a:lnTo>
                    <a:lnTo>
                      <a:pt x="920" y="1379"/>
                    </a:lnTo>
                    <a:lnTo>
                      <a:pt x="855" y="1396"/>
                    </a:lnTo>
                    <a:lnTo>
                      <a:pt x="787" y="1407"/>
                    </a:lnTo>
                    <a:lnTo>
                      <a:pt x="718" y="1410"/>
                    </a:lnTo>
                    <a:lnTo>
                      <a:pt x="648" y="1407"/>
                    </a:lnTo>
                    <a:lnTo>
                      <a:pt x="581" y="1396"/>
                    </a:lnTo>
                    <a:lnTo>
                      <a:pt x="515" y="1379"/>
                    </a:lnTo>
                    <a:lnTo>
                      <a:pt x="453" y="1356"/>
                    </a:lnTo>
                    <a:lnTo>
                      <a:pt x="393" y="1327"/>
                    </a:lnTo>
                    <a:lnTo>
                      <a:pt x="337" y="1294"/>
                    </a:lnTo>
                    <a:lnTo>
                      <a:pt x="285" y="1255"/>
                    </a:lnTo>
                    <a:lnTo>
                      <a:pt x="236" y="1211"/>
                    </a:lnTo>
                    <a:lnTo>
                      <a:pt x="193" y="1162"/>
                    </a:lnTo>
                    <a:lnTo>
                      <a:pt x="154" y="1111"/>
                    </a:lnTo>
                    <a:lnTo>
                      <a:pt x="120" y="1054"/>
                    </a:lnTo>
                    <a:lnTo>
                      <a:pt x="91" y="995"/>
                    </a:lnTo>
                    <a:lnTo>
                      <a:pt x="68" y="933"/>
                    </a:lnTo>
                    <a:lnTo>
                      <a:pt x="52" y="869"/>
                    </a:lnTo>
                    <a:lnTo>
                      <a:pt x="42" y="802"/>
                    </a:lnTo>
                    <a:lnTo>
                      <a:pt x="38" y="733"/>
                    </a:lnTo>
                    <a:lnTo>
                      <a:pt x="42" y="664"/>
                    </a:lnTo>
                    <a:lnTo>
                      <a:pt x="52" y="597"/>
                    </a:lnTo>
                    <a:lnTo>
                      <a:pt x="68" y="531"/>
                    </a:lnTo>
                    <a:lnTo>
                      <a:pt x="91" y="469"/>
                    </a:lnTo>
                    <a:lnTo>
                      <a:pt x="120" y="410"/>
                    </a:lnTo>
                    <a:lnTo>
                      <a:pt x="154" y="355"/>
                    </a:lnTo>
                    <a:lnTo>
                      <a:pt x="193" y="302"/>
                    </a:lnTo>
                    <a:lnTo>
                      <a:pt x="236" y="253"/>
                    </a:lnTo>
                    <a:lnTo>
                      <a:pt x="285" y="210"/>
                    </a:lnTo>
                    <a:lnTo>
                      <a:pt x="337" y="170"/>
                    </a:lnTo>
                    <a:lnTo>
                      <a:pt x="392" y="137"/>
                    </a:lnTo>
                    <a:lnTo>
                      <a:pt x="452" y="108"/>
                    </a:lnTo>
                    <a:lnTo>
                      <a:pt x="514" y="85"/>
                    </a:lnTo>
                    <a:lnTo>
                      <a:pt x="580" y="68"/>
                    </a:lnTo>
                    <a:lnTo>
                      <a:pt x="647" y="58"/>
                    </a:lnTo>
                    <a:lnTo>
                      <a:pt x="717" y="54"/>
                    </a:lnTo>
                    <a:lnTo>
                      <a:pt x="786" y="58"/>
                    </a:lnTo>
                    <a:lnTo>
                      <a:pt x="854" y="69"/>
                    </a:lnTo>
                    <a:lnTo>
                      <a:pt x="918" y="85"/>
                    </a:lnTo>
                    <a:lnTo>
                      <a:pt x="982" y="108"/>
                    </a:lnTo>
                    <a:lnTo>
                      <a:pt x="1040" y="137"/>
                    </a:lnTo>
                    <a:lnTo>
                      <a:pt x="1097" y="172"/>
                    </a:lnTo>
                    <a:lnTo>
                      <a:pt x="1149" y="211"/>
                    </a:lnTo>
                    <a:lnTo>
                      <a:pt x="1197" y="255"/>
                    </a:lnTo>
                    <a:lnTo>
                      <a:pt x="1241" y="303"/>
                    </a:lnTo>
                    <a:lnTo>
                      <a:pt x="1280" y="355"/>
                    </a:lnTo>
                    <a:lnTo>
                      <a:pt x="1313" y="410"/>
                    </a:lnTo>
                    <a:lnTo>
                      <a:pt x="1342" y="470"/>
                    </a:lnTo>
                    <a:lnTo>
                      <a:pt x="1365" y="532"/>
                    </a:lnTo>
                    <a:lnTo>
                      <a:pt x="1381" y="597"/>
                    </a:lnTo>
                    <a:lnTo>
                      <a:pt x="1392" y="664"/>
                    </a:lnTo>
                    <a:lnTo>
                      <a:pt x="1395" y="733"/>
                    </a:lnTo>
                    <a:close/>
                    <a:moveTo>
                      <a:pt x="0" y="734"/>
                    </a:moveTo>
                    <a:lnTo>
                      <a:pt x="4" y="659"/>
                    </a:lnTo>
                    <a:lnTo>
                      <a:pt x="15" y="588"/>
                    </a:lnTo>
                    <a:lnTo>
                      <a:pt x="33" y="517"/>
                    </a:lnTo>
                    <a:lnTo>
                      <a:pt x="57" y="450"/>
                    </a:lnTo>
                    <a:lnTo>
                      <a:pt x="88" y="386"/>
                    </a:lnTo>
                    <a:lnTo>
                      <a:pt x="125" y="326"/>
                    </a:lnTo>
                    <a:lnTo>
                      <a:pt x="166" y="270"/>
                    </a:lnTo>
                    <a:lnTo>
                      <a:pt x="213" y="217"/>
                    </a:lnTo>
                    <a:lnTo>
                      <a:pt x="266" y="169"/>
                    </a:lnTo>
                    <a:lnTo>
                      <a:pt x="323" y="127"/>
                    </a:lnTo>
                    <a:lnTo>
                      <a:pt x="383" y="90"/>
                    </a:lnTo>
                    <a:lnTo>
                      <a:pt x="447" y="59"/>
                    </a:lnTo>
                    <a:lnTo>
                      <a:pt x="515" y="34"/>
                    </a:lnTo>
                    <a:lnTo>
                      <a:pt x="585" y="16"/>
                    </a:lnTo>
                    <a:lnTo>
                      <a:pt x="658" y="5"/>
                    </a:lnTo>
                    <a:lnTo>
                      <a:pt x="734" y="0"/>
                    </a:lnTo>
                    <a:lnTo>
                      <a:pt x="809" y="3"/>
                    </a:lnTo>
                    <a:lnTo>
                      <a:pt x="881" y="15"/>
                    </a:lnTo>
                    <a:lnTo>
                      <a:pt x="952" y="33"/>
                    </a:lnTo>
                    <a:lnTo>
                      <a:pt x="1020" y="59"/>
                    </a:lnTo>
                    <a:lnTo>
                      <a:pt x="1083" y="90"/>
                    </a:lnTo>
                    <a:lnTo>
                      <a:pt x="1144" y="127"/>
                    </a:lnTo>
                    <a:lnTo>
                      <a:pt x="1201" y="168"/>
                    </a:lnTo>
                    <a:lnTo>
                      <a:pt x="1252" y="215"/>
                    </a:lnTo>
                    <a:lnTo>
                      <a:pt x="1300" y="268"/>
                    </a:lnTo>
                    <a:lnTo>
                      <a:pt x="1342" y="325"/>
                    </a:lnTo>
                    <a:lnTo>
                      <a:pt x="1379" y="385"/>
                    </a:lnTo>
                    <a:lnTo>
                      <a:pt x="1410" y="449"/>
                    </a:lnTo>
                    <a:lnTo>
                      <a:pt x="1436" y="516"/>
                    </a:lnTo>
                    <a:lnTo>
                      <a:pt x="1454" y="586"/>
                    </a:lnTo>
                    <a:lnTo>
                      <a:pt x="1465" y="658"/>
                    </a:lnTo>
                    <a:lnTo>
                      <a:pt x="1469" y="733"/>
                    </a:lnTo>
                    <a:lnTo>
                      <a:pt x="1465" y="808"/>
                    </a:lnTo>
                    <a:lnTo>
                      <a:pt x="1454" y="880"/>
                    </a:lnTo>
                    <a:lnTo>
                      <a:pt x="1436" y="950"/>
                    </a:lnTo>
                    <a:lnTo>
                      <a:pt x="1410" y="1018"/>
                    </a:lnTo>
                    <a:lnTo>
                      <a:pt x="1379" y="1082"/>
                    </a:lnTo>
                    <a:lnTo>
                      <a:pt x="1342" y="1143"/>
                    </a:lnTo>
                    <a:lnTo>
                      <a:pt x="1300" y="1199"/>
                    </a:lnTo>
                    <a:lnTo>
                      <a:pt x="1252" y="1251"/>
                    </a:lnTo>
                    <a:lnTo>
                      <a:pt x="1201" y="1298"/>
                    </a:lnTo>
                    <a:lnTo>
                      <a:pt x="1144" y="1341"/>
                    </a:lnTo>
                    <a:lnTo>
                      <a:pt x="1083" y="1378"/>
                    </a:lnTo>
                    <a:lnTo>
                      <a:pt x="1019" y="1409"/>
                    </a:lnTo>
                    <a:lnTo>
                      <a:pt x="952" y="1433"/>
                    </a:lnTo>
                    <a:lnTo>
                      <a:pt x="880" y="1452"/>
                    </a:lnTo>
                    <a:lnTo>
                      <a:pt x="808" y="1463"/>
                    </a:lnTo>
                    <a:lnTo>
                      <a:pt x="733" y="1467"/>
                    </a:lnTo>
                    <a:lnTo>
                      <a:pt x="658" y="1463"/>
                    </a:lnTo>
                    <a:lnTo>
                      <a:pt x="584" y="1452"/>
                    </a:lnTo>
                    <a:lnTo>
                      <a:pt x="514" y="1433"/>
                    </a:lnTo>
                    <a:lnTo>
                      <a:pt x="447" y="1409"/>
                    </a:lnTo>
                    <a:lnTo>
                      <a:pt x="383" y="1378"/>
                    </a:lnTo>
                    <a:lnTo>
                      <a:pt x="322" y="1341"/>
                    </a:lnTo>
                    <a:lnTo>
                      <a:pt x="265" y="1298"/>
                    </a:lnTo>
                    <a:lnTo>
                      <a:pt x="213" y="1251"/>
                    </a:lnTo>
                    <a:lnTo>
                      <a:pt x="166" y="1199"/>
                    </a:lnTo>
                    <a:lnTo>
                      <a:pt x="125" y="1143"/>
                    </a:lnTo>
                    <a:lnTo>
                      <a:pt x="88" y="1083"/>
                    </a:lnTo>
                    <a:lnTo>
                      <a:pt x="57" y="1018"/>
                    </a:lnTo>
                    <a:lnTo>
                      <a:pt x="33" y="952"/>
                    </a:lnTo>
                    <a:lnTo>
                      <a:pt x="15" y="881"/>
                    </a:lnTo>
                    <a:lnTo>
                      <a:pt x="4" y="809"/>
                    </a:lnTo>
                    <a:lnTo>
                      <a:pt x="0" y="734"/>
                    </a:lnTo>
                    <a:close/>
                  </a:path>
                </a:pathLst>
              </a:custGeom>
              <a:solidFill>
                <a:srgbClr val="B5B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5" name="Freeform 297">
                <a:extLst>
                  <a:ext uri="{FF2B5EF4-FFF2-40B4-BE49-F238E27FC236}">
                    <a16:creationId xmlns:a16="http://schemas.microsoft.com/office/drawing/2014/main" id="{D13D092C-C777-4919-B5E1-14DE8278301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3" y="2515"/>
                <a:ext cx="730" cy="728"/>
              </a:xfrm>
              <a:custGeom>
                <a:avLst/>
                <a:gdLst>
                  <a:gd name="T0" fmla="*/ 345 w 1459"/>
                  <a:gd name="T1" fmla="*/ 216 h 1455"/>
                  <a:gd name="T2" fmla="*/ 328 w 1459"/>
                  <a:gd name="T3" fmla="*/ 263 h 1455"/>
                  <a:gd name="T4" fmla="*/ 299 w 1459"/>
                  <a:gd name="T5" fmla="*/ 302 h 1455"/>
                  <a:gd name="T6" fmla="*/ 260 w 1459"/>
                  <a:gd name="T7" fmla="*/ 332 h 1455"/>
                  <a:gd name="T8" fmla="*/ 213 w 1459"/>
                  <a:gd name="T9" fmla="*/ 349 h 1455"/>
                  <a:gd name="T10" fmla="*/ 161 w 1459"/>
                  <a:gd name="T11" fmla="*/ 351 h 1455"/>
                  <a:gd name="T12" fmla="*/ 112 w 1459"/>
                  <a:gd name="T13" fmla="*/ 339 h 1455"/>
                  <a:gd name="T14" fmla="*/ 70 w 1459"/>
                  <a:gd name="T15" fmla="*/ 313 h 1455"/>
                  <a:gd name="T16" fmla="*/ 37 w 1459"/>
                  <a:gd name="T17" fmla="*/ 277 h 1455"/>
                  <a:gd name="T18" fmla="*/ 15 w 1459"/>
                  <a:gd name="T19" fmla="*/ 233 h 1455"/>
                  <a:gd name="T20" fmla="*/ 7 w 1459"/>
                  <a:gd name="T21" fmla="*/ 182 h 1455"/>
                  <a:gd name="T22" fmla="*/ 15 w 1459"/>
                  <a:gd name="T23" fmla="*/ 132 h 1455"/>
                  <a:gd name="T24" fmla="*/ 37 w 1459"/>
                  <a:gd name="T25" fmla="*/ 87 h 1455"/>
                  <a:gd name="T26" fmla="*/ 69 w 1459"/>
                  <a:gd name="T27" fmla="*/ 51 h 1455"/>
                  <a:gd name="T28" fmla="*/ 111 w 1459"/>
                  <a:gd name="T29" fmla="*/ 25 h 1455"/>
                  <a:gd name="T30" fmla="*/ 160 w 1459"/>
                  <a:gd name="T31" fmla="*/ 12 h 1455"/>
                  <a:gd name="T32" fmla="*/ 213 w 1459"/>
                  <a:gd name="T33" fmla="*/ 15 h 1455"/>
                  <a:gd name="T34" fmla="*/ 259 w 1459"/>
                  <a:gd name="T35" fmla="*/ 32 h 1455"/>
                  <a:gd name="T36" fmla="*/ 299 w 1459"/>
                  <a:gd name="T37" fmla="*/ 62 h 1455"/>
                  <a:gd name="T38" fmla="*/ 328 w 1459"/>
                  <a:gd name="T39" fmla="*/ 101 h 1455"/>
                  <a:gd name="T40" fmla="*/ 345 w 1459"/>
                  <a:gd name="T41" fmla="*/ 148 h 1455"/>
                  <a:gd name="T42" fmla="*/ 0 w 1459"/>
                  <a:gd name="T43" fmla="*/ 182 h 1455"/>
                  <a:gd name="T44" fmla="*/ 8 w 1459"/>
                  <a:gd name="T45" fmla="*/ 128 h 1455"/>
                  <a:gd name="T46" fmla="*/ 31 w 1459"/>
                  <a:gd name="T47" fmla="*/ 81 h 1455"/>
                  <a:gd name="T48" fmla="*/ 67 w 1459"/>
                  <a:gd name="T49" fmla="*/ 42 h 1455"/>
                  <a:gd name="T50" fmla="*/ 111 w 1459"/>
                  <a:gd name="T51" fmla="*/ 15 h 1455"/>
                  <a:gd name="T52" fmla="*/ 164 w 1459"/>
                  <a:gd name="T53" fmla="*/ 1 h 1455"/>
                  <a:gd name="T54" fmla="*/ 219 w 1459"/>
                  <a:gd name="T55" fmla="*/ 4 h 1455"/>
                  <a:gd name="T56" fmla="*/ 270 w 1459"/>
                  <a:gd name="T57" fmla="*/ 22 h 1455"/>
                  <a:gd name="T58" fmla="*/ 312 w 1459"/>
                  <a:gd name="T59" fmla="*/ 54 h 1455"/>
                  <a:gd name="T60" fmla="*/ 343 w 1459"/>
                  <a:gd name="T61" fmla="*/ 96 h 1455"/>
                  <a:gd name="T62" fmla="*/ 361 w 1459"/>
                  <a:gd name="T63" fmla="*/ 145 h 1455"/>
                  <a:gd name="T64" fmla="*/ 364 w 1459"/>
                  <a:gd name="T65" fmla="*/ 200 h 1455"/>
                  <a:gd name="T66" fmla="*/ 350 w 1459"/>
                  <a:gd name="T67" fmla="*/ 253 h 1455"/>
                  <a:gd name="T68" fmla="*/ 323 w 1459"/>
                  <a:gd name="T69" fmla="*/ 298 h 1455"/>
                  <a:gd name="T70" fmla="*/ 285 w 1459"/>
                  <a:gd name="T71" fmla="*/ 333 h 1455"/>
                  <a:gd name="T72" fmla="*/ 237 w 1459"/>
                  <a:gd name="T73" fmla="*/ 356 h 1455"/>
                  <a:gd name="T74" fmla="*/ 183 w 1459"/>
                  <a:gd name="T75" fmla="*/ 364 h 1455"/>
                  <a:gd name="T76" fmla="*/ 128 w 1459"/>
                  <a:gd name="T77" fmla="*/ 356 h 1455"/>
                  <a:gd name="T78" fmla="*/ 81 w 1459"/>
                  <a:gd name="T79" fmla="*/ 333 h 1455"/>
                  <a:gd name="T80" fmla="*/ 42 w 1459"/>
                  <a:gd name="T81" fmla="*/ 298 h 1455"/>
                  <a:gd name="T82" fmla="*/ 15 w 1459"/>
                  <a:gd name="T83" fmla="*/ 253 h 1455"/>
                  <a:gd name="T84" fmla="*/ 1 w 1459"/>
                  <a:gd name="T85" fmla="*/ 201 h 145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59" h="1455">
                    <a:moveTo>
                      <a:pt x="1392" y="727"/>
                    </a:moveTo>
                    <a:lnTo>
                      <a:pt x="1389" y="796"/>
                    </a:lnTo>
                    <a:lnTo>
                      <a:pt x="1378" y="864"/>
                    </a:lnTo>
                    <a:lnTo>
                      <a:pt x="1362" y="928"/>
                    </a:lnTo>
                    <a:lnTo>
                      <a:pt x="1339" y="991"/>
                    </a:lnTo>
                    <a:lnTo>
                      <a:pt x="1310" y="1050"/>
                    </a:lnTo>
                    <a:lnTo>
                      <a:pt x="1277" y="1107"/>
                    </a:lnTo>
                    <a:lnTo>
                      <a:pt x="1238" y="1159"/>
                    </a:lnTo>
                    <a:lnTo>
                      <a:pt x="1194" y="1207"/>
                    </a:lnTo>
                    <a:lnTo>
                      <a:pt x="1146" y="1252"/>
                    </a:lnTo>
                    <a:lnTo>
                      <a:pt x="1093" y="1291"/>
                    </a:lnTo>
                    <a:lnTo>
                      <a:pt x="1037" y="1325"/>
                    </a:lnTo>
                    <a:lnTo>
                      <a:pt x="978" y="1353"/>
                    </a:lnTo>
                    <a:lnTo>
                      <a:pt x="914" y="1377"/>
                    </a:lnTo>
                    <a:lnTo>
                      <a:pt x="850" y="1394"/>
                    </a:lnTo>
                    <a:lnTo>
                      <a:pt x="782" y="1404"/>
                    </a:lnTo>
                    <a:lnTo>
                      <a:pt x="711" y="1408"/>
                    </a:lnTo>
                    <a:lnTo>
                      <a:pt x="641" y="1404"/>
                    </a:lnTo>
                    <a:lnTo>
                      <a:pt x="573" y="1394"/>
                    </a:lnTo>
                    <a:lnTo>
                      <a:pt x="508" y="1377"/>
                    </a:lnTo>
                    <a:lnTo>
                      <a:pt x="445" y="1353"/>
                    </a:lnTo>
                    <a:lnTo>
                      <a:pt x="386" y="1326"/>
                    </a:lnTo>
                    <a:lnTo>
                      <a:pt x="329" y="1291"/>
                    </a:lnTo>
                    <a:lnTo>
                      <a:pt x="277" y="1252"/>
                    </a:lnTo>
                    <a:lnTo>
                      <a:pt x="229" y="1208"/>
                    </a:lnTo>
                    <a:lnTo>
                      <a:pt x="184" y="1160"/>
                    </a:lnTo>
                    <a:lnTo>
                      <a:pt x="145" y="1107"/>
                    </a:lnTo>
                    <a:lnTo>
                      <a:pt x="110" y="1052"/>
                    </a:lnTo>
                    <a:lnTo>
                      <a:pt x="83" y="992"/>
                    </a:lnTo>
                    <a:lnTo>
                      <a:pt x="60" y="929"/>
                    </a:lnTo>
                    <a:lnTo>
                      <a:pt x="42" y="864"/>
                    </a:lnTo>
                    <a:lnTo>
                      <a:pt x="32" y="796"/>
                    </a:lnTo>
                    <a:lnTo>
                      <a:pt x="28" y="727"/>
                    </a:lnTo>
                    <a:lnTo>
                      <a:pt x="32" y="658"/>
                    </a:lnTo>
                    <a:lnTo>
                      <a:pt x="42" y="591"/>
                    </a:lnTo>
                    <a:lnTo>
                      <a:pt x="60" y="525"/>
                    </a:lnTo>
                    <a:lnTo>
                      <a:pt x="81" y="463"/>
                    </a:lnTo>
                    <a:lnTo>
                      <a:pt x="110" y="403"/>
                    </a:lnTo>
                    <a:lnTo>
                      <a:pt x="145" y="346"/>
                    </a:lnTo>
                    <a:lnTo>
                      <a:pt x="184" y="295"/>
                    </a:lnTo>
                    <a:lnTo>
                      <a:pt x="228" y="245"/>
                    </a:lnTo>
                    <a:lnTo>
                      <a:pt x="276" y="201"/>
                    </a:lnTo>
                    <a:lnTo>
                      <a:pt x="329" y="162"/>
                    </a:lnTo>
                    <a:lnTo>
                      <a:pt x="384" y="128"/>
                    </a:lnTo>
                    <a:lnTo>
                      <a:pt x="444" y="99"/>
                    </a:lnTo>
                    <a:lnTo>
                      <a:pt x="508" y="76"/>
                    </a:lnTo>
                    <a:lnTo>
                      <a:pt x="572" y="58"/>
                    </a:lnTo>
                    <a:lnTo>
                      <a:pt x="640" y="48"/>
                    </a:lnTo>
                    <a:lnTo>
                      <a:pt x="710" y="45"/>
                    </a:lnTo>
                    <a:lnTo>
                      <a:pt x="781" y="48"/>
                    </a:lnTo>
                    <a:lnTo>
                      <a:pt x="849" y="58"/>
                    </a:lnTo>
                    <a:lnTo>
                      <a:pt x="914" y="76"/>
                    </a:lnTo>
                    <a:lnTo>
                      <a:pt x="976" y="99"/>
                    </a:lnTo>
                    <a:lnTo>
                      <a:pt x="1036" y="128"/>
                    </a:lnTo>
                    <a:lnTo>
                      <a:pt x="1093" y="162"/>
                    </a:lnTo>
                    <a:lnTo>
                      <a:pt x="1145" y="201"/>
                    </a:lnTo>
                    <a:lnTo>
                      <a:pt x="1193" y="245"/>
                    </a:lnTo>
                    <a:lnTo>
                      <a:pt x="1238" y="293"/>
                    </a:lnTo>
                    <a:lnTo>
                      <a:pt x="1277" y="346"/>
                    </a:lnTo>
                    <a:lnTo>
                      <a:pt x="1310" y="403"/>
                    </a:lnTo>
                    <a:lnTo>
                      <a:pt x="1339" y="462"/>
                    </a:lnTo>
                    <a:lnTo>
                      <a:pt x="1362" y="525"/>
                    </a:lnTo>
                    <a:lnTo>
                      <a:pt x="1378" y="590"/>
                    </a:lnTo>
                    <a:lnTo>
                      <a:pt x="1389" y="658"/>
                    </a:lnTo>
                    <a:lnTo>
                      <a:pt x="1392" y="727"/>
                    </a:lnTo>
                    <a:close/>
                    <a:moveTo>
                      <a:pt x="0" y="728"/>
                    </a:moveTo>
                    <a:lnTo>
                      <a:pt x="3" y="654"/>
                    </a:lnTo>
                    <a:lnTo>
                      <a:pt x="15" y="583"/>
                    </a:lnTo>
                    <a:lnTo>
                      <a:pt x="32" y="512"/>
                    </a:lnTo>
                    <a:lnTo>
                      <a:pt x="57" y="446"/>
                    </a:lnTo>
                    <a:lnTo>
                      <a:pt x="87" y="382"/>
                    </a:lnTo>
                    <a:lnTo>
                      <a:pt x="124" y="322"/>
                    </a:lnTo>
                    <a:lnTo>
                      <a:pt x="166" y="266"/>
                    </a:lnTo>
                    <a:lnTo>
                      <a:pt x="213" y="214"/>
                    </a:lnTo>
                    <a:lnTo>
                      <a:pt x="265" y="167"/>
                    </a:lnTo>
                    <a:lnTo>
                      <a:pt x="321" y="125"/>
                    </a:lnTo>
                    <a:lnTo>
                      <a:pt x="381" y="88"/>
                    </a:lnTo>
                    <a:lnTo>
                      <a:pt x="444" y="57"/>
                    </a:lnTo>
                    <a:lnTo>
                      <a:pt x="512" y="33"/>
                    </a:lnTo>
                    <a:lnTo>
                      <a:pt x="582" y="15"/>
                    </a:lnTo>
                    <a:lnTo>
                      <a:pt x="655" y="3"/>
                    </a:lnTo>
                    <a:lnTo>
                      <a:pt x="730" y="0"/>
                    </a:lnTo>
                    <a:lnTo>
                      <a:pt x="805" y="3"/>
                    </a:lnTo>
                    <a:lnTo>
                      <a:pt x="876" y="15"/>
                    </a:lnTo>
                    <a:lnTo>
                      <a:pt x="946" y="32"/>
                    </a:lnTo>
                    <a:lnTo>
                      <a:pt x="1013" y="56"/>
                    </a:lnTo>
                    <a:lnTo>
                      <a:pt x="1077" y="87"/>
                    </a:lnTo>
                    <a:lnTo>
                      <a:pt x="1137" y="124"/>
                    </a:lnTo>
                    <a:lnTo>
                      <a:pt x="1193" y="166"/>
                    </a:lnTo>
                    <a:lnTo>
                      <a:pt x="1245" y="213"/>
                    </a:lnTo>
                    <a:lnTo>
                      <a:pt x="1292" y="265"/>
                    </a:lnTo>
                    <a:lnTo>
                      <a:pt x="1333" y="321"/>
                    </a:lnTo>
                    <a:lnTo>
                      <a:pt x="1370" y="381"/>
                    </a:lnTo>
                    <a:lnTo>
                      <a:pt x="1401" y="444"/>
                    </a:lnTo>
                    <a:lnTo>
                      <a:pt x="1426" y="511"/>
                    </a:lnTo>
                    <a:lnTo>
                      <a:pt x="1444" y="580"/>
                    </a:lnTo>
                    <a:lnTo>
                      <a:pt x="1456" y="653"/>
                    </a:lnTo>
                    <a:lnTo>
                      <a:pt x="1459" y="727"/>
                    </a:lnTo>
                    <a:lnTo>
                      <a:pt x="1456" y="800"/>
                    </a:lnTo>
                    <a:lnTo>
                      <a:pt x="1444" y="873"/>
                    </a:lnTo>
                    <a:lnTo>
                      <a:pt x="1426" y="942"/>
                    </a:lnTo>
                    <a:lnTo>
                      <a:pt x="1400" y="1009"/>
                    </a:lnTo>
                    <a:lnTo>
                      <a:pt x="1370" y="1072"/>
                    </a:lnTo>
                    <a:lnTo>
                      <a:pt x="1333" y="1132"/>
                    </a:lnTo>
                    <a:lnTo>
                      <a:pt x="1291" y="1189"/>
                    </a:lnTo>
                    <a:lnTo>
                      <a:pt x="1244" y="1241"/>
                    </a:lnTo>
                    <a:lnTo>
                      <a:pt x="1192" y="1288"/>
                    </a:lnTo>
                    <a:lnTo>
                      <a:pt x="1137" y="1330"/>
                    </a:lnTo>
                    <a:lnTo>
                      <a:pt x="1077" y="1366"/>
                    </a:lnTo>
                    <a:lnTo>
                      <a:pt x="1013" y="1397"/>
                    </a:lnTo>
                    <a:lnTo>
                      <a:pt x="946" y="1421"/>
                    </a:lnTo>
                    <a:lnTo>
                      <a:pt x="876" y="1440"/>
                    </a:lnTo>
                    <a:lnTo>
                      <a:pt x="805" y="1451"/>
                    </a:lnTo>
                    <a:lnTo>
                      <a:pt x="731" y="1455"/>
                    </a:lnTo>
                    <a:lnTo>
                      <a:pt x="656" y="1451"/>
                    </a:lnTo>
                    <a:lnTo>
                      <a:pt x="582" y="1440"/>
                    </a:lnTo>
                    <a:lnTo>
                      <a:pt x="512" y="1423"/>
                    </a:lnTo>
                    <a:lnTo>
                      <a:pt x="445" y="1397"/>
                    </a:lnTo>
                    <a:lnTo>
                      <a:pt x="381" y="1367"/>
                    </a:lnTo>
                    <a:lnTo>
                      <a:pt x="321" y="1330"/>
                    </a:lnTo>
                    <a:lnTo>
                      <a:pt x="265" y="1289"/>
                    </a:lnTo>
                    <a:lnTo>
                      <a:pt x="213" y="1242"/>
                    </a:lnTo>
                    <a:lnTo>
                      <a:pt x="166" y="1191"/>
                    </a:lnTo>
                    <a:lnTo>
                      <a:pt x="124" y="1135"/>
                    </a:lnTo>
                    <a:lnTo>
                      <a:pt x="87" y="1075"/>
                    </a:lnTo>
                    <a:lnTo>
                      <a:pt x="57" y="1011"/>
                    </a:lnTo>
                    <a:lnTo>
                      <a:pt x="33" y="944"/>
                    </a:lnTo>
                    <a:lnTo>
                      <a:pt x="15" y="874"/>
                    </a:lnTo>
                    <a:lnTo>
                      <a:pt x="3" y="803"/>
                    </a:lnTo>
                    <a:lnTo>
                      <a:pt x="0" y="728"/>
                    </a:lnTo>
                    <a:close/>
                  </a:path>
                </a:pathLst>
              </a:custGeom>
              <a:solidFill>
                <a:srgbClr val="C1C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" name="Freeform 298">
                <a:extLst>
                  <a:ext uri="{FF2B5EF4-FFF2-40B4-BE49-F238E27FC236}">
                    <a16:creationId xmlns:a16="http://schemas.microsoft.com/office/drawing/2014/main" id="{A5174C80-387D-41A6-8F7C-E89796BD63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6" y="2518"/>
                <a:ext cx="724" cy="723"/>
              </a:xfrm>
              <a:custGeom>
                <a:avLst/>
                <a:gdLst>
                  <a:gd name="T0" fmla="*/ 345 w 1448"/>
                  <a:gd name="T1" fmla="*/ 215 h 1445"/>
                  <a:gd name="T2" fmla="*/ 327 w 1448"/>
                  <a:gd name="T3" fmla="*/ 262 h 1445"/>
                  <a:gd name="T4" fmla="*/ 298 w 1448"/>
                  <a:gd name="T5" fmla="*/ 301 h 1445"/>
                  <a:gd name="T6" fmla="*/ 258 w 1448"/>
                  <a:gd name="T7" fmla="*/ 331 h 1445"/>
                  <a:gd name="T8" fmla="*/ 211 w 1448"/>
                  <a:gd name="T9" fmla="*/ 348 h 1445"/>
                  <a:gd name="T10" fmla="*/ 159 w 1448"/>
                  <a:gd name="T11" fmla="*/ 351 h 1445"/>
                  <a:gd name="T12" fmla="*/ 110 w 1448"/>
                  <a:gd name="T13" fmla="*/ 338 h 1445"/>
                  <a:gd name="T14" fmla="*/ 67 w 1448"/>
                  <a:gd name="T15" fmla="*/ 313 h 1445"/>
                  <a:gd name="T16" fmla="*/ 34 w 1448"/>
                  <a:gd name="T17" fmla="*/ 276 h 1445"/>
                  <a:gd name="T18" fmla="*/ 13 w 1448"/>
                  <a:gd name="T19" fmla="*/ 232 h 1445"/>
                  <a:gd name="T20" fmla="*/ 5 w 1448"/>
                  <a:gd name="T21" fmla="*/ 181 h 1445"/>
                  <a:gd name="T22" fmla="*/ 13 w 1448"/>
                  <a:gd name="T23" fmla="*/ 130 h 1445"/>
                  <a:gd name="T24" fmla="*/ 34 w 1448"/>
                  <a:gd name="T25" fmla="*/ 85 h 1445"/>
                  <a:gd name="T26" fmla="*/ 67 w 1448"/>
                  <a:gd name="T27" fmla="*/ 49 h 1445"/>
                  <a:gd name="T28" fmla="*/ 110 w 1448"/>
                  <a:gd name="T29" fmla="*/ 23 h 1445"/>
                  <a:gd name="T30" fmla="*/ 159 w 1448"/>
                  <a:gd name="T31" fmla="*/ 11 h 1445"/>
                  <a:gd name="T32" fmla="*/ 211 w 1448"/>
                  <a:gd name="T33" fmla="*/ 13 h 1445"/>
                  <a:gd name="T34" fmla="*/ 258 w 1448"/>
                  <a:gd name="T35" fmla="*/ 30 h 1445"/>
                  <a:gd name="T36" fmla="*/ 298 w 1448"/>
                  <a:gd name="T37" fmla="*/ 60 h 1445"/>
                  <a:gd name="T38" fmla="*/ 327 w 1448"/>
                  <a:gd name="T39" fmla="*/ 99 h 1445"/>
                  <a:gd name="T40" fmla="*/ 345 w 1448"/>
                  <a:gd name="T41" fmla="*/ 147 h 1445"/>
                  <a:gd name="T42" fmla="*/ 0 w 1448"/>
                  <a:gd name="T43" fmla="*/ 181 h 1445"/>
                  <a:gd name="T44" fmla="*/ 8 w 1448"/>
                  <a:gd name="T45" fmla="*/ 128 h 1445"/>
                  <a:gd name="T46" fmla="*/ 31 w 1448"/>
                  <a:gd name="T47" fmla="*/ 80 h 1445"/>
                  <a:gd name="T48" fmla="*/ 66 w 1448"/>
                  <a:gd name="T49" fmla="*/ 42 h 1445"/>
                  <a:gd name="T50" fmla="*/ 111 w 1448"/>
                  <a:gd name="T51" fmla="*/ 15 h 1445"/>
                  <a:gd name="T52" fmla="*/ 163 w 1448"/>
                  <a:gd name="T53" fmla="*/ 1 h 1445"/>
                  <a:gd name="T54" fmla="*/ 218 w 1448"/>
                  <a:gd name="T55" fmla="*/ 4 h 1445"/>
                  <a:gd name="T56" fmla="*/ 268 w 1448"/>
                  <a:gd name="T57" fmla="*/ 22 h 1445"/>
                  <a:gd name="T58" fmla="*/ 309 w 1448"/>
                  <a:gd name="T59" fmla="*/ 53 h 1445"/>
                  <a:gd name="T60" fmla="*/ 341 w 1448"/>
                  <a:gd name="T61" fmla="*/ 95 h 1445"/>
                  <a:gd name="T62" fmla="*/ 359 w 1448"/>
                  <a:gd name="T63" fmla="*/ 145 h 1445"/>
                  <a:gd name="T64" fmla="*/ 362 w 1448"/>
                  <a:gd name="T65" fmla="*/ 199 h 1445"/>
                  <a:gd name="T66" fmla="*/ 348 w 1448"/>
                  <a:gd name="T67" fmla="*/ 251 h 1445"/>
                  <a:gd name="T68" fmla="*/ 321 w 1448"/>
                  <a:gd name="T69" fmla="*/ 296 h 1445"/>
                  <a:gd name="T70" fmla="*/ 282 w 1448"/>
                  <a:gd name="T71" fmla="*/ 331 h 1445"/>
                  <a:gd name="T72" fmla="*/ 235 w 1448"/>
                  <a:gd name="T73" fmla="*/ 353 h 1445"/>
                  <a:gd name="T74" fmla="*/ 182 w 1448"/>
                  <a:gd name="T75" fmla="*/ 362 h 1445"/>
                  <a:gd name="T76" fmla="*/ 127 w 1448"/>
                  <a:gd name="T77" fmla="*/ 354 h 1445"/>
                  <a:gd name="T78" fmla="*/ 80 w 1448"/>
                  <a:gd name="T79" fmla="*/ 331 h 1445"/>
                  <a:gd name="T80" fmla="*/ 42 w 1448"/>
                  <a:gd name="T81" fmla="*/ 296 h 1445"/>
                  <a:gd name="T82" fmla="*/ 15 w 1448"/>
                  <a:gd name="T83" fmla="*/ 251 h 1445"/>
                  <a:gd name="T84" fmla="*/ 1 w 1448"/>
                  <a:gd name="T85" fmla="*/ 200 h 14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48" h="1445">
                    <a:moveTo>
                      <a:pt x="1391" y="722"/>
                    </a:moveTo>
                    <a:lnTo>
                      <a:pt x="1387" y="791"/>
                    </a:lnTo>
                    <a:lnTo>
                      <a:pt x="1377" y="859"/>
                    </a:lnTo>
                    <a:lnTo>
                      <a:pt x="1359" y="924"/>
                    </a:lnTo>
                    <a:lnTo>
                      <a:pt x="1336" y="987"/>
                    </a:lnTo>
                    <a:lnTo>
                      <a:pt x="1308" y="1047"/>
                    </a:lnTo>
                    <a:lnTo>
                      <a:pt x="1273" y="1103"/>
                    </a:lnTo>
                    <a:lnTo>
                      <a:pt x="1234" y="1156"/>
                    </a:lnTo>
                    <a:lnTo>
                      <a:pt x="1190" y="1204"/>
                    </a:lnTo>
                    <a:lnTo>
                      <a:pt x="1141" y="1249"/>
                    </a:lnTo>
                    <a:lnTo>
                      <a:pt x="1089" y="1289"/>
                    </a:lnTo>
                    <a:lnTo>
                      <a:pt x="1031" y="1323"/>
                    </a:lnTo>
                    <a:lnTo>
                      <a:pt x="971" y="1352"/>
                    </a:lnTo>
                    <a:lnTo>
                      <a:pt x="909" y="1375"/>
                    </a:lnTo>
                    <a:lnTo>
                      <a:pt x="842" y="1392"/>
                    </a:lnTo>
                    <a:lnTo>
                      <a:pt x="774" y="1403"/>
                    </a:lnTo>
                    <a:lnTo>
                      <a:pt x="704" y="1406"/>
                    </a:lnTo>
                    <a:lnTo>
                      <a:pt x="634" y="1403"/>
                    </a:lnTo>
                    <a:lnTo>
                      <a:pt x="566" y="1392"/>
                    </a:lnTo>
                    <a:lnTo>
                      <a:pt x="500" y="1375"/>
                    </a:lnTo>
                    <a:lnTo>
                      <a:pt x="437" y="1352"/>
                    </a:lnTo>
                    <a:lnTo>
                      <a:pt x="377" y="1323"/>
                    </a:lnTo>
                    <a:lnTo>
                      <a:pt x="320" y="1289"/>
                    </a:lnTo>
                    <a:lnTo>
                      <a:pt x="267" y="1249"/>
                    </a:lnTo>
                    <a:lnTo>
                      <a:pt x="219" y="1206"/>
                    </a:lnTo>
                    <a:lnTo>
                      <a:pt x="174" y="1157"/>
                    </a:lnTo>
                    <a:lnTo>
                      <a:pt x="135" y="1104"/>
                    </a:lnTo>
                    <a:lnTo>
                      <a:pt x="102" y="1048"/>
                    </a:lnTo>
                    <a:lnTo>
                      <a:pt x="73" y="988"/>
                    </a:lnTo>
                    <a:lnTo>
                      <a:pt x="50" y="926"/>
                    </a:lnTo>
                    <a:lnTo>
                      <a:pt x="32" y="860"/>
                    </a:lnTo>
                    <a:lnTo>
                      <a:pt x="22" y="792"/>
                    </a:lnTo>
                    <a:lnTo>
                      <a:pt x="19" y="723"/>
                    </a:lnTo>
                    <a:lnTo>
                      <a:pt x="22" y="653"/>
                    </a:lnTo>
                    <a:lnTo>
                      <a:pt x="32" y="586"/>
                    </a:lnTo>
                    <a:lnTo>
                      <a:pt x="49" y="520"/>
                    </a:lnTo>
                    <a:lnTo>
                      <a:pt x="72" y="457"/>
                    </a:lnTo>
                    <a:lnTo>
                      <a:pt x="100" y="397"/>
                    </a:lnTo>
                    <a:lnTo>
                      <a:pt x="135" y="340"/>
                    </a:lnTo>
                    <a:lnTo>
                      <a:pt x="174" y="287"/>
                    </a:lnTo>
                    <a:lnTo>
                      <a:pt x="218" y="239"/>
                    </a:lnTo>
                    <a:lnTo>
                      <a:pt x="267" y="194"/>
                    </a:lnTo>
                    <a:lnTo>
                      <a:pt x="319" y="155"/>
                    </a:lnTo>
                    <a:lnTo>
                      <a:pt x="377" y="120"/>
                    </a:lnTo>
                    <a:lnTo>
                      <a:pt x="437" y="91"/>
                    </a:lnTo>
                    <a:lnTo>
                      <a:pt x="499" y="68"/>
                    </a:lnTo>
                    <a:lnTo>
                      <a:pt x="566" y="51"/>
                    </a:lnTo>
                    <a:lnTo>
                      <a:pt x="634" y="41"/>
                    </a:lnTo>
                    <a:lnTo>
                      <a:pt x="704" y="37"/>
                    </a:lnTo>
                    <a:lnTo>
                      <a:pt x="774" y="41"/>
                    </a:lnTo>
                    <a:lnTo>
                      <a:pt x="842" y="51"/>
                    </a:lnTo>
                    <a:lnTo>
                      <a:pt x="908" y="67"/>
                    </a:lnTo>
                    <a:lnTo>
                      <a:pt x="971" y="90"/>
                    </a:lnTo>
                    <a:lnTo>
                      <a:pt x="1031" y="119"/>
                    </a:lnTo>
                    <a:lnTo>
                      <a:pt x="1088" y="154"/>
                    </a:lnTo>
                    <a:lnTo>
                      <a:pt x="1141" y="194"/>
                    </a:lnTo>
                    <a:lnTo>
                      <a:pt x="1189" y="238"/>
                    </a:lnTo>
                    <a:lnTo>
                      <a:pt x="1233" y="286"/>
                    </a:lnTo>
                    <a:lnTo>
                      <a:pt x="1273" y="339"/>
                    </a:lnTo>
                    <a:lnTo>
                      <a:pt x="1308" y="396"/>
                    </a:lnTo>
                    <a:lnTo>
                      <a:pt x="1336" y="456"/>
                    </a:lnTo>
                    <a:lnTo>
                      <a:pt x="1359" y="519"/>
                    </a:lnTo>
                    <a:lnTo>
                      <a:pt x="1377" y="585"/>
                    </a:lnTo>
                    <a:lnTo>
                      <a:pt x="1387" y="651"/>
                    </a:lnTo>
                    <a:lnTo>
                      <a:pt x="1391" y="722"/>
                    </a:lnTo>
                    <a:close/>
                    <a:moveTo>
                      <a:pt x="0" y="723"/>
                    </a:moveTo>
                    <a:lnTo>
                      <a:pt x="4" y="649"/>
                    </a:lnTo>
                    <a:lnTo>
                      <a:pt x="15" y="578"/>
                    </a:lnTo>
                    <a:lnTo>
                      <a:pt x="32" y="509"/>
                    </a:lnTo>
                    <a:lnTo>
                      <a:pt x="57" y="443"/>
                    </a:lnTo>
                    <a:lnTo>
                      <a:pt x="87" y="380"/>
                    </a:lnTo>
                    <a:lnTo>
                      <a:pt x="123" y="320"/>
                    </a:lnTo>
                    <a:lnTo>
                      <a:pt x="165" y="264"/>
                    </a:lnTo>
                    <a:lnTo>
                      <a:pt x="211" y="212"/>
                    </a:lnTo>
                    <a:lnTo>
                      <a:pt x="263" y="166"/>
                    </a:lnTo>
                    <a:lnTo>
                      <a:pt x="318" y="125"/>
                    </a:lnTo>
                    <a:lnTo>
                      <a:pt x="378" y="88"/>
                    </a:lnTo>
                    <a:lnTo>
                      <a:pt x="441" y="58"/>
                    </a:lnTo>
                    <a:lnTo>
                      <a:pt x="508" y="33"/>
                    </a:lnTo>
                    <a:lnTo>
                      <a:pt x="577" y="15"/>
                    </a:lnTo>
                    <a:lnTo>
                      <a:pt x="650" y="4"/>
                    </a:lnTo>
                    <a:lnTo>
                      <a:pt x="725" y="0"/>
                    </a:lnTo>
                    <a:lnTo>
                      <a:pt x="798" y="4"/>
                    </a:lnTo>
                    <a:lnTo>
                      <a:pt x="870" y="15"/>
                    </a:lnTo>
                    <a:lnTo>
                      <a:pt x="939" y="33"/>
                    </a:lnTo>
                    <a:lnTo>
                      <a:pt x="1006" y="57"/>
                    </a:lnTo>
                    <a:lnTo>
                      <a:pt x="1069" y="88"/>
                    </a:lnTo>
                    <a:lnTo>
                      <a:pt x="1129" y="124"/>
                    </a:lnTo>
                    <a:lnTo>
                      <a:pt x="1184" y="166"/>
                    </a:lnTo>
                    <a:lnTo>
                      <a:pt x="1236" y="212"/>
                    </a:lnTo>
                    <a:lnTo>
                      <a:pt x="1282" y="264"/>
                    </a:lnTo>
                    <a:lnTo>
                      <a:pt x="1325" y="320"/>
                    </a:lnTo>
                    <a:lnTo>
                      <a:pt x="1361" y="378"/>
                    </a:lnTo>
                    <a:lnTo>
                      <a:pt x="1392" y="442"/>
                    </a:lnTo>
                    <a:lnTo>
                      <a:pt x="1416" y="507"/>
                    </a:lnTo>
                    <a:lnTo>
                      <a:pt x="1433" y="577"/>
                    </a:lnTo>
                    <a:lnTo>
                      <a:pt x="1445" y="648"/>
                    </a:lnTo>
                    <a:lnTo>
                      <a:pt x="1448" y="722"/>
                    </a:lnTo>
                    <a:lnTo>
                      <a:pt x="1445" y="795"/>
                    </a:lnTo>
                    <a:lnTo>
                      <a:pt x="1433" y="867"/>
                    </a:lnTo>
                    <a:lnTo>
                      <a:pt x="1416" y="936"/>
                    </a:lnTo>
                    <a:lnTo>
                      <a:pt x="1391" y="1003"/>
                    </a:lnTo>
                    <a:lnTo>
                      <a:pt x="1361" y="1066"/>
                    </a:lnTo>
                    <a:lnTo>
                      <a:pt x="1324" y="1125"/>
                    </a:lnTo>
                    <a:lnTo>
                      <a:pt x="1282" y="1181"/>
                    </a:lnTo>
                    <a:lnTo>
                      <a:pt x="1235" y="1232"/>
                    </a:lnTo>
                    <a:lnTo>
                      <a:pt x="1184" y="1279"/>
                    </a:lnTo>
                    <a:lnTo>
                      <a:pt x="1128" y="1321"/>
                    </a:lnTo>
                    <a:lnTo>
                      <a:pt x="1069" y="1358"/>
                    </a:lnTo>
                    <a:lnTo>
                      <a:pt x="1006" y="1388"/>
                    </a:lnTo>
                    <a:lnTo>
                      <a:pt x="939" y="1412"/>
                    </a:lnTo>
                    <a:lnTo>
                      <a:pt x="870" y="1430"/>
                    </a:lnTo>
                    <a:lnTo>
                      <a:pt x="798" y="1442"/>
                    </a:lnTo>
                    <a:lnTo>
                      <a:pt x="725" y="1445"/>
                    </a:lnTo>
                    <a:lnTo>
                      <a:pt x="650" y="1442"/>
                    </a:lnTo>
                    <a:lnTo>
                      <a:pt x="577" y="1430"/>
                    </a:lnTo>
                    <a:lnTo>
                      <a:pt x="508" y="1413"/>
                    </a:lnTo>
                    <a:lnTo>
                      <a:pt x="441" y="1389"/>
                    </a:lnTo>
                    <a:lnTo>
                      <a:pt x="378" y="1358"/>
                    </a:lnTo>
                    <a:lnTo>
                      <a:pt x="318" y="1322"/>
                    </a:lnTo>
                    <a:lnTo>
                      <a:pt x="263" y="1281"/>
                    </a:lnTo>
                    <a:lnTo>
                      <a:pt x="211" y="1233"/>
                    </a:lnTo>
                    <a:lnTo>
                      <a:pt x="165" y="1183"/>
                    </a:lnTo>
                    <a:lnTo>
                      <a:pt x="123" y="1126"/>
                    </a:lnTo>
                    <a:lnTo>
                      <a:pt x="87" y="1067"/>
                    </a:lnTo>
                    <a:lnTo>
                      <a:pt x="57" y="1004"/>
                    </a:lnTo>
                    <a:lnTo>
                      <a:pt x="32" y="937"/>
                    </a:lnTo>
                    <a:lnTo>
                      <a:pt x="15" y="868"/>
                    </a:lnTo>
                    <a:lnTo>
                      <a:pt x="4" y="797"/>
                    </a:lnTo>
                    <a:lnTo>
                      <a:pt x="0" y="723"/>
                    </a:lnTo>
                    <a:close/>
                  </a:path>
                </a:pathLst>
              </a:custGeom>
              <a:solidFill>
                <a:srgbClr val="C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7" name="Freeform 299">
                <a:extLst>
                  <a:ext uri="{FF2B5EF4-FFF2-40B4-BE49-F238E27FC236}">
                    <a16:creationId xmlns:a16="http://schemas.microsoft.com/office/drawing/2014/main" id="{507A21AC-A1B4-4057-ADA0-B1BBA340E9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7" y="2521"/>
                <a:ext cx="720" cy="717"/>
              </a:xfrm>
              <a:custGeom>
                <a:avLst/>
                <a:gdLst>
                  <a:gd name="T0" fmla="*/ 344 w 1438"/>
                  <a:gd name="T1" fmla="*/ 213 h 1436"/>
                  <a:gd name="T2" fmla="*/ 327 w 1438"/>
                  <a:gd name="T3" fmla="*/ 260 h 1436"/>
                  <a:gd name="T4" fmla="*/ 297 w 1438"/>
                  <a:gd name="T5" fmla="*/ 300 h 1436"/>
                  <a:gd name="T6" fmla="*/ 257 w 1438"/>
                  <a:gd name="T7" fmla="*/ 329 h 1436"/>
                  <a:gd name="T8" fmla="*/ 210 w 1438"/>
                  <a:gd name="T9" fmla="*/ 347 h 1436"/>
                  <a:gd name="T10" fmla="*/ 157 w 1438"/>
                  <a:gd name="T11" fmla="*/ 349 h 1436"/>
                  <a:gd name="T12" fmla="*/ 107 w 1438"/>
                  <a:gd name="T13" fmla="*/ 337 h 1436"/>
                  <a:gd name="T14" fmla="*/ 65 w 1438"/>
                  <a:gd name="T15" fmla="*/ 311 h 1436"/>
                  <a:gd name="T16" fmla="*/ 32 w 1438"/>
                  <a:gd name="T17" fmla="*/ 275 h 1436"/>
                  <a:gd name="T18" fmla="*/ 10 w 1438"/>
                  <a:gd name="T19" fmla="*/ 230 h 1436"/>
                  <a:gd name="T20" fmla="*/ 2 w 1438"/>
                  <a:gd name="T21" fmla="*/ 179 h 1436"/>
                  <a:gd name="T22" fmla="*/ 10 w 1438"/>
                  <a:gd name="T23" fmla="*/ 128 h 1436"/>
                  <a:gd name="T24" fmla="*/ 31 w 1438"/>
                  <a:gd name="T25" fmla="*/ 83 h 1436"/>
                  <a:gd name="T26" fmla="*/ 65 w 1438"/>
                  <a:gd name="T27" fmla="*/ 46 h 1436"/>
                  <a:gd name="T28" fmla="*/ 107 w 1438"/>
                  <a:gd name="T29" fmla="*/ 20 h 1436"/>
                  <a:gd name="T30" fmla="*/ 157 w 1438"/>
                  <a:gd name="T31" fmla="*/ 7 h 1436"/>
                  <a:gd name="T32" fmla="*/ 210 w 1438"/>
                  <a:gd name="T33" fmla="*/ 10 h 1436"/>
                  <a:gd name="T34" fmla="*/ 257 w 1438"/>
                  <a:gd name="T35" fmla="*/ 27 h 1436"/>
                  <a:gd name="T36" fmla="*/ 297 w 1438"/>
                  <a:gd name="T37" fmla="*/ 57 h 1436"/>
                  <a:gd name="T38" fmla="*/ 327 w 1438"/>
                  <a:gd name="T39" fmla="*/ 97 h 1436"/>
                  <a:gd name="T40" fmla="*/ 344 w 1438"/>
                  <a:gd name="T41" fmla="*/ 144 h 1436"/>
                  <a:gd name="T42" fmla="*/ 0 w 1438"/>
                  <a:gd name="T43" fmla="*/ 179 h 1436"/>
                  <a:gd name="T44" fmla="*/ 8 w 1438"/>
                  <a:gd name="T45" fmla="*/ 126 h 1436"/>
                  <a:gd name="T46" fmla="*/ 31 w 1438"/>
                  <a:gd name="T47" fmla="*/ 79 h 1436"/>
                  <a:gd name="T48" fmla="*/ 65 w 1438"/>
                  <a:gd name="T49" fmla="*/ 41 h 1436"/>
                  <a:gd name="T50" fmla="*/ 110 w 1438"/>
                  <a:gd name="T51" fmla="*/ 14 h 1436"/>
                  <a:gd name="T52" fmla="*/ 162 w 1438"/>
                  <a:gd name="T53" fmla="*/ 1 h 1436"/>
                  <a:gd name="T54" fmla="*/ 217 w 1438"/>
                  <a:gd name="T55" fmla="*/ 3 h 1436"/>
                  <a:gd name="T56" fmla="*/ 266 w 1438"/>
                  <a:gd name="T57" fmla="*/ 22 h 1436"/>
                  <a:gd name="T58" fmla="*/ 307 w 1438"/>
                  <a:gd name="T59" fmla="*/ 52 h 1436"/>
                  <a:gd name="T60" fmla="*/ 338 w 1438"/>
                  <a:gd name="T61" fmla="*/ 94 h 1436"/>
                  <a:gd name="T62" fmla="*/ 356 w 1438"/>
                  <a:gd name="T63" fmla="*/ 143 h 1436"/>
                  <a:gd name="T64" fmla="*/ 359 w 1438"/>
                  <a:gd name="T65" fmla="*/ 197 h 1436"/>
                  <a:gd name="T66" fmla="*/ 346 w 1438"/>
                  <a:gd name="T67" fmla="*/ 249 h 1436"/>
                  <a:gd name="T68" fmla="*/ 319 w 1438"/>
                  <a:gd name="T69" fmla="*/ 293 h 1436"/>
                  <a:gd name="T70" fmla="*/ 280 w 1438"/>
                  <a:gd name="T71" fmla="*/ 327 h 1436"/>
                  <a:gd name="T72" fmla="*/ 234 w 1438"/>
                  <a:gd name="T73" fmla="*/ 350 h 1436"/>
                  <a:gd name="T74" fmla="*/ 180 w 1438"/>
                  <a:gd name="T75" fmla="*/ 358 h 1436"/>
                  <a:gd name="T76" fmla="*/ 126 w 1438"/>
                  <a:gd name="T77" fmla="*/ 350 h 1436"/>
                  <a:gd name="T78" fmla="*/ 79 w 1438"/>
                  <a:gd name="T79" fmla="*/ 327 h 1436"/>
                  <a:gd name="T80" fmla="*/ 41 w 1438"/>
                  <a:gd name="T81" fmla="*/ 293 h 1436"/>
                  <a:gd name="T82" fmla="*/ 14 w 1438"/>
                  <a:gd name="T83" fmla="*/ 249 h 1436"/>
                  <a:gd name="T84" fmla="*/ 1 w 1438"/>
                  <a:gd name="T85" fmla="*/ 197 h 14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8" h="1436">
                    <a:moveTo>
                      <a:pt x="1387" y="717"/>
                    </a:moveTo>
                    <a:lnTo>
                      <a:pt x="1383" y="787"/>
                    </a:lnTo>
                    <a:lnTo>
                      <a:pt x="1373" y="855"/>
                    </a:lnTo>
                    <a:lnTo>
                      <a:pt x="1355" y="921"/>
                    </a:lnTo>
                    <a:lnTo>
                      <a:pt x="1332" y="984"/>
                    </a:lnTo>
                    <a:lnTo>
                      <a:pt x="1304" y="1044"/>
                    </a:lnTo>
                    <a:lnTo>
                      <a:pt x="1269" y="1100"/>
                    </a:lnTo>
                    <a:lnTo>
                      <a:pt x="1230" y="1153"/>
                    </a:lnTo>
                    <a:lnTo>
                      <a:pt x="1185" y="1202"/>
                    </a:lnTo>
                    <a:lnTo>
                      <a:pt x="1137" y="1247"/>
                    </a:lnTo>
                    <a:lnTo>
                      <a:pt x="1084" y="1286"/>
                    </a:lnTo>
                    <a:lnTo>
                      <a:pt x="1026" y="1320"/>
                    </a:lnTo>
                    <a:lnTo>
                      <a:pt x="966" y="1349"/>
                    </a:lnTo>
                    <a:lnTo>
                      <a:pt x="903" y="1372"/>
                    </a:lnTo>
                    <a:lnTo>
                      <a:pt x="837" y="1390"/>
                    </a:lnTo>
                    <a:lnTo>
                      <a:pt x="768" y="1400"/>
                    </a:lnTo>
                    <a:lnTo>
                      <a:pt x="698" y="1403"/>
                    </a:lnTo>
                    <a:lnTo>
                      <a:pt x="626" y="1400"/>
                    </a:lnTo>
                    <a:lnTo>
                      <a:pt x="558" y="1390"/>
                    </a:lnTo>
                    <a:lnTo>
                      <a:pt x="492" y="1373"/>
                    </a:lnTo>
                    <a:lnTo>
                      <a:pt x="428" y="1350"/>
                    </a:lnTo>
                    <a:lnTo>
                      <a:pt x="368" y="1322"/>
                    </a:lnTo>
                    <a:lnTo>
                      <a:pt x="311" y="1287"/>
                    </a:lnTo>
                    <a:lnTo>
                      <a:pt x="258" y="1247"/>
                    </a:lnTo>
                    <a:lnTo>
                      <a:pt x="209" y="1203"/>
                    </a:lnTo>
                    <a:lnTo>
                      <a:pt x="164" y="1155"/>
                    </a:lnTo>
                    <a:lnTo>
                      <a:pt x="125" y="1102"/>
                    </a:lnTo>
                    <a:lnTo>
                      <a:pt x="91" y="1045"/>
                    </a:lnTo>
                    <a:lnTo>
                      <a:pt x="62" y="984"/>
                    </a:lnTo>
                    <a:lnTo>
                      <a:pt x="39" y="922"/>
                    </a:lnTo>
                    <a:lnTo>
                      <a:pt x="22" y="856"/>
                    </a:lnTo>
                    <a:lnTo>
                      <a:pt x="11" y="788"/>
                    </a:lnTo>
                    <a:lnTo>
                      <a:pt x="8" y="718"/>
                    </a:lnTo>
                    <a:lnTo>
                      <a:pt x="11" y="648"/>
                    </a:lnTo>
                    <a:lnTo>
                      <a:pt x="22" y="580"/>
                    </a:lnTo>
                    <a:lnTo>
                      <a:pt x="38" y="514"/>
                    </a:lnTo>
                    <a:lnTo>
                      <a:pt x="61" y="451"/>
                    </a:lnTo>
                    <a:lnTo>
                      <a:pt x="90" y="389"/>
                    </a:lnTo>
                    <a:lnTo>
                      <a:pt x="124" y="333"/>
                    </a:lnTo>
                    <a:lnTo>
                      <a:pt x="164" y="280"/>
                    </a:lnTo>
                    <a:lnTo>
                      <a:pt x="208" y="230"/>
                    </a:lnTo>
                    <a:lnTo>
                      <a:pt x="258" y="187"/>
                    </a:lnTo>
                    <a:lnTo>
                      <a:pt x="311" y="146"/>
                    </a:lnTo>
                    <a:lnTo>
                      <a:pt x="367" y="112"/>
                    </a:lnTo>
                    <a:lnTo>
                      <a:pt x="428" y="83"/>
                    </a:lnTo>
                    <a:lnTo>
                      <a:pt x="492" y="59"/>
                    </a:lnTo>
                    <a:lnTo>
                      <a:pt x="558" y="43"/>
                    </a:lnTo>
                    <a:lnTo>
                      <a:pt x="626" y="31"/>
                    </a:lnTo>
                    <a:lnTo>
                      <a:pt x="698" y="28"/>
                    </a:lnTo>
                    <a:lnTo>
                      <a:pt x="768" y="31"/>
                    </a:lnTo>
                    <a:lnTo>
                      <a:pt x="837" y="42"/>
                    </a:lnTo>
                    <a:lnTo>
                      <a:pt x="904" y="59"/>
                    </a:lnTo>
                    <a:lnTo>
                      <a:pt x="967" y="82"/>
                    </a:lnTo>
                    <a:lnTo>
                      <a:pt x="1027" y="111"/>
                    </a:lnTo>
                    <a:lnTo>
                      <a:pt x="1084" y="145"/>
                    </a:lnTo>
                    <a:lnTo>
                      <a:pt x="1137" y="186"/>
                    </a:lnTo>
                    <a:lnTo>
                      <a:pt x="1186" y="230"/>
                    </a:lnTo>
                    <a:lnTo>
                      <a:pt x="1230" y="279"/>
                    </a:lnTo>
                    <a:lnTo>
                      <a:pt x="1270" y="332"/>
                    </a:lnTo>
                    <a:lnTo>
                      <a:pt x="1305" y="389"/>
                    </a:lnTo>
                    <a:lnTo>
                      <a:pt x="1334" y="449"/>
                    </a:lnTo>
                    <a:lnTo>
                      <a:pt x="1357" y="513"/>
                    </a:lnTo>
                    <a:lnTo>
                      <a:pt x="1373" y="578"/>
                    </a:lnTo>
                    <a:lnTo>
                      <a:pt x="1383" y="646"/>
                    </a:lnTo>
                    <a:lnTo>
                      <a:pt x="1387" y="717"/>
                    </a:lnTo>
                    <a:close/>
                    <a:moveTo>
                      <a:pt x="0" y="719"/>
                    </a:moveTo>
                    <a:lnTo>
                      <a:pt x="3" y="645"/>
                    </a:lnTo>
                    <a:lnTo>
                      <a:pt x="14" y="575"/>
                    </a:lnTo>
                    <a:lnTo>
                      <a:pt x="31" y="506"/>
                    </a:lnTo>
                    <a:lnTo>
                      <a:pt x="55" y="440"/>
                    </a:lnTo>
                    <a:lnTo>
                      <a:pt x="85" y="377"/>
                    </a:lnTo>
                    <a:lnTo>
                      <a:pt x="122" y="318"/>
                    </a:lnTo>
                    <a:lnTo>
                      <a:pt x="162" y="263"/>
                    </a:lnTo>
                    <a:lnTo>
                      <a:pt x="209" y="212"/>
                    </a:lnTo>
                    <a:lnTo>
                      <a:pt x="260" y="165"/>
                    </a:lnTo>
                    <a:lnTo>
                      <a:pt x="315" y="123"/>
                    </a:lnTo>
                    <a:lnTo>
                      <a:pt x="374" y="88"/>
                    </a:lnTo>
                    <a:lnTo>
                      <a:pt x="437" y="58"/>
                    </a:lnTo>
                    <a:lnTo>
                      <a:pt x="503" y="33"/>
                    </a:lnTo>
                    <a:lnTo>
                      <a:pt x="573" y="15"/>
                    </a:lnTo>
                    <a:lnTo>
                      <a:pt x="645" y="4"/>
                    </a:lnTo>
                    <a:lnTo>
                      <a:pt x="718" y="0"/>
                    </a:lnTo>
                    <a:lnTo>
                      <a:pt x="792" y="4"/>
                    </a:lnTo>
                    <a:lnTo>
                      <a:pt x="864" y="15"/>
                    </a:lnTo>
                    <a:lnTo>
                      <a:pt x="932" y="32"/>
                    </a:lnTo>
                    <a:lnTo>
                      <a:pt x="998" y="57"/>
                    </a:lnTo>
                    <a:lnTo>
                      <a:pt x="1061" y="88"/>
                    </a:lnTo>
                    <a:lnTo>
                      <a:pt x="1119" y="123"/>
                    </a:lnTo>
                    <a:lnTo>
                      <a:pt x="1175" y="165"/>
                    </a:lnTo>
                    <a:lnTo>
                      <a:pt x="1226" y="211"/>
                    </a:lnTo>
                    <a:lnTo>
                      <a:pt x="1272" y="263"/>
                    </a:lnTo>
                    <a:lnTo>
                      <a:pt x="1314" y="318"/>
                    </a:lnTo>
                    <a:lnTo>
                      <a:pt x="1350" y="377"/>
                    </a:lnTo>
                    <a:lnTo>
                      <a:pt x="1381" y="439"/>
                    </a:lnTo>
                    <a:lnTo>
                      <a:pt x="1405" y="506"/>
                    </a:lnTo>
                    <a:lnTo>
                      <a:pt x="1423" y="574"/>
                    </a:lnTo>
                    <a:lnTo>
                      <a:pt x="1434" y="645"/>
                    </a:lnTo>
                    <a:lnTo>
                      <a:pt x="1438" y="718"/>
                    </a:lnTo>
                    <a:lnTo>
                      <a:pt x="1435" y="792"/>
                    </a:lnTo>
                    <a:lnTo>
                      <a:pt x="1423" y="862"/>
                    </a:lnTo>
                    <a:lnTo>
                      <a:pt x="1405" y="931"/>
                    </a:lnTo>
                    <a:lnTo>
                      <a:pt x="1381" y="997"/>
                    </a:lnTo>
                    <a:lnTo>
                      <a:pt x="1351" y="1059"/>
                    </a:lnTo>
                    <a:lnTo>
                      <a:pt x="1314" y="1119"/>
                    </a:lnTo>
                    <a:lnTo>
                      <a:pt x="1272" y="1174"/>
                    </a:lnTo>
                    <a:lnTo>
                      <a:pt x="1226" y="1225"/>
                    </a:lnTo>
                    <a:lnTo>
                      <a:pt x="1175" y="1271"/>
                    </a:lnTo>
                    <a:lnTo>
                      <a:pt x="1119" y="1312"/>
                    </a:lnTo>
                    <a:lnTo>
                      <a:pt x="1061" y="1348"/>
                    </a:lnTo>
                    <a:lnTo>
                      <a:pt x="997" y="1378"/>
                    </a:lnTo>
                    <a:lnTo>
                      <a:pt x="932" y="1403"/>
                    </a:lnTo>
                    <a:lnTo>
                      <a:pt x="862" y="1421"/>
                    </a:lnTo>
                    <a:lnTo>
                      <a:pt x="792" y="1432"/>
                    </a:lnTo>
                    <a:lnTo>
                      <a:pt x="718" y="1436"/>
                    </a:lnTo>
                    <a:lnTo>
                      <a:pt x="645" y="1432"/>
                    </a:lnTo>
                    <a:lnTo>
                      <a:pt x="573" y="1421"/>
                    </a:lnTo>
                    <a:lnTo>
                      <a:pt x="504" y="1403"/>
                    </a:lnTo>
                    <a:lnTo>
                      <a:pt x="437" y="1379"/>
                    </a:lnTo>
                    <a:lnTo>
                      <a:pt x="375" y="1348"/>
                    </a:lnTo>
                    <a:lnTo>
                      <a:pt x="315" y="1312"/>
                    </a:lnTo>
                    <a:lnTo>
                      <a:pt x="260" y="1271"/>
                    </a:lnTo>
                    <a:lnTo>
                      <a:pt x="209" y="1225"/>
                    </a:lnTo>
                    <a:lnTo>
                      <a:pt x="163" y="1174"/>
                    </a:lnTo>
                    <a:lnTo>
                      <a:pt x="122" y="1119"/>
                    </a:lnTo>
                    <a:lnTo>
                      <a:pt x="86" y="1060"/>
                    </a:lnTo>
                    <a:lnTo>
                      <a:pt x="56" y="998"/>
                    </a:lnTo>
                    <a:lnTo>
                      <a:pt x="32" y="932"/>
                    </a:lnTo>
                    <a:lnTo>
                      <a:pt x="15" y="863"/>
                    </a:lnTo>
                    <a:lnTo>
                      <a:pt x="3" y="792"/>
                    </a:lnTo>
                    <a:lnTo>
                      <a:pt x="0" y="719"/>
                    </a:lnTo>
                    <a:close/>
                  </a:path>
                </a:pathLst>
              </a:custGeom>
              <a:solidFill>
                <a:srgbClr val="DB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8" name="Freeform 300">
                <a:extLst>
                  <a:ext uri="{FF2B5EF4-FFF2-40B4-BE49-F238E27FC236}">
                    <a16:creationId xmlns:a16="http://schemas.microsoft.com/office/drawing/2014/main" id="{A488D8BF-EDDB-483E-BF74-D827AD4771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8" y="2523"/>
                <a:ext cx="715" cy="712"/>
              </a:xfrm>
              <a:custGeom>
                <a:avLst/>
                <a:gdLst>
                  <a:gd name="T0" fmla="*/ 344 w 1430"/>
                  <a:gd name="T1" fmla="*/ 212 h 1425"/>
                  <a:gd name="T2" fmla="*/ 326 w 1430"/>
                  <a:gd name="T3" fmla="*/ 260 h 1425"/>
                  <a:gd name="T4" fmla="*/ 296 w 1430"/>
                  <a:gd name="T5" fmla="*/ 300 h 1425"/>
                  <a:gd name="T6" fmla="*/ 256 w 1430"/>
                  <a:gd name="T7" fmla="*/ 329 h 1425"/>
                  <a:gd name="T8" fmla="*/ 209 w 1430"/>
                  <a:gd name="T9" fmla="*/ 347 h 1425"/>
                  <a:gd name="T10" fmla="*/ 156 w 1430"/>
                  <a:gd name="T11" fmla="*/ 350 h 1425"/>
                  <a:gd name="T12" fmla="*/ 106 w 1430"/>
                  <a:gd name="T13" fmla="*/ 337 h 1425"/>
                  <a:gd name="T14" fmla="*/ 63 w 1430"/>
                  <a:gd name="T15" fmla="*/ 311 h 1425"/>
                  <a:gd name="T16" fmla="*/ 30 w 1430"/>
                  <a:gd name="T17" fmla="*/ 274 h 1425"/>
                  <a:gd name="T18" fmla="*/ 8 w 1430"/>
                  <a:gd name="T19" fmla="*/ 229 h 1425"/>
                  <a:gd name="T20" fmla="*/ 0 w 1430"/>
                  <a:gd name="T21" fmla="*/ 178 h 1425"/>
                  <a:gd name="T22" fmla="*/ 8 w 1430"/>
                  <a:gd name="T23" fmla="*/ 126 h 1425"/>
                  <a:gd name="T24" fmla="*/ 30 w 1430"/>
                  <a:gd name="T25" fmla="*/ 81 h 1425"/>
                  <a:gd name="T26" fmla="*/ 63 w 1430"/>
                  <a:gd name="T27" fmla="*/ 44 h 1425"/>
                  <a:gd name="T28" fmla="*/ 106 w 1430"/>
                  <a:gd name="T29" fmla="*/ 18 h 1425"/>
                  <a:gd name="T30" fmla="*/ 156 w 1430"/>
                  <a:gd name="T31" fmla="*/ 6 h 1425"/>
                  <a:gd name="T32" fmla="*/ 209 w 1430"/>
                  <a:gd name="T33" fmla="*/ 8 h 1425"/>
                  <a:gd name="T34" fmla="*/ 257 w 1430"/>
                  <a:gd name="T35" fmla="*/ 25 h 1425"/>
                  <a:gd name="T36" fmla="*/ 296 w 1430"/>
                  <a:gd name="T37" fmla="*/ 55 h 1425"/>
                  <a:gd name="T38" fmla="*/ 326 w 1430"/>
                  <a:gd name="T39" fmla="*/ 95 h 1425"/>
                  <a:gd name="T40" fmla="*/ 344 w 1430"/>
                  <a:gd name="T41" fmla="*/ 143 h 1425"/>
                  <a:gd name="T42" fmla="*/ 1 w 1430"/>
                  <a:gd name="T43" fmla="*/ 178 h 1425"/>
                  <a:gd name="T44" fmla="*/ 9 w 1430"/>
                  <a:gd name="T45" fmla="*/ 125 h 1425"/>
                  <a:gd name="T46" fmla="*/ 31 w 1430"/>
                  <a:gd name="T47" fmla="*/ 79 h 1425"/>
                  <a:gd name="T48" fmla="*/ 65 w 1430"/>
                  <a:gd name="T49" fmla="*/ 41 h 1425"/>
                  <a:gd name="T50" fmla="*/ 109 w 1430"/>
                  <a:gd name="T51" fmla="*/ 14 h 1425"/>
                  <a:gd name="T52" fmla="*/ 161 w 1430"/>
                  <a:gd name="T53" fmla="*/ 1 h 1425"/>
                  <a:gd name="T54" fmla="*/ 215 w 1430"/>
                  <a:gd name="T55" fmla="*/ 3 h 1425"/>
                  <a:gd name="T56" fmla="*/ 264 w 1430"/>
                  <a:gd name="T57" fmla="*/ 21 h 1425"/>
                  <a:gd name="T58" fmla="*/ 305 w 1430"/>
                  <a:gd name="T59" fmla="*/ 52 h 1425"/>
                  <a:gd name="T60" fmla="*/ 336 w 1430"/>
                  <a:gd name="T61" fmla="*/ 93 h 1425"/>
                  <a:gd name="T62" fmla="*/ 354 w 1430"/>
                  <a:gd name="T63" fmla="*/ 142 h 1425"/>
                  <a:gd name="T64" fmla="*/ 357 w 1430"/>
                  <a:gd name="T65" fmla="*/ 196 h 1425"/>
                  <a:gd name="T66" fmla="*/ 344 w 1430"/>
                  <a:gd name="T67" fmla="*/ 247 h 1425"/>
                  <a:gd name="T68" fmla="*/ 317 w 1430"/>
                  <a:gd name="T69" fmla="*/ 291 h 1425"/>
                  <a:gd name="T70" fmla="*/ 279 w 1430"/>
                  <a:gd name="T71" fmla="*/ 325 h 1425"/>
                  <a:gd name="T72" fmla="*/ 232 w 1430"/>
                  <a:gd name="T73" fmla="*/ 348 h 1425"/>
                  <a:gd name="T74" fmla="*/ 179 w 1430"/>
                  <a:gd name="T75" fmla="*/ 356 h 1425"/>
                  <a:gd name="T76" fmla="*/ 126 w 1430"/>
                  <a:gd name="T77" fmla="*/ 348 h 1425"/>
                  <a:gd name="T78" fmla="*/ 80 w 1430"/>
                  <a:gd name="T79" fmla="*/ 326 h 1425"/>
                  <a:gd name="T80" fmla="*/ 42 w 1430"/>
                  <a:gd name="T81" fmla="*/ 291 h 1425"/>
                  <a:gd name="T82" fmla="*/ 15 w 1430"/>
                  <a:gd name="T83" fmla="*/ 247 h 1425"/>
                  <a:gd name="T84" fmla="*/ 1 w 1430"/>
                  <a:gd name="T85" fmla="*/ 196 h 142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25">
                    <a:moveTo>
                      <a:pt x="1388" y="712"/>
                    </a:moveTo>
                    <a:lnTo>
                      <a:pt x="1384" y="782"/>
                    </a:lnTo>
                    <a:lnTo>
                      <a:pt x="1373" y="851"/>
                    </a:lnTo>
                    <a:lnTo>
                      <a:pt x="1356" y="917"/>
                    </a:lnTo>
                    <a:lnTo>
                      <a:pt x="1333" y="980"/>
                    </a:lnTo>
                    <a:lnTo>
                      <a:pt x="1303" y="1040"/>
                    </a:lnTo>
                    <a:lnTo>
                      <a:pt x="1268" y="1098"/>
                    </a:lnTo>
                    <a:lnTo>
                      <a:pt x="1229" y="1151"/>
                    </a:lnTo>
                    <a:lnTo>
                      <a:pt x="1184" y="1200"/>
                    </a:lnTo>
                    <a:lnTo>
                      <a:pt x="1134" y="1245"/>
                    </a:lnTo>
                    <a:lnTo>
                      <a:pt x="1081" y="1284"/>
                    </a:lnTo>
                    <a:lnTo>
                      <a:pt x="1024" y="1319"/>
                    </a:lnTo>
                    <a:lnTo>
                      <a:pt x="964" y="1349"/>
                    </a:lnTo>
                    <a:lnTo>
                      <a:pt x="901" y="1372"/>
                    </a:lnTo>
                    <a:lnTo>
                      <a:pt x="834" y="1389"/>
                    </a:lnTo>
                    <a:lnTo>
                      <a:pt x="765" y="1400"/>
                    </a:lnTo>
                    <a:lnTo>
                      <a:pt x="694" y="1403"/>
                    </a:lnTo>
                    <a:lnTo>
                      <a:pt x="623" y="1400"/>
                    </a:lnTo>
                    <a:lnTo>
                      <a:pt x="554" y="1389"/>
                    </a:lnTo>
                    <a:lnTo>
                      <a:pt x="487" y="1372"/>
                    </a:lnTo>
                    <a:lnTo>
                      <a:pt x="424" y="1349"/>
                    </a:lnTo>
                    <a:lnTo>
                      <a:pt x="363" y="1320"/>
                    </a:lnTo>
                    <a:lnTo>
                      <a:pt x="305" y="1284"/>
                    </a:lnTo>
                    <a:lnTo>
                      <a:pt x="252" y="1245"/>
                    </a:lnTo>
                    <a:lnTo>
                      <a:pt x="203" y="1200"/>
                    </a:lnTo>
                    <a:lnTo>
                      <a:pt x="158" y="1152"/>
                    </a:lnTo>
                    <a:lnTo>
                      <a:pt x="118" y="1099"/>
                    </a:lnTo>
                    <a:lnTo>
                      <a:pt x="84" y="1041"/>
                    </a:lnTo>
                    <a:lnTo>
                      <a:pt x="54" y="981"/>
                    </a:lnTo>
                    <a:lnTo>
                      <a:pt x="31" y="918"/>
                    </a:lnTo>
                    <a:lnTo>
                      <a:pt x="14" y="851"/>
                    </a:lnTo>
                    <a:lnTo>
                      <a:pt x="3" y="783"/>
                    </a:lnTo>
                    <a:lnTo>
                      <a:pt x="0" y="713"/>
                    </a:lnTo>
                    <a:lnTo>
                      <a:pt x="3" y="643"/>
                    </a:lnTo>
                    <a:lnTo>
                      <a:pt x="14" y="573"/>
                    </a:lnTo>
                    <a:lnTo>
                      <a:pt x="31" y="507"/>
                    </a:lnTo>
                    <a:lnTo>
                      <a:pt x="54" y="443"/>
                    </a:lnTo>
                    <a:lnTo>
                      <a:pt x="83" y="382"/>
                    </a:lnTo>
                    <a:lnTo>
                      <a:pt x="117" y="326"/>
                    </a:lnTo>
                    <a:lnTo>
                      <a:pt x="158" y="272"/>
                    </a:lnTo>
                    <a:lnTo>
                      <a:pt x="203" y="223"/>
                    </a:lnTo>
                    <a:lnTo>
                      <a:pt x="252" y="178"/>
                    </a:lnTo>
                    <a:lnTo>
                      <a:pt x="305" y="138"/>
                    </a:lnTo>
                    <a:lnTo>
                      <a:pt x="363" y="103"/>
                    </a:lnTo>
                    <a:lnTo>
                      <a:pt x="423" y="75"/>
                    </a:lnTo>
                    <a:lnTo>
                      <a:pt x="487" y="52"/>
                    </a:lnTo>
                    <a:lnTo>
                      <a:pt x="554" y="34"/>
                    </a:lnTo>
                    <a:lnTo>
                      <a:pt x="623" y="24"/>
                    </a:lnTo>
                    <a:lnTo>
                      <a:pt x="694" y="20"/>
                    </a:lnTo>
                    <a:lnTo>
                      <a:pt x="765" y="24"/>
                    </a:lnTo>
                    <a:lnTo>
                      <a:pt x="834" y="34"/>
                    </a:lnTo>
                    <a:lnTo>
                      <a:pt x="901" y="52"/>
                    </a:lnTo>
                    <a:lnTo>
                      <a:pt x="964" y="75"/>
                    </a:lnTo>
                    <a:lnTo>
                      <a:pt x="1025" y="103"/>
                    </a:lnTo>
                    <a:lnTo>
                      <a:pt x="1081" y="139"/>
                    </a:lnTo>
                    <a:lnTo>
                      <a:pt x="1134" y="178"/>
                    </a:lnTo>
                    <a:lnTo>
                      <a:pt x="1184" y="223"/>
                    </a:lnTo>
                    <a:lnTo>
                      <a:pt x="1229" y="272"/>
                    </a:lnTo>
                    <a:lnTo>
                      <a:pt x="1269" y="326"/>
                    </a:lnTo>
                    <a:lnTo>
                      <a:pt x="1304" y="382"/>
                    </a:lnTo>
                    <a:lnTo>
                      <a:pt x="1333" y="443"/>
                    </a:lnTo>
                    <a:lnTo>
                      <a:pt x="1357" y="507"/>
                    </a:lnTo>
                    <a:lnTo>
                      <a:pt x="1373" y="572"/>
                    </a:lnTo>
                    <a:lnTo>
                      <a:pt x="1384" y="641"/>
                    </a:lnTo>
                    <a:lnTo>
                      <a:pt x="1388" y="712"/>
                    </a:lnTo>
                    <a:close/>
                    <a:moveTo>
                      <a:pt x="1" y="714"/>
                    </a:moveTo>
                    <a:lnTo>
                      <a:pt x="4" y="641"/>
                    </a:lnTo>
                    <a:lnTo>
                      <a:pt x="16" y="571"/>
                    </a:lnTo>
                    <a:lnTo>
                      <a:pt x="33" y="503"/>
                    </a:lnTo>
                    <a:lnTo>
                      <a:pt x="57" y="437"/>
                    </a:lnTo>
                    <a:lnTo>
                      <a:pt x="87" y="375"/>
                    </a:lnTo>
                    <a:lnTo>
                      <a:pt x="122" y="317"/>
                    </a:lnTo>
                    <a:lnTo>
                      <a:pt x="163" y="261"/>
                    </a:lnTo>
                    <a:lnTo>
                      <a:pt x="209" y="211"/>
                    </a:lnTo>
                    <a:lnTo>
                      <a:pt x="260" y="164"/>
                    </a:lnTo>
                    <a:lnTo>
                      <a:pt x="315" y="123"/>
                    </a:lnTo>
                    <a:lnTo>
                      <a:pt x="374" y="87"/>
                    </a:lnTo>
                    <a:lnTo>
                      <a:pt x="436" y="57"/>
                    </a:lnTo>
                    <a:lnTo>
                      <a:pt x="502" y="33"/>
                    </a:lnTo>
                    <a:lnTo>
                      <a:pt x="571" y="15"/>
                    </a:lnTo>
                    <a:lnTo>
                      <a:pt x="641" y="4"/>
                    </a:lnTo>
                    <a:lnTo>
                      <a:pt x="715" y="0"/>
                    </a:lnTo>
                    <a:lnTo>
                      <a:pt x="788" y="3"/>
                    </a:lnTo>
                    <a:lnTo>
                      <a:pt x="859" y="15"/>
                    </a:lnTo>
                    <a:lnTo>
                      <a:pt x="927" y="32"/>
                    </a:lnTo>
                    <a:lnTo>
                      <a:pt x="993" y="56"/>
                    </a:lnTo>
                    <a:lnTo>
                      <a:pt x="1055" y="86"/>
                    </a:lnTo>
                    <a:lnTo>
                      <a:pt x="1115" y="122"/>
                    </a:lnTo>
                    <a:lnTo>
                      <a:pt x="1169" y="163"/>
                    </a:lnTo>
                    <a:lnTo>
                      <a:pt x="1220" y="209"/>
                    </a:lnTo>
                    <a:lnTo>
                      <a:pt x="1266" y="260"/>
                    </a:lnTo>
                    <a:lnTo>
                      <a:pt x="1307" y="314"/>
                    </a:lnTo>
                    <a:lnTo>
                      <a:pt x="1343" y="373"/>
                    </a:lnTo>
                    <a:lnTo>
                      <a:pt x="1374" y="435"/>
                    </a:lnTo>
                    <a:lnTo>
                      <a:pt x="1398" y="501"/>
                    </a:lnTo>
                    <a:lnTo>
                      <a:pt x="1415" y="569"/>
                    </a:lnTo>
                    <a:lnTo>
                      <a:pt x="1427" y="640"/>
                    </a:lnTo>
                    <a:lnTo>
                      <a:pt x="1430" y="713"/>
                    </a:lnTo>
                    <a:lnTo>
                      <a:pt x="1427" y="785"/>
                    </a:lnTo>
                    <a:lnTo>
                      <a:pt x="1415" y="856"/>
                    </a:lnTo>
                    <a:lnTo>
                      <a:pt x="1398" y="924"/>
                    </a:lnTo>
                    <a:lnTo>
                      <a:pt x="1374" y="989"/>
                    </a:lnTo>
                    <a:lnTo>
                      <a:pt x="1343" y="1052"/>
                    </a:lnTo>
                    <a:lnTo>
                      <a:pt x="1307" y="1110"/>
                    </a:lnTo>
                    <a:lnTo>
                      <a:pt x="1266" y="1165"/>
                    </a:lnTo>
                    <a:lnTo>
                      <a:pt x="1220" y="1215"/>
                    </a:lnTo>
                    <a:lnTo>
                      <a:pt x="1169" y="1261"/>
                    </a:lnTo>
                    <a:lnTo>
                      <a:pt x="1114" y="1303"/>
                    </a:lnTo>
                    <a:lnTo>
                      <a:pt x="1055" y="1338"/>
                    </a:lnTo>
                    <a:lnTo>
                      <a:pt x="993" y="1368"/>
                    </a:lnTo>
                    <a:lnTo>
                      <a:pt x="927" y="1393"/>
                    </a:lnTo>
                    <a:lnTo>
                      <a:pt x="859" y="1410"/>
                    </a:lnTo>
                    <a:lnTo>
                      <a:pt x="789" y="1421"/>
                    </a:lnTo>
                    <a:lnTo>
                      <a:pt x="716" y="1425"/>
                    </a:lnTo>
                    <a:lnTo>
                      <a:pt x="643" y="1421"/>
                    </a:lnTo>
                    <a:lnTo>
                      <a:pt x="572" y="1410"/>
                    </a:lnTo>
                    <a:lnTo>
                      <a:pt x="503" y="1393"/>
                    </a:lnTo>
                    <a:lnTo>
                      <a:pt x="438" y="1370"/>
                    </a:lnTo>
                    <a:lnTo>
                      <a:pt x="375" y="1340"/>
                    </a:lnTo>
                    <a:lnTo>
                      <a:pt x="317" y="1304"/>
                    </a:lnTo>
                    <a:lnTo>
                      <a:pt x="261" y="1262"/>
                    </a:lnTo>
                    <a:lnTo>
                      <a:pt x="211" y="1216"/>
                    </a:lnTo>
                    <a:lnTo>
                      <a:pt x="165" y="1167"/>
                    </a:lnTo>
                    <a:lnTo>
                      <a:pt x="123" y="1112"/>
                    </a:lnTo>
                    <a:lnTo>
                      <a:pt x="87" y="1053"/>
                    </a:lnTo>
                    <a:lnTo>
                      <a:pt x="57" y="991"/>
                    </a:lnTo>
                    <a:lnTo>
                      <a:pt x="33" y="926"/>
                    </a:lnTo>
                    <a:lnTo>
                      <a:pt x="16" y="857"/>
                    </a:lnTo>
                    <a:lnTo>
                      <a:pt x="4" y="787"/>
                    </a:lnTo>
                    <a:lnTo>
                      <a:pt x="1" y="714"/>
                    </a:lnTo>
                    <a:close/>
                  </a:path>
                </a:pathLst>
              </a:custGeom>
              <a:solidFill>
                <a:srgbClr val="E5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9" name="Freeform 301">
                <a:extLst>
                  <a:ext uri="{FF2B5EF4-FFF2-40B4-BE49-F238E27FC236}">
                    <a16:creationId xmlns:a16="http://schemas.microsoft.com/office/drawing/2014/main" id="{20B2F315-49B6-432F-B343-1AC7B5C1F4B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5" y="2526"/>
                <a:ext cx="715" cy="707"/>
              </a:xfrm>
              <a:custGeom>
                <a:avLst/>
                <a:gdLst>
                  <a:gd name="T0" fmla="*/ 345 w 1430"/>
                  <a:gd name="T1" fmla="*/ 211 h 1415"/>
                  <a:gd name="T2" fmla="*/ 328 w 1430"/>
                  <a:gd name="T3" fmla="*/ 259 h 1415"/>
                  <a:gd name="T4" fmla="*/ 298 w 1430"/>
                  <a:gd name="T5" fmla="*/ 299 h 1415"/>
                  <a:gd name="T6" fmla="*/ 258 w 1430"/>
                  <a:gd name="T7" fmla="*/ 329 h 1415"/>
                  <a:gd name="T8" fmla="*/ 210 w 1430"/>
                  <a:gd name="T9" fmla="*/ 347 h 1415"/>
                  <a:gd name="T10" fmla="*/ 157 w 1430"/>
                  <a:gd name="T11" fmla="*/ 349 h 1415"/>
                  <a:gd name="T12" fmla="*/ 107 w 1430"/>
                  <a:gd name="T13" fmla="*/ 336 h 1415"/>
                  <a:gd name="T14" fmla="*/ 63 w 1430"/>
                  <a:gd name="T15" fmla="*/ 310 h 1415"/>
                  <a:gd name="T16" fmla="*/ 30 w 1430"/>
                  <a:gd name="T17" fmla="*/ 273 h 1415"/>
                  <a:gd name="T18" fmla="*/ 8 w 1430"/>
                  <a:gd name="T19" fmla="*/ 228 h 1415"/>
                  <a:gd name="T20" fmla="*/ 0 w 1430"/>
                  <a:gd name="T21" fmla="*/ 176 h 1415"/>
                  <a:gd name="T22" fmla="*/ 8 w 1430"/>
                  <a:gd name="T23" fmla="*/ 125 h 1415"/>
                  <a:gd name="T24" fmla="*/ 30 w 1430"/>
                  <a:gd name="T25" fmla="*/ 79 h 1415"/>
                  <a:gd name="T26" fmla="*/ 64 w 1430"/>
                  <a:gd name="T27" fmla="*/ 42 h 1415"/>
                  <a:gd name="T28" fmla="*/ 107 w 1430"/>
                  <a:gd name="T29" fmla="*/ 16 h 1415"/>
                  <a:gd name="T30" fmla="*/ 157 w 1430"/>
                  <a:gd name="T31" fmla="*/ 3 h 1415"/>
                  <a:gd name="T32" fmla="*/ 210 w 1430"/>
                  <a:gd name="T33" fmla="*/ 6 h 1415"/>
                  <a:gd name="T34" fmla="*/ 258 w 1430"/>
                  <a:gd name="T35" fmla="*/ 23 h 1415"/>
                  <a:gd name="T36" fmla="*/ 298 w 1430"/>
                  <a:gd name="T37" fmla="*/ 53 h 1415"/>
                  <a:gd name="T38" fmla="*/ 328 w 1430"/>
                  <a:gd name="T39" fmla="*/ 94 h 1415"/>
                  <a:gd name="T40" fmla="*/ 345 w 1430"/>
                  <a:gd name="T41" fmla="*/ 141 h 1415"/>
                  <a:gd name="T42" fmla="*/ 3 w 1430"/>
                  <a:gd name="T43" fmla="*/ 177 h 1415"/>
                  <a:gd name="T44" fmla="*/ 11 w 1430"/>
                  <a:gd name="T45" fmla="*/ 124 h 1415"/>
                  <a:gd name="T46" fmla="*/ 33 w 1430"/>
                  <a:gd name="T47" fmla="*/ 78 h 1415"/>
                  <a:gd name="T48" fmla="*/ 67 w 1430"/>
                  <a:gd name="T49" fmla="*/ 40 h 1415"/>
                  <a:gd name="T50" fmla="*/ 111 w 1430"/>
                  <a:gd name="T51" fmla="*/ 14 h 1415"/>
                  <a:gd name="T52" fmla="*/ 162 w 1430"/>
                  <a:gd name="T53" fmla="*/ 1 h 1415"/>
                  <a:gd name="T54" fmla="*/ 216 w 1430"/>
                  <a:gd name="T55" fmla="*/ 3 h 1415"/>
                  <a:gd name="T56" fmla="*/ 265 w 1430"/>
                  <a:gd name="T57" fmla="*/ 21 h 1415"/>
                  <a:gd name="T58" fmla="*/ 306 w 1430"/>
                  <a:gd name="T59" fmla="*/ 52 h 1415"/>
                  <a:gd name="T60" fmla="*/ 336 w 1430"/>
                  <a:gd name="T61" fmla="*/ 92 h 1415"/>
                  <a:gd name="T62" fmla="*/ 354 w 1430"/>
                  <a:gd name="T63" fmla="*/ 141 h 1415"/>
                  <a:gd name="T64" fmla="*/ 357 w 1430"/>
                  <a:gd name="T65" fmla="*/ 195 h 1415"/>
                  <a:gd name="T66" fmla="*/ 344 w 1430"/>
                  <a:gd name="T67" fmla="*/ 245 h 1415"/>
                  <a:gd name="T68" fmla="*/ 317 w 1430"/>
                  <a:gd name="T69" fmla="*/ 289 h 1415"/>
                  <a:gd name="T70" fmla="*/ 279 w 1430"/>
                  <a:gd name="T71" fmla="*/ 323 h 1415"/>
                  <a:gd name="T72" fmla="*/ 233 w 1430"/>
                  <a:gd name="T73" fmla="*/ 345 h 1415"/>
                  <a:gd name="T74" fmla="*/ 180 w 1430"/>
                  <a:gd name="T75" fmla="*/ 353 h 1415"/>
                  <a:gd name="T76" fmla="*/ 127 w 1430"/>
                  <a:gd name="T77" fmla="*/ 345 h 1415"/>
                  <a:gd name="T78" fmla="*/ 81 w 1430"/>
                  <a:gd name="T79" fmla="*/ 323 h 1415"/>
                  <a:gd name="T80" fmla="*/ 43 w 1430"/>
                  <a:gd name="T81" fmla="*/ 289 h 1415"/>
                  <a:gd name="T82" fmla="*/ 17 w 1430"/>
                  <a:gd name="T83" fmla="*/ 245 h 1415"/>
                  <a:gd name="T84" fmla="*/ 4 w 1430"/>
                  <a:gd name="T85" fmla="*/ 195 h 14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15">
                    <a:moveTo>
                      <a:pt x="1394" y="707"/>
                    </a:moveTo>
                    <a:lnTo>
                      <a:pt x="1390" y="777"/>
                    </a:lnTo>
                    <a:lnTo>
                      <a:pt x="1380" y="846"/>
                    </a:lnTo>
                    <a:lnTo>
                      <a:pt x="1363" y="913"/>
                    </a:lnTo>
                    <a:lnTo>
                      <a:pt x="1340" y="976"/>
                    </a:lnTo>
                    <a:lnTo>
                      <a:pt x="1310" y="1037"/>
                    </a:lnTo>
                    <a:lnTo>
                      <a:pt x="1275" y="1095"/>
                    </a:lnTo>
                    <a:lnTo>
                      <a:pt x="1235" y="1148"/>
                    </a:lnTo>
                    <a:lnTo>
                      <a:pt x="1191" y="1198"/>
                    </a:lnTo>
                    <a:lnTo>
                      <a:pt x="1142" y="1242"/>
                    </a:lnTo>
                    <a:lnTo>
                      <a:pt x="1087" y="1283"/>
                    </a:lnTo>
                    <a:lnTo>
                      <a:pt x="1030" y="1317"/>
                    </a:lnTo>
                    <a:lnTo>
                      <a:pt x="969" y="1346"/>
                    </a:lnTo>
                    <a:lnTo>
                      <a:pt x="905" y="1370"/>
                    </a:lnTo>
                    <a:lnTo>
                      <a:pt x="837" y="1388"/>
                    </a:lnTo>
                    <a:lnTo>
                      <a:pt x="768" y="1398"/>
                    </a:lnTo>
                    <a:lnTo>
                      <a:pt x="697" y="1401"/>
                    </a:lnTo>
                    <a:lnTo>
                      <a:pt x="626" y="1398"/>
                    </a:lnTo>
                    <a:lnTo>
                      <a:pt x="555" y="1388"/>
                    </a:lnTo>
                    <a:lnTo>
                      <a:pt x="488" y="1370"/>
                    </a:lnTo>
                    <a:lnTo>
                      <a:pt x="425" y="1347"/>
                    </a:lnTo>
                    <a:lnTo>
                      <a:pt x="364" y="1317"/>
                    </a:lnTo>
                    <a:lnTo>
                      <a:pt x="306" y="1283"/>
                    </a:lnTo>
                    <a:lnTo>
                      <a:pt x="252" y="1242"/>
                    </a:lnTo>
                    <a:lnTo>
                      <a:pt x="203" y="1198"/>
                    </a:lnTo>
                    <a:lnTo>
                      <a:pt x="158" y="1149"/>
                    </a:lnTo>
                    <a:lnTo>
                      <a:pt x="118" y="1095"/>
                    </a:lnTo>
                    <a:lnTo>
                      <a:pt x="83" y="1037"/>
                    </a:lnTo>
                    <a:lnTo>
                      <a:pt x="54" y="977"/>
                    </a:lnTo>
                    <a:lnTo>
                      <a:pt x="31" y="913"/>
                    </a:lnTo>
                    <a:lnTo>
                      <a:pt x="14" y="847"/>
                    </a:lnTo>
                    <a:lnTo>
                      <a:pt x="4" y="778"/>
                    </a:lnTo>
                    <a:lnTo>
                      <a:pt x="0" y="707"/>
                    </a:lnTo>
                    <a:lnTo>
                      <a:pt x="4" y="636"/>
                    </a:lnTo>
                    <a:lnTo>
                      <a:pt x="14" y="567"/>
                    </a:lnTo>
                    <a:lnTo>
                      <a:pt x="31" y="500"/>
                    </a:lnTo>
                    <a:lnTo>
                      <a:pt x="54" y="437"/>
                    </a:lnTo>
                    <a:lnTo>
                      <a:pt x="84" y="376"/>
                    </a:lnTo>
                    <a:lnTo>
                      <a:pt x="119" y="318"/>
                    </a:lnTo>
                    <a:lnTo>
                      <a:pt x="159" y="264"/>
                    </a:lnTo>
                    <a:lnTo>
                      <a:pt x="204" y="215"/>
                    </a:lnTo>
                    <a:lnTo>
                      <a:pt x="254" y="170"/>
                    </a:lnTo>
                    <a:lnTo>
                      <a:pt x="308" y="131"/>
                    </a:lnTo>
                    <a:lnTo>
                      <a:pt x="365" y="95"/>
                    </a:lnTo>
                    <a:lnTo>
                      <a:pt x="426" y="66"/>
                    </a:lnTo>
                    <a:lnTo>
                      <a:pt x="490" y="42"/>
                    </a:lnTo>
                    <a:lnTo>
                      <a:pt x="556" y="25"/>
                    </a:lnTo>
                    <a:lnTo>
                      <a:pt x="627" y="14"/>
                    </a:lnTo>
                    <a:lnTo>
                      <a:pt x="698" y="11"/>
                    </a:lnTo>
                    <a:lnTo>
                      <a:pt x="770" y="14"/>
                    </a:lnTo>
                    <a:lnTo>
                      <a:pt x="839" y="25"/>
                    </a:lnTo>
                    <a:lnTo>
                      <a:pt x="905" y="42"/>
                    </a:lnTo>
                    <a:lnTo>
                      <a:pt x="969" y="66"/>
                    </a:lnTo>
                    <a:lnTo>
                      <a:pt x="1030" y="95"/>
                    </a:lnTo>
                    <a:lnTo>
                      <a:pt x="1087" y="131"/>
                    </a:lnTo>
                    <a:lnTo>
                      <a:pt x="1140" y="170"/>
                    </a:lnTo>
                    <a:lnTo>
                      <a:pt x="1190" y="215"/>
                    </a:lnTo>
                    <a:lnTo>
                      <a:pt x="1235" y="264"/>
                    </a:lnTo>
                    <a:lnTo>
                      <a:pt x="1275" y="318"/>
                    </a:lnTo>
                    <a:lnTo>
                      <a:pt x="1310" y="376"/>
                    </a:lnTo>
                    <a:lnTo>
                      <a:pt x="1340" y="437"/>
                    </a:lnTo>
                    <a:lnTo>
                      <a:pt x="1363" y="500"/>
                    </a:lnTo>
                    <a:lnTo>
                      <a:pt x="1380" y="567"/>
                    </a:lnTo>
                    <a:lnTo>
                      <a:pt x="1390" y="636"/>
                    </a:lnTo>
                    <a:lnTo>
                      <a:pt x="1394" y="707"/>
                    </a:lnTo>
                    <a:close/>
                    <a:moveTo>
                      <a:pt x="12" y="709"/>
                    </a:moveTo>
                    <a:lnTo>
                      <a:pt x="15" y="636"/>
                    </a:lnTo>
                    <a:lnTo>
                      <a:pt x="25" y="567"/>
                    </a:lnTo>
                    <a:lnTo>
                      <a:pt x="43" y="499"/>
                    </a:lnTo>
                    <a:lnTo>
                      <a:pt x="67" y="434"/>
                    </a:lnTo>
                    <a:lnTo>
                      <a:pt x="97" y="373"/>
                    </a:lnTo>
                    <a:lnTo>
                      <a:pt x="131" y="314"/>
                    </a:lnTo>
                    <a:lnTo>
                      <a:pt x="173" y="259"/>
                    </a:lnTo>
                    <a:lnTo>
                      <a:pt x="218" y="209"/>
                    </a:lnTo>
                    <a:lnTo>
                      <a:pt x="268" y="163"/>
                    </a:lnTo>
                    <a:lnTo>
                      <a:pt x="323" y="121"/>
                    </a:lnTo>
                    <a:lnTo>
                      <a:pt x="381" y="87"/>
                    </a:lnTo>
                    <a:lnTo>
                      <a:pt x="444" y="57"/>
                    </a:lnTo>
                    <a:lnTo>
                      <a:pt x="508" y="33"/>
                    </a:lnTo>
                    <a:lnTo>
                      <a:pt x="576" y="15"/>
                    </a:lnTo>
                    <a:lnTo>
                      <a:pt x="647" y="4"/>
                    </a:lnTo>
                    <a:lnTo>
                      <a:pt x="720" y="0"/>
                    </a:lnTo>
                    <a:lnTo>
                      <a:pt x="793" y="4"/>
                    </a:lnTo>
                    <a:lnTo>
                      <a:pt x="863" y="14"/>
                    </a:lnTo>
                    <a:lnTo>
                      <a:pt x="931" y="32"/>
                    </a:lnTo>
                    <a:lnTo>
                      <a:pt x="995" y="56"/>
                    </a:lnTo>
                    <a:lnTo>
                      <a:pt x="1057" y="86"/>
                    </a:lnTo>
                    <a:lnTo>
                      <a:pt x="1116" y="121"/>
                    </a:lnTo>
                    <a:lnTo>
                      <a:pt x="1170" y="162"/>
                    </a:lnTo>
                    <a:lnTo>
                      <a:pt x="1221" y="208"/>
                    </a:lnTo>
                    <a:lnTo>
                      <a:pt x="1267" y="259"/>
                    </a:lnTo>
                    <a:lnTo>
                      <a:pt x="1307" y="313"/>
                    </a:lnTo>
                    <a:lnTo>
                      <a:pt x="1343" y="371"/>
                    </a:lnTo>
                    <a:lnTo>
                      <a:pt x="1373" y="432"/>
                    </a:lnTo>
                    <a:lnTo>
                      <a:pt x="1397" y="498"/>
                    </a:lnTo>
                    <a:lnTo>
                      <a:pt x="1415" y="566"/>
                    </a:lnTo>
                    <a:lnTo>
                      <a:pt x="1426" y="635"/>
                    </a:lnTo>
                    <a:lnTo>
                      <a:pt x="1430" y="708"/>
                    </a:lnTo>
                    <a:lnTo>
                      <a:pt x="1426" y="780"/>
                    </a:lnTo>
                    <a:lnTo>
                      <a:pt x="1415" y="850"/>
                    </a:lnTo>
                    <a:lnTo>
                      <a:pt x="1397" y="918"/>
                    </a:lnTo>
                    <a:lnTo>
                      <a:pt x="1373" y="982"/>
                    </a:lnTo>
                    <a:lnTo>
                      <a:pt x="1343" y="1044"/>
                    </a:lnTo>
                    <a:lnTo>
                      <a:pt x="1307" y="1103"/>
                    </a:lnTo>
                    <a:lnTo>
                      <a:pt x="1267" y="1157"/>
                    </a:lnTo>
                    <a:lnTo>
                      <a:pt x="1221" y="1207"/>
                    </a:lnTo>
                    <a:lnTo>
                      <a:pt x="1170" y="1253"/>
                    </a:lnTo>
                    <a:lnTo>
                      <a:pt x="1116" y="1293"/>
                    </a:lnTo>
                    <a:lnTo>
                      <a:pt x="1057" y="1329"/>
                    </a:lnTo>
                    <a:lnTo>
                      <a:pt x="995" y="1359"/>
                    </a:lnTo>
                    <a:lnTo>
                      <a:pt x="931" y="1383"/>
                    </a:lnTo>
                    <a:lnTo>
                      <a:pt x="863" y="1400"/>
                    </a:lnTo>
                    <a:lnTo>
                      <a:pt x="793" y="1412"/>
                    </a:lnTo>
                    <a:lnTo>
                      <a:pt x="720" y="1415"/>
                    </a:lnTo>
                    <a:lnTo>
                      <a:pt x="647" y="1412"/>
                    </a:lnTo>
                    <a:lnTo>
                      <a:pt x="576" y="1400"/>
                    </a:lnTo>
                    <a:lnTo>
                      <a:pt x="508" y="1383"/>
                    </a:lnTo>
                    <a:lnTo>
                      <a:pt x="442" y="1359"/>
                    </a:lnTo>
                    <a:lnTo>
                      <a:pt x="380" y="1329"/>
                    </a:lnTo>
                    <a:lnTo>
                      <a:pt x="323" y="1294"/>
                    </a:lnTo>
                    <a:lnTo>
                      <a:pt x="267" y="1253"/>
                    </a:lnTo>
                    <a:lnTo>
                      <a:pt x="218" y="1208"/>
                    </a:lnTo>
                    <a:lnTo>
                      <a:pt x="172" y="1157"/>
                    </a:lnTo>
                    <a:lnTo>
                      <a:pt x="131" y="1103"/>
                    </a:lnTo>
                    <a:lnTo>
                      <a:pt x="97" y="1045"/>
                    </a:lnTo>
                    <a:lnTo>
                      <a:pt x="67" y="983"/>
                    </a:lnTo>
                    <a:lnTo>
                      <a:pt x="43" y="919"/>
                    </a:lnTo>
                    <a:lnTo>
                      <a:pt x="25" y="851"/>
                    </a:lnTo>
                    <a:lnTo>
                      <a:pt x="15" y="782"/>
                    </a:lnTo>
                    <a:lnTo>
                      <a:pt x="12" y="709"/>
                    </a:lnTo>
                    <a:close/>
                  </a:path>
                </a:pathLst>
              </a:custGeom>
              <a:solidFill>
                <a:srgbClr val="F2F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10" name="Freeform 302">
                <a:extLst>
                  <a:ext uri="{FF2B5EF4-FFF2-40B4-BE49-F238E27FC236}">
                    <a16:creationId xmlns:a16="http://schemas.microsoft.com/office/drawing/2014/main" id="{2CC66953-1068-46BE-B56D-DE61ECE9F86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2" y="2528"/>
                <a:ext cx="714" cy="702"/>
              </a:xfrm>
              <a:custGeom>
                <a:avLst/>
                <a:gdLst>
                  <a:gd name="T0" fmla="*/ 8 w 1430"/>
                  <a:gd name="T1" fmla="*/ 140 h 1405"/>
                  <a:gd name="T2" fmla="*/ 26 w 1430"/>
                  <a:gd name="T3" fmla="*/ 92 h 1405"/>
                  <a:gd name="T4" fmla="*/ 56 w 1430"/>
                  <a:gd name="T5" fmla="*/ 51 h 1405"/>
                  <a:gd name="T6" fmla="*/ 96 w 1430"/>
                  <a:gd name="T7" fmla="*/ 21 h 1405"/>
                  <a:gd name="T8" fmla="*/ 145 w 1430"/>
                  <a:gd name="T9" fmla="*/ 3 h 1405"/>
                  <a:gd name="T10" fmla="*/ 198 w 1430"/>
                  <a:gd name="T11" fmla="*/ 0 h 1405"/>
                  <a:gd name="T12" fmla="*/ 249 w 1430"/>
                  <a:gd name="T13" fmla="*/ 13 h 1405"/>
                  <a:gd name="T14" fmla="*/ 293 w 1430"/>
                  <a:gd name="T15" fmla="*/ 40 h 1405"/>
                  <a:gd name="T16" fmla="*/ 327 w 1430"/>
                  <a:gd name="T17" fmla="*/ 77 h 1405"/>
                  <a:gd name="T18" fmla="*/ 349 w 1430"/>
                  <a:gd name="T19" fmla="*/ 123 h 1405"/>
                  <a:gd name="T20" fmla="*/ 357 w 1430"/>
                  <a:gd name="T21" fmla="*/ 175 h 1405"/>
                  <a:gd name="T22" fmla="*/ 349 w 1430"/>
                  <a:gd name="T23" fmla="*/ 227 h 1405"/>
                  <a:gd name="T24" fmla="*/ 327 w 1430"/>
                  <a:gd name="T25" fmla="*/ 273 h 1405"/>
                  <a:gd name="T26" fmla="*/ 293 w 1430"/>
                  <a:gd name="T27" fmla="*/ 310 h 1405"/>
                  <a:gd name="T28" fmla="*/ 249 w 1430"/>
                  <a:gd name="T29" fmla="*/ 337 h 1405"/>
                  <a:gd name="T30" fmla="*/ 199 w 1430"/>
                  <a:gd name="T31" fmla="*/ 350 h 1405"/>
                  <a:gd name="T32" fmla="*/ 145 w 1430"/>
                  <a:gd name="T33" fmla="*/ 347 h 1405"/>
                  <a:gd name="T34" fmla="*/ 97 w 1430"/>
                  <a:gd name="T35" fmla="*/ 329 h 1405"/>
                  <a:gd name="T36" fmla="*/ 56 w 1430"/>
                  <a:gd name="T37" fmla="*/ 299 h 1405"/>
                  <a:gd name="T38" fmla="*/ 26 w 1430"/>
                  <a:gd name="T39" fmla="*/ 259 h 1405"/>
                  <a:gd name="T40" fmla="*/ 9 w 1430"/>
                  <a:gd name="T41" fmla="*/ 210 h 1405"/>
                  <a:gd name="T42" fmla="*/ 0 w 1430"/>
                  <a:gd name="T43" fmla="*/ 175 h 1405"/>
                  <a:gd name="T44" fmla="*/ 7 w 1430"/>
                  <a:gd name="T45" fmla="*/ 123 h 1405"/>
                  <a:gd name="T46" fmla="*/ 29 w 1430"/>
                  <a:gd name="T47" fmla="*/ 78 h 1405"/>
                  <a:gd name="T48" fmla="*/ 63 w 1430"/>
                  <a:gd name="T49" fmla="*/ 40 h 1405"/>
                  <a:gd name="T50" fmla="*/ 106 w 1430"/>
                  <a:gd name="T51" fmla="*/ 14 h 1405"/>
                  <a:gd name="T52" fmla="*/ 156 w 1430"/>
                  <a:gd name="T53" fmla="*/ 1 h 1405"/>
                  <a:gd name="T54" fmla="*/ 210 w 1430"/>
                  <a:gd name="T55" fmla="*/ 4 h 1405"/>
                  <a:gd name="T56" fmla="*/ 258 w 1430"/>
                  <a:gd name="T57" fmla="*/ 21 h 1405"/>
                  <a:gd name="T58" fmla="*/ 299 w 1430"/>
                  <a:gd name="T59" fmla="*/ 51 h 1405"/>
                  <a:gd name="T60" fmla="*/ 329 w 1430"/>
                  <a:gd name="T61" fmla="*/ 92 h 1405"/>
                  <a:gd name="T62" fmla="*/ 346 w 1430"/>
                  <a:gd name="T63" fmla="*/ 140 h 1405"/>
                  <a:gd name="T64" fmla="*/ 349 w 1430"/>
                  <a:gd name="T65" fmla="*/ 193 h 1405"/>
                  <a:gd name="T66" fmla="*/ 336 w 1430"/>
                  <a:gd name="T67" fmla="*/ 243 h 1405"/>
                  <a:gd name="T68" fmla="*/ 310 w 1430"/>
                  <a:gd name="T69" fmla="*/ 286 h 1405"/>
                  <a:gd name="T70" fmla="*/ 273 w 1430"/>
                  <a:gd name="T71" fmla="*/ 319 h 1405"/>
                  <a:gd name="T72" fmla="*/ 227 w 1430"/>
                  <a:gd name="T73" fmla="*/ 342 h 1405"/>
                  <a:gd name="T74" fmla="*/ 175 w 1430"/>
                  <a:gd name="T75" fmla="*/ 349 h 1405"/>
                  <a:gd name="T76" fmla="*/ 123 w 1430"/>
                  <a:gd name="T77" fmla="*/ 342 h 1405"/>
                  <a:gd name="T78" fmla="*/ 77 w 1430"/>
                  <a:gd name="T79" fmla="*/ 319 h 1405"/>
                  <a:gd name="T80" fmla="*/ 40 w 1430"/>
                  <a:gd name="T81" fmla="*/ 286 h 1405"/>
                  <a:gd name="T82" fmla="*/ 13 w 1430"/>
                  <a:gd name="T83" fmla="*/ 243 h 1405"/>
                  <a:gd name="T84" fmla="*/ 1 w 1430"/>
                  <a:gd name="T85" fmla="*/ 193 h 140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05">
                    <a:moveTo>
                      <a:pt x="21" y="703"/>
                    </a:moveTo>
                    <a:lnTo>
                      <a:pt x="24" y="631"/>
                    </a:lnTo>
                    <a:lnTo>
                      <a:pt x="35" y="562"/>
                    </a:lnTo>
                    <a:lnTo>
                      <a:pt x="52" y="495"/>
                    </a:lnTo>
                    <a:lnTo>
                      <a:pt x="75" y="431"/>
                    </a:lnTo>
                    <a:lnTo>
                      <a:pt x="105" y="370"/>
                    </a:lnTo>
                    <a:lnTo>
                      <a:pt x="140" y="312"/>
                    </a:lnTo>
                    <a:lnTo>
                      <a:pt x="180" y="258"/>
                    </a:lnTo>
                    <a:lnTo>
                      <a:pt x="226" y="207"/>
                    </a:lnTo>
                    <a:lnTo>
                      <a:pt x="275" y="162"/>
                    </a:lnTo>
                    <a:lnTo>
                      <a:pt x="330" y="122"/>
                    </a:lnTo>
                    <a:lnTo>
                      <a:pt x="387" y="86"/>
                    </a:lnTo>
                    <a:lnTo>
                      <a:pt x="449" y="56"/>
                    </a:lnTo>
                    <a:lnTo>
                      <a:pt x="514" y="32"/>
                    </a:lnTo>
                    <a:lnTo>
                      <a:pt x="582" y="15"/>
                    </a:lnTo>
                    <a:lnTo>
                      <a:pt x="652" y="5"/>
                    </a:lnTo>
                    <a:lnTo>
                      <a:pt x="725" y="0"/>
                    </a:lnTo>
                    <a:lnTo>
                      <a:pt x="796" y="3"/>
                    </a:lnTo>
                    <a:lnTo>
                      <a:pt x="866" y="14"/>
                    </a:lnTo>
                    <a:lnTo>
                      <a:pt x="934" y="31"/>
                    </a:lnTo>
                    <a:lnTo>
                      <a:pt x="999" y="55"/>
                    </a:lnTo>
                    <a:lnTo>
                      <a:pt x="1060" y="84"/>
                    </a:lnTo>
                    <a:lnTo>
                      <a:pt x="1119" y="120"/>
                    </a:lnTo>
                    <a:lnTo>
                      <a:pt x="1173" y="160"/>
                    </a:lnTo>
                    <a:lnTo>
                      <a:pt x="1222" y="205"/>
                    </a:lnTo>
                    <a:lnTo>
                      <a:pt x="1268" y="256"/>
                    </a:lnTo>
                    <a:lnTo>
                      <a:pt x="1309" y="310"/>
                    </a:lnTo>
                    <a:lnTo>
                      <a:pt x="1344" y="368"/>
                    </a:lnTo>
                    <a:lnTo>
                      <a:pt x="1374" y="429"/>
                    </a:lnTo>
                    <a:lnTo>
                      <a:pt x="1397" y="493"/>
                    </a:lnTo>
                    <a:lnTo>
                      <a:pt x="1416" y="560"/>
                    </a:lnTo>
                    <a:lnTo>
                      <a:pt x="1426" y="629"/>
                    </a:lnTo>
                    <a:lnTo>
                      <a:pt x="1430" y="701"/>
                    </a:lnTo>
                    <a:lnTo>
                      <a:pt x="1426" y="772"/>
                    </a:lnTo>
                    <a:lnTo>
                      <a:pt x="1415" y="842"/>
                    </a:lnTo>
                    <a:lnTo>
                      <a:pt x="1397" y="909"/>
                    </a:lnTo>
                    <a:lnTo>
                      <a:pt x="1374" y="974"/>
                    </a:lnTo>
                    <a:lnTo>
                      <a:pt x="1344" y="1035"/>
                    </a:lnTo>
                    <a:lnTo>
                      <a:pt x="1309" y="1093"/>
                    </a:lnTo>
                    <a:lnTo>
                      <a:pt x="1268" y="1148"/>
                    </a:lnTo>
                    <a:lnTo>
                      <a:pt x="1222" y="1197"/>
                    </a:lnTo>
                    <a:lnTo>
                      <a:pt x="1173" y="1243"/>
                    </a:lnTo>
                    <a:lnTo>
                      <a:pt x="1119" y="1284"/>
                    </a:lnTo>
                    <a:lnTo>
                      <a:pt x="1060" y="1319"/>
                    </a:lnTo>
                    <a:lnTo>
                      <a:pt x="999" y="1348"/>
                    </a:lnTo>
                    <a:lnTo>
                      <a:pt x="934" y="1372"/>
                    </a:lnTo>
                    <a:lnTo>
                      <a:pt x="866" y="1390"/>
                    </a:lnTo>
                    <a:lnTo>
                      <a:pt x="797" y="1401"/>
                    </a:lnTo>
                    <a:lnTo>
                      <a:pt x="726" y="1405"/>
                    </a:lnTo>
                    <a:lnTo>
                      <a:pt x="653" y="1401"/>
                    </a:lnTo>
                    <a:lnTo>
                      <a:pt x="583" y="1390"/>
                    </a:lnTo>
                    <a:lnTo>
                      <a:pt x="515" y="1372"/>
                    </a:lnTo>
                    <a:lnTo>
                      <a:pt x="451" y="1348"/>
                    </a:lnTo>
                    <a:lnTo>
                      <a:pt x="390" y="1318"/>
                    </a:lnTo>
                    <a:lnTo>
                      <a:pt x="331" y="1284"/>
                    </a:lnTo>
                    <a:lnTo>
                      <a:pt x="278" y="1243"/>
                    </a:lnTo>
                    <a:lnTo>
                      <a:pt x="227" y="1197"/>
                    </a:lnTo>
                    <a:lnTo>
                      <a:pt x="182" y="1148"/>
                    </a:lnTo>
                    <a:lnTo>
                      <a:pt x="142" y="1093"/>
                    </a:lnTo>
                    <a:lnTo>
                      <a:pt x="106" y="1036"/>
                    </a:lnTo>
                    <a:lnTo>
                      <a:pt x="77" y="975"/>
                    </a:lnTo>
                    <a:lnTo>
                      <a:pt x="53" y="910"/>
                    </a:lnTo>
                    <a:lnTo>
                      <a:pt x="36" y="843"/>
                    </a:lnTo>
                    <a:lnTo>
                      <a:pt x="24" y="774"/>
                    </a:lnTo>
                    <a:lnTo>
                      <a:pt x="21" y="703"/>
                    </a:lnTo>
                    <a:close/>
                    <a:moveTo>
                      <a:pt x="0" y="702"/>
                    </a:moveTo>
                    <a:lnTo>
                      <a:pt x="4" y="630"/>
                    </a:lnTo>
                    <a:lnTo>
                      <a:pt x="14" y="561"/>
                    </a:lnTo>
                    <a:lnTo>
                      <a:pt x="31" y="494"/>
                    </a:lnTo>
                    <a:lnTo>
                      <a:pt x="54" y="431"/>
                    </a:lnTo>
                    <a:lnTo>
                      <a:pt x="83" y="370"/>
                    </a:lnTo>
                    <a:lnTo>
                      <a:pt x="118" y="312"/>
                    </a:lnTo>
                    <a:lnTo>
                      <a:pt x="158" y="258"/>
                    </a:lnTo>
                    <a:lnTo>
                      <a:pt x="203" y="209"/>
                    </a:lnTo>
                    <a:lnTo>
                      <a:pt x="252" y="162"/>
                    </a:lnTo>
                    <a:lnTo>
                      <a:pt x="307" y="122"/>
                    </a:lnTo>
                    <a:lnTo>
                      <a:pt x="364" y="88"/>
                    </a:lnTo>
                    <a:lnTo>
                      <a:pt x="425" y="58"/>
                    </a:lnTo>
                    <a:lnTo>
                      <a:pt x="490" y="33"/>
                    </a:lnTo>
                    <a:lnTo>
                      <a:pt x="558" y="16"/>
                    </a:lnTo>
                    <a:lnTo>
                      <a:pt x="627" y="6"/>
                    </a:lnTo>
                    <a:lnTo>
                      <a:pt x="699" y="2"/>
                    </a:lnTo>
                    <a:lnTo>
                      <a:pt x="772" y="6"/>
                    </a:lnTo>
                    <a:lnTo>
                      <a:pt x="841" y="16"/>
                    </a:lnTo>
                    <a:lnTo>
                      <a:pt x="909" y="33"/>
                    </a:lnTo>
                    <a:lnTo>
                      <a:pt x="973" y="58"/>
                    </a:lnTo>
                    <a:lnTo>
                      <a:pt x="1035" y="86"/>
                    </a:lnTo>
                    <a:lnTo>
                      <a:pt x="1093" y="122"/>
                    </a:lnTo>
                    <a:lnTo>
                      <a:pt x="1146" y="162"/>
                    </a:lnTo>
                    <a:lnTo>
                      <a:pt x="1197" y="207"/>
                    </a:lnTo>
                    <a:lnTo>
                      <a:pt x="1242" y="257"/>
                    </a:lnTo>
                    <a:lnTo>
                      <a:pt x="1282" y="310"/>
                    </a:lnTo>
                    <a:lnTo>
                      <a:pt x="1318" y="368"/>
                    </a:lnTo>
                    <a:lnTo>
                      <a:pt x="1347" y="429"/>
                    </a:lnTo>
                    <a:lnTo>
                      <a:pt x="1371" y="493"/>
                    </a:lnTo>
                    <a:lnTo>
                      <a:pt x="1388" y="560"/>
                    </a:lnTo>
                    <a:lnTo>
                      <a:pt x="1399" y="629"/>
                    </a:lnTo>
                    <a:lnTo>
                      <a:pt x="1402" y="701"/>
                    </a:lnTo>
                    <a:lnTo>
                      <a:pt x="1399" y="772"/>
                    </a:lnTo>
                    <a:lnTo>
                      <a:pt x="1388" y="841"/>
                    </a:lnTo>
                    <a:lnTo>
                      <a:pt x="1371" y="908"/>
                    </a:lnTo>
                    <a:lnTo>
                      <a:pt x="1347" y="972"/>
                    </a:lnTo>
                    <a:lnTo>
                      <a:pt x="1318" y="1034"/>
                    </a:lnTo>
                    <a:lnTo>
                      <a:pt x="1282" y="1091"/>
                    </a:lnTo>
                    <a:lnTo>
                      <a:pt x="1242" y="1144"/>
                    </a:lnTo>
                    <a:lnTo>
                      <a:pt x="1197" y="1194"/>
                    </a:lnTo>
                    <a:lnTo>
                      <a:pt x="1147" y="1239"/>
                    </a:lnTo>
                    <a:lnTo>
                      <a:pt x="1093" y="1279"/>
                    </a:lnTo>
                    <a:lnTo>
                      <a:pt x="1036" y="1315"/>
                    </a:lnTo>
                    <a:lnTo>
                      <a:pt x="975" y="1343"/>
                    </a:lnTo>
                    <a:lnTo>
                      <a:pt x="910" y="1368"/>
                    </a:lnTo>
                    <a:lnTo>
                      <a:pt x="843" y="1385"/>
                    </a:lnTo>
                    <a:lnTo>
                      <a:pt x="773" y="1395"/>
                    </a:lnTo>
                    <a:lnTo>
                      <a:pt x="702" y="1399"/>
                    </a:lnTo>
                    <a:lnTo>
                      <a:pt x="629" y="1395"/>
                    </a:lnTo>
                    <a:lnTo>
                      <a:pt x="560" y="1385"/>
                    </a:lnTo>
                    <a:lnTo>
                      <a:pt x="492" y="1368"/>
                    </a:lnTo>
                    <a:lnTo>
                      <a:pt x="428" y="1343"/>
                    </a:lnTo>
                    <a:lnTo>
                      <a:pt x="366" y="1315"/>
                    </a:lnTo>
                    <a:lnTo>
                      <a:pt x="309" y="1279"/>
                    </a:lnTo>
                    <a:lnTo>
                      <a:pt x="255" y="1239"/>
                    </a:lnTo>
                    <a:lnTo>
                      <a:pt x="205" y="1194"/>
                    </a:lnTo>
                    <a:lnTo>
                      <a:pt x="160" y="1144"/>
                    </a:lnTo>
                    <a:lnTo>
                      <a:pt x="120" y="1090"/>
                    </a:lnTo>
                    <a:lnTo>
                      <a:pt x="84" y="1032"/>
                    </a:lnTo>
                    <a:lnTo>
                      <a:pt x="55" y="972"/>
                    </a:lnTo>
                    <a:lnTo>
                      <a:pt x="31" y="908"/>
                    </a:lnTo>
                    <a:lnTo>
                      <a:pt x="14" y="841"/>
                    </a:lnTo>
                    <a:lnTo>
                      <a:pt x="4" y="773"/>
                    </a:lnTo>
                    <a:lnTo>
                      <a:pt x="0" y="70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0" name="Group 303">
              <a:extLst>
                <a:ext uri="{FF2B5EF4-FFF2-40B4-BE49-F238E27FC236}">
                  <a16:creationId xmlns:a16="http://schemas.microsoft.com/office/drawing/2014/main" id="{B50E0F0D-8BC3-4D87-911F-3B519B89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0" y="3045"/>
              <a:ext cx="220" cy="791"/>
              <a:chOff x="1559" y="2617"/>
              <a:chExt cx="149" cy="537"/>
            </a:xfrm>
          </p:grpSpPr>
          <p:grpSp>
            <p:nvGrpSpPr>
              <p:cNvPr id="4201" name="Group 304">
                <a:extLst>
                  <a:ext uri="{FF2B5EF4-FFF2-40B4-BE49-F238E27FC236}">
                    <a16:creationId xmlns:a16="http://schemas.microsoft.com/office/drawing/2014/main" id="{2A48FC82-18AA-442B-B344-47E16134846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5" y="2617"/>
                <a:ext cx="72" cy="257"/>
                <a:chOff x="1575" y="2617"/>
                <a:chExt cx="72" cy="257"/>
              </a:xfrm>
            </p:grpSpPr>
            <p:sp>
              <p:nvSpPr>
                <p:cNvPr id="4216" name="Freeform 305">
                  <a:extLst>
                    <a:ext uri="{FF2B5EF4-FFF2-40B4-BE49-F238E27FC236}">
                      <a16:creationId xmlns:a16="http://schemas.microsoft.com/office/drawing/2014/main" id="{7D3CADF1-989A-44E8-91EC-64A9E07C1CA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7" name="Freeform 306">
                  <a:extLst>
                    <a:ext uri="{FF2B5EF4-FFF2-40B4-BE49-F238E27FC236}">
                      <a16:creationId xmlns:a16="http://schemas.microsoft.com/office/drawing/2014/main" id="{DFC35197-F25A-4E55-9EEA-0692AC08FC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8" name="Freeform 307">
                  <a:extLst>
                    <a:ext uri="{FF2B5EF4-FFF2-40B4-BE49-F238E27FC236}">
                      <a16:creationId xmlns:a16="http://schemas.microsoft.com/office/drawing/2014/main" id="{4C5E2780-1C31-44C9-864C-61DCD9C54BF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9" name="Freeform 308">
                  <a:extLst>
                    <a:ext uri="{FF2B5EF4-FFF2-40B4-BE49-F238E27FC236}">
                      <a16:creationId xmlns:a16="http://schemas.microsoft.com/office/drawing/2014/main" id="{C0A83174-CBF4-4D0B-9BE3-EF1D79CBA5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0" name="Freeform 309">
                  <a:extLst>
                    <a:ext uri="{FF2B5EF4-FFF2-40B4-BE49-F238E27FC236}">
                      <a16:creationId xmlns:a16="http://schemas.microsoft.com/office/drawing/2014/main" id="{AF000148-B81D-4DC5-AF72-818A2173823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21" name="Freeform 310">
                  <a:extLst>
                    <a:ext uri="{FF2B5EF4-FFF2-40B4-BE49-F238E27FC236}">
                      <a16:creationId xmlns:a16="http://schemas.microsoft.com/office/drawing/2014/main" id="{7F11D8A4-8260-4EB1-B5B7-428455EA664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202" name="Group 311">
                <a:extLst>
                  <a:ext uri="{FF2B5EF4-FFF2-40B4-BE49-F238E27FC236}">
                    <a16:creationId xmlns:a16="http://schemas.microsoft.com/office/drawing/2014/main" id="{E3416FB1-CAD0-4614-93F2-0087FDBA527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6" y="2684"/>
                <a:ext cx="72" cy="257"/>
                <a:chOff x="1575" y="2617"/>
                <a:chExt cx="72" cy="257"/>
              </a:xfrm>
            </p:grpSpPr>
            <p:sp>
              <p:nvSpPr>
                <p:cNvPr id="4210" name="Freeform 312">
                  <a:extLst>
                    <a:ext uri="{FF2B5EF4-FFF2-40B4-BE49-F238E27FC236}">
                      <a16:creationId xmlns:a16="http://schemas.microsoft.com/office/drawing/2014/main" id="{A93B0306-1545-4B43-BAF2-D8D4B544780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1" name="Freeform 313">
                  <a:extLst>
                    <a:ext uri="{FF2B5EF4-FFF2-40B4-BE49-F238E27FC236}">
                      <a16:creationId xmlns:a16="http://schemas.microsoft.com/office/drawing/2014/main" id="{13160E54-E5F2-4B36-87B7-45F1601A0A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2" name="Freeform 314">
                  <a:extLst>
                    <a:ext uri="{FF2B5EF4-FFF2-40B4-BE49-F238E27FC236}">
                      <a16:creationId xmlns:a16="http://schemas.microsoft.com/office/drawing/2014/main" id="{6A139A58-37FB-4B85-809B-B066FD5A4E2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3" name="Freeform 315">
                  <a:extLst>
                    <a:ext uri="{FF2B5EF4-FFF2-40B4-BE49-F238E27FC236}">
                      <a16:creationId xmlns:a16="http://schemas.microsoft.com/office/drawing/2014/main" id="{E54B9BA5-F46B-449E-8621-53686492E95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4" name="Freeform 316">
                  <a:extLst>
                    <a:ext uri="{FF2B5EF4-FFF2-40B4-BE49-F238E27FC236}">
                      <a16:creationId xmlns:a16="http://schemas.microsoft.com/office/drawing/2014/main" id="{845D2D42-F903-4DDB-978E-AE1EE81211E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15" name="Freeform 317">
                  <a:extLst>
                    <a:ext uri="{FF2B5EF4-FFF2-40B4-BE49-F238E27FC236}">
                      <a16:creationId xmlns:a16="http://schemas.microsoft.com/office/drawing/2014/main" id="{5DFD1F77-C727-4CC6-AD64-67AE3DD704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203" name="Group 318">
                <a:extLst>
                  <a:ext uri="{FF2B5EF4-FFF2-40B4-BE49-F238E27FC236}">
                    <a16:creationId xmlns:a16="http://schemas.microsoft.com/office/drawing/2014/main" id="{CD50CE5A-A0CE-4D59-900C-043E8B806FE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59" y="2897"/>
                <a:ext cx="72" cy="257"/>
                <a:chOff x="1575" y="2617"/>
                <a:chExt cx="72" cy="257"/>
              </a:xfrm>
            </p:grpSpPr>
            <p:sp>
              <p:nvSpPr>
                <p:cNvPr id="4204" name="Freeform 319">
                  <a:extLst>
                    <a:ext uri="{FF2B5EF4-FFF2-40B4-BE49-F238E27FC236}">
                      <a16:creationId xmlns:a16="http://schemas.microsoft.com/office/drawing/2014/main" id="{FE19AB96-C618-4994-AAC5-5603A17CCB0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5" name="Freeform 320">
                  <a:extLst>
                    <a:ext uri="{FF2B5EF4-FFF2-40B4-BE49-F238E27FC236}">
                      <a16:creationId xmlns:a16="http://schemas.microsoft.com/office/drawing/2014/main" id="{A235F9AB-90C8-4C31-895C-D4EEEF19BC1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6" name="Freeform 321">
                  <a:extLst>
                    <a:ext uri="{FF2B5EF4-FFF2-40B4-BE49-F238E27FC236}">
                      <a16:creationId xmlns:a16="http://schemas.microsoft.com/office/drawing/2014/main" id="{FAF7F850-FF17-427B-8784-30B920680B8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7" name="Freeform 322">
                  <a:extLst>
                    <a:ext uri="{FF2B5EF4-FFF2-40B4-BE49-F238E27FC236}">
                      <a16:creationId xmlns:a16="http://schemas.microsoft.com/office/drawing/2014/main" id="{E0867036-93EE-4114-8B35-98A06C24781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8" name="Freeform 323">
                  <a:extLst>
                    <a:ext uri="{FF2B5EF4-FFF2-40B4-BE49-F238E27FC236}">
                      <a16:creationId xmlns:a16="http://schemas.microsoft.com/office/drawing/2014/main" id="{C4EE2021-A0D2-4FBD-99F2-345BE6061D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09" name="Freeform 324">
                  <a:extLst>
                    <a:ext uri="{FF2B5EF4-FFF2-40B4-BE49-F238E27FC236}">
                      <a16:creationId xmlns:a16="http://schemas.microsoft.com/office/drawing/2014/main" id="{BCB63B65-F160-4D71-9A7F-F7C42CC852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4115" name="Text Box 325">
            <a:extLst>
              <a:ext uri="{FF2B5EF4-FFF2-40B4-BE49-F238E27FC236}">
                <a16:creationId xmlns:a16="http://schemas.microsoft.com/office/drawing/2014/main" id="{0CB79D0D-A309-4527-914F-057F35805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3" y="4178300"/>
            <a:ext cx="62372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/>
              <a:t>Hydraulic </a:t>
            </a:r>
            <a:r>
              <a:rPr lang="es-ES_tradnl" altLang="en-US" sz="1600" b="1"/>
              <a:t>	</a:t>
            </a:r>
            <a:r>
              <a:rPr lang="en-US" altLang="en-US" sz="1600" b="1"/>
              <a:t>Chemical</a:t>
            </a:r>
            <a:r>
              <a:rPr lang="es-ES_tradnl" altLang="en-US" sz="1600" b="1"/>
              <a:t>	</a:t>
            </a:r>
            <a:r>
              <a:rPr lang="en-US" altLang="en-US" sz="1600" b="1"/>
              <a:t>Pneumatic</a:t>
            </a:r>
            <a:r>
              <a:rPr lang="es-ES_tradnl" altLang="en-US" sz="1600" b="1"/>
              <a:t>	    T</a:t>
            </a:r>
            <a:r>
              <a:rPr lang="en-US" altLang="en-US" sz="1600" b="1"/>
              <a:t>hermal  </a:t>
            </a:r>
            <a:endParaRPr lang="es-ES_tradnl" altLang="en-US" sz="1600" b="1"/>
          </a:p>
          <a:p>
            <a:r>
              <a:rPr lang="en-US" altLang="en-US" sz="1200" b="1"/>
              <a:t>(Water or oil pressure)</a:t>
            </a:r>
            <a:r>
              <a:rPr lang="es-ES_tradnl" altLang="en-US" sz="1200" b="1"/>
              <a:t> </a:t>
            </a:r>
            <a:r>
              <a:rPr lang="en-US" altLang="en-US" sz="1200" b="1"/>
              <a:t>	</a:t>
            </a:r>
            <a:r>
              <a:rPr lang="es-ES_tradnl" altLang="en-US" sz="1200" b="1"/>
              <a:t>	</a:t>
            </a:r>
            <a:r>
              <a:rPr lang="en-US" altLang="en-US" sz="1200" b="1"/>
              <a:t>(Air or gas pressure)       (Steam or heat)</a:t>
            </a:r>
            <a:endParaRPr lang="es-ES_tradnl" altLang="en-US" sz="1200" b="1"/>
          </a:p>
        </p:txBody>
      </p:sp>
      <p:sp>
        <p:nvSpPr>
          <p:cNvPr id="4116" name="Text Box 326">
            <a:extLst>
              <a:ext uri="{FF2B5EF4-FFF2-40B4-BE49-F238E27FC236}">
                <a16:creationId xmlns:a16="http://schemas.microsoft.com/office/drawing/2014/main" id="{903AF898-5C2E-4648-B2D2-ACBCBD004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6640513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4117" name="Group 329">
            <a:extLst>
              <a:ext uri="{FF2B5EF4-FFF2-40B4-BE49-F238E27FC236}">
                <a16:creationId xmlns:a16="http://schemas.microsoft.com/office/drawing/2014/main" id="{AB4C1D28-CB3C-49F2-95BD-2DAB957F66A7}"/>
              </a:ext>
            </a:extLst>
          </p:cNvPr>
          <p:cNvGrpSpPr>
            <a:grpSpLocks/>
          </p:cNvGrpSpPr>
          <p:nvPr/>
        </p:nvGrpSpPr>
        <p:grpSpPr bwMode="auto">
          <a:xfrm>
            <a:off x="3898900" y="3263900"/>
            <a:ext cx="820738" cy="955675"/>
            <a:chOff x="2474" y="2120"/>
            <a:chExt cx="428" cy="498"/>
          </a:xfrm>
        </p:grpSpPr>
        <p:sp>
          <p:nvSpPr>
            <p:cNvPr id="4120" name="Freeform 330">
              <a:extLst>
                <a:ext uri="{FF2B5EF4-FFF2-40B4-BE49-F238E27FC236}">
                  <a16:creationId xmlns:a16="http://schemas.microsoft.com/office/drawing/2014/main" id="{0CEAE245-DA72-40A0-BFE6-21D040BE11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3" y="2566"/>
              <a:ext cx="3" cy="17"/>
            </a:xfrm>
            <a:custGeom>
              <a:avLst/>
              <a:gdLst>
                <a:gd name="T0" fmla="*/ 0 w 13"/>
                <a:gd name="T1" fmla="*/ 0 h 69"/>
                <a:gd name="T2" fmla="*/ 0 w 13"/>
                <a:gd name="T3" fmla="*/ 4 h 69"/>
                <a:gd name="T4" fmla="*/ 1 w 13"/>
                <a:gd name="T5" fmla="*/ 4 h 69"/>
                <a:gd name="T6" fmla="*/ 1 w 13"/>
                <a:gd name="T7" fmla="*/ 0 h 69"/>
                <a:gd name="T8" fmla="*/ 0 w 13"/>
                <a:gd name="T9" fmla="*/ 0 h 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69">
                  <a:moveTo>
                    <a:pt x="0" y="0"/>
                  </a:moveTo>
                  <a:lnTo>
                    <a:pt x="0" y="68"/>
                  </a:lnTo>
                  <a:lnTo>
                    <a:pt x="11" y="69"/>
                  </a:lnTo>
                  <a:lnTo>
                    <a:pt x="1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Freeform 331">
              <a:extLst>
                <a:ext uri="{FF2B5EF4-FFF2-40B4-BE49-F238E27FC236}">
                  <a16:creationId xmlns:a16="http://schemas.microsoft.com/office/drawing/2014/main" id="{18FE47DA-E7D7-4F3F-AF9D-969861E326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3" y="2429"/>
              <a:ext cx="1" cy="34"/>
            </a:xfrm>
            <a:custGeom>
              <a:avLst/>
              <a:gdLst>
                <a:gd name="T0" fmla="*/ 0 w 3"/>
                <a:gd name="T1" fmla="*/ 0 h 132"/>
                <a:gd name="T2" fmla="*/ 0 w 3"/>
                <a:gd name="T3" fmla="*/ 9 h 132"/>
                <a:gd name="T4" fmla="*/ 0 w 3"/>
                <a:gd name="T5" fmla="*/ 7 h 132"/>
                <a:gd name="T6" fmla="*/ 0 w 3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" h="132">
                  <a:moveTo>
                    <a:pt x="0" y="0"/>
                  </a:moveTo>
                  <a:lnTo>
                    <a:pt x="0" y="132"/>
                  </a:lnTo>
                  <a:lnTo>
                    <a:pt x="3" y="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Freeform 332">
              <a:extLst>
                <a:ext uri="{FF2B5EF4-FFF2-40B4-BE49-F238E27FC236}">
                  <a16:creationId xmlns:a16="http://schemas.microsoft.com/office/drawing/2014/main" id="{3F2D36EE-8EBE-40AF-98F6-28872E1805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122"/>
              <a:ext cx="100" cy="306"/>
            </a:xfrm>
            <a:custGeom>
              <a:avLst/>
              <a:gdLst>
                <a:gd name="T0" fmla="*/ 25 w 400"/>
                <a:gd name="T1" fmla="*/ 28 h 1226"/>
                <a:gd name="T2" fmla="*/ 25 w 400"/>
                <a:gd name="T3" fmla="*/ 24 h 1226"/>
                <a:gd name="T4" fmla="*/ 24 w 400"/>
                <a:gd name="T5" fmla="*/ 21 h 1226"/>
                <a:gd name="T6" fmla="*/ 23 w 400"/>
                <a:gd name="T7" fmla="*/ 17 h 1226"/>
                <a:gd name="T8" fmla="*/ 22 w 400"/>
                <a:gd name="T9" fmla="*/ 14 h 1226"/>
                <a:gd name="T10" fmla="*/ 19 w 400"/>
                <a:gd name="T11" fmla="*/ 11 h 1226"/>
                <a:gd name="T12" fmla="*/ 17 w 400"/>
                <a:gd name="T13" fmla="*/ 8 h 1226"/>
                <a:gd name="T14" fmla="*/ 13 w 400"/>
                <a:gd name="T15" fmla="*/ 5 h 1226"/>
                <a:gd name="T16" fmla="*/ 9 w 400"/>
                <a:gd name="T17" fmla="*/ 3 h 1226"/>
                <a:gd name="T18" fmla="*/ 0 w 400"/>
                <a:gd name="T19" fmla="*/ 6 h 1226"/>
                <a:gd name="T20" fmla="*/ 10 w 400"/>
                <a:gd name="T21" fmla="*/ 10 h 1226"/>
                <a:gd name="T22" fmla="*/ 15 w 400"/>
                <a:gd name="T23" fmla="*/ 15 h 1226"/>
                <a:gd name="T24" fmla="*/ 18 w 400"/>
                <a:gd name="T25" fmla="*/ 19 h 1226"/>
                <a:gd name="T26" fmla="*/ 19 w 400"/>
                <a:gd name="T27" fmla="*/ 25 h 1226"/>
                <a:gd name="T28" fmla="*/ 20 w 400"/>
                <a:gd name="T29" fmla="*/ 32 h 1226"/>
                <a:gd name="T30" fmla="*/ 19 w 400"/>
                <a:gd name="T31" fmla="*/ 37 h 1226"/>
                <a:gd name="T32" fmla="*/ 17 w 400"/>
                <a:gd name="T33" fmla="*/ 42 h 1226"/>
                <a:gd name="T34" fmla="*/ 16 w 400"/>
                <a:gd name="T35" fmla="*/ 46 h 1226"/>
                <a:gd name="T36" fmla="*/ 14 w 400"/>
                <a:gd name="T37" fmla="*/ 50 h 1226"/>
                <a:gd name="T38" fmla="*/ 11 w 400"/>
                <a:gd name="T39" fmla="*/ 53 h 1226"/>
                <a:gd name="T40" fmla="*/ 8 w 400"/>
                <a:gd name="T41" fmla="*/ 56 h 1226"/>
                <a:gd name="T42" fmla="*/ 6 w 400"/>
                <a:gd name="T43" fmla="*/ 60 h 1226"/>
                <a:gd name="T44" fmla="*/ 2 w 400"/>
                <a:gd name="T45" fmla="*/ 64 h 1226"/>
                <a:gd name="T46" fmla="*/ 0 w 400"/>
                <a:gd name="T47" fmla="*/ 76 h 1226"/>
                <a:gd name="T48" fmla="*/ 4 w 400"/>
                <a:gd name="T49" fmla="*/ 75 h 1226"/>
                <a:gd name="T50" fmla="*/ 6 w 400"/>
                <a:gd name="T51" fmla="*/ 73 h 1226"/>
                <a:gd name="T52" fmla="*/ 6 w 400"/>
                <a:gd name="T53" fmla="*/ 71 h 1226"/>
                <a:gd name="T54" fmla="*/ 6 w 400"/>
                <a:gd name="T55" fmla="*/ 69 h 1226"/>
                <a:gd name="T56" fmla="*/ 9 w 400"/>
                <a:gd name="T57" fmla="*/ 65 h 1226"/>
                <a:gd name="T58" fmla="*/ 11 w 400"/>
                <a:gd name="T59" fmla="*/ 62 h 1226"/>
                <a:gd name="T60" fmla="*/ 14 w 400"/>
                <a:gd name="T61" fmla="*/ 58 h 1226"/>
                <a:gd name="T62" fmla="*/ 16 w 400"/>
                <a:gd name="T63" fmla="*/ 55 h 1226"/>
                <a:gd name="T64" fmla="*/ 18 w 400"/>
                <a:gd name="T65" fmla="*/ 51 h 1226"/>
                <a:gd name="T66" fmla="*/ 20 w 400"/>
                <a:gd name="T67" fmla="*/ 47 h 1226"/>
                <a:gd name="T68" fmla="*/ 22 w 400"/>
                <a:gd name="T69" fmla="*/ 44 h 1226"/>
                <a:gd name="T70" fmla="*/ 25 w 400"/>
                <a:gd name="T71" fmla="*/ 40 h 1226"/>
                <a:gd name="T72" fmla="*/ 25 w 400"/>
                <a:gd name="T73" fmla="*/ 36 h 1226"/>
                <a:gd name="T74" fmla="*/ 25 w 400"/>
                <a:gd name="T75" fmla="*/ 32 h 122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1226">
                  <a:moveTo>
                    <a:pt x="400" y="509"/>
                  </a:moveTo>
                  <a:lnTo>
                    <a:pt x="400" y="458"/>
                  </a:lnTo>
                  <a:lnTo>
                    <a:pt x="398" y="425"/>
                  </a:lnTo>
                  <a:lnTo>
                    <a:pt x="395" y="394"/>
                  </a:lnTo>
                  <a:lnTo>
                    <a:pt x="391" y="364"/>
                  </a:lnTo>
                  <a:lnTo>
                    <a:pt x="385" y="334"/>
                  </a:lnTo>
                  <a:lnTo>
                    <a:pt x="377" y="306"/>
                  </a:lnTo>
                  <a:lnTo>
                    <a:pt x="367" y="278"/>
                  </a:lnTo>
                  <a:lnTo>
                    <a:pt x="355" y="251"/>
                  </a:lnTo>
                  <a:lnTo>
                    <a:pt x="342" y="225"/>
                  </a:lnTo>
                  <a:lnTo>
                    <a:pt x="326" y="200"/>
                  </a:lnTo>
                  <a:lnTo>
                    <a:pt x="308" y="175"/>
                  </a:lnTo>
                  <a:lnTo>
                    <a:pt x="287" y="152"/>
                  </a:lnTo>
                  <a:lnTo>
                    <a:pt x="265" y="129"/>
                  </a:lnTo>
                  <a:lnTo>
                    <a:pt x="239" y="107"/>
                  </a:lnTo>
                  <a:lnTo>
                    <a:pt x="211" y="86"/>
                  </a:lnTo>
                  <a:lnTo>
                    <a:pt x="179" y="65"/>
                  </a:lnTo>
                  <a:lnTo>
                    <a:pt x="146" y="46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73" y="113"/>
                  </a:lnTo>
                  <a:lnTo>
                    <a:pt x="163" y="155"/>
                  </a:lnTo>
                  <a:lnTo>
                    <a:pt x="207" y="201"/>
                  </a:lnTo>
                  <a:lnTo>
                    <a:pt x="241" y="240"/>
                  </a:lnTo>
                  <a:lnTo>
                    <a:pt x="267" y="276"/>
                  </a:lnTo>
                  <a:lnTo>
                    <a:pt x="285" y="313"/>
                  </a:lnTo>
                  <a:lnTo>
                    <a:pt x="298" y="353"/>
                  </a:lnTo>
                  <a:lnTo>
                    <a:pt x="306" y="396"/>
                  </a:lnTo>
                  <a:lnTo>
                    <a:pt x="313" y="449"/>
                  </a:lnTo>
                  <a:lnTo>
                    <a:pt x="318" y="513"/>
                  </a:lnTo>
                  <a:lnTo>
                    <a:pt x="308" y="558"/>
                  </a:lnTo>
                  <a:lnTo>
                    <a:pt x="298" y="600"/>
                  </a:lnTo>
                  <a:lnTo>
                    <a:pt x="287" y="639"/>
                  </a:lnTo>
                  <a:lnTo>
                    <a:pt x="275" y="675"/>
                  </a:lnTo>
                  <a:lnTo>
                    <a:pt x="262" y="708"/>
                  </a:lnTo>
                  <a:lnTo>
                    <a:pt x="247" y="739"/>
                  </a:lnTo>
                  <a:lnTo>
                    <a:pt x="231" y="768"/>
                  </a:lnTo>
                  <a:lnTo>
                    <a:pt x="214" y="797"/>
                  </a:lnTo>
                  <a:lnTo>
                    <a:pt x="195" y="824"/>
                  </a:lnTo>
                  <a:lnTo>
                    <a:pt x="176" y="851"/>
                  </a:lnTo>
                  <a:lnTo>
                    <a:pt x="156" y="878"/>
                  </a:lnTo>
                  <a:lnTo>
                    <a:pt x="133" y="906"/>
                  </a:lnTo>
                  <a:lnTo>
                    <a:pt x="110" y="935"/>
                  </a:lnTo>
                  <a:lnTo>
                    <a:pt x="86" y="965"/>
                  </a:lnTo>
                  <a:lnTo>
                    <a:pt x="60" y="998"/>
                  </a:lnTo>
                  <a:lnTo>
                    <a:pt x="33" y="1032"/>
                  </a:lnTo>
                  <a:lnTo>
                    <a:pt x="0" y="1045"/>
                  </a:lnTo>
                  <a:lnTo>
                    <a:pt x="0" y="1226"/>
                  </a:lnTo>
                  <a:lnTo>
                    <a:pt x="37" y="1215"/>
                  </a:lnTo>
                  <a:lnTo>
                    <a:pt x="63" y="1203"/>
                  </a:lnTo>
                  <a:lnTo>
                    <a:pt x="82" y="1191"/>
                  </a:lnTo>
                  <a:lnTo>
                    <a:pt x="93" y="1177"/>
                  </a:lnTo>
                  <a:lnTo>
                    <a:pt x="98" y="1163"/>
                  </a:lnTo>
                  <a:lnTo>
                    <a:pt x="99" y="1145"/>
                  </a:lnTo>
                  <a:lnTo>
                    <a:pt x="97" y="1127"/>
                  </a:lnTo>
                  <a:lnTo>
                    <a:pt x="94" y="1107"/>
                  </a:lnTo>
                  <a:lnTo>
                    <a:pt x="115" y="1078"/>
                  </a:lnTo>
                  <a:lnTo>
                    <a:pt x="136" y="1050"/>
                  </a:lnTo>
                  <a:lnTo>
                    <a:pt x="157" y="1021"/>
                  </a:lnTo>
                  <a:lnTo>
                    <a:pt x="177" y="992"/>
                  </a:lnTo>
                  <a:lnTo>
                    <a:pt x="197" y="965"/>
                  </a:lnTo>
                  <a:lnTo>
                    <a:pt x="216" y="936"/>
                  </a:lnTo>
                  <a:lnTo>
                    <a:pt x="235" y="908"/>
                  </a:lnTo>
                  <a:lnTo>
                    <a:pt x="254" y="880"/>
                  </a:lnTo>
                  <a:lnTo>
                    <a:pt x="272" y="852"/>
                  </a:lnTo>
                  <a:lnTo>
                    <a:pt x="290" y="822"/>
                  </a:lnTo>
                  <a:lnTo>
                    <a:pt x="307" y="794"/>
                  </a:lnTo>
                  <a:lnTo>
                    <a:pt x="325" y="763"/>
                  </a:lnTo>
                  <a:lnTo>
                    <a:pt x="341" y="734"/>
                  </a:lnTo>
                  <a:lnTo>
                    <a:pt x="357" y="703"/>
                  </a:lnTo>
                  <a:lnTo>
                    <a:pt x="374" y="672"/>
                  </a:lnTo>
                  <a:lnTo>
                    <a:pt x="390" y="639"/>
                  </a:lnTo>
                  <a:lnTo>
                    <a:pt x="394" y="605"/>
                  </a:lnTo>
                  <a:lnTo>
                    <a:pt x="397" y="573"/>
                  </a:lnTo>
                  <a:lnTo>
                    <a:pt x="399" y="541"/>
                  </a:lnTo>
                  <a:lnTo>
                    <a:pt x="400" y="509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Freeform 333">
              <a:extLst>
                <a:ext uri="{FF2B5EF4-FFF2-40B4-BE49-F238E27FC236}">
                  <a16:creationId xmlns:a16="http://schemas.microsoft.com/office/drawing/2014/main" id="{801FD24C-1BC0-4B79-A223-64D75C6B4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440"/>
              <a:ext cx="1" cy="31"/>
            </a:xfrm>
            <a:custGeom>
              <a:avLst/>
              <a:gdLst>
                <a:gd name="T0" fmla="*/ 0 w 4"/>
                <a:gd name="T1" fmla="*/ 0 h 122"/>
                <a:gd name="T2" fmla="*/ 0 w 4"/>
                <a:gd name="T3" fmla="*/ 8 h 122"/>
                <a:gd name="T4" fmla="*/ 0 w 4"/>
                <a:gd name="T5" fmla="*/ 8 h 122"/>
                <a:gd name="T6" fmla="*/ 0 w 4"/>
                <a:gd name="T7" fmla="*/ 7 h 122"/>
                <a:gd name="T8" fmla="*/ 0 w 4"/>
                <a:gd name="T9" fmla="*/ 7 h 122"/>
                <a:gd name="T10" fmla="*/ 0 w 4"/>
                <a:gd name="T11" fmla="*/ 7 h 122"/>
                <a:gd name="T12" fmla="*/ 0 w 4"/>
                <a:gd name="T13" fmla="*/ 0 h 1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" h="122">
                  <a:moveTo>
                    <a:pt x="0" y="0"/>
                  </a:moveTo>
                  <a:lnTo>
                    <a:pt x="0" y="122"/>
                  </a:lnTo>
                  <a:lnTo>
                    <a:pt x="1" y="117"/>
                  </a:lnTo>
                  <a:lnTo>
                    <a:pt x="2" y="112"/>
                  </a:lnTo>
                  <a:lnTo>
                    <a:pt x="3" y="108"/>
                  </a:lnTo>
                  <a:lnTo>
                    <a:pt x="4" y="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Freeform 334">
              <a:extLst>
                <a:ext uri="{FF2B5EF4-FFF2-40B4-BE49-F238E27FC236}">
                  <a16:creationId xmlns:a16="http://schemas.microsoft.com/office/drawing/2014/main" id="{77B67C8D-6DCA-481E-A16B-FC6DDAE96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120"/>
              <a:ext cx="114" cy="463"/>
            </a:xfrm>
            <a:custGeom>
              <a:avLst/>
              <a:gdLst>
                <a:gd name="T0" fmla="*/ 29 w 453"/>
                <a:gd name="T1" fmla="*/ 1 h 1850"/>
                <a:gd name="T2" fmla="*/ 19 w 453"/>
                <a:gd name="T3" fmla="*/ 0 h 1850"/>
                <a:gd name="T4" fmla="*/ 15 w 453"/>
                <a:gd name="T5" fmla="*/ 1 h 1850"/>
                <a:gd name="T6" fmla="*/ 13 w 453"/>
                <a:gd name="T7" fmla="*/ 2 h 1850"/>
                <a:gd name="T8" fmla="*/ 12 w 453"/>
                <a:gd name="T9" fmla="*/ 4 h 1850"/>
                <a:gd name="T10" fmla="*/ 11 w 453"/>
                <a:gd name="T11" fmla="*/ 7 h 1850"/>
                <a:gd name="T12" fmla="*/ 10 w 453"/>
                <a:gd name="T13" fmla="*/ 10 h 1850"/>
                <a:gd name="T14" fmla="*/ 10 w 453"/>
                <a:gd name="T15" fmla="*/ 13 h 1850"/>
                <a:gd name="T16" fmla="*/ 11 w 453"/>
                <a:gd name="T17" fmla="*/ 14 h 1850"/>
                <a:gd name="T18" fmla="*/ 6 w 453"/>
                <a:gd name="T19" fmla="*/ 13 h 1850"/>
                <a:gd name="T20" fmla="*/ 4 w 453"/>
                <a:gd name="T21" fmla="*/ 16 h 1850"/>
                <a:gd name="T22" fmla="*/ 1 w 453"/>
                <a:gd name="T23" fmla="*/ 15 h 1850"/>
                <a:gd name="T24" fmla="*/ 0 w 453"/>
                <a:gd name="T25" fmla="*/ 46 h 1850"/>
                <a:gd name="T26" fmla="*/ 4 w 453"/>
                <a:gd name="T27" fmla="*/ 48 h 1850"/>
                <a:gd name="T28" fmla="*/ 0 w 453"/>
                <a:gd name="T29" fmla="*/ 49 h 1850"/>
                <a:gd name="T30" fmla="*/ 0 w 453"/>
                <a:gd name="T31" fmla="*/ 111 h 1850"/>
                <a:gd name="T32" fmla="*/ 26 w 453"/>
                <a:gd name="T33" fmla="*/ 114 h 1850"/>
                <a:gd name="T34" fmla="*/ 23 w 453"/>
                <a:gd name="T35" fmla="*/ 111 h 1850"/>
                <a:gd name="T36" fmla="*/ 21 w 453"/>
                <a:gd name="T37" fmla="*/ 104 h 1850"/>
                <a:gd name="T38" fmla="*/ 23 w 453"/>
                <a:gd name="T39" fmla="*/ 101 h 1850"/>
                <a:gd name="T40" fmla="*/ 25 w 453"/>
                <a:gd name="T41" fmla="*/ 99 h 1850"/>
                <a:gd name="T42" fmla="*/ 27 w 453"/>
                <a:gd name="T43" fmla="*/ 96 h 1850"/>
                <a:gd name="T44" fmla="*/ 28 w 453"/>
                <a:gd name="T45" fmla="*/ 91 h 1850"/>
                <a:gd name="T46" fmla="*/ 29 w 453"/>
                <a:gd name="T47" fmla="*/ 80 h 1850"/>
                <a:gd name="T48" fmla="*/ 29 w 453"/>
                <a:gd name="T49" fmla="*/ 77 h 1850"/>
                <a:gd name="T50" fmla="*/ 29 w 453"/>
                <a:gd name="T51" fmla="*/ 77 h 1850"/>
                <a:gd name="T52" fmla="*/ 29 w 453"/>
                <a:gd name="T53" fmla="*/ 66 h 1850"/>
                <a:gd name="T54" fmla="*/ 26 w 453"/>
                <a:gd name="T55" fmla="*/ 68 h 1850"/>
                <a:gd name="T56" fmla="*/ 25 w 453"/>
                <a:gd name="T57" fmla="*/ 66 h 1850"/>
                <a:gd name="T58" fmla="*/ 24 w 453"/>
                <a:gd name="T59" fmla="*/ 64 h 1850"/>
                <a:gd name="T60" fmla="*/ 23 w 453"/>
                <a:gd name="T61" fmla="*/ 62 h 1850"/>
                <a:gd name="T62" fmla="*/ 22 w 453"/>
                <a:gd name="T63" fmla="*/ 61 h 1850"/>
                <a:gd name="T64" fmla="*/ 20 w 453"/>
                <a:gd name="T65" fmla="*/ 59 h 1850"/>
                <a:gd name="T66" fmla="*/ 18 w 453"/>
                <a:gd name="T67" fmla="*/ 58 h 1850"/>
                <a:gd name="T68" fmla="*/ 16 w 453"/>
                <a:gd name="T69" fmla="*/ 56 h 1850"/>
                <a:gd name="T70" fmla="*/ 14 w 453"/>
                <a:gd name="T71" fmla="*/ 55 h 1850"/>
                <a:gd name="T72" fmla="*/ 9 w 453"/>
                <a:gd name="T73" fmla="*/ 54 h 1850"/>
                <a:gd name="T74" fmla="*/ 13 w 453"/>
                <a:gd name="T75" fmla="*/ 47 h 1850"/>
                <a:gd name="T76" fmla="*/ 19 w 453"/>
                <a:gd name="T77" fmla="*/ 46 h 1850"/>
                <a:gd name="T78" fmla="*/ 24 w 453"/>
                <a:gd name="T79" fmla="*/ 44 h 1850"/>
                <a:gd name="T80" fmla="*/ 26 w 453"/>
                <a:gd name="T81" fmla="*/ 38 h 1850"/>
                <a:gd name="T82" fmla="*/ 27 w 453"/>
                <a:gd name="T83" fmla="*/ 19 h 1850"/>
                <a:gd name="T84" fmla="*/ 21 w 453"/>
                <a:gd name="T85" fmla="*/ 13 h 1850"/>
                <a:gd name="T86" fmla="*/ 19 w 453"/>
                <a:gd name="T87" fmla="*/ 11 h 1850"/>
                <a:gd name="T88" fmla="*/ 16 w 453"/>
                <a:gd name="T89" fmla="*/ 14 h 1850"/>
                <a:gd name="T90" fmla="*/ 17 w 453"/>
                <a:gd name="T91" fmla="*/ 13 h 1850"/>
                <a:gd name="T92" fmla="*/ 15 w 453"/>
                <a:gd name="T93" fmla="*/ 9 h 1850"/>
                <a:gd name="T94" fmla="*/ 16 w 453"/>
                <a:gd name="T95" fmla="*/ 6 h 1850"/>
                <a:gd name="T96" fmla="*/ 17 w 453"/>
                <a:gd name="T97" fmla="*/ 6 h 1850"/>
                <a:gd name="T98" fmla="*/ 20 w 453"/>
                <a:gd name="T99" fmla="*/ 9 h 1850"/>
                <a:gd name="T100" fmla="*/ 24 w 453"/>
                <a:gd name="T101" fmla="*/ 6 h 185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53" h="1850">
                  <a:moveTo>
                    <a:pt x="453" y="110"/>
                  </a:moveTo>
                  <a:lnTo>
                    <a:pt x="453" y="8"/>
                  </a:lnTo>
                  <a:lnTo>
                    <a:pt x="426" y="0"/>
                  </a:lnTo>
                  <a:lnTo>
                    <a:pt x="295" y="4"/>
                  </a:lnTo>
                  <a:lnTo>
                    <a:pt x="259" y="5"/>
                  </a:lnTo>
                  <a:lnTo>
                    <a:pt x="235" y="12"/>
                  </a:lnTo>
                  <a:lnTo>
                    <a:pt x="217" y="22"/>
                  </a:lnTo>
                  <a:lnTo>
                    <a:pt x="202" y="34"/>
                  </a:lnTo>
                  <a:lnTo>
                    <a:pt x="191" y="50"/>
                  </a:lnTo>
                  <a:lnTo>
                    <a:pt x="182" y="68"/>
                  </a:lnTo>
                  <a:lnTo>
                    <a:pt x="176" y="91"/>
                  </a:lnTo>
                  <a:lnTo>
                    <a:pt x="174" y="117"/>
                  </a:lnTo>
                  <a:lnTo>
                    <a:pt x="174" y="148"/>
                  </a:lnTo>
                  <a:lnTo>
                    <a:pt x="150" y="154"/>
                  </a:lnTo>
                  <a:lnTo>
                    <a:pt x="151" y="192"/>
                  </a:lnTo>
                  <a:lnTo>
                    <a:pt x="151" y="208"/>
                  </a:lnTo>
                  <a:lnTo>
                    <a:pt x="167" y="207"/>
                  </a:lnTo>
                  <a:lnTo>
                    <a:pt x="167" y="225"/>
                  </a:lnTo>
                  <a:lnTo>
                    <a:pt x="96" y="225"/>
                  </a:lnTo>
                  <a:lnTo>
                    <a:pt x="95" y="198"/>
                  </a:lnTo>
                  <a:lnTo>
                    <a:pt x="61" y="199"/>
                  </a:lnTo>
                  <a:lnTo>
                    <a:pt x="62" y="250"/>
                  </a:lnTo>
                  <a:lnTo>
                    <a:pt x="15" y="253"/>
                  </a:lnTo>
                  <a:lnTo>
                    <a:pt x="14" y="230"/>
                  </a:lnTo>
                  <a:lnTo>
                    <a:pt x="0" y="231"/>
                  </a:lnTo>
                  <a:lnTo>
                    <a:pt x="0" y="737"/>
                  </a:lnTo>
                  <a:lnTo>
                    <a:pt x="57" y="735"/>
                  </a:lnTo>
                  <a:lnTo>
                    <a:pt x="58" y="760"/>
                  </a:lnTo>
                  <a:lnTo>
                    <a:pt x="49" y="793"/>
                  </a:lnTo>
                  <a:lnTo>
                    <a:pt x="0" y="783"/>
                  </a:lnTo>
                  <a:lnTo>
                    <a:pt x="0" y="1776"/>
                  </a:lnTo>
                  <a:lnTo>
                    <a:pt x="5" y="1775"/>
                  </a:lnTo>
                  <a:lnTo>
                    <a:pt x="329" y="1850"/>
                  </a:lnTo>
                  <a:lnTo>
                    <a:pt x="417" y="1826"/>
                  </a:lnTo>
                  <a:lnTo>
                    <a:pt x="416" y="1797"/>
                  </a:lnTo>
                  <a:lnTo>
                    <a:pt x="359" y="1780"/>
                  </a:lnTo>
                  <a:lnTo>
                    <a:pt x="325" y="1736"/>
                  </a:lnTo>
                  <a:lnTo>
                    <a:pt x="324" y="1666"/>
                  </a:lnTo>
                  <a:lnTo>
                    <a:pt x="358" y="1630"/>
                  </a:lnTo>
                  <a:lnTo>
                    <a:pt x="370" y="1618"/>
                  </a:lnTo>
                  <a:lnTo>
                    <a:pt x="383" y="1603"/>
                  </a:lnTo>
                  <a:lnTo>
                    <a:pt x="395" y="1584"/>
                  </a:lnTo>
                  <a:lnTo>
                    <a:pt x="408" y="1561"/>
                  </a:lnTo>
                  <a:lnTo>
                    <a:pt x="422" y="1532"/>
                  </a:lnTo>
                  <a:lnTo>
                    <a:pt x="433" y="1497"/>
                  </a:lnTo>
                  <a:lnTo>
                    <a:pt x="444" y="1455"/>
                  </a:lnTo>
                  <a:lnTo>
                    <a:pt x="453" y="1404"/>
                  </a:lnTo>
                  <a:lnTo>
                    <a:pt x="453" y="1282"/>
                  </a:lnTo>
                  <a:lnTo>
                    <a:pt x="452" y="1235"/>
                  </a:lnTo>
                  <a:lnTo>
                    <a:pt x="453" y="1234"/>
                  </a:lnTo>
                  <a:lnTo>
                    <a:pt x="453" y="1053"/>
                  </a:lnTo>
                  <a:lnTo>
                    <a:pt x="447" y="1057"/>
                  </a:lnTo>
                  <a:lnTo>
                    <a:pt x="418" y="1089"/>
                  </a:lnTo>
                  <a:lnTo>
                    <a:pt x="409" y="1071"/>
                  </a:lnTo>
                  <a:lnTo>
                    <a:pt x="400" y="1052"/>
                  </a:lnTo>
                  <a:lnTo>
                    <a:pt x="391" y="1036"/>
                  </a:lnTo>
                  <a:lnTo>
                    <a:pt x="382" y="1021"/>
                  </a:lnTo>
                  <a:lnTo>
                    <a:pt x="373" y="1007"/>
                  </a:lnTo>
                  <a:lnTo>
                    <a:pt x="363" y="993"/>
                  </a:lnTo>
                  <a:lnTo>
                    <a:pt x="351" y="981"/>
                  </a:lnTo>
                  <a:lnTo>
                    <a:pt x="340" y="969"/>
                  </a:lnTo>
                  <a:lnTo>
                    <a:pt x="329" y="957"/>
                  </a:lnTo>
                  <a:lnTo>
                    <a:pt x="317" y="945"/>
                  </a:lnTo>
                  <a:lnTo>
                    <a:pt x="303" y="934"/>
                  </a:lnTo>
                  <a:lnTo>
                    <a:pt x="289" y="923"/>
                  </a:lnTo>
                  <a:lnTo>
                    <a:pt x="275" y="912"/>
                  </a:lnTo>
                  <a:lnTo>
                    <a:pt x="260" y="900"/>
                  </a:lnTo>
                  <a:lnTo>
                    <a:pt x="243" y="888"/>
                  </a:lnTo>
                  <a:lnTo>
                    <a:pt x="226" y="876"/>
                  </a:lnTo>
                  <a:lnTo>
                    <a:pt x="181" y="856"/>
                  </a:lnTo>
                  <a:lnTo>
                    <a:pt x="142" y="858"/>
                  </a:lnTo>
                  <a:lnTo>
                    <a:pt x="139" y="753"/>
                  </a:lnTo>
                  <a:lnTo>
                    <a:pt x="198" y="752"/>
                  </a:lnTo>
                  <a:lnTo>
                    <a:pt x="198" y="738"/>
                  </a:lnTo>
                  <a:lnTo>
                    <a:pt x="298" y="734"/>
                  </a:lnTo>
                  <a:lnTo>
                    <a:pt x="297" y="704"/>
                  </a:lnTo>
                  <a:lnTo>
                    <a:pt x="382" y="701"/>
                  </a:lnTo>
                  <a:lnTo>
                    <a:pt x="410" y="670"/>
                  </a:lnTo>
                  <a:lnTo>
                    <a:pt x="408" y="611"/>
                  </a:lnTo>
                  <a:lnTo>
                    <a:pt x="442" y="575"/>
                  </a:lnTo>
                  <a:lnTo>
                    <a:pt x="434" y="294"/>
                  </a:lnTo>
                  <a:lnTo>
                    <a:pt x="386" y="208"/>
                  </a:lnTo>
                  <a:lnTo>
                    <a:pt x="336" y="209"/>
                  </a:lnTo>
                  <a:lnTo>
                    <a:pt x="335" y="170"/>
                  </a:lnTo>
                  <a:lnTo>
                    <a:pt x="293" y="173"/>
                  </a:lnTo>
                  <a:lnTo>
                    <a:pt x="295" y="215"/>
                  </a:lnTo>
                  <a:lnTo>
                    <a:pt x="246" y="216"/>
                  </a:lnTo>
                  <a:lnTo>
                    <a:pt x="246" y="205"/>
                  </a:lnTo>
                  <a:lnTo>
                    <a:pt x="262" y="202"/>
                  </a:lnTo>
                  <a:lnTo>
                    <a:pt x="260" y="147"/>
                  </a:lnTo>
                  <a:lnTo>
                    <a:pt x="244" y="147"/>
                  </a:lnTo>
                  <a:lnTo>
                    <a:pt x="245" y="119"/>
                  </a:lnTo>
                  <a:lnTo>
                    <a:pt x="248" y="101"/>
                  </a:lnTo>
                  <a:lnTo>
                    <a:pt x="254" y="92"/>
                  </a:lnTo>
                  <a:lnTo>
                    <a:pt x="269" y="87"/>
                  </a:lnTo>
                  <a:lnTo>
                    <a:pt x="309" y="87"/>
                  </a:lnTo>
                  <a:lnTo>
                    <a:pt x="310" y="136"/>
                  </a:lnTo>
                  <a:lnTo>
                    <a:pt x="384" y="135"/>
                  </a:lnTo>
                  <a:lnTo>
                    <a:pt x="383" y="101"/>
                  </a:lnTo>
                  <a:lnTo>
                    <a:pt x="453" y="110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Freeform 335">
              <a:extLst>
                <a:ext uri="{FF2B5EF4-FFF2-40B4-BE49-F238E27FC236}">
                  <a16:creationId xmlns:a16="http://schemas.microsoft.com/office/drawing/2014/main" id="{948612E3-F98E-4D6D-B009-8EF3136AA2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4" y="2178"/>
              <a:ext cx="214" cy="439"/>
            </a:xfrm>
            <a:custGeom>
              <a:avLst/>
              <a:gdLst>
                <a:gd name="T0" fmla="*/ 53 w 857"/>
                <a:gd name="T1" fmla="*/ 31 h 1758"/>
                <a:gd name="T2" fmla="*/ 53 w 857"/>
                <a:gd name="T3" fmla="*/ 0 h 1758"/>
                <a:gd name="T4" fmla="*/ 45 w 857"/>
                <a:gd name="T5" fmla="*/ 0 h 1758"/>
                <a:gd name="T6" fmla="*/ 45 w 857"/>
                <a:gd name="T7" fmla="*/ 1 h 1758"/>
                <a:gd name="T8" fmla="*/ 43 w 857"/>
                <a:gd name="T9" fmla="*/ 1 h 1758"/>
                <a:gd name="T10" fmla="*/ 43 w 857"/>
                <a:gd name="T11" fmla="*/ 4 h 1758"/>
                <a:gd name="T12" fmla="*/ 35 w 857"/>
                <a:gd name="T13" fmla="*/ 4 h 1758"/>
                <a:gd name="T14" fmla="*/ 35 w 857"/>
                <a:gd name="T15" fmla="*/ 5 h 1758"/>
                <a:gd name="T16" fmla="*/ 15 w 857"/>
                <a:gd name="T17" fmla="*/ 5 h 1758"/>
                <a:gd name="T18" fmla="*/ 12 w 857"/>
                <a:gd name="T19" fmla="*/ 6 h 1758"/>
                <a:gd name="T20" fmla="*/ 12 w 857"/>
                <a:gd name="T21" fmla="*/ 8 h 1758"/>
                <a:gd name="T22" fmla="*/ 10 w 857"/>
                <a:gd name="T23" fmla="*/ 8 h 1758"/>
                <a:gd name="T24" fmla="*/ 9 w 857"/>
                <a:gd name="T25" fmla="*/ 9 h 1758"/>
                <a:gd name="T26" fmla="*/ 9 w 857"/>
                <a:gd name="T27" fmla="*/ 10 h 1758"/>
                <a:gd name="T28" fmla="*/ 9 w 857"/>
                <a:gd name="T29" fmla="*/ 11 h 1758"/>
                <a:gd name="T30" fmla="*/ 8 w 857"/>
                <a:gd name="T31" fmla="*/ 12 h 1758"/>
                <a:gd name="T32" fmla="*/ 8 w 857"/>
                <a:gd name="T33" fmla="*/ 14 h 1758"/>
                <a:gd name="T34" fmla="*/ 8 w 857"/>
                <a:gd name="T35" fmla="*/ 16 h 1758"/>
                <a:gd name="T36" fmla="*/ 8 w 857"/>
                <a:gd name="T37" fmla="*/ 18 h 1758"/>
                <a:gd name="T38" fmla="*/ 8 w 857"/>
                <a:gd name="T39" fmla="*/ 20 h 1758"/>
                <a:gd name="T40" fmla="*/ 8 w 857"/>
                <a:gd name="T41" fmla="*/ 22 h 1758"/>
                <a:gd name="T42" fmla="*/ 8 w 857"/>
                <a:gd name="T43" fmla="*/ 24 h 1758"/>
                <a:gd name="T44" fmla="*/ 9 w 857"/>
                <a:gd name="T45" fmla="*/ 26 h 1758"/>
                <a:gd name="T46" fmla="*/ 10 w 857"/>
                <a:gd name="T47" fmla="*/ 28 h 1758"/>
                <a:gd name="T48" fmla="*/ 11 w 857"/>
                <a:gd name="T49" fmla="*/ 30 h 1758"/>
                <a:gd name="T50" fmla="*/ 12 w 857"/>
                <a:gd name="T51" fmla="*/ 31 h 1758"/>
                <a:gd name="T52" fmla="*/ 13 w 857"/>
                <a:gd name="T53" fmla="*/ 33 h 1758"/>
                <a:gd name="T54" fmla="*/ 15 w 857"/>
                <a:gd name="T55" fmla="*/ 34 h 1758"/>
                <a:gd name="T56" fmla="*/ 22 w 857"/>
                <a:gd name="T57" fmla="*/ 34 h 1758"/>
                <a:gd name="T58" fmla="*/ 22 w 857"/>
                <a:gd name="T59" fmla="*/ 38 h 1758"/>
                <a:gd name="T60" fmla="*/ 16 w 857"/>
                <a:gd name="T61" fmla="*/ 38 h 1758"/>
                <a:gd name="T62" fmla="*/ 17 w 857"/>
                <a:gd name="T63" fmla="*/ 45 h 1758"/>
                <a:gd name="T64" fmla="*/ 10 w 857"/>
                <a:gd name="T65" fmla="*/ 47 h 1758"/>
                <a:gd name="T66" fmla="*/ 4 w 857"/>
                <a:gd name="T67" fmla="*/ 52 h 1758"/>
                <a:gd name="T68" fmla="*/ 2 w 857"/>
                <a:gd name="T69" fmla="*/ 56 h 1758"/>
                <a:gd name="T70" fmla="*/ 1 w 857"/>
                <a:gd name="T71" fmla="*/ 61 h 1758"/>
                <a:gd name="T72" fmla="*/ 0 w 857"/>
                <a:gd name="T73" fmla="*/ 65 h 1758"/>
                <a:gd name="T74" fmla="*/ 0 w 857"/>
                <a:gd name="T75" fmla="*/ 70 h 1758"/>
                <a:gd name="T76" fmla="*/ 0 w 857"/>
                <a:gd name="T77" fmla="*/ 74 h 1758"/>
                <a:gd name="T78" fmla="*/ 1 w 857"/>
                <a:gd name="T79" fmla="*/ 79 h 1758"/>
                <a:gd name="T80" fmla="*/ 3 w 857"/>
                <a:gd name="T81" fmla="*/ 85 h 1758"/>
                <a:gd name="T82" fmla="*/ 5 w 857"/>
                <a:gd name="T83" fmla="*/ 90 h 1758"/>
                <a:gd name="T84" fmla="*/ 8 w 857"/>
                <a:gd name="T85" fmla="*/ 94 h 1758"/>
                <a:gd name="T86" fmla="*/ 4 w 857"/>
                <a:gd name="T87" fmla="*/ 94 h 1758"/>
                <a:gd name="T88" fmla="*/ 5 w 857"/>
                <a:gd name="T89" fmla="*/ 97 h 1758"/>
                <a:gd name="T90" fmla="*/ 35 w 857"/>
                <a:gd name="T91" fmla="*/ 110 h 1758"/>
                <a:gd name="T92" fmla="*/ 41 w 857"/>
                <a:gd name="T93" fmla="*/ 109 h 1758"/>
                <a:gd name="T94" fmla="*/ 41 w 857"/>
                <a:gd name="T95" fmla="*/ 107 h 1758"/>
                <a:gd name="T96" fmla="*/ 37 w 857"/>
                <a:gd name="T97" fmla="*/ 103 h 1758"/>
                <a:gd name="T98" fmla="*/ 36 w 857"/>
                <a:gd name="T99" fmla="*/ 100 h 1758"/>
                <a:gd name="T100" fmla="*/ 53 w 857"/>
                <a:gd name="T101" fmla="*/ 96 h 1758"/>
                <a:gd name="T102" fmla="*/ 53 w 857"/>
                <a:gd name="T103" fmla="*/ 34 h 1758"/>
                <a:gd name="T104" fmla="*/ 50 w 857"/>
                <a:gd name="T105" fmla="*/ 34 h 1758"/>
                <a:gd name="T106" fmla="*/ 50 w 857"/>
                <a:gd name="T107" fmla="*/ 32 h 1758"/>
                <a:gd name="T108" fmla="*/ 53 w 857"/>
                <a:gd name="T109" fmla="*/ 31 h 17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57" h="1758">
                  <a:moveTo>
                    <a:pt x="857" y="506"/>
                  </a:moveTo>
                  <a:lnTo>
                    <a:pt x="857" y="0"/>
                  </a:lnTo>
                  <a:lnTo>
                    <a:pt x="728" y="3"/>
                  </a:lnTo>
                  <a:lnTo>
                    <a:pt x="728" y="24"/>
                  </a:lnTo>
                  <a:lnTo>
                    <a:pt x="693" y="25"/>
                  </a:lnTo>
                  <a:lnTo>
                    <a:pt x="693" y="61"/>
                  </a:lnTo>
                  <a:lnTo>
                    <a:pt x="556" y="65"/>
                  </a:lnTo>
                  <a:lnTo>
                    <a:pt x="556" y="80"/>
                  </a:lnTo>
                  <a:lnTo>
                    <a:pt x="246" y="89"/>
                  </a:lnTo>
                  <a:lnTo>
                    <a:pt x="189" y="91"/>
                  </a:lnTo>
                  <a:lnTo>
                    <a:pt x="190" y="123"/>
                  </a:lnTo>
                  <a:lnTo>
                    <a:pt x="157" y="129"/>
                  </a:lnTo>
                  <a:lnTo>
                    <a:pt x="152" y="140"/>
                  </a:lnTo>
                  <a:lnTo>
                    <a:pt x="146" y="156"/>
                  </a:lnTo>
                  <a:lnTo>
                    <a:pt x="141" y="176"/>
                  </a:lnTo>
                  <a:lnTo>
                    <a:pt x="136" y="200"/>
                  </a:lnTo>
                  <a:lnTo>
                    <a:pt x="132" y="227"/>
                  </a:lnTo>
                  <a:lnTo>
                    <a:pt x="129" y="256"/>
                  </a:lnTo>
                  <a:lnTo>
                    <a:pt x="127" y="287"/>
                  </a:lnTo>
                  <a:lnTo>
                    <a:pt x="127" y="319"/>
                  </a:lnTo>
                  <a:lnTo>
                    <a:pt x="131" y="353"/>
                  </a:lnTo>
                  <a:lnTo>
                    <a:pt x="137" y="385"/>
                  </a:lnTo>
                  <a:lnTo>
                    <a:pt x="145" y="417"/>
                  </a:lnTo>
                  <a:lnTo>
                    <a:pt x="157" y="446"/>
                  </a:lnTo>
                  <a:lnTo>
                    <a:pt x="173" y="475"/>
                  </a:lnTo>
                  <a:lnTo>
                    <a:pt x="194" y="500"/>
                  </a:lnTo>
                  <a:lnTo>
                    <a:pt x="218" y="523"/>
                  </a:lnTo>
                  <a:lnTo>
                    <a:pt x="248" y="541"/>
                  </a:lnTo>
                  <a:lnTo>
                    <a:pt x="362" y="550"/>
                  </a:lnTo>
                  <a:lnTo>
                    <a:pt x="355" y="607"/>
                  </a:lnTo>
                  <a:lnTo>
                    <a:pt x="266" y="611"/>
                  </a:lnTo>
                  <a:lnTo>
                    <a:pt x="269" y="722"/>
                  </a:lnTo>
                  <a:lnTo>
                    <a:pt x="160" y="753"/>
                  </a:lnTo>
                  <a:lnTo>
                    <a:pt x="68" y="835"/>
                  </a:lnTo>
                  <a:lnTo>
                    <a:pt x="39" y="904"/>
                  </a:lnTo>
                  <a:lnTo>
                    <a:pt x="18" y="974"/>
                  </a:lnTo>
                  <a:lnTo>
                    <a:pt x="4" y="1045"/>
                  </a:lnTo>
                  <a:lnTo>
                    <a:pt x="0" y="1118"/>
                  </a:lnTo>
                  <a:lnTo>
                    <a:pt x="5" y="1194"/>
                  </a:lnTo>
                  <a:lnTo>
                    <a:pt x="21" y="1275"/>
                  </a:lnTo>
                  <a:lnTo>
                    <a:pt x="48" y="1358"/>
                  </a:lnTo>
                  <a:lnTo>
                    <a:pt x="88" y="1448"/>
                  </a:lnTo>
                  <a:lnTo>
                    <a:pt x="131" y="1513"/>
                  </a:lnTo>
                  <a:lnTo>
                    <a:pt x="74" y="1514"/>
                  </a:lnTo>
                  <a:lnTo>
                    <a:pt x="75" y="1548"/>
                  </a:lnTo>
                  <a:lnTo>
                    <a:pt x="567" y="1758"/>
                  </a:lnTo>
                  <a:lnTo>
                    <a:pt x="657" y="1740"/>
                  </a:lnTo>
                  <a:lnTo>
                    <a:pt x="656" y="1710"/>
                  </a:lnTo>
                  <a:lnTo>
                    <a:pt x="597" y="1655"/>
                  </a:lnTo>
                  <a:lnTo>
                    <a:pt x="586" y="1611"/>
                  </a:lnTo>
                  <a:lnTo>
                    <a:pt x="857" y="1545"/>
                  </a:lnTo>
                  <a:lnTo>
                    <a:pt x="857" y="552"/>
                  </a:lnTo>
                  <a:lnTo>
                    <a:pt x="800" y="542"/>
                  </a:lnTo>
                  <a:lnTo>
                    <a:pt x="800" y="508"/>
                  </a:lnTo>
                  <a:lnTo>
                    <a:pt x="857" y="506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Freeform 336">
              <a:extLst>
                <a:ext uri="{FF2B5EF4-FFF2-40B4-BE49-F238E27FC236}">
                  <a16:creationId xmlns:a16="http://schemas.microsoft.com/office/drawing/2014/main" id="{6829D6F9-59C6-4568-B1C3-7B399E5D4A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9" y="2189"/>
              <a:ext cx="166" cy="101"/>
            </a:xfrm>
            <a:custGeom>
              <a:avLst/>
              <a:gdLst>
                <a:gd name="T0" fmla="*/ 0 w 664"/>
                <a:gd name="T1" fmla="*/ 3 h 402"/>
                <a:gd name="T2" fmla="*/ 1 w 664"/>
                <a:gd name="T3" fmla="*/ 4 h 402"/>
                <a:gd name="T4" fmla="*/ 2 w 664"/>
                <a:gd name="T5" fmla="*/ 5 h 402"/>
                <a:gd name="T6" fmla="*/ 3 w 664"/>
                <a:gd name="T7" fmla="*/ 5 h 402"/>
                <a:gd name="T8" fmla="*/ 3 w 664"/>
                <a:gd name="T9" fmla="*/ 6 h 402"/>
                <a:gd name="T10" fmla="*/ 4 w 664"/>
                <a:gd name="T11" fmla="*/ 6 h 402"/>
                <a:gd name="T12" fmla="*/ 4 w 664"/>
                <a:gd name="T13" fmla="*/ 7 h 402"/>
                <a:gd name="T14" fmla="*/ 4 w 664"/>
                <a:gd name="T15" fmla="*/ 8 h 402"/>
                <a:gd name="T16" fmla="*/ 5 w 664"/>
                <a:gd name="T17" fmla="*/ 9 h 402"/>
                <a:gd name="T18" fmla="*/ 18 w 664"/>
                <a:gd name="T19" fmla="*/ 8 h 402"/>
                <a:gd name="T20" fmla="*/ 22 w 664"/>
                <a:gd name="T21" fmla="*/ 10 h 402"/>
                <a:gd name="T22" fmla="*/ 22 w 664"/>
                <a:gd name="T23" fmla="*/ 21 h 402"/>
                <a:gd name="T24" fmla="*/ 21 w 664"/>
                <a:gd name="T25" fmla="*/ 25 h 402"/>
                <a:gd name="T26" fmla="*/ 40 w 664"/>
                <a:gd name="T27" fmla="*/ 23 h 402"/>
                <a:gd name="T28" fmla="*/ 41 w 664"/>
                <a:gd name="T29" fmla="*/ 20 h 402"/>
                <a:gd name="T30" fmla="*/ 41 w 664"/>
                <a:gd name="T31" fmla="*/ 18 h 402"/>
                <a:gd name="T32" fmla="*/ 42 w 664"/>
                <a:gd name="T33" fmla="*/ 15 h 402"/>
                <a:gd name="T34" fmla="*/ 42 w 664"/>
                <a:gd name="T35" fmla="*/ 12 h 402"/>
                <a:gd name="T36" fmla="*/ 41 w 664"/>
                <a:gd name="T37" fmla="*/ 10 h 402"/>
                <a:gd name="T38" fmla="*/ 41 w 664"/>
                <a:gd name="T39" fmla="*/ 7 h 402"/>
                <a:gd name="T40" fmla="*/ 39 w 664"/>
                <a:gd name="T41" fmla="*/ 5 h 402"/>
                <a:gd name="T42" fmla="*/ 38 w 664"/>
                <a:gd name="T43" fmla="*/ 3 h 402"/>
                <a:gd name="T44" fmla="*/ 37 w 664"/>
                <a:gd name="T45" fmla="*/ 3 h 402"/>
                <a:gd name="T46" fmla="*/ 36 w 664"/>
                <a:gd name="T47" fmla="*/ 3 h 402"/>
                <a:gd name="T48" fmla="*/ 36 w 664"/>
                <a:gd name="T49" fmla="*/ 2 h 402"/>
                <a:gd name="T50" fmla="*/ 35 w 664"/>
                <a:gd name="T51" fmla="*/ 2 h 402"/>
                <a:gd name="T52" fmla="*/ 34 w 664"/>
                <a:gd name="T53" fmla="*/ 2 h 402"/>
                <a:gd name="T54" fmla="*/ 34 w 664"/>
                <a:gd name="T55" fmla="*/ 1 h 402"/>
                <a:gd name="T56" fmla="*/ 33 w 664"/>
                <a:gd name="T57" fmla="*/ 1 h 402"/>
                <a:gd name="T58" fmla="*/ 32 w 664"/>
                <a:gd name="T59" fmla="*/ 1 h 402"/>
                <a:gd name="T60" fmla="*/ 31 w 664"/>
                <a:gd name="T61" fmla="*/ 1 h 402"/>
                <a:gd name="T62" fmla="*/ 30 w 664"/>
                <a:gd name="T63" fmla="*/ 0 h 402"/>
                <a:gd name="T64" fmla="*/ 30 w 664"/>
                <a:gd name="T65" fmla="*/ 0 h 402"/>
                <a:gd name="T66" fmla="*/ 29 w 664"/>
                <a:gd name="T67" fmla="*/ 0 h 402"/>
                <a:gd name="T68" fmla="*/ 28 w 664"/>
                <a:gd name="T69" fmla="*/ 0 h 402"/>
                <a:gd name="T70" fmla="*/ 27 w 664"/>
                <a:gd name="T71" fmla="*/ 0 h 402"/>
                <a:gd name="T72" fmla="*/ 27 w 664"/>
                <a:gd name="T73" fmla="*/ 0 h 402"/>
                <a:gd name="T74" fmla="*/ 26 w 664"/>
                <a:gd name="T75" fmla="*/ 0 h 402"/>
                <a:gd name="T76" fmla="*/ 26 w 664"/>
                <a:gd name="T77" fmla="*/ 2 h 402"/>
                <a:gd name="T78" fmla="*/ 19 w 664"/>
                <a:gd name="T79" fmla="*/ 2 h 402"/>
                <a:gd name="T80" fmla="*/ 22 w 664"/>
                <a:gd name="T81" fmla="*/ 3 h 402"/>
                <a:gd name="T82" fmla="*/ 22 w 664"/>
                <a:gd name="T83" fmla="*/ 5 h 402"/>
                <a:gd name="T84" fmla="*/ 20 w 664"/>
                <a:gd name="T85" fmla="*/ 5 h 402"/>
                <a:gd name="T86" fmla="*/ 18 w 664"/>
                <a:gd name="T87" fmla="*/ 3 h 402"/>
                <a:gd name="T88" fmla="*/ 0 w 664"/>
                <a:gd name="T89" fmla="*/ 3 h 40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664" h="402">
                  <a:moveTo>
                    <a:pt x="0" y="53"/>
                  </a:moveTo>
                  <a:lnTo>
                    <a:pt x="18" y="63"/>
                  </a:lnTo>
                  <a:lnTo>
                    <a:pt x="31" y="71"/>
                  </a:lnTo>
                  <a:lnTo>
                    <a:pt x="41" y="78"/>
                  </a:lnTo>
                  <a:lnTo>
                    <a:pt x="48" y="86"/>
                  </a:lnTo>
                  <a:lnTo>
                    <a:pt x="54" y="94"/>
                  </a:lnTo>
                  <a:lnTo>
                    <a:pt x="61" y="104"/>
                  </a:lnTo>
                  <a:lnTo>
                    <a:pt x="67" y="118"/>
                  </a:lnTo>
                  <a:lnTo>
                    <a:pt x="74" y="137"/>
                  </a:lnTo>
                  <a:lnTo>
                    <a:pt x="279" y="125"/>
                  </a:lnTo>
                  <a:lnTo>
                    <a:pt x="342" y="160"/>
                  </a:lnTo>
                  <a:lnTo>
                    <a:pt x="349" y="339"/>
                  </a:lnTo>
                  <a:lnTo>
                    <a:pt x="333" y="402"/>
                  </a:lnTo>
                  <a:lnTo>
                    <a:pt x="635" y="365"/>
                  </a:lnTo>
                  <a:lnTo>
                    <a:pt x="648" y="324"/>
                  </a:lnTo>
                  <a:lnTo>
                    <a:pt x="658" y="281"/>
                  </a:lnTo>
                  <a:lnTo>
                    <a:pt x="664" y="236"/>
                  </a:lnTo>
                  <a:lnTo>
                    <a:pt x="664" y="193"/>
                  </a:lnTo>
                  <a:lnTo>
                    <a:pt x="659" y="151"/>
                  </a:lnTo>
                  <a:lnTo>
                    <a:pt x="647" y="112"/>
                  </a:lnTo>
                  <a:lnTo>
                    <a:pt x="627" y="79"/>
                  </a:lnTo>
                  <a:lnTo>
                    <a:pt x="600" y="53"/>
                  </a:lnTo>
                  <a:lnTo>
                    <a:pt x="590" y="46"/>
                  </a:lnTo>
                  <a:lnTo>
                    <a:pt x="579" y="40"/>
                  </a:lnTo>
                  <a:lnTo>
                    <a:pt x="568" y="34"/>
                  </a:lnTo>
                  <a:lnTo>
                    <a:pt x="556" y="29"/>
                  </a:lnTo>
                  <a:lnTo>
                    <a:pt x="545" y="23"/>
                  </a:lnTo>
                  <a:lnTo>
                    <a:pt x="534" y="18"/>
                  </a:lnTo>
                  <a:lnTo>
                    <a:pt x="522" y="14"/>
                  </a:lnTo>
                  <a:lnTo>
                    <a:pt x="509" y="11"/>
                  </a:lnTo>
                  <a:lnTo>
                    <a:pt x="497" y="8"/>
                  </a:lnTo>
                  <a:lnTo>
                    <a:pt x="485" y="5"/>
                  </a:lnTo>
                  <a:lnTo>
                    <a:pt x="473" y="3"/>
                  </a:lnTo>
                  <a:lnTo>
                    <a:pt x="460" y="1"/>
                  </a:lnTo>
                  <a:lnTo>
                    <a:pt x="449" y="0"/>
                  </a:lnTo>
                  <a:lnTo>
                    <a:pt x="437" y="0"/>
                  </a:lnTo>
                  <a:lnTo>
                    <a:pt x="425" y="0"/>
                  </a:lnTo>
                  <a:lnTo>
                    <a:pt x="414" y="0"/>
                  </a:lnTo>
                  <a:lnTo>
                    <a:pt x="415" y="22"/>
                  </a:lnTo>
                  <a:lnTo>
                    <a:pt x="294" y="26"/>
                  </a:lnTo>
                  <a:lnTo>
                    <a:pt x="343" y="47"/>
                  </a:lnTo>
                  <a:lnTo>
                    <a:pt x="345" y="84"/>
                  </a:lnTo>
                  <a:lnTo>
                    <a:pt x="314" y="85"/>
                  </a:lnTo>
                  <a:lnTo>
                    <a:pt x="285" y="40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Freeform 337">
              <a:extLst>
                <a:ext uri="{FF2B5EF4-FFF2-40B4-BE49-F238E27FC236}">
                  <a16:creationId xmlns:a16="http://schemas.microsoft.com/office/drawing/2014/main" id="{08DA6AD5-B92E-4525-9212-2DE352C585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3" y="2205"/>
              <a:ext cx="151" cy="57"/>
            </a:xfrm>
            <a:custGeom>
              <a:avLst/>
              <a:gdLst>
                <a:gd name="T0" fmla="*/ 34 w 602"/>
                <a:gd name="T1" fmla="*/ 0 h 225"/>
                <a:gd name="T2" fmla="*/ 35 w 602"/>
                <a:gd name="T3" fmla="*/ 1 h 225"/>
                <a:gd name="T4" fmla="*/ 36 w 602"/>
                <a:gd name="T5" fmla="*/ 2 h 225"/>
                <a:gd name="T6" fmla="*/ 37 w 602"/>
                <a:gd name="T7" fmla="*/ 3 h 225"/>
                <a:gd name="T8" fmla="*/ 37 w 602"/>
                <a:gd name="T9" fmla="*/ 4 h 225"/>
                <a:gd name="T10" fmla="*/ 37 w 602"/>
                <a:gd name="T11" fmla="*/ 6 h 225"/>
                <a:gd name="T12" fmla="*/ 38 w 602"/>
                <a:gd name="T13" fmla="*/ 7 h 225"/>
                <a:gd name="T14" fmla="*/ 38 w 602"/>
                <a:gd name="T15" fmla="*/ 9 h 225"/>
                <a:gd name="T16" fmla="*/ 38 w 602"/>
                <a:gd name="T17" fmla="*/ 12 h 225"/>
                <a:gd name="T18" fmla="*/ 18 w 602"/>
                <a:gd name="T19" fmla="*/ 14 h 225"/>
                <a:gd name="T20" fmla="*/ 18 w 602"/>
                <a:gd name="T21" fmla="*/ 7 h 225"/>
                <a:gd name="T22" fmla="*/ 15 w 602"/>
                <a:gd name="T23" fmla="*/ 4 h 225"/>
                <a:gd name="T24" fmla="*/ 1 w 602"/>
                <a:gd name="T25" fmla="*/ 4 h 225"/>
                <a:gd name="T26" fmla="*/ 0 w 602"/>
                <a:gd name="T27" fmla="*/ 2 h 225"/>
                <a:gd name="T28" fmla="*/ 34 w 602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02" h="225">
                  <a:moveTo>
                    <a:pt x="548" y="0"/>
                  </a:moveTo>
                  <a:lnTo>
                    <a:pt x="564" y="14"/>
                  </a:lnTo>
                  <a:lnTo>
                    <a:pt x="577" y="29"/>
                  </a:lnTo>
                  <a:lnTo>
                    <a:pt x="586" y="46"/>
                  </a:lnTo>
                  <a:lnTo>
                    <a:pt x="592" y="64"/>
                  </a:lnTo>
                  <a:lnTo>
                    <a:pt x="596" y="88"/>
                  </a:lnTo>
                  <a:lnTo>
                    <a:pt x="598" y="114"/>
                  </a:lnTo>
                  <a:lnTo>
                    <a:pt x="600" y="146"/>
                  </a:lnTo>
                  <a:lnTo>
                    <a:pt x="602" y="184"/>
                  </a:lnTo>
                  <a:lnTo>
                    <a:pt x="292" y="225"/>
                  </a:lnTo>
                  <a:lnTo>
                    <a:pt x="288" y="108"/>
                  </a:lnTo>
                  <a:lnTo>
                    <a:pt x="238" y="64"/>
                  </a:lnTo>
                  <a:lnTo>
                    <a:pt x="18" y="62"/>
                  </a:lnTo>
                  <a:lnTo>
                    <a:pt x="0" y="2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Freeform 338">
              <a:extLst>
                <a:ext uri="{FF2B5EF4-FFF2-40B4-BE49-F238E27FC236}">
                  <a16:creationId xmlns:a16="http://schemas.microsoft.com/office/drawing/2014/main" id="{826C0446-AF04-4C82-B218-32D69C9805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" y="2214"/>
              <a:ext cx="90" cy="37"/>
            </a:xfrm>
            <a:custGeom>
              <a:avLst/>
              <a:gdLst>
                <a:gd name="T0" fmla="*/ 0 w 363"/>
                <a:gd name="T1" fmla="*/ 2 h 151"/>
                <a:gd name="T2" fmla="*/ 21 w 363"/>
                <a:gd name="T3" fmla="*/ 0 h 151"/>
                <a:gd name="T4" fmla="*/ 22 w 363"/>
                <a:gd name="T5" fmla="*/ 1 h 151"/>
                <a:gd name="T6" fmla="*/ 22 w 363"/>
                <a:gd name="T7" fmla="*/ 3 h 151"/>
                <a:gd name="T8" fmla="*/ 22 w 363"/>
                <a:gd name="T9" fmla="*/ 5 h 151"/>
                <a:gd name="T10" fmla="*/ 22 w 363"/>
                <a:gd name="T11" fmla="*/ 7 h 151"/>
                <a:gd name="T12" fmla="*/ 3 w 363"/>
                <a:gd name="T13" fmla="*/ 9 h 151"/>
                <a:gd name="T14" fmla="*/ 3 w 363"/>
                <a:gd name="T15" fmla="*/ 5 h 151"/>
                <a:gd name="T16" fmla="*/ 0 w 363"/>
                <a:gd name="T17" fmla="*/ 2 h 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3" h="151">
                  <a:moveTo>
                    <a:pt x="0" y="30"/>
                  </a:moveTo>
                  <a:lnTo>
                    <a:pt x="344" y="0"/>
                  </a:lnTo>
                  <a:lnTo>
                    <a:pt x="352" y="17"/>
                  </a:lnTo>
                  <a:lnTo>
                    <a:pt x="359" y="46"/>
                  </a:lnTo>
                  <a:lnTo>
                    <a:pt x="363" y="80"/>
                  </a:lnTo>
                  <a:lnTo>
                    <a:pt x="363" y="113"/>
                  </a:lnTo>
                  <a:lnTo>
                    <a:pt x="54" y="151"/>
                  </a:lnTo>
                  <a:lnTo>
                    <a:pt x="51" y="7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Freeform 339">
              <a:extLst>
                <a:ext uri="{FF2B5EF4-FFF2-40B4-BE49-F238E27FC236}">
                  <a16:creationId xmlns:a16="http://schemas.microsoft.com/office/drawing/2014/main" id="{9B18634A-BD1C-4E36-B2BE-E6DCE3138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3" y="2223"/>
              <a:ext cx="79" cy="18"/>
            </a:xfrm>
            <a:custGeom>
              <a:avLst/>
              <a:gdLst>
                <a:gd name="T0" fmla="*/ 19 w 318"/>
                <a:gd name="T1" fmla="*/ 0 h 73"/>
                <a:gd name="T2" fmla="*/ 20 w 318"/>
                <a:gd name="T3" fmla="*/ 2 h 73"/>
                <a:gd name="T4" fmla="*/ 1 w 318"/>
                <a:gd name="T5" fmla="*/ 4 h 73"/>
                <a:gd name="T6" fmla="*/ 1 w 318"/>
                <a:gd name="T7" fmla="*/ 4 h 73"/>
                <a:gd name="T8" fmla="*/ 0 w 318"/>
                <a:gd name="T9" fmla="*/ 2 h 73"/>
                <a:gd name="T10" fmla="*/ 19 w 318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8" h="73">
                  <a:moveTo>
                    <a:pt x="312" y="0"/>
                  </a:moveTo>
                  <a:lnTo>
                    <a:pt x="318" y="39"/>
                  </a:lnTo>
                  <a:lnTo>
                    <a:pt x="11" y="73"/>
                  </a:lnTo>
                  <a:lnTo>
                    <a:pt x="11" y="64"/>
                  </a:lnTo>
                  <a:lnTo>
                    <a:pt x="0" y="28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Freeform 340">
              <a:extLst>
                <a:ext uri="{FF2B5EF4-FFF2-40B4-BE49-F238E27FC236}">
                  <a16:creationId xmlns:a16="http://schemas.microsoft.com/office/drawing/2014/main" id="{1CD1462D-F946-4B19-ABE9-9233A46F1F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201"/>
              <a:ext cx="11" cy="105"/>
            </a:xfrm>
            <a:custGeom>
              <a:avLst/>
              <a:gdLst>
                <a:gd name="T0" fmla="*/ 0 w 44"/>
                <a:gd name="T1" fmla="*/ 0 h 419"/>
                <a:gd name="T2" fmla="*/ 2 w 44"/>
                <a:gd name="T3" fmla="*/ 0 h 419"/>
                <a:gd name="T4" fmla="*/ 3 w 44"/>
                <a:gd name="T5" fmla="*/ 26 h 419"/>
                <a:gd name="T6" fmla="*/ 1 w 44"/>
                <a:gd name="T7" fmla="*/ 26 h 419"/>
                <a:gd name="T8" fmla="*/ 0 w 44"/>
                <a:gd name="T9" fmla="*/ 0 h 4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" h="419">
                  <a:moveTo>
                    <a:pt x="0" y="1"/>
                  </a:moveTo>
                  <a:lnTo>
                    <a:pt x="29" y="0"/>
                  </a:lnTo>
                  <a:lnTo>
                    <a:pt x="44" y="418"/>
                  </a:lnTo>
                  <a:lnTo>
                    <a:pt x="12" y="41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341">
              <a:extLst>
                <a:ext uri="{FF2B5EF4-FFF2-40B4-BE49-F238E27FC236}">
                  <a16:creationId xmlns:a16="http://schemas.microsoft.com/office/drawing/2014/main" id="{38ECBC91-3C62-4CE1-9C55-00F1E0C5F1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" y="2200"/>
              <a:ext cx="14" cy="102"/>
            </a:xfrm>
            <a:custGeom>
              <a:avLst/>
              <a:gdLst>
                <a:gd name="T0" fmla="*/ 0 w 54"/>
                <a:gd name="T1" fmla="*/ 0 h 410"/>
                <a:gd name="T2" fmla="*/ 3 w 54"/>
                <a:gd name="T3" fmla="*/ 0 h 410"/>
                <a:gd name="T4" fmla="*/ 4 w 54"/>
                <a:gd name="T5" fmla="*/ 25 h 410"/>
                <a:gd name="T6" fmla="*/ 1 w 54"/>
                <a:gd name="T7" fmla="*/ 25 h 410"/>
                <a:gd name="T8" fmla="*/ 0 w 54"/>
                <a:gd name="T9" fmla="*/ 0 h 4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" h="410">
                  <a:moveTo>
                    <a:pt x="0" y="2"/>
                  </a:moveTo>
                  <a:lnTo>
                    <a:pt x="40" y="0"/>
                  </a:lnTo>
                  <a:lnTo>
                    <a:pt x="54" y="409"/>
                  </a:lnTo>
                  <a:lnTo>
                    <a:pt x="13" y="4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342">
              <a:extLst>
                <a:ext uri="{FF2B5EF4-FFF2-40B4-BE49-F238E27FC236}">
                  <a16:creationId xmlns:a16="http://schemas.microsoft.com/office/drawing/2014/main" id="{B589EBD0-CD0A-4684-A8BA-980EC4FC25B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235"/>
              <a:ext cx="34" cy="67"/>
            </a:xfrm>
            <a:custGeom>
              <a:avLst/>
              <a:gdLst>
                <a:gd name="T0" fmla="*/ 0 w 137"/>
                <a:gd name="T1" fmla="*/ 0 h 268"/>
                <a:gd name="T2" fmla="*/ 8 w 137"/>
                <a:gd name="T3" fmla="*/ 0 h 268"/>
                <a:gd name="T4" fmla="*/ 8 w 137"/>
                <a:gd name="T5" fmla="*/ 9 h 268"/>
                <a:gd name="T6" fmla="*/ 6 w 137"/>
                <a:gd name="T7" fmla="*/ 16 h 268"/>
                <a:gd name="T8" fmla="*/ 0 w 137"/>
                <a:gd name="T9" fmla="*/ 17 h 268"/>
                <a:gd name="T10" fmla="*/ 0 w 137"/>
                <a:gd name="T11" fmla="*/ 0 h 2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7" h="268">
                  <a:moveTo>
                    <a:pt x="0" y="4"/>
                  </a:moveTo>
                  <a:lnTo>
                    <a:pt x="133" y="0"/>
                  </a:lnTo>
                  <a:lnTo>
                    <a:pt x="137" y="148"/>
                  </a:lnTo>
                  <a:lnTo>
                    <a:pt x="106" y="253"/>
                  </a:lnTo>
                  <a:lnTo>
                    <a:pt x="6" y="26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3" name="Freeform 343">
              <a:extLst>
                <a:ext uri="{FF2B5EF4-FFF2-40B4-BE49-F238E27FC236}">
                  <a16:creationId xmlns:a16="http://schemas.microsoft.com/office/drawing/2014/main" id="{1AF54214-92E1-4047-8E81-87C41F5533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5" y="2220"/>
              <a:ext cx="47" cy="15"/>
            </a:xfrm>
            <a:custGeom>
              <a:avLst/>
              <a:gdLst>
                <a:gd name="T0" fmla="*/ 0 w 188"/>
                <a:gd name="T1" fmla="*/ 1 h 57"/>
                <a:gd name="T2" fmla="*/ 8 w 188"/>
                <a:gd name="T3" fmla="*/ 0 h 57"/>
                <a:gd name="T4" fmla="*/ 12 w 188"/>
                <a:gd name="T5" fmla="*/ 3 h 57"/>
                <a:gd name="T6" fmla="*/ 4 w 188"/>
                <a:gd name="T7" fmla="*/ 4 h 57"/>
                <a:gd name="T8" fmla="*/ 0 w 188"/>
                <a:gd name="T9" fmla="*/ 1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8" h="57">
                  <a:moveTo>
                    <a:pt x="0" y="9"/>
                  </a:moveTo>
                  <a:lnTo>
                    <a:pt x="133" y="0"/>
                  </a:lnTo>
                  <a:lnTo>
                    <a:pt x="188" y="48"/>
                  </a:lnTo>
                  <a:lnTo>
                    <a:pt x="57" y="5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4" name="Freeform 344">
              <a:extLst>
                <a:ext uri="{FF2B5EF4-FFF2-40B4-BE49-F238E27FC236}">
                  <a16:creationId xmlns:a16="http://schemas.microsoft.com/office/drawing/2014/main" id="{375FB086-FD46-453D-A76B-5C70B842B5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" y="2288"/>
              <a:ext cx="92" cy="66"/>
            </a:xfrm>
            <a:custGeom>
              <a:avLst/>
              <a:gdLst>
                <a:gd name="T0" fmla="*/ 0 w 370"/>
                <a:gd name="T1" fmla="*/ 5 h 262"/>
                <a:gd name="T2" fmla="*/ 2 w 370"/>
                <a:gd name="T3" fmla="*/ 5 h 262"/>
                <a:gd name="T4" fmla="*/ 5 w 370"/>
                <a:gd name="T5" fmla="*/ 9 h 262"/>
                <a:gd name="T6" fmla="*/ 5 w 370"/>
                <a:gd name="T7" fmla="*/ 15 h 262"/>
                <a:gd name="T8" fmla="*/ 8 w 370"/>
                <a:gd name="T9" fmla="*/ 14 h 262"/>
                <a:gd name="T10" fmla="*/ 8 w 370"/>
                <a:gd name="T11" fmla="*/ 11 h 262"/>
                <a:gd name="T12" fmla="*/ 10 w 370"/>
                <a:gd name="T13" fmla="*/ 11 h 262"/>
                <a:gd name="T14" fmla="*/ 10 w 370"/>
                <a:gd name="T15" fmla="*/ 14 h 262"/>
                <a:gd name="T16" fmla="*/ 21 w 370"/>
                <a:gd name="T17" fmla="*/ 12 h 262"/>
                <a:gd name="T18" fmla="*/ 21 w 370"/>
                <a:gd name="T19" fmla="*/ 0 h 262"/>
                <a:gd name="T20" fmla="*/ 22 w 370"/>
                <a:gd name="T21" fmla="*/ 0 h 262"/>
                <a:gd name="T22" fmla="*/ 23 w 370"/>
                <a:gd name="T23" fmla="*/ 14 h 262"/>
                <a:gd name="T24" fmla="*/ 3 w 370"/>
                <a:gd name="T25" fmla="*/ 17 h 262"/>
                <a:gd name="T26" fmla="*/ 3 w 370"/>
                <a:gd name="T27" fmla="*/ 9 h 262"/>
                <a:gd name="T28" fmla="*/ 0 w 370"/>
                <a:gd name="T29" fmla="*/ 5 h 2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70" h="262">
                  <a:moveTo>
                    <a:pt x="0" y="75"/>
                  </a:moveTo>
                  <a:lnTo>
                    <a:pt x="41" y="74"/>
                  </a:lnTo>
                  <a:lnTo>
                    <a:pt x="77" y="136"/>
                  </a:lnTo>
                  <a:lnTo>
                    <a:pt x="80" y="230"/>
                  </a:lnTo>
                  <a:lnTo>
                    <a:pt x="124" y="219"/>
                  </a:lnTo>
                  <a:lnTo>
                    <a:pt x="123" y="179"/>
                  </a:lnTo>
                  <a:lnTo>
                    <a:pt x="155" y="179"/>
                  </a:lnTo>
                  <a:lnTo>
                    <a:pt x="156" y="218"/>
                  </a:lnTo>
                  <a:lnTo>
                    <a:pt x="347" y="195"/>
                  </a:lnTo>
                  <a:lnTo>
                    <a:pt x="341" y="1"/>
                  </a:lnTo>
                  <a:lnTo>
                    <a:pt x="363" y="0"/>
                  </a:lnTo>
                  <a:lnTo>
                    <a:pt x="370" y="216"/>
                  </a:lnTo>
                  <a:lnTo>
                    <a:pt x="50" y="262"/>
                  </a:lnTo>
                  <a:lnTo>
                    <a:pt x="47" y="14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45">
              <a:extLst>
                <a:ext uri="{FF2B5EF4-FFF2-40B4-BE49-F238E27FC236}">
                  <a16:creationId xmlns:a16="http://schemas.microsoft.com/office/drawing/2014/main" id="{E20BD415-C5A6-41B1-AD74-E65586EAA1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" y="2347"/>
              <a:ext cx="110" cy="52"/>
            </a:xfrm>
            <a:custGeom>
              <a:avLst/>
              <a:gdLst>
                <a:gd name="T0" fmla="*/ 0 w 439"/>
                <a:gd name="T1" fmla="*/ 5 h 206"/>
                <a:gd name="T2" fmla="*/ 27 w 439"/>
                <a:gd name="T3" fmla="*/ 0 h 206"/>
                <a:gd name="T4" fmla="*/ 28 w 439"/>
                <a:gd name="T5" fmla="*/ 8 h 206"/>
                <a:gd name="T6" fmla="*/ 26 w 439"/>
                <a:gd name="T7" fmla="*/ 8 h 206"/>
                <a:gd name="T8" fmla="*/ 26 w 439"/>
                <a:gd name="T9" fmla="*/ 2 h 206"/>
                <a:gd name="T10" fmla="*/ 2 w 439"/>
                <a:gd name="T11" fmla="*/ 7 h 206"/>
                <a:gd name="T12" fmla="*/ 2 w 439"/>
                <a:gd name="T13" fmla="*/ 13 h 206"/>
                <a:gd name="T14" fmla="*/ 0 w 439"/>
                <a:gd name="T15" fmla="*/ 13 h 206"/>
                <a:gd name="T16" fmla="*/ 0 w 439"/>
                <a:gd name="T17" fmla="*/ 5 h 2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9" h="206">
                  <a:moveTo>
                    <a:pt x="0" y="75"/>
                  </a:moveTo>
                  <a:lnTo>
                    <a:pt x="422" y="0"/>
                  </a:lnTo>
                  <a:lnTo>
                    <a:pt x="439" y="120"/>
                  </a:lnTo>
                  <a:lnTo>
                    <a:pt x="417" y="121"/>
                  </a:lnTo>
                  <a:lnTo>
                    <a:pt x="415" y="31"/>
                  </a:lnTo>
                  <a:lnTo>
                    <a:pt x="33" y="102"/>
                  </a:lnTo>
                  <a:lnTo>
                    <a:pt x="35" y="205"/>
                  </a:lnTo>
                  <a:lnTo>
                    <a:pt x="5" y="206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6" name="Freeform 346">
              <a:extLst>
                <a:ext uri="{FF2B5EF4-FFF2-40B4-BE49-F238E27FC236}">
                  <a16:creationId xmlns:a16="http://schemas.microsoft.com/office/drawing/2014/main" id="{DA4334CC-74A6-4F84-A988-29F1C9A245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" y="2204"/>
              <a:ext cx="21" cy="89"/>
            </a:xfrm>
            <a:custGeom>
              <a:avLst/>
              <a:gdLst>
                <a:gd name="T0" fmla="*/ 0 w 84"/>
                <a:gd name="T1" fmla="*/ 0 h 359"/>
                <a:gd name="T2" fmla="*/ 4 w 84"/>
                <a:gd name="T3" fmla="*/ 0 h 359"/>
                <a:gd name="T4" fmla="*/ 4 w 84"/>
                <a:gd name="T5" fmla="*/ 2 h 359"/>
                <a:gd name="T6" fmla="*/ 5 w 84"/>
                <a:gd name="T7" fmla="*/ 4 h 359"/>
                <a:gd name="T8" fmla="*/ 5 w 84"/>
                <a:gd name="T9" fmla="*/ 6 h 359"/>
                <a:gd name="T10" fmla="*/ 5 w 84"/>
                <a:gd name="T11" fmla="*/ 9 h 359"/>
                <a:gd name="T12" fmla="*/ 5 w 84"/>
                <a:gd name="T13" fmla="*/ 12 h 359"/>
                <a:gd name="T14" fmla="*/ 5 w 84"/>
                <a:gd name="T15" fmla="*/ 16 h 359"/>
                <a:gd name="T16" fmla="*/ 5 w 84"/>
                <a:gd name="T17" fmla="*/ 19 h 359"/>
                <a:gd name="T18" fmla="*/ 5 w 84"/>
                <a:gd name="T19" fmla="*/ 22 h 359"/>
                <a:gd name="T20" fmla="*/ 1 w 84"/>
                <a:gd name="T21" fmla="*/ 22 h 359"/>
                <a:gd name="T22" fmla="*/ 2 w 84"/>
                <a:gd name="T23" fmla="*/ 19 h 359"/>
                <a:gd name="T24" fmla="*/ 2 w 84"/>
                <a:gd name="T25" fmla="*/ 16 h 359"/>
                <a:gd name="T26" fmla="*/ 2 w 84"/>
                <a:gd name="T27" fmla="*/ 14 h 359"/>
                <a:gd name="T28" fmla="*/ 2 w 84"/>
                <a:gd name="T29" fmla="*/ 11 h 359"/>
                <a:gd name="T30" fmla="*/ 2 w 84"/>
                <a:gd name="T31" fmla="*/ 8 h 359"/>
                <a:gd name="T32" fmla="*/ 1 w 84"/>
                <a:gd name="T33" fmla="*/ 5 h 359"/>
                <a:gd name="T34" fmla="*/ 1 w 84"/>
                <a:gd name="T35" fmla="*/ 3 h 359"/>
                <a:gd name="T36" fmla="*/ 0 w 84"/>
                <a:gd name="T37" fmla="*/ 0 h 3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4" h="359">
                  <a:moveTo>
                    <a:pt x="0" y="2"/>
                  </a:moveTo>
                  <a:lnTo>
                    <a:pt x="58" y="0"/>
                  </a:lnTo>
                  <a:lnTo>
                    <a:pt x="66" y="27"/>
                  </a:lnTo>
                  <a:lnTo>
                    <a:pt x="73" y="61"/>
                  </a:lnTo>
                  <a:lnTo>
                    <a:pt x="78" y="103"/>
                  </a:lnTo>
                  <a:lnTo>
                    <a:pt x="82" y="151"/>
                  </a:lnTo>
                  <a:lnTo>
                    <a:pt x="84" y="202"/>
                  </a:lnTo>
                  <a:lnTo>
                    <a:pt x="83" y="254"/>
                  </a:lnTo>
                  <a:lnTo>
                    <a:pt x="79" y="307"/>
                  </a:lnTo>
                  <a:lnTo>
                    <a:pt x="72" y="357"/>
                  </a:lnTo>
                  <a:lnTo>
                    <a:pt x="16" y="359"/>
                  </a:lnTo>
                  <a:lnTo>
                    <a:pt x="22" y="314"/>
                  </a:lnTo>
                  <a:lnTo>
                    <a:pt x="26" y="268"/>
                  </a:lnTo>
                  <a:lnTo>
                    <a:pt x="28" y="222"/>
                  </a:lnTo>
                  <a:lnTo>
                    <a:pt x="30" y="177"/>
                  </a:lnTo>
                  <a:lnTo>
                    <a:pt x="26" y="132"/>
                  </a:lnTo>
                  <a:lnTo>
                    <a:pt x="21" y="88"/>
                  </a:lnTo>
                  <a:lnTo>
                    <a:pt x="13" y="4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7" name="Freeform 347">
              <a:extLst>
                <a:ext uri="{FF2B5EF4-FFF2-40B4-BE49-F238E27FC236}">
                  <a16:creationId xmlns:a16="http://schemas.microsoft.com/office/drawing/2014/main" id="{127AFCDC-33BC-4993-BA0C-2DA595F58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" y="2218"/>
              <a:ext cx="17" cy="56"/>
            </a:xfrm>
            <a:custGeom>
              <a:avLst/>
              <a:gdLst>
                <a:gd name="T0" fmla="*/ 3 w 69"/>
                <a:gd name="T1" fmla="*/ 0 h 223"/>
                <a:gd name="T2" fmla="*/ 4 w 69"/>
                <a:gd name="T3" fmla="*/ 4 h 223"/>
                <a:gd name="T4" fmla="*/ 4 w 69"/>
                <a:gd name="T5" fmla="*/ 7 h 223"/>
                <a:gd name="T6" fmla="*/ 4 w 69"/>
                <a:gd name="T7" fmla="*/ 10 h 223"/>
                <a:gd name="T8" fmla="*/ 4 w 69"/>
                <a:gd name="T9" fmla="*/ 14 h 223"/>
                <a:gd name="T10" fmla="*/ 0 w 69"/>
                <a:gd name="T11" fmla="*/ 14 h 223"/>
                <a:gd name="T12" fmla="*/ 1 w 69"/>
                <a:gd name="T13" fmla="*/ 11 h 223"/>
                <a:gd name="T14" fmla="*/ 1 w 69"/>
                <a:gd name="T15" fmla="*/ 7 h 223"/>
                <a:gd name="T16" fmla="*/ 0 w 69"/>
                <a:gd name="T17" fmla="*/ 4 h 223"/>
                <a:gd name="T18" fmla="*/ 0 w 69"/>
                <a:gd name="T19" fmla="*/ 0 h 223"/>
                <a:gd name="T20" fmla="*/ 3 w 69"/>
                <a:gd name="T21" fmla="*/ 0 h 22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9" h="223">
                  <a:moveTo>
                    <a:pt x="57" y="0"/>
                  </a:moveTo>
                  <a:lnTo>
                    <a:pt x="64" y="57"/>
                  </a:lnTo>
                  <a:lnTo>
                    <a:pt x="69" y="111"/>
                  </a:lnTo>
                  <a:lnTo>
                    <a:pt x="69" y="165"/>
                  </a:lnTo>
                  <a:lnTo>
                    <a:pt x="63" y="222"/>
                  </a:lnTo>
                  <a:lnTo>
                    <a:pt x="10" y="223"/>
                  </a:lnTo>
                  <a:lnTo>
                    <a:pt x="12" y="168"/>
                  </a:lnTo>
                  <a:lnTo>
                    <a:pt x="12" y="111"/>
                  </a:lnTo>
                  <a:lnTo>
                    <a:pt x="8" y="55"/>
                  </a:lnTo>
                  <a:lnTo>
                    <a:pt x="0" y="2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Freeform 348">
              <a:extLst>
                <a:ext uri="{FF2B5EF4-FFF2-40B4-BE49-F238E27FC236}">
                  <a16:creationId xmlns:a16="http://schemas.microsoft.com/office/drawing/2014/main" id="{200597A0-6CD7-435D-8DE0-3B53A6EF8F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9" y="2225"/>
              <a:ext cx="15" cy="38"/>
            </a:xfrm>
            <a:custGeom>
              <a:avLst/>
              <a:gdLst>
                <a:gd name="T0" fmla="*/ 0 w 58"/>
                <a:gd name="T1" fmla="*/ 0 h 148"/>
                <a:gd name="T2" fmla="*/ 3 w 58"/>
                <a:gd name="T3" fmla="*/ 0 h 148"/>
                <a:gd name="T4" fmla="*/ 4 w 58"/>
                <a:gd name="T5" fmla="*/ 2 h 148"/>
                <a:gd name="T6" fmla="*/ 4 w 58"/>
                <a:gd name="T7" fmla="*/ 4 h 148"/>
                <a:gd name="T8" fmla="*/ 4 w 58"/>
                <a:gd name="T9" fmla="*/ 6 h 148"/>
                <a:gd name="T10" fmla="*/ 4 w 58"/>
                <a:gd name="T11" fmla="*/ 10 h 148"/>
                <a:gd name="T12" fmla="*/ 0 w 58"/>
                <a:gd name="T13" fmla="*/ 10 h 148"/>
                <a:gd name="T14" fmla="*/ 1 w 58"/>
                <a:gd name="T15" fmla="*/ 7 h 148"/>
                <a:gd name="T16" fmla="*/ 1 w 58"/>
                <a:gd name="T17" fmla="*/ 5 h 148"/>
                <a:gd name="T18" fmla="*/ 1 w 58"/>
                <a:gd name="T19" fmla="*/ 3 h 148"/>
                <a:gd name="T20" fmla="*/ 0 w 58"/>
                <a:gd name="T21" fmla="*/ 0 h 1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148">
                  <a:moveTo>
                    <a:pt x="0" y="2"/>
                  </a:moveTo>
                  <a:lnTo>
                    <a:pt x="51" y="0"/>
                  </a:lnTo>
                  <a:lnTo>
                    <a:pt x="56" y="31"/>
                  </a:lnTo>
                  <a:lnTo>
                    <a:pt x="58" y="61"/>
                  </a:lnTo>
                  <a:lnTo>
                    <a:pt x="58" y="96"/>
                  </a:lnTo>
                  <a:lnTo>
                    <a:pt x="55" y="148"/>
                  </a:lnTo>
                  <a:lnTo>
                    <a:pt x="5" y="147"/>
                  </a:lnTo>
                  <a:lnTo>
                    <a:pt x="8" y="111"/>
                  </a:lnTo>
                  <a:lnTo>
                    <a:pt x="9" y="74"/>
                  </a:lnTo>
                  <a:lnTo>
                    <a:pt x="7" y="3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9" name="Freeform 349">
              <a:extLst>
                <a:ext uri="{FF2B5EF4-FFF2-40B4-BE49-F238E27FC236}">
                  <a16:creationId xmlns:a16="http://schemas.microsoft.com/office/drawing/2014/main" id="{D3CD214C-1710-43F8-BFEE-4AC8CF7F3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" y="2233"/>
              <a:ext cx="12" cy="15"/>
            </a:xfrm>
            <a:custGeom>
              <a:avLst/>
              <a:gdLst>
                <a:gd name="T0" fmla="*/ 0 w 46"/>
                <a:gd name="T1" fmla="*/ 1 h 60"/>
                <a:gd name="T2" fmla="*/ 3 w 46"/>
                <a:gd name="T3" fmla="*/ 0 h 60"/>
                <a:gd name="T4" fmla="*/ 3 w 46"/>
                <a:gd name="T5" fmla="*/ 4 h 60"/>
                <a:gd name="T6" fmla="*/ 0 w 46"/>
                <a:gd name="T7" fmla="*/ 4 h 60"/>
                <a:gd name="T8" fmla="*/ 0 w 46"/>
                <a:gd name="T9" fmla="*/ 1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" h="60">
                  <a:moveTo>
                    <a:pt x="0" y="7"/>
                  </a:moveTo>
                  <a:lnTo>
                    <a:pt x="43" y="0"/>
                  </a:lnTo>
                  <a:lnTo>
                    <a:pt x="46" y="58"/>
                  </a:lnTo>
                  <a:lnTo>
                    <a:pt x="1" y="6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0" name="Freeform 350">
              <a:extLst>
                <a:ext uri="{FF2B5EF4-FFF2-40B4-BE49-F238E27FC236}">
                  <a16:creationId xmlns:a16="http://schemas.microsoft.com/office/drawing/2014/main" id="{37CDBDD4-093D-4C20-B242-C73B947FE5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1" y="2167"/>
              <a:ext cx="105" cy="29"/>
            </a:xfrm>
            <a:custGeom>
              <a:avLst/>
              <a:gdLst>
                <a:gd name="T0" fmla="*/ 0 w 422"/>
                <a:gd name="T1" fmla="*/ 4 h 117"/>
                <a:gd name="T2" fmla="*/ 19 w 422"/>
                <a:gd name="T3" fmla="*/ 3 h 117"/>
                <a:gd name="T4" fmla="*/ 18 w 422"/>
                <a:gd name="T5" fmla="*/ 0 h 117"/>
                <a:gd name="T6" fmla="*/ 20 w 422"/>
                <a:gd name="T7" fmla="*/ 0 h 117"/>
                <a:gd name="T8" fmla="*/ 20 w 422"/>
                <a:gd name="T9" fmla="*/ 3 h 117"/>
                <a:gd name="T10" fmla="*/ 24 w 422"/>
                <a:gd name="T11" fmla="*/ 3 h 117"/>
                <a:gd name="T12" fmla="*/ 26 w 422"/>
                <a:gd name="T13" fmla="*/ 7 h 117"/>
                <a:gd name="T14" fmla="*/ 20 w 422"/>
                <a:gd name="T15" fmla="*/ 7 h 117"/>
                <a:gd name="T16" fmla="*/ 20 w 422"/>
                <a:gd name="T17" fmla="*/ 7 h 117"/>
                <a:gd name="T18" fmla="*/ 19 w 422"/>
                <a:gd name="T19" fmla="*/ 6 h 117"/>
                <a:gd name="T20" fmla="*/ 18 w 422"/>
                <a:gd name="T21" fmla="*/ 6 h 117"/>
                <a:gd name="T22" fmla="*/ 18 w 422"/>
                <a:gd name="T23" fmla="*/ 6 h 117"/>
                <a:gd name="T24" fmla="*/ 17 w 422"/>
                <a:gd name="T25" fmla="*/ 5 h 117"/>
                <a:gd name="T26" fmla="*/ 16 w 422"/>
                <a:gd name="T27" fmla="*/ 5 h 117"/>
                <a:gd name="T28" fmla="*/ 16 w 422"/>
                <a:gd name="T29" fmla="*/ 5 h 117"/>
                <a:gd name="T30" fmla="*/ 15 w 422"/>
                <a:gd name="T31" fmla="*/ 5 h 117"/>
                <a:gd name="T32" fmla="*/ 14 w 422"/>
                <a:gd name="T33" fmla="*/ 5 h 117"/>
                <a:gd name="T34" fmla="*/ 13 w 422"/>
                <a:gd name="T35" fmla="*/ 5 h 117"/>
                <a:gd name="T36" fmla="*/ 13 w 422"/>
                <a:gd name="T37" fmla="*/ 6 h 117"/>
                <a:gd name="T38" fmla="*/ 12 w 422"/>
                <a:gd name="T39" fmla="*/ 6 h 117"/>
                <a:gd name="T40" fmla="*/ 11 w 422"/>
                <a:gd name="T41" fmla="*/ 6 h 117"/>
                <a:gd name="T42" fmla="*/ 11 w 422"/>
                <a:gd name="T43" fmla="*/ 6 h 117"/>
                <a:gd name="T44" fmla="*/ 10 w 422"/>
                <a:gd name="T45" fmla="*/ 6 h 117"/>
                <a:gd name="T46" fmla="*/ 9 w 422"/>
                <a:gd name="T47" fmla="*/ 7 h 117"/>
                <a:gd name="T48" fmla="*/ 8 w 422"/>
                <a:gd name="T49" fmla="*/ 6 h 117"/>
                <a:gd name="T50" fmla="*/ 7 w 422"/>
                <a:gd name="T51" fmla="*/ 6 h 117"/>
                <a:gd name="T52" fmla="*/ 6 w 422"/>
                <a:gd name="T53" fmla="*/ 5 h 117"/>
                <a:gd name="T54" fmla="*/ 5 w 422"/>
                <a:gd name="T55" fmla="*/ 5 h 117"/>
                <a:gd name="T56" fmla="*/ 3 w 422"/>
                <a:gd name="T57" fmla="*/ 5 h 117"/>
                <a:gd name="T58" fmla="*/ 2 w 422"/>
                <a:gd name="T59" fmla="*/ 4 h 117"/>
                <a:gd name="T60" fmla="*/ 1 w 422"/>
                <a:gd name="T61" fmla="*/ 4 h 117"/>
                <a:gd name="T62" fmla="*/ 0 w 422"/>
                <a:gd name="T63" fmla="*/ 4 h 1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22" h="117">
                  <a:moveTo>
                    <a:pt x="0" y="63"/>
                  </a:moveTo>
                  <a:lnTo>
                    <a:pt x="300" y="50"/>
                  </a:lnTo>
                  <a:lnTo>
                    <a:pt x="299" y="1"/>
                  </a:lnTo>
                  <a:lnTo>
                    <a:pt x="327" y="0"/>
                  </a:lnTo>
                  <a:lnTo>
                    <a:pt x="329" y="47"/>
                  </a:lnTo>
                  <a:lnTo>
                    <a:pt x="387" y="45"/>
                  </a:lnTo>
                  <a:lnTo>
                    <a:pt x="422" y="114"/>
                  </a:lnTo>
                  <a:lnTo>
                    <a:pt x="331" y="117"/>
                  </a:lnTo>
                  <a:lnTo>
                    <a:pt x="320" y="109"/>
                  </a:lnTo>
                  <a:lnTo>
                    <a:pt x="309" y="103"/>
                  </a:lnTo>
                  <a:lnTo>
                    <a:pt x="298" y="97"/>
                  </a:lnTo>
                  <a:lnTo>
                    <a:pt x="287" y="93"/>
                  </a:lnTo>
                  <a:lnTo>
                    <a:pt x="276" y="90"/>
                  </a:lnTo>
                  <a:lnTo>
                    <a:pt x="265" y="88"/>
                  </a:lnTo>
                  <a:lnTo>
                    <a:pt x="254" y="87"/>
                  </a:lnTo>
                  <a:lnTo>
                    <a:pt x="243" y="87"/>
                  </a:lnTo>
                  <a:lnTo>
                    <a:pt x="230" y="88"/>
                  </a:lnTo>
                  <a:lnTo>
                    <a:pt x="219" y="90"/>
                  </a:lnTo>
                  <a:lnTo>
                    <a:pt x="208" y="92"/>
                  </a:lnTo>
                  <a:lnTo>
                    <a:pt x="196" y="95"/>
                  </a:lnTo>
                  <a:lnTo>
                    <a:pt x="184" y="98"/>
                  </a:lnTo>
                  <a:lnTo>
                    <a:pt x="171" y="102"/>
                  </a:lnTo>
                  <a:lnTo>
                    <a:pt x="159" y="106"/>
                  </a:lnTo>
                  <a:lnTo>
                    <a:pt x="147" y="111"/>
                  </a:lnTo>
                  <a:lnTo>
                    <a:pt x="129" y="102"/>
                  </a:lnTo>
                  <a:lnTo>
                    <a:pt x="111" y="95"/>
                  </a:lnTo>
                  <a:lnTo>
                    <a:pt x="93" y="89"/>
                  </a:lnTo>
                  <a:lnTo>
                    <a:pt x="76" y="84"/>
                  </a:lnTo>
                  <a:lnTo>
                    <a:pt x="57" y="79"/>
                  </a:lnTo>
                  <a:lnTo>
                    <a:pt x="38" y="74"/>
                  </a:lnTo>
                  <a:lnTo>
                    <a:pt x="20" y="69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1" name="Freeform 351">
              <a:extLst>
                <a:ext uri="{FF2B5EF4-FFF2-40B4-BE49-F238E27FC236}">
                  <a16:creationId xmlns:a16="http://schemas.microsoft.com/office/drawing/2014/main" id="{B8B0D300-9D00-46D8-A96B-C09B9A838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5" y="2196"/>
              <a:ext cx="34" cy="72"/>
            </a:xfrm>
            <a:custGeom>
              <a:avLst/>
              <a:gdLst>
                <a:gd name="T0" fmla="*/ 2 w 136"/>
                <a:gd name="T1" fmla="*/ 0 h 289"/>
                <a:gd name="T2" fmla="*/ 3 w 136"/>
                <a:gd name="T3" fmla="*/ 9 h 289"/>
                <a:gd name="T4" fmla="*/ 0 w 136"/>
                <a:gd name="T5" fmla="*/ 11 h 289"/>
                <a:gd name="T6" fmla="*/ 0 w 136"/>
                <a:gd name="T7" fmla="*/ 18 h 289"/>
                <a:gd name="T8" fmla="*/ 7 w 136"/>
                <a:gd name="T9" fmla="*/ 18 h 289"/>
                <a:gd name="T10" fmla="*/ 9 w 136"/>
                <a:gd name="T11" fmla="*/ 15 h 289"/>
                <a:gd name="T12" fmla="*/ 8 w 136"/>
                <a:gd name="T13" fmla="*/ 0 h 289"/>
                <a:gd name="T14" fmla="*/ 2 w 136"/>
                <a:gd name="T15" fmla="*/ 0 h 2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6" h="289">
                  <a:moveTo>
                    <a:pt x="35" y="4"/>
                  </a:moveTo>
                  <a:lnTo>
                    <a:pt x="40" y="150"/>
                  </a:lnTo>
                  <a:lnTo>
                    <a:pt x="0" y="175"/>
                  </a:lnTo>
                  <a:lnTo>
                    <a:pt x="4" y="289"/>
                  </a:lnTo>
                  <a:lnTo>
                    <a:pt x="114" y="283"/>
                  </a:lnTo>
                  <a:lnTo>
                    <a:pt x="136" y="247"/>
                  </a:lnTo>
                  <a:lnTo>
                    <a:pt x="128" y="0"/>
                  </a:lnTo>
                  <a:lnTo>
                    <a:pt x="35" y="4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Freeform 352">
              <a:extLst>
                <a:ext uri="{FF2B5EF4-FFF2-40B4-BE49-F238E27FC236}">
                  <a16:creationId xmlns:a16="http://schemas.microsoft.com/office/drawing/2014/main" id="{8EFF421C-B3AE-4BD8-A8B6-5E95817D7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0" y="2306"/>
              <a:ext cx="81" cy="49"/>
            </a:xfrm>
            <a:custGeom>
              <a:avLst/>
              <a:gdLst>
                <a:gd name="T0" fmla="*/ 0 w 325"/>
                <a:gd name="T1" fmla="*/ 3 h 197"/>
                <a:gd name="T2" fmla="*/ 0 w 325"/>
                <a:gd name="T3" fmla="*/ 6 h 197"/>
                <a:gd name="T4" fmla="*/ 20 w 325"/>
                <a:gd name="T5" fmla="*/ 12 h 197"/>
                <a:gd name="T6" fmla="*/ 20 w 325"/>
                <a:gd name="T7" fmla="*/ 5 h 197"/>
                <a:gd name="T8" fmla="*/ 17 w 325"/>
                <a:gd name="T9" fmla="*/ 0 h 197"/>
                <a:gd name="T10" fmla="*/ 15 w 325"/>
                <a:gd name="T11" fmla="*/ 0 h 197"/>
                <a:gd name="T12" fmla="*/ 16 w 325"/>
                <a:gd name="T13" fmla="*/ 5 h 197"/>
                <a:gd name="T14" fmla="*/ 9 w 325"/>
                <a:gd name="T15" fmla="*/ 4 h 197"/>
                <a:gd name="T16" fmla="*/ 9 w 325"/>
                <a:gd name="T17" fmla="*/ 2 h 197"/>
                <a:gd name="T18" fmla="*/ 8 w 325"/>
                <a:gd name="T19" fmla="*/ 2 h 197"/>
                <a:gd name="T20" fmla="*/ 7 w 325"/>
                <a:gd name="T21" fmla="*/ 2 h 197"/>
                <a:gd name="T22" fmla="*/ 6 w 325"/>
                <a:gd name="T23" fmla="*/ 2 h 197"/>
                <a:gd name="T24" fmla="*/ 4 w 325"/>
                <a:gd name="T25" fmla="*/ 3 h 197"/>
                <a:gd name="T26" fmla="*/ 3 w 325"/>
                <a:gd name="T27" fmla="*/ 3 h 197"/>
                <a:gd name="T28" fmla="*/ 1 w 325"/>
                <a:gd name="T29" fmla="*/ 3 h 197"/>
                <a:gd name="T30" fmla="*/ 0 w 325"/>
                <a:gd name="T31" fmla="*/ 3 h 197"/>
                <a:gd name="T32" fmla="*/ 0 w 325"/>
                <a:gd name="T33" fmla="*/ 3 h 19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197">
                  <a:moveTo>
                    <a:pt x="0" y="49"/>
                  </a:moveTo>
                  <a:lnTo>
                    <a:pt x="2" y="100"/>
                  </a:lnTo>
                  <a:lnTo>
                    <a:pt x="325" y="197"/>
                  </a:lnTo>
                  <a:lnTo>
                    <a:pt x="321" y="79"/>
                  </a:lnTo>
                  <a:lnTo>
                    <a:pt x="275" y="6"/>
                  </a:lnTo>
                  <a:lnTo>
                    <a:pt x="249" y="0"/>
                  </a:lnTo>
                  <a:lnTo>
                    <a:pt x="252" y="84"/>
                  </a:lnTo>
                  <a:lnTo>
                    <a:pt x="145" y="66"/>
                  </a:lnTo>
                  <a:lnTo>
                    <a:pt x="143" y="29"/>
                  </a:lnTo>
                  <a:lnTo>
                    <a:pt x="137" y="30"/>
                  </a:lnTo>
                  <a:lnTo>
                    <a:pt x="120" y="34"/>
                  </a:lnTo>
                  <a:lnTo>
                    <a:pt x="97" y="39"/>
                  </a:lnTo>
                  <a:lnTo>
                    <a:pt x="70" y="45"/>
                  </a:lnTo>
                  <a:lnTo>
                    <a:pt x="44" y="49"/>
                  </a:lnTo>
                  <a:lnTo>
                    <a:pt x="22" y="52"/>
                  </a:lnTo>
                  <a:lnTo>
                    <a:pt x="5" y="52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Freeform 353">
              <a:extLst>
                <a:ext uri="{FF2B5EF4-FFF2-40B4-BE49-F238E27FC236}">
                  <a16:creationId xmlns:a16="http://schemas.microsoft.com/office/drawing/2014/main" id="{870A97FD-FED6-4B16-94C9-E873C65AF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6" y="2341"/>
              <a:ext cx="267" cy="218"/>
            </a:xfrm>
            <a:custGeom>
              <a:avLst/>
              <a:gdLst>
                <a:gd name="T0" fmla="*/ 6 w 1065"/>
                <a:gd name="T1" fmla="*/ 6 h 871"/>
                <a:gd name="T2" fmla="*/ 9 w 1065"/>
                <a:gd name="T3" fmla="*/ 6 h 871"/>
                <a:gd name="T4" fmla="*/ 12 w 1065"/>
                <a:gd name="T5" fmla="*/ 6 h 871"/>
                <a:gd name="T6" fmla="*/ 14 w 1065"/>
                <a:gd name="T7" fmla="*/ 7 h 871"/>
                <a:gd name="T8" fmla="*/ 16 w 1065"/>
                <a:gd name="T9" fmla="*/ 7 h 871"/>
                <a:gd name="T10" fmla="*/ 17 w 1065"/>
                <a:gd name="T11" fmla="*/ 8 h 871"/>
                <a:gd name="T12" fmla="*/ 19 w 1065"/>
                <a:gd name="T13" fmla="*/ 10 h 871"/>
                <a:gd name="T14" fmla="*/ 20 w 1065"/>
                <a:gd name="T15" fmla="*/ 12 h 871"/>
                <a:gd name="T16" fmla="*/ 22 w 1065"/>
                <a:gd name="T17" fmla="*/ 14 h 871"/>
                <a:gd name="T18" fmla="*/ 28 w 1065"/>
                <a:gd name="T19" fmla="*/ 15 h 871"/>
                <a:gd name="T20" fmla="*/ 43 w 1065"/>
                <a:gd name="T21" fmla="*/ 6 h 871"/>
                <a:gd name="T22" fmla="*/ 49 w 1065"/>
                <a:gd name="T23" fmla="*/ 9 h 871"/>
                <a:gd name="T24" fmla="*/ 52 w 1065"/>
                <a:gd name="T25" fmla="*/ 2 h 871"/>
                <a:gd name="T26" fmla="*/ 53 w 1065"/>
                <a:gd name="T27" fmla="*/ 0 h 871"/>
                <a:gd name="T28" fmla="*/ 61 w 1065"/>
                <a:gd name="T29" fmla="*/ 8 h 871"/>
                <a:gd name="T30" fmla="*/ 65 w 1065"/>
                <a:gd name="T31" fmla="*/ 15 h 871"/>
                <a:gd name="T32" fmla="*/ 66 w 1065"/>
                <a:gd name="T33" fmla="*/ 20 h 871"/>
                <a:gd name="T34" fmla="*/ 67 w 1065"/>
                <a:gd name="T35" fmla="*/ 26 h 871"/>
                <a:gd name="T36" fmla="*/ 67 w 1065"/>
                <a:gd name="T37" fmla="*/ 32 h 871"/>
                <a:gd name="T38" fmla="*/ 66 w 1065"/>
                <a:gd name="T39" fmla="*/ 36 h 871"/>
                <a:gd name="T40" fmla="*/ 66 w 1065"/>
                <a:gd name="T41" fmla="*/ 38 h 871"/>
                <a:gd name="T42" fmla="*/ 65 w 1065"/>
                <a:gd name="T43" fmla="*/ 40 h 871"/>
                <a:gd name="T44" fmla="*/ 64 w 1065"/>
                <a:gd name="T45" fmla="*/ 42 h 871"/>
                <a:gd name="T46" fmla="*/ 12 w 1065"/>
                <a:gd name="T47" fmla="*/ 55 h 871"/>
                <a:gd name="T48" fmla="*/ 15 w 1065"/>
                <a:gd name="T49" fmla="*/ 33 h 871"/>
                <a:gd name="T50" fmla="*/ 15 w 1065"/>
                <a:gd name="T51" fmla="*/ 28 h 871"/>
                <a:gd name="T52" fmla="*/ 14 w 1065"/>
                <a:gd name="T53" fmla="*/ 24 h 871"/>
                <a:gd name="T54" fmla="*/ 13 w 1065"/>
                <a:gd name="T55" fmla="*/ 21 h 871"/>
                <a:gd name="T56" fmla="*/ 12 w 1065"/>
                <a:gd name="T57" fmla="*/ 18 h 871"/>
                <a:gd name="T58" fmla="*/ 10 w 1065"/>
                <a:gd name="T59" fmla="*/ 15 h 871"/>
                <a:gd name="T60" fmla="*/ 8 w 1065"/>
                <a:gd name="T61" fmla="*/ 12 h 871"/>
                <a:gd name="T62" fmla="*/ 4 w 1065"/>
                <a:gd name="T63" fmla="*/ 10 h 871"/>
                <a:gd name="T64" fmla="*/ 0 w 1065"/>
                <a:gd name="T65" fmla="*/ 8 h 8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65" h="871">
                  <a:moveTo>
                    <a:pt x="0" y="119"/>
                  </a:moveTo>
                  <a:lnTo>
                    <a:pt x="94" y="87"/>
                  </a:lnTo>
                  <a:lnTo>
                    <a:pt x="121" y="89"/>
                  </a:lnTo>
                  <a:lnTo>
                    <a:pt x="144" y="91"/>
                  </a:lnTo>
                  <a:lnTo>
                    <a:pt x="165" y="93"/>
                  </a:lnTo>
                  <a:lnTo>
                    <a:pt x="186" y="96"/>
                  </a:lnTo>
                  <a:lnTo>
                    <a:pt x="203" y="98"/>
                  </a:lnTo>
                  <a:lnTo>
                    <a:pt x="219" y="102"/>
                  </a:lnTo>
                  <a:lnTo>
                    <a:pt x="235" y="106"/>
                  </a:lnTo>
                  <a:lnTo>
                    <a:pt x="249" y="111"/>
                  </a:lnTo>
                  <a:lnTo>
                    <a:pt x="262" y="119"/>
                  </a:lnTo>
                  <a:lnTo>
                    <a:pt x="274" y="127"/>
                  </a:lnTo>
                  <a:lnTo>
                    <a:pt x="286" y="138"/>
                  </a:lnTo>
                  <a:lnTo>
                    <a:pt x="297" y="150"/>
                  </a:lnTo>
                  <a:lnTo>
                    <a:pt x="308" y="164"/>
                  </a:lnTo>
                  <a:lnTo>
                    <a:pt x="319" y="182"/>
                  </a:lnTo>
                  <a:lnTo>
                    <a:pt x="330" y="202"/>
                  </a:lnTo>
                  <a:lnTo>
                    <a:pt x="343" y="225"/>
                  </a:lnTo>
                  <a:lnTo>
                    <a:pt x="398" y="238"/>
                  </a:lnTo>
                  <a:lnTo>
                    <a:pt x="440" y="233"/>
                  </a:lnTo>
                  <a:lnTo>
                    <a:pt x="437" y="139"/>
                  </a:lnTo>
                  <a:lnTo>
                    <a:pt x="686" y="90"/>
                  </a:lnTo>
                  <a:lnTo>
                    <a:pt x="739" y="120"/>
                  </a:lnTo>
                  <a:lnTo>
                    <a:pt x="785" y="145"/>
                  </a:lnTo>
                  <a:lnTo>
                    <a:pt x="830" y="140"/>
                  </a:lnTo>
                  <a:lnTo>
                    <a:pt x="822" y="23"/>
                  </a:lnTo>
                  <a:lnTo>
                    <a:pt x="746" y="3"/>
                  </a:lnTo>
                  <a:lnTo>
                    <a:pt x="843" y="0"/>
                  </a:lnTo>
                  <a:lnTo>
                    <a:pt x="919" y="51"/>
                  </a:lnTo>
                  <a:lnTo>
                    <a:pt x="979" y="122"/>
                  </a:lnTo>
                  <a:lnTo>
                    <a:pt x="1012" y="184"/>
                  </a:lnTo>
                  <a:lnTo>
                    <a:pt x="1032" y="233"/>
                  </a:lnTo>
                  <a:lnTo>
                    <a:pt x="1046" y="280"/>
                  </a:lnTo>
                  <a:lnTo>
                    <a:pt x="1056" y="325"/>
                  </a:lnTo>
                  <a:lnTo>
                    <a:pt x="1062" y="370"/>
                  </a:lnTo>
                  <a:lnTo>
                    <a:pt x="1064" y="416"/>
                  </a:lnTo>
                  <a:lnTo>
                    <a:pt x="1065" y="463"/>
                  </a:lnTo>
                  <a:lnTo>
                    <a:pt x="1064" y="513"/>
                  </a:lnTo>
                  <a:lnTo>
                    <a:pt x="1063" y="565"/>
                  </a:lnTo>
                  <a:lnTo>
                    <a:pt x="1057" y="580"/>
                  </a:lnTo>
                  <a:lnTo>
                    <a:pt x="1052" y="593"/>
                  </a:lnTo>
                  <a:lnTo>
                    <a:pt x="1048" y="606"/>
                  </a:lnTo>
                  <a:lnTo>
                    <a:pt x="1044" y="618"/>
                  </a:lnTo>
                  <a:lnTo>
                    <a:pt x="1039" y="631"/>
                  </a:lnTo>
                  <a:lnTo>
                    <a:pt x="1031" y="646"/>
                  </a:lnTo>
                  <a:lnTo>
                    <a:pt x="1019" y="665"/>
                  </a:lnTo>
                  <a:lnTo>
                    <a:pt x="1004" y="688"/>
                  </a:lnTo>
                  <a:lnTo>
                    <a:pt x="195" y="871"/>
                  </a:lnTo>
                  <a:lnTo>
                    <a:pt x="230" y="725"/>
                  </a:lnTo>
                  <a:lnTo>
                    <a:pt x="242" y="523"/>
                  </a:lnTo>
                  <a:lnTo>
                    <a:pt x="238" y="484"/>
                  </a:lnTo>
                  <a:lnTo>
                    <a:pt x="234" y="449"/>
                  </a:lnTo>
                  <a:lnTo>
                    <a:pt x="230" y="416"/>
                  </a:lnTo>
                  <a:lnTo>
                    <a:pt x="224" y="386"/>
                  </a:lnTo>
                  <a:lnTo>
                    <a:pt x="216" y="356"/>
                  </a:lnTo>
                  <a:lnTo>
                    <a:pt x="208" y="329"/>
                  </a:lnTo>
                  <a:lnTo>
                    <a:pt x="199" y="305"/>
                  </a:lnTo>
                  <a:lnTo>
                    <a:pt x="187" y="281"/>
                  </a:lnTo>
                  <a:lnTo>
                    <a:pt x="174" y="259"/>
                  </a:lnTo>
                  <a:lnTo>
                    <a:pt x="157" y="238"/>
                  </a:lnTo>
                  <a:lnTo>
                    <a:pt x="139" y="217"/>
                  </a:lnTo>
                  <a:lnTo>
                    <a:pt x="118" y="197"/>
                  </a:lnTo>
                  <a:lnTo>
                    <a:pt x="93" y="178"/>
                  </a:lnTo>
                  <a:lnTo>
                    <a:pt x="66" y="158"/>
                  </a:lnTo>
                  <a:lnTo>
                    <a:pt x="34" y="138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Freeform 354">
              <a:extLst>
                <a:ext uri="{FF2B5EF4-FFF2-40B4-BE49-F238E27FC236}">
                  <a16:creationId xmlns:a16="http://schemas.microsoft.com/office/drawing/2014/main" id="{F85BAE6B-04D5-4C45-8CA2-AD9B9C8533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79"/>
              <a:ext cx="206" cy="139"/>
            </a:xfrm>
            <a:custGeom>
              <a:avLst/>
              <a:gdLst>
                <a:gd name="T0" fmla="*/ 0 w 824"/>
                <a:gd name="T1" fmla="*/ 10 h 556"/>
                <a:gd name="T2" fmla="*/ 48 w 824"/>
                <a:gd name="T3" fmla="*/ 0 h 556"/>
                <a:gd name="T4" fmla="*/ 51 w 824"/>
                <a:gd name="T5" fmla="*/ 4 h 556"/>
                <a:gd name="T6" fmla="*/ 52 w 824"/>
                <a:gd name="T7" fmla="*/ 11 h 556"/>
                <a:gd name="T8" fmla="*/ 52 w 824"/>
                <a:gd name="T9" fmla="*/ 19 h 556"/>
                <a:gd name="T10" fmla="*/ 51 w 824"/>
                <a:gd name="T11" fmla="*/ 26 h 556"/>
                <a:gd name="T12" fmla="*/ 0 w 824"/>
                <a:gd name="T13" fmla="*/ 35 h 556"/>
                <a:gd name="T14" fmla="*/ 1 w 824"/>
                <a:gd name="T15" fmla="*/ 26 h 556"/>
                <a:gd name="T16" fmla="*/ 1 w 824"/>
                <a:gd name="T17" fmla="*/ 17 h 556"/>
                <a:gd name="T18" fmla="*/ 0 w 824"/>
                <a:gd name="T19" fmla="*/ 10 h 5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4" h="556">
                  <a:moveTo>
                    <a:pt x="0" y="163"/>
                  </a:moveTo>
                  <a:lnTo>
                    <a:pt x="767" y="0"/>
                  </a:lnTo>
                  <a:lnTo>
                    <a:pt x="806" y="68"/>
                  </a:lnTo>
                  <a:lnTo>
                    <a:pt x="824" y="177"/>
                  </a:lnTo>
                  <a:lnTo>
                    <a:pt x="823" y="297"/>
                  </a:lnTo>
                  <a:lnTo>
                    <a:pt x="814" y="415"/>
                  </a:lnTo>
                  <a:lnTo>
                    <a:pt x="2" y="556"/>
                  </a:lnTo>
                  <a:lnTo>
                    <a:pt x="18" y="421"/>
                  </a:lnTo>
                  <a:lnTo>
                    <a:pt x="12" y="269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Freeform 355">
              <a:extLst>
                <a:ext uri="{FF2B5EF4-FFF2-40B4-BE49-F238E27FC236}">
                  <a16:creationId xmlns:a16="http://schemas.microsoft.com/office/drawing/2014/main" id="{7BFFCD3D-BC1B-445E-B90D-CC120052B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2"/>
              <a:ext cx="206" cy="133"/>
            </a:xfrm>
            <a:custGeom>
              <a:avLst/>
              <a:gdLst>
                <a:gd name="T0" fmla="*/ 2 w 823"/>
                <a:gd name="T1" fmla="*/ 10 h 533"/>
                <a:gd name="T2" fmla="*/ 5 w 823"/>
                <a:gd name="T3" fmla="*/ 9 h 533"/>
                <a:gd name="T4" fmla="*/ 8 w 823"/>
                <a:gd name="T5" fmla="*/ 8 h 533"/>
                <a:gd name="T6" fmla="*/ 11 w 823"/>
                <a:gd name="T7" fmla="*/ 8 h 533"/>
                <a:gd name="T8" fmla="*/ 14 w 823"/>
                <a:gd name="T9" fmla="*/ 7 h 533"/>
                <a:gd name="T10" fmla="*/ 17 w 823"/>
                <a:gd name="T11" fmla="*/ 7 h 533"/>
                <a:gd name="T12" fmla="*/ 20 w 823"/>
                <a:gd name="T13" fmla="*/ 6 h 533"/>
                <a:gd name="T14" fmla="*/ 23 w 823"/>
                <a:gd name="T15" fmla="*/ 5 h 533"/>
                <a:gd name="T16" fmla="*/ 26 w 823"/>
                <a:gd name="T17" fmla="*/ 5 h 533"/>
                <a:gd name="T18" fmla="*/ 29 w 823"/>
                <a:gd name="T19" fmla="*/ 4 h 533"/>
                <a:gd name="T20" fmla="*/ 32 w 823"/>
                <a:gd name="T21" fmla="*/ 3 h 533"/>
                <a:gd name="T22" fmla="*/ 35 w 823"/>
                <a:gd name="T23" fmla="*/ 3 h 533"/>
                <a:gd name="T24" fmla="*/ 38 w 823"/>
                <a:gd name="T25" fmla="*/ 2 h 533"/>
                <a:gd name="T26" fmla="*/ 41 w 823"/>
                <a:gd name="T27" fmla="*/ 1 h 533"/>
                <a:gd name="T28" fmla="*/ 44 w 823"/>
                <a:gd name="T29" fmla="*/ 1 h 533"/>
                <a:gd name="T30" fmla="*/ 47 w 823"/>
                <a:gd name="T31" fmla="*/ 0 h 533"/>
                <a:gd name="T32" fmla="*/ 49 w 823"/>
                <a:gd name="T33" fmla="*/ 0 h 533"/>
                <a:gd name="T34" fmla="*/ 49 w 823"/>
                <a:gd name="T35" fmla="*/ 1 h 533"/>
                <a:gd name="T36" fmla="*/ 50 w 823"/>
                <a:gd name="T37" fmla="*/ 2 h 533"/>
                <a:gd name="T38" fmla="*/ 50 w 823"/>
                <a:gd name="T39" fmla="*/ 3 h 533"/>
                <a:gd name="T40" fmla="*/ 51 w 823"/>
                <a:gd name="T41" fmla="*/ 5 h 533"/>
                <a:gd name="T42" fmla="*/ 51 w 823"/>
                <a:gd name="T43" fmla="*/ 9 h 533"/>
                <a:gd name="T44" fmla="*/ 52 w 823"/>
                <a:gd name="T45" fmla="*/ 12 h 533"/>
                <a:gd name="T46" fmla="*/ 52 w 823"/>
                <a:gd name="T47" fmla="*/ 16 h 533"/>
                <a:gd name="T48" fmla="*/ 51 w 823"/>
                <a:gd name="T49" fmla="*/ 19 h 533"/>
                <a:gd name="T50" fmla="*/ 51 w 823"/>
                <a:gd name="T51" fmla="*/ 22 h 533"/>
                <a:gd name="T52" fmla="*/ 49 w 823"/>
                <a:gd name="T53" fmla="*/ 24 h 533"/>
                <a:gd name="T54" fmla="*/ 46 w 823"/>
                <a:gd name="T55" fmla="*/ 25 h 533"/>
                <a:gd name="T56" fmla="*/ 43 w 823"/>
                <a:gd name="T57" fmla="*/ 26 h 533"/>
                <a:gd name="T58" fmla="*/ 40 w 823"/>
                <a:gd name="T59" fmla="*/ 26 h 533"/>
                <a:gd name="T60" fmla="*/ 37 w 823"/>
                <a:gd name="T61" fmla="*/ 27 h 533"/>
                <a:gd name="T62" fmla="*/ 34 w 823"/>
                <a:gd name="T63" fmla="*/ 27 h 533"/>
                <a:gd name="T64" fmla="*/ 30 w 823"/>
                <a:gd name="T65" fmla="*/ 28 h 533"/>
                <a:gd name="T66" fmla="*/ 27 w 823"/>
                <a:gd name="T67" fmla="*/ 28 h 533"/>
                <a:gd name="T68" fmla="*/ 24 w 823"/>
                <a:gd name="T69" fmla="*/ 29 h 533"/>
                <a:gd name="T70" fmla="*/ 21 w 823"/>
                <a:gd name="T71" fmla="*/ 30 h 533"/>
                <a:gd name="T72" fmla="*/ 18 w 823"/>
                <a:gd name="T73" fmla="*/ 30 h 533"/>
                <a:gd name="T74" fmla="*/ 15 w 823"/>
                <a:gd name="T75" fmla="*/ 31 h 533"/>
                <a:gd name="T76" fmla="*/ 11 w 823"/>
                <a:gd name="T77" fmla="*/ 31 h 533"/>
                <a:gd name="T78" fmla="*/ 8 w 823"/>
                <a:gd name="T79" fmla="*/ 32 h 533"/>
                <a:gd name="T80" fmla="*/ 5 w 823"/>
                <a:gd name="T81" fmla="*/ 32 h 533"/>
                <a:gd name="T82" fmla="*/ 2 w 823"/>
                <a:gd name="T83" fmla="*/ 33 h 533"/>
                <a:gd name="T84" fmla="*/ 1 w 823"/>
                <a:gd name="T85" fmla="*/ 31 h 533"/>
                <a:gd name="T86" fmla="*/ 1 w 823"/>
                <a:gd name="T87" fmla="*/ 27 h 533"/>
                <a:gd name="T88" fmla="*/ 1 w 823"/>
                <a:gd name="T89" fmla="*/ 23 h 533"/>
                <a:gd name="T90" fmla="*/ 1 w 823"/>
                <a:gd name="T91" fmla="*/ 19 h 533"/>
                <a:gd name="T92" fmla="*/ 1 w 823"/>
                <a:gd name="T93" fmla="*/ 15 h 533"/>
                <a:gd name="T94" fmla="*/ 0 w 823"/>
                <a:gd name="T95" fmla="*/ 12 h 53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3" h="533">
                  <a:moveTo>
                    <a:pt x="0" y="163"/>
                  </a:moveTo>
                  <a:lnTo>
                    <a:pt x="24" y="158"/>
                  </a:lnTo>
                  <a:lnTo>
                    <a:pt x="48" y="153"/>
                  </a:lnTo>
                  <a:lnTo>
                    <a:pt x="72" y="148"/>
                  </a:lnTo>
                  <a:lnTo>
                    <a:pt x="96" y="143"/>
                  </a:lnTo>
                  <a:lnTo>
                    <a:pt x="121" y="138"/>
                  </a:lnTo>
                  <a:lnTo>
                    <a:pt x="144" y="133"/>
                  </a:lnTo>
                  <a:lnTo>
                    <a:pt x="169" y="128"/>
                  </a:lnTo>
                  <a:lnTo>
                    <a:pt x="193" y="123"/>
                  </a:lnTo>
                  <a:lnTo>
                    <a:pt x="216" y="118"/>
                  </a:lnTo>
                  <a:lnTo>
                    <a:pt x="241" y="112"/>
                  </a:lnTo>
                  <a:lnTo>
                    <a:pt x="265" y="107"/>
                  </a:lnTo>
                  <a:lnTo>
                    <a:pt x="290" y="102"/>
                  </a:lnTo>
                  <a:lnTo>
                    <a:pt x="313" y="97"/>
                  </a:lnTo>
                  <a:lnTo>
                    <a:pt x="338" y="92"/>
                  </a:lnTo>
                  <a:lnTo>
                    <a:pt x="362" y="87"/>
                  </a:lnTo>
                  <a:lnTo>
                    <a:pt x="385" y="82"/>
                  </a:lnTo>
                  <a:lnTo>
                    <a:pt x="410" y="77"/>
                  </a:lnTo>
                  <a:lnTo>
                    <a:pt x="434" y="72"/>
                  </a:lnTo>
                  <a:lnTo>
                    <a:pt x="458" y="67"/>
                  </a:lnTo>
                  <a:lnTo>
                    <a:pt x="482" y="61"/>
                  </a:lnTo>
                  <a:lnTo>
                    <a:pt x="507" y="56"/>
                  </a:lnTo>
                  <a:lnTo>
                    <a:pt x="530" y="51"/>
                  </a:lnTo>
                  <a:lnTo>
                    <a:pt x="554" y="46"/>
                  </a:lnTo>
                  <a:lnTo>
                    <a:pt x="578" y="41"/>
                  </a:lnTo>
                  <a:lnTo>
                    <a:pt x="602" y="36"/>
                  </a:lnTo>
                  <a:lnTo>
                    <a:pt x="627" y="31"/>
                  </a:lnTo>
                  <a:lnTo>
                    <a:pt x="650" y="26"/>
                  </a:lnTo>
                  <a:lnTo>
                    <a:pt x="674" y="21"/>
                  </a:lnTo>
                  <a:lnTo>
                    <a:pt x="698" y="16"/>
                  </a:lnTo>
                  <a:lnTo>
                    <a:pt x="722" y="11"/>
                  </a:lnTo>
                  <a:lnTo>
                    <a:pt x="746" y="5"/>
                  </a:lnTo>
                  <a:lnTo>
                    <a:pt x="770" y="0"/>
                  </a:lnTo>
                  <a:lnTo>
                    <a:pt x="775" y="9"/>
                  </a:lnTo>
                  <a:lnTo>
                    <a:pt x="779" y="17"/>
                  </a:lnTo>
                  <a:lnTo>
                    <a:pt x="784" y="25"/>
                  </a:lnTo>
                  <a:lnTo>
                    <a:pt x="788" y="32"/>
                  </a:lnTo>
                  <a:lnTo>
                    <a:pt x="794" y="40"/>
                  </a:lnTo>
                  <a:lnTo>
                    <a:pt x="798" y="48"/>
                  </a:lnTo>
                  <a:lnTo>
                    <a:pt x="803" y="55"/>
                  </a:lnTo>
                  <a:lnTo>
                    <a:pt x="807" y="64"/>
                  </a:lnTo>
                  <a:lnTo>
                    <a:pt x="811" y="90"/>
                  </a:lnTo>
                  <a:lnTo>
                    <a:pt x="815" y="117"/>
                  </a:lnTo>
                  <a:lnTo>
                    <a:pt x="819" y="143"/>
                  </a:lnTo>
                  <a:lnTo>
                    <a:pt x="823" y="170"/>
                  </a:lnTo>
                  <a:lnTo>
                    <a:pt x="823" y="197"/>
                  </a:lnTo>
                  <a:lnTo>
                    <a:pt x="823" y="225"/>
                  </a:lnTo>
                  <a:lnTo>
                    <a:pt x="823" y="252"/>
                  </a:lnTo>
                  <a:lnTo>
                    <a:pt x="823" y="280"/>
                  </a:lnTo>
                  <a:lnTo>
                    <a:pt x="821" y="307"/>
                  </a:lnTo>
                  <a:lnTo>
                    <a:pt x="818" y="335"/>
                  </a:lnTo>
                  <a:lnTo>
                    <a:pt x="815" y="362"/>
                  </a:lnTo>
                  <a:lnTo>
                    <a:pt x="813" y="390"/>
                  </a:lnTo>
                  <a:lnTo>
                    <a:pt x="787" y="394"/>
                  </a:lnTo>
                  <a:lnTo>
                    <a:pt x="762" y="399"/>
                  </a:lnTo>
                  <a:lnTo>
                    <a:pt x="738" y="403"/>
                  </a:lnTo>
                  <a:lnTo>
                    <a:pt x="712" y="408"/>
                  </a:lnTo>
                  <a:lnTo>
                    <a:pt x="687" y="412"/>
                  </a:lnTo>
                  <a:lnTo>
                    <a:pt x="661" y="416"/>
                  </a:lnTo>
                  <a:lnTo>
                    <a:pt x="636" y="421"/>
                  </a:lnTo>
                  <a:lnTo>
                    <a:pt x="611" y="425"/>
                  </a:lnTo>
                  <a:lnTo>
                    <a:pt x="586" y="430"/>
                  </a:lnTo>
                  <a:lnTo>
                    <a:pt x="560" y="434"/>
                  </a:lnTo>
                  <a:lnTo>
                    <a:pt x="535" y="439"/>
                  </a:lnTo>
                  <a:lnTo>
                    <a:pt x="510" y="444"/>
                  </a:lnTo>
                  <a:lnTo>
                    <a:pt x="484" y="448"/>
                  </a:lnTo>
                  <a:lnTo>
                    <a:pt x="459" y="453"/>
                  </a:lnTo>
                  <a:lnTo>
                    <a:pt x="434" y="457"/>
                  </a:lnTo>
                  <a:lnTo>
                    <a:pt x="409" y="461"/>
                  </a:lnTo>
                  <a:lnTo>
                    <a:pt x="383" y="466"/>
                  </a:lnTo>
                  <a:lnTo>
                    <a:pt x="358" y="470"/>
                  </a:lnTo>
                  <a:lnTo>
                    <a:pt x="333" y="475"/>
                  </a:lnTo>
                  <a:lnTo>
                    <a:pt x="307" y="479"/>
                  </a:lnTo>
                  <a:lnTo>
                    <a:pt x="282" y="484"/>
                  </a:lnTo>
                  <a:lnTo>
                    <a:pt x="256" y="488"/>
                  </a:lnTo>
                  <a:lnTo>
                    <a:pt x="231" y="493"/>
                  </a:lnTo>
                  <a:lnTo>
                    <a:pt x="205" y="498"/>
                  </a:lnTo>
                  <a:lnTo>
                    <a:pt x="180" y="502"/>
                  </a:lnTo>
                  <a:lnTo>
                    <a:pt x="154" y="507"/>
                  </a:lnTo>
                  <a:lnTo>
                    <a:pt x="129" y="511"/>
                  </a:lnTo>
                  <a:lnTo>
                    <a:pt x="104" y="515"/>
                  </a:lnTo>
                  <a:lnTo>
                    <a:pt x="78" y="520"/>
                  </a:lnTo>
                  <a:lnTo>
                    <a:pt x="53" y="524"/>
                  </a:lnTo>
                  <a:lnTo>
                    <a:pt x="27" y="529"/>
                  </a:lnTo>
                  <a:lnTo>
                    <a:pt x="2" y="533"/>
                  </a:lnTo>
                  <a:lnTo>
                    <a:pt x="6" y="501"/>
                  </a:lnTo>
                  <a:lnTo>
                    <a:pt x="10" y="469"/>
                  </a:lnTo>
                  <a:lnTo>
                    <a:pt x="14" y="436"/>
                  </a:lnTo>
                  <a:lnTo>
                    <a:pt x="18" y="405"/>
                  </a:lnTo>
                  <a:lnTo>
                    <a:pt x="16" y="369"/>
                  </a:lnTo>
                  <a:lnTo>
                    <a:pt x="15" y="334"/>
                  </a:lnTo>
                  <a:lnTo>
                    <a:pt x="13" y="299"/>
                  </a:lnTo>
                  <a:lnTo>
                    <a:pt x="12" y="263"/>
                  </a:lnTo>
                  <a:lnTo>
                    <a:pt x="9" y="238"/>
                  </a:lnTo>
                  <a:lnTo>
                    <a:pt x="6" y="213"/>
                  </a:lnTo>
                  <a:lnTo>
                    <a:pt x="3" y="189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14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6" name="Freeform 356">
              <a:extLst>
                <a:ext uri="{FF2B5EF4-FFF2-40B4-BE49-F238E27FC236}">
                  <a16:creationId xmlns:a16="http://schemas.microsoft.com/office/drawing/2014/main" id="{B90A554F-FE48-4B5E-BA98-3286E5FAB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5"/>
              <a:ext cx="206" cy="127"/>
            </a:xfrm>
            <a:custGeom>
              <a:avLst/>
              <a:gdLst>
                <a:gd name="T0" fmla="*/ 2 w 823"/>
                <a:gd name="T1" fmla="*/ 10 h 509"/>
                <a:gd name="T2" fmla="*/ 5 w 823"/>
                <a:gd name="T3" fmla="*/ 9 h 509"/>
                <a:gd name="T4" fmla="*/ 8 w 823"/>
                <a:gd name="T5" fmla="*/ 8 h 509"/>
                <a:gd name="T6" fmla="*/ 11 w 823"/>
                <a:gd name="T7" fmla="*/ 8 h 509"/>
                <a:gd name="T8" fmla="*/ 14 w 823"/>
                <a:gd name="T9" fmla="*/ 7 h 509"/>
                <a:gd name="T10" fmla="*/ 17 w 823"/>
                <a:gd name="T11" fmla="*/ 7 h 509"/>
                <a:gd name="T12" fmla="*/ 20 w 823"/>
                <a:gd name="T13" fmla="*/ 6 h 509"/>
                <a:gd name="T14" fmla="*/ 23 w 823"/>
                <a:gd name="T15" fmla="*/ 5 h 509"/>
                <a:gd name="T16" fmla="*/ 26 w 823"/>
                <a:gd name="T17" fmla="*/ 5 h 509"/>
                <a:gd name="T18" fmla="*/ 29 w 823"/>
                <a:gd name="T19" fmla="*/ 4 h 509"/>
                <a:gd name="T20" fmla="*/ 32 w 823"/>
                <a:gd name="T21" fmla="*/ 3 h 509"/>
                <a:gd name="T22" fmla="*/ 35 w 823"/>
                <a:gd name="T23" fmla="*/ 3 h 509"/>
                <a:gd name="T24" fmla="*/ 38 w 823"/>
                <a:gd name="T25" fmla="*/ 2 h 509"/>
                <a:gd name="T26" fmla="*/ 41 w 823"/>
                <a:gd name="T27" fmla="*/ 1 h 509"/>
                <a:gd name="T28" fmla="*/ 44 w 823"/>
                <a:gd name="T29" fmla="*/ 1 h 509"/>
                <a:gd name="T30" fmla="*/ 47 w 823"/>
                <a:gd name="T31" fmla="*/ 0 h 509"/>
                <a:gd name="T32" fmla="*/ 49 w 823"/>
                <a:gd name="T33" fmla="*/ 0 h 509"/>
                <a:gd name="T34" fmla="*/ 49 w 823"/>
                <a:gd name="T35" fmla="*/ 1 h 509"/>
                <a:gd name="T36" fmla="*/ 50 w 823"/>
                <a:gd name="T37" fmla="*/ 2 h 509"/>
                <a:gd name="T38" fmla="*/ 50 w 823"/>
                <a:gd name="T39" fmla="*/ 3 h 509"/>
                <a:gd name="T40" fmla="*/ 51 w 823"/>
                <a:gd name="T41" fmla="*/ 5 h 509"/>
                <a:gd name="T42" fmla="*/ 51 w 823"/>
                <a:gd name="T43" fmla="*/ 8 h 509"/>
                <a:gd name="T44" fmla="*/ 52 w 823"/>
                <a:gd name="T45" fmla="*/ 11 h 509"/>
                <a:gd name="T46" fmla="*/ 52 w 823"/>
                <a:gd name="T47" fmla="*/ 15 h 509"/>
                <a:gd name="T48" fmla="*/ 51 w 823"/>
                <a:gd name="T49" fmla="*/ 18 h 509"/>
                <a:gd name="T50" fmla="*/ 51 w 823"/>
                <a:gd name="T51" fmla="*/ 21 h 509"/>
                <a:gd name="T52" fmla="*/ 49 w 823"/>
                <a:gd name="T53" fmla="*/ 23 h 509"/>
                <a:gd name="T54" fmla="*/ 46 w 823"/>
                <a:gd name="T55" fmla="*/ 23 h 509"/>
                <a:gd name="T56" fmla="*/ 43 w 823"/>
                <a:gd name="T57" fmla="*/ 24 h 509"/>
                <a:gd name="T58" fmla="*/ 40 w 823"/>
                <a:gd name="T59" fmla="*/ 25 h 509"/>
                <a:gd name="T60" fmla="*/ 37 w 823"/>
                <a:gd name="T61" fmla="*/ 25 h 509"/>
                <a:gd name="T62" fmla="*/ 34 w 823"/>
                <a:gd name="T63" fmla="*/ 26 h 509"/>
                <a:gd name="T64" fmla="*/ 30 w 823"/>
                <a:gd name="T65" fmla="*/ 26 h 509"/>
                <a:gd name="T66" fmla="*/ 27 w 823"/>
                <a:gd name="T67" fmla="*/ 27 h 509"/>
                <a:gd name="T68" fmla="*/ 24 w 823"/>
                <a:gd name="T69" fmla="*/ 27 h 509"/>
                <a:gd name="T70" fmla="*/ 21 w 823"/>
                <a:gd name="T71" fmla="*/ 28 h 509"/>
                <a:gd name="T72" fmla="*/ 18 w 823"/>
                <a:gd name="T73" fmla="*/ 29 h 509"/>
                <a:gd name="T74" fmla="*/ 15 w 823"/>
                <a:gd name="T75" fmla="*/ 29 h 509"/>
                <a:gd name="T76" fmla="*/ 11 w 823"/>
                <a:gd name="T77" fmla="*/ 30 h 509"/>
                <a:gd name="T78" fmla="*/ 8 w 823"/>
                <a:gd name="T79" fmla="*/ 30 h 509"/>
                <a:gd name="T80" fmla="*/ 5 w 823"/>
                <a:gd name="T81" fmla="*/ 31 h 509"/>
                <a:gd name="T82" fmla="*/ 2 w 823"/>
                <a:gd name="T83" fmla="*/ 31 h 509"/>
                <a:gd name="T84" fmla="*/ 1 w 823"/>
                <a:gd name="T85" fmla="*/ 30 h 509"/>
                <a:gd name="T86" fmla="*/ 1 w 823"/>
                <a:gd name="T87" fmla="*/ 26 h 509"/>
                <a:gd name="T88" fmla="*/ 1 w 823"/>
                <a:gd name="T89" fmla="*/ 22 h 509"/>
                <a:gd name="T90" fmla="*/ 1 w 823"/>
                <a:gd name="T91" fmla="*/ 18 h 509"/>
                <a:gd name="T92" fmla="*/ 1 w 823"/>
                <a:gd name="T93" fmla="*/ 14 h 509"/>
                <a:gd name="T94" fmla="*/ 0 w 823"/>
                <a:gd name="T95" fmla="*/ 11 h 50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3" h="509">
                  <a:moveTo>
                    <a:pt x="0" y="163"/>
                  </a:moveTo>
                  <a:lnTo>
                    <a:pt x="24" y="158"/>
                  </a:lnTo>
                  <a:lnTo>
                    <a:pt x="49" y="152"/>
                  </a:lnTo>
                  <a:lnTo>
                    <a:pt x="72" y="147"/>
                  </a:lnTo>
                  <a:lnTo>
                    <a:pt x="96" y="142"/>
                  </a:lnTo>
                  <a:lnTo>
                    <a:pt x="121" y="137"/>
                  </a:lnTo>
                  <a:lnTo>
                    <a:pt x="145" y="132"/>
                  </a:lnTo>
                  <a:lnTo>
                    <a:pt x="170" y="127"/>
                  </a:lnTo>
                  <a:lnTo>
                    <a:pt x="193" y="122"/>
                  </a:lnTo>
                  <a:lnTo>
                    <a:pt x="218" y="117"/>
                  </a:lnTo>
                  <a:lnTo>
                    <a:pt x="242" y="112"/>
                  </a:lnTo>
                  <a:lnTo>
                    <a:pt x="266" y="107"/>
                  </a:lnTo>
                  <a:lnTo>
                    <a:pt x="291" y="101"/>
                  </a:lnTo>
                  <a:lnTo>
                    <a:pt x="314" y="96"/>
                  </a:lnTo>
                  <a:lnTo>
                    <a:pt x="339" y="91"/>
                  </a:lnTo>
                  <a:lnTo>
                    <a:pt x="363" y="86"/>
                  </a:lnTo>
                  <a:lnTo>
                    <a:pt x="387" y="81"/>
                  </a:lnTo>
                  <a:lnTo>
                    <a:pt x="412" y="76"/>
                  </a:lnTo>
                  <a:lnTo>
                    <a:pt x="435" y="71"/>
                  </a:lnTo>
                  <a:lnTo>
                    <a:pt x="460" y="66"/>
                  </a:lnTo>
                  <a:lnTo>
                    <a:pt x="484" y="61"/>
                  </a:lnTo>
                  <a:lnTo>
                    <a:pt x="508" y="56"/>
                  </a:lnTo>
                  <a:lnTo>
                    <a:pt x="532" y="51"/>
                  </a:lnTo>
                  <a:lnTo>
                    <a:pt x="556" y="45"/>
                  </a:lnTo>
                  <a:lnTo>
                    <a:pt x="581" y="40"/>
                  </a:lnTo>
                  <a:lnTo>
                    <a:pt x="604" y="35"/>
                  </a:lnTo>
                  <a:lnTo>
                    <a:pt x="629" y="30"/>
                  </a:lnTo>
                  <a:lnTo>
                    <a:pt x="653" y="25"/>
                  </a:lnTo>
                  <a:lnTo>
                    <a:pt x="677" y="20"/>
                  </a:lnTo>
                  <a:lnTo>
                    <a:pt x="701" y="15"/>
                  </a:lnTo>
                  <a:lnTo>
                    <a:pt x="725" y="10"/>
                  </a:lnTo>
                  <a:lnTo>
                    <a:pt x="749" y="5"/>
                  </a:lnTo>
                  <a:lnTo>
                    <a:pt x="773" y="0"/>
                  </a:lnTo>
                  <a:lnTo>
                    <a:pt x="777" y="7"/>
                  </a:lnTo>
                  <a:lnTo>
                    <a:pt x="781" y="14"/>
                  </a:lnTo>
                  <a:lnTo>
                    <a:pt x="785" y="21"/>
                  </a:lnTo>
                  <a:lnTo>
                    <a:pt x="790" y="28"/>
                  </a:lnTo>
                  <a:lnTo>
                    <a:pt x="795" y="36"/>
                  </a:lnTo>
                  <a:lnTo>
                    <a:pt x="799" y="43"/>
                  </a:lnTo>
                  <a:lnTo>
                    <a:pt x="803" y="51"/>
                  </a:lnTo>
                  <a:lnTo>
                    <a:pt x="807" y="58"/>
                  </a:lnTo>
                  <a:lnTo>
                    <a:pt x="811" y="83"/>
                  </a:lnTo>
                  <a:lnTo>
                    <a:pt x="815" y="109"/>
                  </a:lnTo>
                  <a:lnTo>
                    <a:pt x="818" y="135"/>
                  </a:lnTo>
                  <a:lnTo>
                    <a:pt x="822" y="161"/>
                  </a:lnTo>
                  <a:lnTo>
                    <a:pt x="823" y="186"/>
                  </a:lnTo>
                  <a:lnTo>
                    <a:pt x="823" y="211"/>
                  </a:lnTo>
                  <a:lnTo>
                    <a:pt x="823" y="236"/>
                  </a:lnTo>
                  <a:lnTo>
                    <a:pt x="823" y="261"/>
                  </a:lnTo>
                  <a:lnTo>
                    <a:pt x="820" y="287"/>
                  </a:lnTo>
                  <a:lnTo>
                    <a:pt x="818" y="313"/>
                  </a:lnTo>
                  <a:lnTo>
                    <a:pt x="815" y="339"/>
                  </a:lnTo>
                  <a:lnTo>
                    <a:pt x="812" y="363"/>
                  </a:lnTo>
                  <a:lnTo>
                    <a:pt x="786" y="367"/>
                  </a:lnTo>
                  <a:lnTo>
                    <a:pt x="761" y="373"/>
                  </a:lnTo>
                  <a:lnTo>
                    <a:pt x="737" y="377"/>
                  </a:lnTo>
                  <a:lnTo>
                    <a:pt x="711" y="382"/>
                  </a:lnTo>
                  <a:lnTo>
                    <a:pt x="686" y="386"/>
                  </a:lnTo>
                  <a:lnTo>
                    <a:pt x="660" y="391"/>
                  </a:lnTo>
                  <a:lnTo>
                    <a:pt x="636" y="395"/>
                  </a:lnTo>
                  <a:lnTo>
                    <a:pt x="610" y="399"/>
                  </a:lnTo>
                  <a:lnTo>
                    <a:pt x="585" y="404"/>
                  </a:lnTo>
                  <a:lnTo>
                    <a:pt x="559" y="408"/>
                  </a:lnTo>
                  <a:lnTo>
                    <a:pt x="534" y="413"/>
                  </a:lnTo>
                  <a:lnTo>
                    <a:pt x="510" y="417"/>
                  </a:lnTo>
                  <a:lnTo>
                    <a:pt x="484" y="422"/>
                  </a:lnTo>
                  <a:lnTo>
                    <a:pt x="459" y="427"/>
                  </a:lnTo>
                  <a:lnTo>
                    <a:pt x="433" y="432"/>
                  </a:lnTo>
                  <a:lnTo>
                    <a:pt x="408" y="436"/>
                  </a:lnTo>
                  <a:lnTo>
                    <a:pt x="382" y="441"/>
                  </a:lnTo>
                  <a:lnTo>
                    <a:pt x="357" y="445"/>
                  </a:lnTo>
                  <a:lnTo>
                    <a:pt x="331" y="450"/>
                  </a:lnTo>
                  <a:lnTo>
                    <a:pt x="307" y="454"/>
                  </a:lnTo>
                  <a:lnTo>
                    <a:pt x="282" y="459"/>
                  </a:lnTo>
                  <a:lnTo>
                    <a:pt x="256" y="463"/>
                  </a:lnTo>
                  <a:lnTo>
                    <a:pt x="231" y="468"/>
                  </a:lnTo>
                  <a:lnTo>
                    <a:pt x="205" y="472"/>
                  </a:lnTo>
                  <a:lnTo>
                    <a:pt x="180" y="477"/>
                  </a:lnTo>
                  <a:lnTo>
                    <a:pt x="154" y="482"/>
                  </a:lnTo>
                  <a:lnTo>
                    <a:pt x="129" y="487"/>
                  </a:lnTo>
                  <a:lnTo>
                    <a:pt x="104" y="491"/>
                  </a:lnTo>
                  <a:lnTo>
                    <a:pt x="78" y="496"/>
                  </a:lnTo>
                  <a:lnTo>
                    <a:pt x="53" y="500"/>
                  </a:lnTo>
                  <a:lnTo>
                    <a:pt x="27" y="505"/>
                  </a:lnTo>
                  <a:lnTo>
                    <a:pt x="2" y="509"/>
                  </a:lnTo>
                  <a:lnTo>
                    <a:pt x="6" y="479"/>
                  </a:lnTo>
                  <a:lnTo>
                    <a:pt x="10" y="448"/>
                  </a:lnTo>
                  <a:lnTo>
                    <a:pt x="14" y="418"/>
                  </a:lnTo>
                  <a:lnTo>
                    <a:pt x="18" y="388"/>
                  </a:lnTo>
                  <a:lnTo>
                    <a:pt x="16" y="354"/>
                  </a:lnTo>
                  <a:lnTo>
                    <a:pt x="15" y="322"/>
                  </a:lnTo>
                  <a:lnTo>
                    <a:pt x="14" y="289"/>
                  </a:lnTo>
                  <a:lnTo>
                    <a:pt x="13" y="255"/>
                  </a:lnTo>
                  <a:lnTo>
                    <a:pt x="9" y="232"/>
                  </a:lnTo>
                  <a:lnTo>
                    <a:pt x="6" y="208"/>
                  </a:lnTo>
                  <a:lnTo>
                    <a:pt x="3" y="186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3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7" name="Freeform 357">
              <a:extLst>
                <a:ext uri="{FF2B5EF4-FFF2-40B4-BE49-F238E27FC236}">
                  <a16:creationId xmlns:a16="http://schemas.microsoft.com/office/drawing/2014/main" id="{3C7F9D2A-4213-4F77-AEDD-E4CC6292D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7"/>
              <a:ext cx="206" cy="122"/>
            </a:xfrm>
            <a:custGeom>
              <a:avLst/>
              <a:gdLst>
                <a:gd name="T0" fmla="*/ 2 w 822"/>
                <a:gd name="T1" fmla="*/ 10 h 487"/>
                <a:gd name="T2" fmla="*/ 5 w 822"/>
                <a:gd name="T3" fmla="*/ 9 h 487"/>
                <a:gd name="T4" fmla="*/ 8 w 822"/>
                <a:gd name="T5" fmla="*/ 9 h 487"/>
                <a:gd name="T6" fmla="*/ 11 w 822"/>
                <a:gd name="T7" fmla="*/ 8 h 487"/>
                <a:gd name="T8" fmla="*/ 14 w 822"/>
                <a:gd name="T9" fmla="*/ 7 h 487"/>
                <a:gd name="T10" fmla="*/ 17 w 822"/>
                <a:gd name="T11" fmla="*/ 7 h 487"/>
                <a:gd name="T12" fmla="*/ 20 w 822"/>
                <a:gd name="T13" fmla="*/ 6 h 487"/>
                <a:gd name="T14" fmla="*/ 23 w 822"/>
                <a:gd name="T15" fmla="*/ 6 h 487"/>
                <a:gd name="T16" fmla="*/ 26 w 822"/>
                <a:gd name="T17" fmla="*/ 5 h 487"/>
                <a:gd name="T18" fmla="*/ 29 w 822"/>
                <a:gd name="T19" fmla="*/ 4 h 487"/>
                <a:gd name="T20" fmla="*/ 32 w 822"/>
                <a:gd name="T21" fmla="*/ 4 h 487"/>
                <a:gd name="T22" fmla="*/ 35 w 822"/>
                <a:gd name="T23" fmla="*/ 3 h 487"/>
                <a:gd name="T24" fmla="*/ 38 w 822"/>
                <a:gd name="T25" fmla="*/ 2 h 487"/>
                <a:gd name="T26" fmla="*/ 41 w 822"/>
                <a:gd name="T27" fmla="*/ 2 h 487"/>
                <a:gd name="T28" fmla="*/ 44 w 822"/>
                <a:gd name="T29" fmla="*/ 1 h 487"/>
                <a:gd name="T30" fmla="*/ 47 w 822"/>
                <a:gd name="T31" fmla="*/ 0 h 487"/>
                <a:gd name="T32" fmla="*/ 49 w 822"/>
                <a:gd name="T33" fmla="*/ 1 h 487"/>
                <a:gd name="T34" fmla="*/ 49 w 822"/>
                <a:gd name="T35" fmla="*/ 1 h 487"/>
                <a:gd name="T36" fmla="*/ 50 w 822"/>
                <a:gd name="T37" fmla="*/ 2 h 487"/>
                <a:gd name="T38" fmla="*/ 50 w 822"/>
                <a:gd name="T39" fmla="*/ 3 h 487"/>
                <a:gd name="T40" fmla="*/ 51 w 822"/>
                <a:gd name="T41" fmla="*/ 5 h 487"/>
                <a:gd name="T42" fmla="*/ 51 w 822"/>
                <a:gd name="T43" fmla="*/ 8 h 487"/>
                <a:gd name="T44" fmla="*/ 51 w 822"/>
                <a:gd name="T45" fmla="*/ 11 h 487"/>
                <a:gd name="T46" fmla="*/ 52 w 822"/>
                <a:gd name="T47" fmla="*/ 14 h 487"/>
                <a:gd name="T48" fmla="*/ 51 w 822"/>
                <a:gd name="T49" fmla="*/ 17 h 487"/>
                <a:gd name="T50" fmla="*/ 51 w 822"/>
                <a:gd name="T51" fmla="*/ 20 h 487"/>
                <a:gd name="T52" fmla="*/ 49 w 822"/>
                <a:gd name="T53" fmla="*/ 22 h 487"/>
                <a:gd name="T54" fmla="*/ 46 w 822"/>
                <a:gd name="T55" fmla="*/ 22 h 487"/>
                <a:gd name="T56" fmla="*/ 43 w 822"/>
                <a:gd name="T57" fmla="*/ 23 h 487"/>
                <a:gd name="T58" fmla="*/ 40 w 822"/>
                <a:gd name="T59" fmla="*/ 23 h 487"/>
                <a:gd name="T60" fmla="*/ 37 w 822"/>
                <a:gd name="T61" fmla="*/ 24 h 487"/>
                <a:gd name="T62" fmla="*/ 33 w 822"/>
                <a:gd name="T63" fmla="*/ 24 h 487"/>
                <a:gd name="T64" fmla="*/ 30 w 822"/>
                <a:gd name="T65" fmla="*/ 25 h 487"/>
                <a:gd name="T66" fmla="*/ 27 w 822"/>
                <a:gd name="T67" fmla="*/ 26 h 487"/>
                <a:gd name="T68" fmla="*/ 24 w 822"/>
                <a:gd name="T69" fmla="*/ 26 h 487"/>
                <a:gd name="T70" fmla="*/ 21 w 822"/>
                <a:gd name="T71" fmla="*/ 27 h 487"/>
                <a:gd name="T72" fmla="*/ 18 w 822"/>
                <a:gd name="T73" fmla="*/ 27 h 487"/>
                <a:gd name="T74" fmla="*/ 14 w 822"/>
                <a:gd name="T75" fmla="*/ 28 h 487"/>
                <a:gd name="T76" fmla="*/ 11 w 822"/>
                <a:gd name="T77" fmla="*/ 29 h 487"/>
                <a:gd name="T78" fmla="*/ 8 w 822"/>
                <a:gd name="T79" fmla="*/ 29 h 487"/>
                <a:gd name="T80" fmla="*/ 5 w 822"/>
                <a:gd name="T81" fmla="*/ 30 h 487"/>
                <a:gd name="T82" fmla="*/ 2 w 822"/>
                <a:gd name="T83" fmla="*/ 30 h 487"/>
                <a:gd name="T84" fmla="*/ 0 w 822"/>
                <a:gd name="T85" fmla="*/ 29 h 487"/>
                <a:gd name="T86" fmla="*/ 1 w 822"/>
                <a:gd name="T87" fmla="*/ 25 h 487"/>
                <a:gd name="T88" fmla="*/ 1 w 822"/>
                <a:gd name="T89" fmla="*/ 22 h 487"/>
                <a:gd name="T90" fmla="*/ 1 w 822"/>
                <a:gd name="T91" fmla="*/ 18 h 487"/>
                <a:gd name="T92" fmla="*/ 1 w 822"/>
                <a:gd name="T93" fmla="*/ 14 h 487"/>
                <a:gd name="T94" fmla="*/ 0 w 822"/>
                <a:gd name="T95" fmla="*/ 12 h 48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2" h="487">
                  <a:moveTo>
                    <a:pt x="0" y="163"/>
                  </a:moveTo>
                  <a:lnTo>
                    <a:pt x="24" y="158"/>
                  </a:lnTo>
                  <a:lnTo>
                    <a:pt x="49" y="153"/>
                  </a:lnTo>
                  <a:lnTo>
                    <a:pt x="72" y="148"/>
                  </a:lnTo>
                  <a:lnTo>
                    <a:pt x="96" y="142"/>
                  </a:lnTo>
                  <a:lnTo>
                    <a:pt x="121" y="137"/>
                  </a:lnTo>
                  <a:lnTo>
                    <a:pt x="145" y="132"/>
                  </a:lnTo>
                  <a:lnTo>
                    <a:pt x="170" y="127"/>
                  </a:lnTo>
                  <a:lnTo>
                    <a:pt x="194" y="122"/>
                  </a:lnTo>
                  <a:lnTo>
                    <a:pt x="218" y="117"/>
                  </a:lnTo>
                  <a:lnTo>
                    <a:pt x="242" y="112"/>
                  </a:lnTo>
                  <a:lnTo>
                    <a:pt x="266" y="107"/>
                  </a:lnTo>
                  <a:lnTo>
                    <a:pt x="291" y="102"/>
                  </a:lnTo>
                  <a:lnTo>
                    <a:pt x="315" y="97"/>
                  </a:lnTo>
                  <a:lnTo>
                    <a:pt x="340" y="91"/>
                  </a:lnTo>
                  <a:lnTo>
                    <a:pt x="363" y="86"/>
                  </a:lnTo>
                  <a:lnTo>
                    <a:pt x="387" y="81"/>
                  </a:lnTo>
                  <a:lnTo>
                    <a:pt x="412" y="76"/>
                  </a:lnTo>
                  <a:lnTo>
                    <a:pt x="436" y="71"/>
                  </a:lnTo>
                  <a:lnTo>
                    <a:pt x="461" y="66"/>
                  </a:lnTo>
                  <a:lnTo>
                    <a:pt x="484" y="61"/>
                  </a:lnTo>
                  <a:lnTo>
                    <a:pt x="509" y="56"/>
                  </a:lnTo>
                  <a:lnTo>
                    <a:pt x="533" y="51"/>
                  </a:lnTo>
                  <a:lnTo>
                    <a:pt x="557" y="46"/>
                  </a:lnTo>
                  <a:lnTo>
                    <a:pt x="582" y="41"/>
                  </a:lnTo>
                  <a:lnTo>
                    <a:pt x="605" y="35"/>
                  </a:lnTo>
                  <a:lnTo>
                    <a:pt x="630" y="30"/>
                  </a:lnTo>
                  <a:lnTo>
                    <a:pt x="654" y="25"/>
                  </a:lnTo>
                  <a:lnTo>
                    <a:pt x="678" y="20"/>
                  </a:lnTo>
                  <a:lnTo>
                    <a:pt x="702" y="15"/>
                  </a:lnTo>
                  <a:lnTo>
                    <a:pt x="726" y="10"/>
                  </a:lnTo>
                  <a:lnTo>
                    <a:pt x="750" y="5"/>
                  </a:lnTo>
                  <a:lnTo>
                    <a:pt x="774" y="0"/>
                  </a:lnTo>
                  <a:lnTo>
                    <a:pt x="778" y="7"/>
                  </a:lnTo>
                  <a:lnTo>
                    <a:pt x="782" y="13"/>
                  </a:lnTo>
                  <a:lnTo>
                    <a:pt x="786" y="20"/>
                  </a:lnTo>
                  <a:lnTo>
                    <a:pt x="791" y="26"/>
                  </a:lnTo>
                  <a:lnTo>
                    <a:pt x="795" y="33"/>
                  </a:lnTo>
                  <a:lnTo>
                    <a:pt x="798" y="40"/>
                  </a:lnTo>
                  <a:lnTo>
                    <a:pt x="802" y="47"/>
                  </a:lnTo>
                  <a:lnTo>
                    <a:pt x="806" y="53"/>
                  </a:lnTo>
                  <a:lnTo>
                    <a:pt x="809" y="78"/>
                  </a:lnTo>
                  <a:lnTo>
                    <a:pt x="813" y="103"/>
                  </a:lnTo>
                  <a:lnTo>
                    <a:pt x="816" y="127"/>
                  </a:lnTo>
                  <a:lnTo>
                    <a:pt x="819" y="153"/>
                  </a:lnTo>
                  <a:lnTo>
                    <a:pt x="820" y="175"/>
                  </a:lnTo>
                  <a:lnTo>
                    <a:pt x="821" y="198"/>
                  </a:lnTo>
                  <a:lnTo>
                    <a:pt x="822" y="221"/>
                  </a:lnTo>
                  <a:lnTo>
                    <a:pt x="822" y="244"/>
                  </a:lnTo>
                  <a:lnTo>
                    <a:pt x="819" y="268"/>
                  </a:lnTo>
                  <a:lnTo>
                    <a:pt x="816" y="292"/>
                  </a:lnTo>
                  <a:lnTo>
                    <a:pt x="813" y="316"/>
                  </a:lnTo>
                  <a:lnTo>
                    <a:pt x="810" y="338"/>
                  </a:lnTo>
                  <a:lnTo>
                    <a:pt x="784" y="343"/>
                  </a:lnTo>
                  <a:lnTo>
                    <a:pt x="759" y="347"/>
                  </a:lnTo>
                  <a:lnTo>
                    <a:pt x="735" y="352"/>
                  </a:lnTo>
                  <a:lnTo>
                    <a:pt x="709" y="356"/>
                  </a:lnTo>
                  <a:lnTo>
                    <a:pt x="684" y="362"/>
                  </a:lnTo>
                  <a:lnTo>
                    <a:pt x="658" y="366"/>
                  </a:lnTo>
                  <a:lnTo>
                    <a:pt x="634" y="371"/>
                  </a:lnTo>
                  <a:lnTo>
                    <a:pt x="608" y="375"/>
                  </a:lnTo>
                  <a:lnTo>
                    <a:pt x="583" y="380"/>
                  </a:lnTo>
                  <a:lnTo>
                    <a:pt x="557" y="384"/>
                  </a:lnTo>
                  <a:lnTo>
                    <a:pt x="532" y="389"/>
                  </a:lnTo>
                  <a:lnTo>
                    <a:pt x="508" y="393"/>
                  </a:lnTo>
                  <a:lnTo>
                    <a:pt x="482" y="398"/>
                  </a:lnTo>
                  <a:lnTo>
                    <a:pt x="457" y="402"/>
                  </a:lnTo>
                  <a:lnTo>
                    <a:pt x="431" y="407"/>
                  </a:lnTo>
                  <a:lnTo>
                    <a:pt x="406" y="412"/>
                  </a:lnTo>
                  <a:lnTo>
                    <a:pt x="380" y="417"/>
                  </a:lnTo>
                  <a:lnTo>
                    <a:pt x="355" y="422"/>
                  </a:lnTo>
                  <a:lnTo>
                    <a:pt x="329" y="426"/>
                  </a:lnTo>
                  <a:lnTo>
                    <a:pt x="305" y="431"/>
                  </a:lnTo>
                  <a:lnTo>
                    <a:pt x="280" y="436"/>
                  </a:lnTo>
                  <a:lnTo>
                    <a:pt x="254" y="440"/>
                  </a:lnTo>
                  <a:lnTo>
                    <a:pt x="229" y="445"/>
                  </a:lnTo>
                  <a:lnTo>
                    <a:pt x="203" y="449"/>
                  </a:lnTo>
                  <a:lnTo>
                    <a:pt x="178" y="454"/>
                  </a:lnTo>
                  <a:lnTo>
                    <a:pt x="152" y="458"/>
                  </a:lnTo>
                  <a:lnTo>
                    <a:pt x="127" y="463"/>
                  </a:lnTo>
                  <a:lnTo>
                    <a:pt x="102" y="469"/>
                  </a:lnTo>
                  <a:lnTo>
                    <a:pt x="76" y="473"/>
                  </a:lnTo>
                  <a:lnTo>
                    <a:pt x="51" y="478"/>
                  </a:lnTo>
                  <a:lnTo>
                    <a:pt x="25" y="482"/>
                  </a:lnTo>
                  <a:lnTo>
                    <a:pt x="0" y="487"/>
                  </a:lnTo>
                  <a:lnTo>
                    <a:pt x="4" y="458"/>
                  </a:lnTo>
                  <a:lnTo>
                    <a:pt x="8" y="430"/>
                  </a:lnTo>
                  <a:lnTo>
                    <a:pt x="12" y="401"/>
                  </a:lnTo>
                  <a:lnTo>
                    <a:pt x="17" y="373"/>
                  </a:lnTo>
                  <a:lnTo>
                    <a:pt x="15" y="342"/>
                  </a:lnTo>
                  <a:lnTo>
                    <a:pt x="14" y="311"/>
                  </a:lnTo>
                  <a:lnTo>
                    <a:pt x="13" y="280"/>
                  </a:lnTo>
                  <a:lnTo>
                    <a:pt x="12" y="249"/>
                  </a:lnTo>
                  <a:lnTo>
                    <a:pt x="9" y="228"/>
                  </a:lnTo>
                  <a:lnTo>
                    <a:pt x="6" y="206"/>
                  </a:lnTo>
                  <a:lnTo>
                    <a:pt x="3" y="184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94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8" name="Freeform 358">
              <a:extLst>
                <a:ext uri="{FF2B5EF4-FFF2-40B4-BE49-F238E27FC236}">
                  <a16:creationId xmlns:a16="http://schemas.microsoft.com/office/drawing/2014/main" id="{0B113E19-CBE7-4919-979B-3E7ABCB04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1"/>
              <a:ext cx="206" cy="115"/>
            </a:xfrm>
            <a:custGeom>
              <a:avLst/>
              <a:gdLst>
                <a:gd name="T0" fmla="*/ 2 w 822"/>
                <a:gd name="T1" fmla="*/ 10 h 464"/>
                <a:gd name="T2" fmla="*/ 5 w 822"/>
                <a:gd name="T3" fmla="*/ 9 h 464"/>
                <a:gd name="T4" fmla="*/ 8 w 822"/>
                <a:gd name="T5" fmla="*/ 8 h 464"/>
                <a:gd name="T6" fmla="*/ 11 w 822"/>
                <a:gd name="T7" fmla="*/ 8 h 464"/>
                <a:gd name="T8" fmla="*/ 14 w 822"/>
                <a:gd name="T9" fmla="*/ 7 h 464"/>
                <a:gd name="T10" fmla="*/ 17 w 822"/>
                <a:gd name="T11" fmla="*/ 6 h 464"/>
                <a:gd name="T12" fmla="*/ 20 w 822"/>
                <a:gd name="T13" fmla="*/ 6 h 464"/>
                <a:gd name="T14" fmla="*/ 23 w 822"/>
                <a:gd name="T15" fmla="*/ 5 h 464"/>
                <a:gd name="T16" fmla="*/ 26 w 822"/>
                <a:gd name="T17" fmla="*/ 5 h 464"/>
                <a:gd name="T18" fmla="*/ 29 w 822"/>
                <a:gd name="T19" fmla="*/ 4 h 464"/>
                <a:gd name="T20" fmla="*/ 32 w 822"/>
                <a:gd name="T21" fmla="*/ 3 h 464"/>
                <a:gd name="T22" fmla="*/ 35 w 822"/>
                <a:gd name="T23" fmla="*/ 3 h 464"/>
                <a:gd name="T24" fmla="*/ 38 w 822"/>
                <a:gd name="T25" fmla="*/ 2 h 464"/>
                <a:gd name="T26" fmla="*/ 41 w 822"/>
                <a:gd name="T27" fmla="*/ 1 h 464"/>
                <a:gd name="T28" fmla="*/ 44 w 822"/>
                <a:gd name="T29" fmla="*/ 1 h 464"/>
                <a:gd name="T30" fmla="*/ 47 w 822"/>
                <a:gd name="T31" fmla="*/ 0 h 464"/>
                <a:gd name="T32" fmla="*/ 49 w 822"/>
                <a:gd name="T33" fmla="*/ 1 h 464"/>
                <a:gd name="T34" fmla="*/ 50 w 822"/>
                <a:gd name="T35" fmla="*/ 2 h 464"/>
                <a:gd name="T36" fmla="*/ 51 w 822"/>
                <a:gd name="T37" fmla="*/ 4 h 464"/>
                <a:gd name="T38" fmla="*/ 51 w 822"/>
                <a:gd name="T39" fmla="*/ 7 h 464"/>
                <a:gd name="T40" fmla="*/ 51 w 822"/>
                <a:gd name="T41" fmla="*/ 10 h 464"/>
                <a:gd name="T42" fmla="*/ 52 w 822"/>
                <a:gd name="T43" fmla="*/ 13 h 464"/>
                <a:gd name="T44" fmla="*/ 51 w 822"/>
                <a:gd name="T45" fmla="*/ 15 h 464"/>
                <a:gd name="T46" fmla="*/ 51 w 822"/>
                <a:gd name="T47" fmla="*/ 18 h 464"/>
                <a:gd name="T48" fmla="*/ 49 w 822"/>
                <a:gd name="T49" fmla="*/ 20 h 464"/>
                <a:gd name="T50" fmla="*/ 46 w 822"/>
                <a:gd name="T51" fmla="*/ 20 h 464"/>
                <a:gd name="T52" fmla="*/ 43 w 822"/>
                <a:gd name="T53" fmla="*/ 21 h 464"/>
                <a:gd name="T54" fmla="*/ 40 w 822"/>
                <a:gd name="T55" fmla="*/ 21 h 464"/>
                <a:gd name="T56" fmla="*/ 37 w 822"/>
                <a:gd name="T57" fmla="*/ 22 h 464"/>
                <a:gd name="T58" fmla="*/ 33 w 822"/>
                <a:gd name="T59" fmla="*/ 22 h 464"/>
                <a:gd name="T60" fmla="*/ 30 w 822"/>
                <a:gd name="T61" fmla="*/ 23 h 464"/>
                <a:gd name="T62" fmla="*/ 27 w 822"/>
                <a:gd name="T63" fmla="*/ 24 h 464"/>
                <a:gd name="T64" fmla="*/ 24 w 822"/>
                <a:gd name="T65" fmla="*/ 24 h 464"/>
                <a:gd name="T66" fmla="*/ 21 w 822"/>
                <a:gd name="T67" fmla="*/ 25 h 464"/>
                <a:gd name="T68" fmla="*/ 18 w 822"/>
                <a:gd name="T69" fmla="*/ 25 h 464"/>
                <a:gd name="T70" fmla="*/ 14 w 822"/>
                <a:gd name="T71" fmla="*/ 26 h 464"/>
                <a:gd name="T72" fmla="*/ 11 w 822"/>
                <a:gd name="T73" fmla="*/ 27 h 464"/>
                <a:gd name="T74" fmla="*/ 8 w 822"/>
                <a:gd name="T75" fmla="*/ 27 h 464"/>
                <a:gd name="T76" fmla="*/ 5 w 822"/>
                <a:gd name="T77" fmla="*/ 28 h 464"/>
                <a:gd name="T78" fmla="*/ 2 w 822"/>
                <a:gd name="T79" fmla="*/ 28 h 464"/>
                <a:gd name="T80" fmla="*/ 0 w 822"/>
                <a:gd name="T81" fmla="*/ 27 h 464"/>
                <a:gd name="T82" fmla="*/ 1 w 822"/>
                <a:gd name="T83" fmla="*/ 24 h 464"/>
                <a:gd name="T84" fmla="*/ 1 w 822"/>
                <a:gd name="T85" fmla="*/ 20 h 464"/>
                <a:gd name="T86" fmla="*/ 1 w 822"/>
                <a:gd name="T87" fmla="*/ 17 h 464"/>
                <a:gd name="T88" fmla="*/ 1 w 822"/>
                <a:gd name="T89" fmla="*/ 14 h 464"/>
                <a:gd name="T90" fmla="*/ 0 w 822"/>
                <a:gd name="T91" fmla="*/ 11 h 46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464">
                  <a:moveTo>
                    <a:pt x="0" y="162"/>
                  </a:moveTo>
                  <a:lnTo>
                    <a:pt x="24" y="157"/>
                  </a:lnTo>
                  <a:lnTo>
                    <a:pt x="49" y="152"/>
                  </a:lnTo>
                  <a:lnTo>
                    <a:pt x="73" y="147"/>
                  </a:lnTo>
                  <a:lnTo>
                    <a:pt x="97" y="142"/>
                  </a:lnTo>
                  <a:lnTo>
                    <a:pt x="122" y="137"/>
                  </a:lnTo>
                  <a:lnTo>
                    <a:pt x="146" y="131"/>
                  </a:lnTo>
                  <a:lnTo>
                    <a:pt x="170" y="126"/>
                  </a:lnTo>
                  <a:lnTo>
                    <a:pt x="194" y="121"/>
                  </a:lnTo>
                  <a:lnTo>
                    <a:pt x="219" y="116"/>
                  </a:lnTo>
                  <a:lnTo>
                    <a:pt x="243" y="111"/>
                  </a:lnTo>
                  <a:lnTo>
                    <a:pt x="267" y="106"/>
                  </a:lnTo>
                  <a:lnTo>
                    <a:pt x="292" y="101"/>
                  </a:lnTo>
                  <a:lnTo>
                    <a:pt x="316" y="96"/>
                  </a:lnTo>
                  <a:lnTo>
                    <a:pt x="341" y="91"/>
                  </a:lnTo>
                  <a:lnTo>
                    <a:pt x="365" y="86"/>
                  </a:lnTo>
                  <a:lnTo>
                    <a:pt x="390" y="81"/>
                  </a:lnTo>
                  <a:lnTo>
                    <a:pt x="414" y="76"/>
                  </a:lnTo>
                  <a:lnTo>
                    <a:pt x="438" y="71"/>
                  </a:lnTo>
                  <a:lnTo>
                    <a:pt x="462" y="66"/>
                  </a:lnTo>
                  <a:lnTo>
                    <a:pt x="486" y="61"/>
                  </a:lnTo>
                  <a:lnTo>
                    <a:pt x="511" y="56"/>
                  </a:lnTo>
                  <a:lnTo>
                    <a:pt x="535" y="51"/>
                  </a:lnTo>
                  <a:lnTo>
                    <a:pt x="559" y="46"/>
                  </a:lnTo>
                  <a:lnTo>
                    <a:pt x="584" y="41"/>
                  </a:lnTo>
                  <a:lnTo>
                    <a:pt x="608" y="36"/>
                  </a:lnTo>
                  <a:lnTo>
                    <a:pt x="632" y="31"/>
                  </a:lnTo>
                  <a:lnTo>
                    <a:pt x="656" y="25"/>
                  </a:lnTo>
                  <a:lnTo>
                    <a:pt x="681" y="20"/>
                  </a:lnTo>
                  <a:lnTo>
                    <a:pt x="705" y="15"/>
                  </a:lnTo>
                  <a:lnTo>
                    <a:pt x="729" y="10"/>
                  </a:lnTo>
                  <a:lnTo>
                    <a:pt x="753" y="5"/>
                  </a:lnTo>
                  <a:lnTo>
                    <a:pt x="777" y="0"/>
                  </a:lnTo>
                  <a:lnTo>
                    <a:pt x="784" y="11"/>
                  </a:lnTo>
                  <a:lnTo>
                    <a:pt x="792" y="23"/>
                  </a:lnTo>
                  <a:lnTo>
                    <a:pt x="799" y="36"/>
                  </a:lnTo>
                  <a:lnTo>
                    <a:pt x="806" y="47"/>
                  </a:lnTo>
                  <a:lnTo>
                    <a:pt x="809" y="71"/>
                  </a:lnTo>
                  <a:lnTo>
                    <a:pt x="812" y="96"/>
                  </a:lnTo>
                  <a:lnTo>
                    <a:pt x="815" y="120"/>
                  </a:lnTo>
                  <a:lnTo>
                    <a:pt x="818" y="144"/>
                  </a:lnTo>
                  <a:lnTo>
                    <a:pt x="819" y="164"/>
                  </a:lnTo>
                  <a:lnTo>
                    <a:pt x="820" y="184"/>
                  </a:lnTo>
                  <a:lnTo>
                    <a:pt x="821" y="206"/>
                  </a:lnTo>
                  <a:lnTo>
                    <a:pt x="822" y="226"/>
                  </a:lnTo>
                  <a:lnTo>
                    <a:pt x="818" y="249"/>
                  </a:lnTo>
                  <a:lnTo>
                    <a:pt x="815" y="270"/>
                  </a:lnTo>
                  <a:lnTo>
                    <a:pt x="812" y="291"/>
                  </a:lnTo>
                  <a:lnTo>
                    <a:pt x="809" y="312"/>
                  </a:lnTo>
                  <a:lnTo>
                    <a:pt x="783" y="317"/>
                  </a:lnTo>
                  <a:lnTo>
                    <a:pt x="758" y="321"/>
                  </a:lnTo>
                  <a:lnTo>
                    <a:pt x="734" y="326"/>
                  </a:lnTo>
                  <a:lnTo>
                    <a:pt x="708" y="331"/>
                  </a:lnTo>
                  <a:lnTo>
                    <a:pt x="683" y="335"/>
                  </a:lnTo>
                  <a:lnTo>
                    <a:pt x="657" y="340"/>
                  </a:lnTo>
                  <a:lnTo>
                    <a:pt x="633" y="345"/>
                  </a:lnTo>
                  <a:lnTo>
                    <a:pt x="607" y="350"/>
                  </a:lnTo>
                  <a:lnTo>
                    <a:pt x="582" y="355"/>
                  </a:lnTo>
                  <a:lnTo>
                    <a:pt x="556" y="360"/>
                  </a:lnTo>
                  <a:lnTo>
                    <a:pt x="532" y="364"/>
                  </a:lnTo>
                  <a:lnTo>
                    <a:pt x="507" y="369"/>
                  </a:lnTo>
                  <a:lnTo>
                    <a:pt x="481" y="374"/>
                  </a:lnTo>
                  <a:lnTo>
                    <a:pt x="456" y="378"/>
                  </a:lnTo>
                  <a:lnTo>
                    <a:pt x="430" y="383"/>
                  </a:lnTo>
                  <a:lnTo>
                    <a:pt x="406" y="387"/>
                  </a:lnTo>
                  <a:lnTo>
                    <a:pt x="380" y="392"/>
                  </a:lnTo>
                  <a:lnTo>
                    <a:pt x="355" y="397"/>
                  </a:lnTo>
                  <a:lnTo>
                    <a:pt x="329" y="402"/>
                  </a:lnTo>
                  <a:lnTo>
                    <a:pt x="304" y="407"/>
                  </a:lnTo>
                  <a:lnTo>
                    <a:pt x="279" y="412"/>
                  </a:lnTo>
                  <a:lnTo>
                    <a:pt x="254" y="416"/>
                  </a:lnTo>
                  <a:lnTo>
                    <a:pt x="229" y="421"/>
                  </a:lnTo>
                  <a:lnTo>
                    <a:pt x="203" y="426"/>
                  </a:lnTo>
                  <a:lnTo>
                    <a:pt x="178" y="430"/>
                  </a:lnTo>
                  <a:lnTo>
                    <a:pt x="152" y="435"/>
                  </a:lnTo>
                  <a:lnTo>
                    <a:pt x="127" y="440"/>
                  </a:lnTo>
                  <a:lnTo>
                    <a:pt x="102" y="444"/>
                  </a:lnTo>
                  <a:lnTo>
                    <a:pt x="76" y="449"/>
                  </a:lnTo>
                  <a:lnTo>
                    <a:pt x="51" y="454"/>
                  </a:lnTo>
                  <a:lnTo>
                    <a:pt x="25" y="459"/>
                  </a:lnTo>
                  <a:lnTo>
                    <a:pt x="0" y="464"/>
                  </a:lnTo>
                  <a:lnTo>
                    <a:pt x="4" y="437"/>
                  </a:lnTo>
                  <a:lnTo>
                    <a:pt x="8" y="410"/>
                  </a:lnTo>
                  <a:lnTo>
                    <a:pt x="11" y="382"/>
                  </a:lnTo>
                  <a:lnTo>
                    <a:pt x="15" y="356"/>
                  </a:lnTo>
                  <a:lnTo>
                    <a:pt x="14" y="327"/>
                  </a:lnTo>
                  <a:lnTo>
                    <a:pt x="14" y="300"/>
                  </a:lnTo>
                  <a:lnTo>
                    <a:pt x="13" y="271"/>
                  </a:lnTo>
                  <a:lnTo>
                    <a:pt x="12" y="243"/>
                  </a:lnTo>
                  <a:lnTo>
                    <a:pt x="9" y="222"/>
                  </a:lnTo>
                  <a:lnTo>
                    <a:pt x="6" y="202"/>
                  </a:lnTo>
                  <a:lnTo>
                    <a:pt x="3" y="18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9B5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9" name="Freeform 359">
              <a:extLst>
                <a:ext uri="{FF2B5EF4-FFF2-40B4-BE49-F238E27FC236}">
                  <a16:creationId xmlns:a16="http://schemas.microsoft.com/office/drawing/2014/main" id="{784BF90C-26D3-44EA-841D-E9596C6C38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3"/>
              <a:ext cx="206" cy="110"/>
            </a:xfrm>
            <a:custGeom>
              <a:avLst/>
              <a:gdLst>
                <a:gd name="T0" fmla="*/ 2 w 822"/>
                <a:gd name="T1" fmla="*/ 10 h 440"/>
                <a:gd name="T2" fmla="*/ 5 w 822"/>
                <a:gd name="T3" fmla="*/ 9 h 440"/>
                <a:gd name="T4" fmla="*/ 8 w 822"/>
                <a:gd name="T5" fmla="*/ 9 h 440"/>
                <a:gd name="T6" fmla="*/ 11 w 822"/>
                <a:gd name="T7" fmla="*/ 8 h 440"/>
                <a:gd name="T8" fmla="*/ 14 w 822"/>
                <a:gd name="T9" fmla="*/ 7 h 440"/>
                <a:gd name="T10" fmla="*/ 17 w 822"/>
                <a:gd name="T11" fmla="*/ 7 h 440"/>
                <a:gd name="T12" fmla="*/ 20 w 822"/>
                <a:gd name="T13" fmla="*/ 6 h 440"/>
                <a:gd name="T14" fmla="*/ 23 w 822"/>
                <a:gd name="T15" fmla="*/ 6 h 440"/>
                <a:gd name="T16" fmla="*/ 26 w 822"/>
                <a:gd name="T17" fmla="*/ 5 h 440"/>
                <a:gd name="T18" fmla="*/ 29 w 822"/>
                <a:gd name="T19" fmla="*/ 4 h 440"/>
                <a:gd name="T20" fmla="*/ 32 w 822"/>
                <a:gd name="T21" fmla="*/ 4 h 440"/>
                <a:gd name="T22" fmla="*/ 35 w 822"/>
                <a:gd name="T23" fmla="*/ 3 h 440"/>
                <a:gd name="T24" fmla="*/ 38 w 822"/>
                <a:gd name="T25" fmla="*/ 2 h 440"/>
                <a:gd name="T26" fmla="*/ 41 w 822"/>
                <a:gd name="T27" fmla="*/ 2 h 440"/>
                <a:gd name="T28" fmla="*/ 44 w 822"/>
                <a:gd name="T29" fmla="*/ 1 h 440"/>
                <a:gd name="T30" fmla="*/ 47 w 822"/>
                <a:gd name="T31" fmla="*/ 0 h 440"/>
                <a:gd name="T32" fmla="*/ 49 w 822"/>
                <a:gd name="T33" fmla="*/ 1 h 440"/>
                <a:gd name="T34" fmla="*/ 50 w 822"/>
                <a:gd name="T35" fmla="*/ 2 h 440"/>
                <a:gd name="T36" fmla="*/ 51 w 822"/>
                <a:gd name="T37" fmla="*/ 4 h 440"/>
                <a:gd name="T38" fmla="*/ 51 w 822"/>
                <a:gd name="T39" fmla="*/ 7 h 440"/>
                <a:gd name="T40" fmla="*/ 51 w 822"/>
                <a:gd name="T41" fmla="*/ 10 h 440"/>
                <a:gd name="T42" fmla="*/ 52 w 822"/>
                <a:gd name="T43" fmla="*/ 12 h 440"/>
                <a:gd name="T44" fmla="*/ 51 w 822"/>
                <a:gd name="T45" fmla="*/ 15 h 440"/>
                <a:gd name="T46" fmla="*/ 51 w 822"/>
                <a:gd name="T47" fmla="*/ 17 h 440"/>
                <a:gd name="T48" fmla="*/ 49 w 822"/>
                <a:gd name="T49" fmla="*/ 19 h 440"/>
                <a:gd name="T50" fmla="*/ 46 w 822"/>
                <a:gd name="T51" fmla="*/ 19 h 440"/>
                <a:gd name="T52" fmla="*/ 43 w 822"/>
                <a:gd name="T53" fmla="*/ 20 h 440"/>
                <a:gd name="T54" fmla="*/ 40 w 822"/>
                <a:gd name="T55" fmla="*/ 20 h 440"/>
                <a:gd name="T56" fmla="*/ 37 w 822"/>
                <a:gd name="T57" fmla="*/ 21 h 440"/>
                <a:gd name="T58" fmla="*/ 33 w 822"/>
                <a:gd name="T59" fmla="*/ 21 h 440"/>
                <a:gd name="T60" fmla="*/ 30 w 822"/>
                <a:gd name="T61" fmla="*/ 22 h 440"/>
                <a:gd name="T62" fmla="*/ 27 w 822"/>
                <a:gd name="T63" fmla="*/ 23 h 440"/>
                <a:gd name="T64" fmla="*/ 24 w 822"/>
                <a:gd name="T65" fmla="*/ 23 h 440"/>
                <a:gd name="T66" fmla="*/ 21 w 822"/>
                <a:gd name="T67" fmla="*/ 24 h 440"/>
                <a:gd name="T68" fmla="*/ 18 w 822"/>
                <a:gd name="T69" fmla="*/ 24 h 440"/>
                <a:gd name="T70" fmla="*/ 14 w 822"/>
                <a:gd name="T71" fmla="*/ 25 h 440"/>
                <a:gd name="T72" fmla="*/ 11 w 822"/>
                <a:gd name="T73" fmla="*/ 26 h 440"/>
                <a:gd name="T74" fmla="*/ 8 w 822"/>
                <a:gd name="T75" fmla="*/ 26 h 440"/>
                <a:gd name="T76" fmla="*/ 5 w 822"/>
                <a:gd name="T77" fmla="*/ 27 h 440"/>
                <a:gd name="T78" fmla="*/ 2 w 822"/>
                <a:gd name="T79" fmla="*/ 27 h 440"/>
                <a:gd name="T80" fmla="*/ 0 w 822"/>
                <a:gd name="T81" fmla="*/ 26 h 440"/>
                <a:gd name="T82" fmla="*/ 1 w 822"/>
                <a:gd name="T83" fmla="*/ 23 h 440"/>
                <a:gd name="T84" fmla="*/ 1 w 822"/>
                <a:gd name="T85" fmla="*/ 20 h 440"/>
                <a:gd name="T86" fmla="*/ 1 w 822"/>
                <a:gd name="T87" fmla="*/ 17 h 440"/>
                <a:gd name="T88" fmla="*/ 1 w 822"/>
                <a:gd name="T89" fmla="*/ 14 h 440"/>
                <a:gd name="T90" fmla="*/ 0 w 822"/>
                <a:gd name="T91" fmla="*/ 11 h 44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440">
                  <a:moveTo>
                    <a:pt x="0" y="162"/>
                  </a:moveTo>
                  <a:lnTo>
                    <a:pt x="24" y="157"/>
                  </a:lnTo>
                  <a:lnTo>
                    <a:pt x="49" y="152"/>
                  </a:lnTo>
                  <a:lnTo>
                    <a:pt x="73" y="147"/>
                  </a:lnTo>
                  <a:lnTo>
                    <a:pt x="97" y="142"/>
                  </a:lnTo>
                  <a:lnTo>
                    <a:pt x="122" y="137"/>
                  </a:lnTo>
                  <a:lnTo>
                    <a:pt x="146" y="132"/>
                  </a:lnTo>
                  <a:lnTo>
                    <a:pt x="172" y="127"/>
                  </a:lnTo>
                  <a:lnTo>
                    <a:pt x="196" y="121"/>
                  </a:lnTo>
                  <a:lnTo>
                    <a:pt x="221" y="116"/>
                  </a:lnTo>
                  <a:lnTo>
                    <a:pt x="245" y="111"/>
                  </a:lnTo>
                  <a:lnTo>
                    <a:pt x="269" y="106"/>
                  </a:lnTo>
                  <a:lnTo>
                    <a:pt x="294" y="101"/>
                  </a:lnTo>
                  <a:lnTo>
                    <a:pt x="318" y="96"/>
                  </a:lnTo>
                  <a:lnTo>
                    <a:pt x="343" y="91"/>
                  </a:lnTo>
                  <a:lnTo>
                    <a:pt x="367" y="86"/>
                  </a:lnTo>
                  <a:lnTo>
                    <a:pt x="392" y="81"/>
                  </a:lnTo>
                  <a:lnTo>
                    <a:pt x="416" y="77"/>
                  </a:lnTo>
                  <a:lnTo>
                    <a:pt x="440" y="72"/>
                  </a:lnTo>
                  <a:lnTo>
                    <a:pt x="465" y="66"/>
                  </a:lnTo>
                  <a:lnTo>
                    <a:pt x="488" y="61"/>
                  </a:lnTo>
                  <a:lnTo>
                    <a:pt x="513" y="56"/>
                  </a:lnTo>
                  <a:lnTo>
                    <a:pt x="537" y="51"/>
                  </a:lnTo>
                  <a:lnTo>
                    <a:pt x="562" y="46"/>
                  </a:lnTo>
                  <a:lnTo>
                    <a:pt x="586" y="41"/>
                  </a:lnTo>
                  <a:lnTo>
                    <a:pt x="610" y="36"/>
                  </a:lnTo>
                  <a:lnTo>
                    <a:pt x="635" y="31"/>
                  </a:lnTo>
                  <a:lnTo>
                    <a:pt x="659" y="26"/>
                  </a:lnTo>
                  <a:lnTo>
                    <a:pt x="684" y="21"/>
                  </a:lnTo>
                  <a:lnTo>
                    <a:pt x="708" y="16"/>
                  </a:lnTo>
                  <a:lnTo>
                    <a:pt x="731" y="10"/>
                  </a:lnTo>
                  <a:lnTo>
                    <a:pt x="756" y="5"/>
                  </a:lnTo>
                  <a:lnTo>
                    <a:pt x="780" y="0"/>
                  </a:lnTo>
                  <a:lnTo>
                    <a:pt x="786" y="10"/>
                  </a:lnTo>
                  <a:lnTo>
                    <a:pt x="794" y="22"/>
                  </a:lnTo>
                  <a:lnTo>
                    <a:pt x="800" y="32"/>
                  </a:lnTo>
                  <a:lnTo>
                    <a:pt x="806" y="42"/>
                  </a:lnTo>
                  <a:lnTo>
                    <a:pt x="809" y="65"/>
                  </a:lnTo>
                  <a:lnTo>
                    <a:pt x="812" y="89"/>
                  </a:lnTo>
                  <a:lnTo>
                    <a:pt x="814" y="113"/>
                  </a:lnTo>
                  <a:lnTo>
                    <a:pt x="817" y="137"/>
                  </a:lnTo>
                  <a:lnTo>
                    <a:pt x="818" y="155"/>
                  </a:lnTo>
                  <a:lnTo>
                    <a:pt x="820" y="173"/>
                  </a:lnTo>
                  <a:lnTo>
                    <a:pt x="821" y="192"/>
                  </a:lnTo>
                  <a:lnTo>
                    <a:pt x="822" y="210"/>
                  </a:lnTo>
                  <a:lnTo>
                    <a:pt x="818" y="230"/>
                  </a:lnTo>
                  <a:lnTo>
                    <a:pt x="815" y="250"/>
                  </a:lnTo>
                  <a:lnTo>
                    <a:pt x="811" y="269"/>
                  </a:lnTo>
                  <a:lnTo>
                    <a:pt x="808" y="289"/>
                  </a:lnTo>
                  <a:lnTo>
                    <a:pt x="782" y="294"/>
                  </a:lnTo>
                  <a:lnTo>
                    <a:pt x="758" y="298"/>
                  </a:lnTo>
                  <a:lnTo>
                    <a:pt x="732" y="303"/>
                  </a:lnTo>
                  <a:lnTo>
                    <a:pt x="707" y="307"/>
                  </a:lnTo>
                  <a:lnTo>
                    <a:pt x="683" y="312"/>
                  </a:lnTo>
                  <a:lnTo>
                    <a:pt x="657" y="317"/>
                  </a:lnTo>
                  <a:lnTo>
                    <a:pt x="632" y="321"/>
                  </a:lnTo>
                  <a:lnTo>
                    <a:pt x="606" y="326"/>
                  </a:lnTo>
                  <a:lnTo>
                    <a:pt x="581" y="331"/>
                  </a:lnTo>
                  <a:lnTo>
                    <a:pt x="556" y="335"/>
                  </a:lnTo>
                  <a:lnTo>
                    <a:pt x="531" y="341"/>
                  </a:lnTo>
                  <a:lnTo>
                    <a:pt x="506" y="345"/>
                  </a:lnTo>
                  <a:lnTo>
                    <a:pt x="480" y="350"/>
                  </a:lnTo>
                  <a:lnTo>
                    <a:pt x="455" y="355"/>
                  </a:lnTo>
                  <a:lnTo>
                    <a:pt x="430" y="359"/>
                  </a:lnTo>
                  <a:lnTo>
                    <a:pt x="405" y="364"/>
                  </a:lnTo>
                  <a:lnTo>
                    <a:pt x="379" y="369"/>
                  </a:lnTo>
                  <a:lnTo>
                    <a:pt x="354" y="373"/>
                  </a:lnTo>
                  <a:lnTo>
                    <a:pt x="328" y="378"/>
                  </a:lnTo>
                  <a:lnTo>
                    <a:pt x="303" y="383"/>
                  </a:lnTo>
                  <a:lnTo>
                    <a:pt x="278" y="387"/>
                  </a:lnTo>
                  <a:lnTo>
                    <a:pt x="253" y="393"/>
                  </a:lnTo>
                  <a:lnTo>
                    <a:pt x="228" y="398"/>
                  </a:lnTo>
                  <a:lnTo>
                    <a:pt x="202" y="403"/>
                  </a:lnTo>
                  <a:lnTo>
                    <a:pt x="177" y="407"/>
                  </a:lnTo>
                  <a:lnTo>
                    <a:pt x="151" y="412"/>
                  </a:lnTo>
                  <a:lnTo>
                    <a:pt x="126" y="417"/>
                  </a:lnTo>
                  <a:lnTo>
                    <a:pt x="100" y="421"/>
                  </a:lnTo>
                  <a:lnTo>
                    <a:pt x="76" y="426"/>
                  </a:lnTo>
                  <a:lnTo>
                    <a:pt x="51" y="431"/>
                  </a:lnTo>
                  <a:lnTo>
                    <a:pt x="25" y="435"/>
                  </a:lnTo>
                  <a:lnTo>
                    <a:pt x="0" y="440"/>
                  </a:lnTo>
                  <a:lnTo>
                    <a:pt x="4" y="416"/>
                  </a:lnTo>
                  <a:lnTo>
                    <a:pt x="8" y="391"/>
                  </a:lnTo>
                  <a:lnTo>
                    <a:pt x="11" y="366"/>
                  </a:lnTo>
                  <a:lnTo>
                    <a:pt x="15" y="341"/>
                  </a:lnTo>
                  <a:lnTo>
                    <a:pt x="14" y="315"/>
                  </a:lnTo>
                  <a:lnTo>
                    <a:pt x="14" y="289"/>
                  </a:lnTo>
                  <a:lnTo>
                    <a:pt x="13" y="263"/>
                  </a:lnTo>
                  <a:lnTo>
                    <a:pt x="12" y="237"/>
                  </a:lnTo>
                  <a:lnTo>
                    <a:pt x="9" y="218"/>
                  </a:lnTo>
                  <a:lnTo>
                    <a:pt x="6" y="199"/>
                  </a:lnTo>
                  <a:lnTo>
                    <a:pt x="3" y="181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A05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0" name="Freeform 360">
              <a:extLst>
                <a:ext uri="{FF2B5EF4-FFF2-40B4-BE49-F238E27FC236}">
                  <a16:creationId xmlns:a16="http://schemas.microsoft.com/office/drawing/2014/main" id="{BCEBC2C6-D98F-4EA3-9096-F2CEEB6BD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6"/>
              <a:ext cx="206" cy="105"/>
            </a:xfrm>
            <a:custGeom>
              <a:avLst/>
              <a:gdLst>
                <a:gd name="T0" fmla="*/ 2 w 823"/>
                <a:gd name="T1" fmla="*/ 10 h 417"/>
                <a:gd name="T2" fmla="*/ 5 w 823"/>
                <a:gd name="T3" fmla="*/ 9 h 417"/>
                <a:gd name="T4" fmla="*/ 8 w 823"/>
                <a:gd name="T5" fmla="*/ 9 h 417"/>
                <a:gd name="T6" fmla="*/ 11 w 823"/>
                <a:gd name="T7" fmla="*/ 8 h 417"/>
                <a:gd name="T8" fmla="*/ 14 w 823"/>
                <a:gd name="T9" fmla="*/ 7 h 417"/>
                <a:gd name="T10" fmla="*/ 17 w 823"/>
                <a:gd name="T11" fmla="*/ 7 h 417"/>
                <a:gd name="T12" fmla="*/ 20 w 823"/>
                <a:gd name="T13" fmla="*/ 6 h 417"/>
                <a:gd name="T14" fmla="*/ 23 w 823"/>
                <a:gd name="T15" fmla="*/ 6 h 417"/>
                <a:gd name="T16" fmla="*/ 26 w 823"/>
                <a:gd name="T17" fmla="*/ 5 h 417"/>
                <a:gd name="T18" fmla="*/ 29 w 823"/>
                <a:gd name="T19" fmla="*/ 4 h 417"/>
                <a:gd name="T20" fmla="*/ 32 w 823"/>
                <a:gd name="T21" fmla="*/ 4 h 417"/>
                <a:gd name="T22" fmla="*/ 35 w 823"/>
                <a:gd name="T23" fmla="*/ 3 h 417"/>
                <a:gd name="T24" fmla="*/ 38 w 823"/>
                <a:gd name="T25" fmla="*/ 2 h 417"/>
                <a:gd name="T26" fmla="*/ 42 w 823"/>
                <a:gd name="T27" fmla="*/ 2 h 417"/>
                <a:gd name="T28" fmla="*/ 45 w 823"/>
                <a:gd name="T29" fmla="*/ 1 h 417"/>
                <a:gd name="T30" fmla="*/ 48 w 823"/>
                <a:gd name="T31" fmla="*/ 1 h 417"/>
                <a:gd name="T32" fmla="*/ 49 w 823"/>
                <a:gd name="T33" fmla="*/ 1 h 417"/>
                <a:gd name="T34" fmla="*/ 50 w 823"/>
                <a:gd name="T35" fmla="*/ 2 h 417"/>
                <a:gd name="T36" fmla="*/ 51 w 823"/>
                <a:gd name="T37" fmla="*/ 4 h 417"/>
                <a:gd name="T38" fmla="*/ 51 w 823"/>
                <a:gd name="T39" fmla="*/ 7 h 417"/>
                <a:gd name="T40" fmla="*/ 51 w 823"/>
                <a:gd name="T41" fmla="*/ 9 h 417"/>
                <a:gd name="T42" fmla="*/ 51 w 823"/>
                <a:gd name="T43" fmla="*/ 11 h 417"/>
                <a:gd name="T44" fmla="*/ 51 w 823"/>
                <a:gd name="T45" fmla="*/ 13 h 417"/>
                <a:gd name="T46" fmla="*/ 51 w 823"/>
                <a:gd name="T47" fmla="*/ 16 h 417"/>
                <a:gd name="T48" fmla="*/ 49 w 823"/>
                <a:gd name="T49" fmla="*/ 17 h 417"/>
                <a:gd name="T50" fmla="*/ 46 w 823"/>
                <a:gd name="T51" fmla="*/ 18 h 417"/>
                <a:gd name="T52" fmla="*/ 43 w 823"/>
                <a:gd name="T53" fmla="*/ 18 h 417"/>
                <a:gd name="T54" fmla="*/ 40 w 823"/>
                <a:gd name="T55" fmla="*/ 19 h 417"/>
                <a:gd name="T56" fmla="*/ 37 w 823"/>
                <a:gd name="T57" fmla="*/ 19 h 417"/>
                <a:gd name="T58" fmla="*/ 33 w 823"/>
                <a:gd name="T59" fmla="*/ 20 h 417"/>
                <a:gd name="T60" fmla="*/ 30 w 823"/>
                <a:gd name="T61" fmla="*/ 21 h 417"/>
                <a:gd name="T62" fmla="*/ 27 w 823"/>
                <a:gd name="T63" fmla="*/ 21 h 417"/>
                <a:gd name="T64" fmla="*/ 24 w 823"/>
                <a:gd name="T65" fmla="*/ 22 h 417"/>
                <a:gd name="T66" fmla="*/ 21 w 823"/>
                <a:gd name="T67" fmla="*/ 22 h 417"/>
                <a:gd name="T68" fmla="*/ 18 w 823"/>
                <a:gd name="T69" fmla="*/ 23 h 417"/>
                <a:gd name="T70" fmla="*/ 14 w 823"/>
                <a:gd name="T71" fmla="*/ 24 h 417"/>
                <a:gd name="T72" fmla="*/ 11 w 823"/>
                <a:gd name="T73" fmla="*/ 24 h 417"/>
                <a:gd name="T74" fmla="*/ 8 w 823"/>
                <a:gd name="T75" fmla="*/ 25 h 417"/>
                <a:gd name="T76" fmla="*/ 5 w 823"/>
                <a:gd name="T77" fmla="*/ 25 h 417"/>
                <a:gd name="T78" fmla="*/ 2 w 823"/>
                <a:gd name="T79" fmla="*/ 26 h 417"/>
                <a:gd name="T80" fmla="*/ 0 w 823"/>
                <a:gd name="T81" fmla="*/ 25 h 417"/>
                <a:gd name="T82" fmla="*/ 1 w 823"/>
                <a:gd name="T83" fmla="*/ 22 h 417"/>
                <a:gd name="T84" fmla="*/ 1 w 823"/>
                <a:gd name="T85" fmla="*/ 19 h 417"/>
                <a:gd name="T86" fmla="*/ 1 w 823"/>
                <a:gd name="T87" fmla="*/ 16 h 417"/>
                <a:gd name="T88" fmla="*/ 1 w 823"/>
                <a:gd name="T89" fmla="*/ 14 h 417"/>
                <a:gd name="T90" fmla="*/ 0 w 823"/>
                <a:gd name="T91" fmla="*/ 11 h 4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417">
                  <a:moveTo>
                    <a:pt x="2" y="161"/>
                  </a:moveTo>
                  <a:lnTo>
                    <a:pt x="26" y="156"/>
                  </a:lnTo>
                  <a:lnTo>
                    <a:pt x="51" y="151"/>
                  </a:lnTo>
                  <a:lnTo>
                    <a:pt x="75" y="146"/>
                  </a:lnTo>
                  <a:lnTo>
                    <a:pt x="99" y="141"/>
                  </a:lnTo>
                  <a:lnTo>
                    <a:pt x="124" y="136"/>
                  </a:lnTo>
                  <a:lnTo>
                    <a:pt x="149" y="131"/>
                  </a:lnTo>
                  <a:lnTo>
                    <a:pt x="174" y="126"/>
                  </a:lnTo>
                  <a:lnTo>
                    <a:pt x="198" y="121"/>
                  </a:lnTo>
                  <a:lnTo>
                    <a:pt x="223" y="116"/>
                  </a:lnTo>
                  <a:lnTo>
                    <a:pt x="247" y="112"/>
                  </a:lnTo>
                  <a:lnTo>
                    <a:pt x="271" y="106"/>
                  </a:lnTo>
                  <a:lnTo>
                    <a:pt x="296" y="101"/>
                  </a:lnTo>
                  <a:lnTo>
                    <a:pt x="320" y="96"/>
                  </a:lnTo>
                  <a:lnTo>
                    <a:pt x="345" y="91"/>
                  </a:lnTo>
                  <a:lnTo>
                    <a:pt x="369" y="86"/>
                  </a:lnTo>
                  <a:lnTo>
                    <a:pt x="394" y="81"/>
                  </a:lnTo>
                  <a:lnTo>
                    <a:pt x="418" y="76"/>
                  </a:lnTo>
                  <a:lnTo>
                    <a:pt x="442" y="71"/>
                  </a:lnTo>
                  <a:lnTo>
                    <a:pt x="467" y="66"/>
                  </a:lnTo>
                  <a:lnTo>
                    <a:pt x="491" y="61"/>
                  </a:lnTo>
                  <a:lnTo>
                    <a:pt x="516" y="55"/>
                  </a:lnTo>
                  <a:lnTo>
                    <a:pt x="540" y="50"/>
                  </a:lnTo>
                  <a:lnTo>
                    <a:pt x="565" y="46"/>
                  </a:lnTo>
                  <a:lnTo>
                    <a:pt x="589" y="41"/>
                  </a:lnTo>
                  <a:lnTo>
                    <a:pt x="613" y="36"/>
                  </a:lnTo>
                  <a:lnTo>
                    <a:pt x="638" y="31"/>
                  </a:lnTo>
                  <a:lnTo>
                    <a:pt x="662" y="26"/>
                  </a:lnTo>
                  <a:lnTo>
                    <a:pt x="687" y="21"/>
                  </a:lnTo>
                  <a:lnTo>
                    <a:pt x="711" y="16"/>
                  </a:lnTo>
                  <a:lnTo>
                    <a:pt x="736" y="11"/>
                  </a:lnTo>
                  <a:lnTo>
                    <a:pt x="760" y="6"/>
                  </a:lnTo>
                  <a:lnTo>
                    <a:pt x="784" y="0"/>
                  </a:lnTo>
                  <a:lnTo>
                    <a:pt x="789" y="10"/>
                  </a:lnTo>
                  <a:lnTo>
                    <a:pt x="796" y="19"/>
                  </a:lnTo>
                  <a:lnTo>
                    <a:pt x="802" y="28"/>
                  </a:lnTo>
                  <a:lnTo>
                    <a:pt x="808" y="36"/>
                  </a:lnTo>
                  <a:lnTo>
                    <a:pt x="810" y="59"/>
                  </a:lnTo>
                  <a:lnTo>
                    <a:pt x="813" y="82"/>
                  </a:lnTo>
                  <a:lnTo>
                    <a:pt x="815" y="104"/>
                  </a:lnTo>
                  <a:lnTo>
                    <a:pt x="817" y="128"/>
                  </a:lnTo>
                  <a:lnTo>
                    <a:pt x="818" y="144"/>
                  </a:lnTo>
                  <a:lnTo>
                    <a:pt x="819" y="159"/>
                  </a:lnTo>
                  <a:lnTo>
                    <a:pt x="821" y="176"/>
                  </a:lnTo>
                  <a:lnTo>
                    <a:pt x="823" y="192"/>
                  </a:lnTo>
                  <a:lnTo>
                    <a:pt x="819" y="209"/>
                  </a:lnTo>
                  <a:lnTo>
                    <a:pt x="815" y="228"/>
                  </a:lnTo>
                  <a:lnTo>
                    <a:pt x="812" y="246"/>
                  </a:lnTo>
                  <a:lnTo>
                    <a:pt x="808" y="263"/>
                  </a:lnTo>
                  <a:lnTo>
                    <a:pt x="782" y="268"/>
                  </a:lnTo>
                  <a:lnTo>
                    <a:pt x="758" y="273"/>
                  </a:lnTo>
                  <a:lnTo>
                    <a:pt x="732" y="278"/>
                  </a:lnTo>
                  <a:lnTo>
                    <a:pt x="707" y="282"/>
                  </a:lnTo>
                  <a:lnTo>
                    <a:pt x="683" y="287"/>
                  </a:lnTo>
                  <a:lnTo>
                    <a:pt x="657" y="292"/>
                  </a:lnTo>
                  <a:lnTo>
                    <a:pt x="632" y="296"/>
                  </a:lnTo>
                  <a:lnTo>
                    <a:pt x="606" y="301"/>
                  </a:lnTo>
                  <a:lnTo>
                    <a:pt x="582" y="306"/>
                  </a:lnTo>
                  <a:lnTo>
                    <a:pt x="556" y="310"/>
                  </a:lnTo>
                  <a:lnTo>
                    <a:pt x="531" y="315"/>
                  </a:lnTo>
                  <a:lnTo>
                    <a:pt x="506" y="320"/>
                  </a:lnTo>
                  <a:lnTo>
                    <a:pt x="481" y="326"/>
                  </a:lnTo>
                  <a:lnTo>
                    <a:pt x="456" y="330"/>
                  </a:lnTo>
                  <a:lnTo>
                    <a:pt x="430" y="335"/>
                  </a:lnTo>
                  <a:lnTo>
                    <a:pt x="405" y="340"/>
                  </a:lnTo>
                  <a:lnTo>
                    <a:pt x="379" y="344"/>
                  </a:lnTo>
                  <a:lnTo>
                    <a:pt x="354" y="349"/>
                  </a:lnTo>
                  <a:lnTo>
                    <a:pt x="329" y="354"/>
                  </a:lnTo>
                  <a:lnTo>
                    <a:pt x="304" y="359"/>
                  </a:lnTo>
                  <a:lnTo>
                    <a:pt x="279" y="363"/>
                  </a:lnTo>
                  <a:lnTo>
                    <a:pt x="253" y="368"/>
                  </a:lnTo>
                  <a:lnTo>
                    <a:pt x="228" y="373"/>
                  </a:lnTo>
                  <a:lnTo>
                    <a:pt x="202" y="379"/>
                  </a:lnTo>
                  <a:lnTo>
                    <a:pt x="177" y="384"/>
                  </a:lnTo>
                  <a:lnTo>
                    <a:pt x="152" y="388"/>
                  </a:lnTo>
                  <a:lnTo>
                    <a:pt x="127" y="393"/>
                  </a:lnTo>
                  <a:lnTo>
                    <a:pt x="101" y="398"/>
                  </a:lnTo>
                  <a:lnTo>
                    <a:pt x="76" y="403"/>
                  </a:lnTo>
                  <a:lnTo>
                    <a:pt x="51" y="407"/>
                  </a:lnTo>
                  <a:lnTo>
                    <a:pt x="25" y="412"/>
                  </a:lnTo>
                  <a:lnTo>
                    <a:pt x="0" y="417"/>
                  </a:lnTo>
                  <a:lnTo>
                    <a:pt x="4" y="394"/>
                  </a:lnTo>
                  <a:lnTo>
                    <a:pt x="8" y="370"/>
                  </a:lnTo>
                  <a:lnTo>
                    <a:pt x="12" y="348"/>
                  </a:lnTo>
                  <a:lnTo>
                    <a:pt x="16" y="325"/>
                  </a:lnTo>
                  <a:lnTo>
                    <a:pt x="15" y="300"/>
                  </a:lnTo>
                  <a:lnTo>
                    <a:pt x="15" y="278"/>
                  </a:lnTo>
                  <a:lnTo>
                    <a:pt x="14" y="254"/>
                  </a:lnTo>
                  <a:lnTo>
                    <a:pt x="13" y="231"/>
                  </a:lnTo>
                  <a:lnTo>
                    <a:pt x="10" y="213"/>
                  </a:lnTo>
                  <a:lnTo>
                    <a:pt x="8" y="196"/>
                  </a:lnTo>
                  <a:lnTo>
                    <a:pt x="5" y="179"/>
                  </a:lnTo>
                  <a:lnTo>
                    <a:pt x="2" y="161"/>
                  </a:lnTo>
                  <a:close/>
                </a:path>
              </a:pathLst>
            </a:custGeom>
            <a:solidFill>
              <a:srgbClr val="A3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1" name="Freeform 361">
              <a:extLst>
                <a:ext uri="{FF2B5EF4-FFF2-40B4-BE49-F238E27FC236}">
                  <a16:creationId xmlns:a16="http://schemas.microsoft.com/office/drawing/2014/main" id="{AE1C8047-1283-48B7-BCC9-0CEB177E5A8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9"/>
              <a:ext cx="206" cy="99"/>
            </a:xfrm>
            <a:custGeom>
              <a:avLst/>
              <a:gdLst>
                <a:gd name="T0" fmla="*/ 2 w 823"/>
                <a:gd name="T1" fmla="*/ 10 h 394"/>
                <a:gd name="T2" fmla="*/ 5 w 823"/>
                <a:gd name="T3" fmla="*/ 9 h 394"/>
                <a:gd name="T4" fmla="*/ 8 w 823"/>
                <a:gd name="T5" fmla="*/ 9 h 394"/>
                <a:gd name="T6" fmla="*/ 11 w 823"/>
                <a:gd name="T7" fmla="*/ 8 h 394"/>
                <a:gd name="T8" fmla="*/ 14 w 823"/>
                <a:gd name="T9" fmla="*/ 7 h 394"/>
                <a:gd name="T10" fmla="*/ 17 w 823"/>
                <a:gd name="T11" fmla="*/ 7 h 394"/>
                <a:gd name="T12" fmla="*/ 20 w 823"/>
                <a:gd name="T13" fmla="*/ 6 h 394"/>
                <a:gd name="T14" fmla="*/ 23 w 823"/>
                <a:gd name="T15" fmla="*/ 5 h 394"/>
                <a:gd name="T16" fmla="*/ 26 w 823"/>
                <a:gd name="T17" fmla="*/ 5 h 394"/>
                <a:gd name="T18" fmla="*/ 29 w 823"/>
                <a:gd name="T19" fmla="*/ 4 h 394"/>
                <a:gd name="T20" fmla="*/ 33 w 823"/>
                <a:gd name="T21" fmla="*/ 4 h 394"/>
                <a:gd name="T22" fmla="*/ 36 w 823"/>
                <a:gd name="T23" fmla="*/ 3 h 394"/>
                <a:gd name="T24" fmla="*/ 39 w 823"/>
                <a:gd name="T25" fmla="*/ 2 h 394"/>
                <a:gd name="T26" fmla="*/ 42 w 823"/>
                <a:gd name="T27" fmla="*/ 2 h 394"/>
                <a:gd name="T28" fmla="*/ 45 w 823"/>
                <a:gd name="T29" fmla="*/ 1 h 394"/>
                <a:gd name="T30" fmla="*/ 48 w 823"/>
                <a:gd name="T31" fmla="*/ 0 h 394"/>
                <a:gd name="T32" fmla="*/ 50 w 823"/>
                <a:gd name="T33" fmla="*/ 1 h 394"/>
                <a:gd name="T34" fmla="*/ 50 w 823"/>
                <a:gd name="T35" fmla="*/ 2 h 394"/>
                <a:gd name="T36" fmla="*/ 51 w 823"/>
                <a:gd name="T37" fmla="*/ 4 h 394"/>
                <a:gd name="T38" fmla="*/ 51 w 823"/>
                <a:gd name="T39" fmla="*/ 6 h 394"/>
                <a:gd name="T40" fmla="*/ 51 w 823"/>
                <a:gd name="T41" fmla="*/ 8 h 394"/>
                <a:gd name="T42" fmla="*/ 51 w 823"/>
                <a:gd name="T43" fmla="*/ 10 h 394"/>
                <a:gd name="T44" fmla="*/ 51 w 823"/>
                <a:gd name="T45" fmla="*/ 12 h 394"/>
                <a:gd name="T46" fmla="*/ 51 w 823"/>
                <a:gd name="T47" fmla="*/ 14 h 394"/>
                <a:gd name="T48" fmla="*/ 49 w 823"/>
                <a:gd name="T49" fmla="*/ 15 h 394"/>
                <a:gd name="T50" fmla="*/ 46 w 823"/>
                <a:gd name="T51" fmla="*/ 16 h 394"/>
                <a:gd name="T52" fmla="*/ 43 w 823"/>
                <a:gd name="T53" fmla="*/ 17 h 394"/>
                <a:gd name="T54" fmla="*/ 40 w 823"/>
                <a:gd name="T55" fmla="*/ 17 h 394"/>
                <a:gd name="T56" fmla="*/ 36 w 823"/>
                <a:gd name="T57" fmla="*/ 18 h 394"/>
                <a:gd name="T58" fmla="*/ 33 w 823"/>
                <a:gd name="T59" fmla="*/ 18 h 394"/>
                <a:gd name="T60" fmla="*/ 30 w 823"/>
                <a:gd name="T61" fmla="*/ 19 h 394"/>
                <a:gd name="T62" fmla="*/ 27 w 823"/>
                <a:gd name="T63" fmla="*/ 20 h 394"/>
                <a:gd name="T64" fmla="*/ 24 w 823"/>
                <a:gd name="T65" fmla="*/ 20 h 394"/>
                <a:gd name="T66" fmla="*/ 21 w 823"/>
                <a:gd name="T67" fmla="*/ 21 h 394"/>
                <a:gd name="T68" fmla="*/ 18 w 823"/>
                <a:gd name="T69" fmla="*/ 21 h 394"/>
                <a:gd name="T70" fmla="*/ 14 w 823"/>
                <a:gd name="T71" fmla="*/ 22 h 394"/>
                <a:gd name="T72" fmla="*/ 11 w 823"/>
                <a:gd name="T73" fmla="*/ 23 h 394"/>
                <a:gd name="T74" fmla="*/ 8 w 823"/>
                <a:gd name="T75" fmla="*/ 23 h 394"/>
                <a:gd name="T76" fmla="*/ 5 w 823"/>
                <a:gd name="T77" fmla="*/ 24 h 394"/>
                <a:gd name="T78" fmla="*/ 2 w 823"/>
                <a:gd name="T79" fmla="*/ 25 h 394"/>
                <a:gd name="T80" fmla="*/ 0 w 823"/>
                <a:gd name="T81" fmla="*/ 24 h 394"/>
                <a:gd name="T82" fmla="*/ 1 w 823"/>
                <a:gd name="T83" fmla="*/ 21 h 394"/>
                <a:gd name="T84" fmla="*/ 1 w 823"/>
                <a:gd name="T85" fmla="*/ 18 h 394"/>
                <a:gd name="T86" fmla="*/ 1 w 823"/>
                <a:gd name="T87" fmla="*/ 16 h 394"/>
                <a:gd name="T88" fmla="*/ 1 w 823"/>
                <a:gd name="T89" fmla="*/ 13 h 394"/>
                <a:gd name="T90" fmla="*/ 0 w 823"/>
                <a:gd name="T91" fmla="*/ 11 h 39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94">
                  <a:moveTo>
                    <a:pt x="2" y="161"/>
                  </a:moveTo>
                  <a:lnTo>
                    <a:pt x="26" y="156"/>
                  </a:lnTo>
                  <a:lnTo>
                    <a:pt x="51" y="150"/>
                  </a:lnTo>
                  <a:lnTo>
                    <a:pt x="76" y="145"/>
                  </a:lnTo>
                  <a:lnTo>
                    <a:pt x="100" y="140"/>
                  </a:lnTo>
                  <a:lnTo>
                    <a:pt x="125" y="136"/>
                  </a:lnTo>
                  <a:lnTo>
                    <a:pt x="149" y="131"/>
                  </a:lnTo>
                  <a:lnTo>
                    <a:pt x="174" y="126"/>
                  </a:lnTo>
                  <a:lnTo>
                    <a:pt x="198" y="121"/>
                  </a:lnTo>
                  <a:lnTo>
                    <a:pt x="224" y="116"/>
                  </a:lnTo>
                  <a:lnTo>
                    <a:pt x="248" y="111"/>
                  </a:lnTo>
                  <a:lnTo>
                    <a:pt x="272" y="106"/>
                  </a:lnTo>
                  <a:lnTo>
                    <a:pt x="297" y="101"/>
                  </a:lnTo>
                  <a:lnTo>
                    <a:pt x="321" y="95"/>
                  </a:lnTo>
                  <a:lnTo>
                    <a:pt x="346" y="90"/>
                  </a:lnTo>
                  <a:lnTo>
                    <a:pt x="371" y="85"/>
                  </a:lnTo>
                  <a:lnTo>
                    <a:pt x="396" y="80"/>
                  </a:lnTo>
                  <a:lnTo>
                    <a:pt x="420" y="75"/>
                  </a:lnTo>
                  <a:lnTo>
                    <a:pt x="444" y="70"/>
                  </a:lnTo>
                  <a:lnTo>
                    <a:pt x="469" y="66"/>
                  </a:lnTo>
                  <a:lnTo>
                    <a:pt x="493" y="61"/>
                  </a:lnTo>
                  <a:lnTo>
                    <a:pt x="518" y="56"/>
                  </a:lnTo>
                  <a:lnTo>
                    <a:pt x="542" y="51"/>
                  </a:lnTo>
                  <a:lnTo>
                    <a:pt x="568" y="46"/>
                  </a:lnTo>
                  <a:lnTo>
                    <a:pt x="592" y="40"/>
                  </a:lnTo>
                  <a:lnTo>
                    <a:pt x="616" y="35"/>
                  </a:lnTo>
                  <a:lnTo>
                    <a:pt x="641" y="30"/>
                  </a:lnTo>
                  <a:lnTo>
                    <a:pt x="665" y="25"/>
                  </a:lnTo>
                  <a:lnTo>
                    <a:pt x="690" y="20"/>
                  </a:lnTo>
                  <a:lnTo>
                    <a:pt x="714" y="15"/>
                  </a:lnTo>
                  <a:lnTo>
                    <a:pt x="739" y="10"/>
                  </a:lnTo>
                  <a:lnTo>
                    <a:pt x="763" y="5"/>
                  </a:lnTo>
                  <a:lnTo>
                    <a:pt x="787" y="0"/>
                  </a:lnTo>
                  <a:lnTo>
                    <a:pt x="793" y="8"/>
                  </a:lnTo>
                  <a:lnTo>
                    <a:pt x="798" y="15"/>
                  </a:lnTo>
                  <a:lnTo>
                    <a:pt x="803" y="23"/>
                  </a:lnTo>
                  <a:lnTo>
                    <a:pt x="808" y="31"/>
                  </a:lnTo>
                  <a:lnTo>
                    <a:pt x="810" y="54"/>
                  </a:lnTo>
                  <a:lnTo>
                    <a:pt x="812" y="75"/>
                  </a:lnTo>
                  <a:lnTo>
                    <a:pt x="814" y="96"/>
                  </a:lnTo>
                  <a:lnTo>
                    <a:pt x="816" y="119"/>
                  </a:lnTo>
                  <a:lnTo>
                    <a:pt x="818" y="133"/>
                  </a:lnTo>
                  <a:lnTo>
                    <a:pt x="819" y="147"/>
                  </a:lnTo>
                  <a:lnTo>
                    <a:pt x="821" y="161"/>
                  </a:lnTo>
                  <a:lnTo>
                    <a:pt x="823" y="175"/>
                  </a:lnTo>
                  <a:lnTo>
                    <a:pt x="819" y="190"/>
                  </a:lnTo>
                  <a:lnTo>
                    <a:pt x="815" y="206"/>
                  </a:lnTo>
                  <a:lnTo>
                    <a:pt x="811" y="222"/>
                  </a:lnTo>
                  <a:lnTo>
                    <a:pt x="807" y="237"/>
                  </a:lnTo>
                  <a:lnTo>
                    <a:pt x="781" y="242"/>
                  </a:lnTo>
                  <a:lnTo>
                    <a:pt x="757" y="246"/>
                  </a:lnTo>
                  <a:lnTo>
                    <a:pt x="731" y="251"/>
                  </a:lnTo>
                  <a:lnTo>
                    <a:pt x="706" y="256"/>
                  </a:lnTo>
                  <a:lnTo>
                    <a:pt x="682" y="262"/>
                  </a:lnTo>
                  <a:lnTo>
                    <a:pt x="656" y="266"/>
                  </a:lnTo>
                  <a:lnTo>
                    <a:pt x="631" y="271"/>
                  </a:lnTo>
                  <a:lnTo>
                    <a:pt x="605" y="276"/>
                  </a:lnTo>
                  <a:lnTo>
                    <a:pt x="581" y="281"/>
                  </a:lnTo>
                  <a:lnTo>
                    <a:pt x="555" y="285"/>
                  </a:lnTo>
                  <a:lnTo>
                    <a:pt x="530" y="290"/>
                  </a:lnTo>
                  <a:lnTo>
                    <a:pt x="505" y="295"/>
                  </a:lnTo>
                  <a:lnTo>
                    <a:pt x="480" y="300"/>
                  </a:lnTo>
                  <a:lnTo>
                    <a:pt x="455" y="305"/>
                  </a:lnTo>
                  <a:lnTo>
                    <a:pt x="429" y="309"/>
                  </a:lnTo>
                  <a:lnTo>
                    <a:pt x="404" y="315"/>
                  </a:lnTo>
                  <a:lnTo>
                    <a:pt x="378" y="320"/>
                  </a:lnTo>
                  <a:lnTo>
                    <a:pt x="354" y="325"/>
                  </a:lnTo>
                  <a:lnTo>
                    <a:pt x="328" y="330"/>
                  </a:lnTo>
                  <a:lnTo>
                    <a:pt x="303" y="335"/>
                  </a:lnTo>
                  <a:lnTo>
                    <a:pt x="278" y="339"/>
                  </a:lnTo>
                  <a:lnTo>
                    <a:pt x="252" y="344"/>
                  </a:lnTo>
                  <a:lnTo>
                    <a:pt x="228" y="349"/>
                  </a:lnTo>
                  <a:lnTo>
                    <a:pt x="202" y="354"/>
                  </a:lnTo>
                  <a:lnTo>
                    <a:pt x="177" y="359"/>
                  </a:lnTo>
                  <a:lnTo>
                    <a:pt x="151" y="364"/>
                  </a:lnTo>
                  <a:lnTo>
                    <a:pt x="126" y="370"/>
                  </a:lnTo>
                  <a:lnTo>
                    <a:pt x="100" y="375"/>
                  </a:lnTo>
                  <a:lnTo>
                    <a:pt x="76" y="379"/>
                  </a:lnTo>
                  <a:lnTo>
                    <a:pt x="51" y="384"/>
                  </a:lnTo>
                  <a:lnTo>
                    <a:pt x="25" y="389"/>
                  </a:lnTo>
                  <a:lnTo>
                    <a:pt x="0" y="394"/>
                  </a:lnTo>
                  <a:lnTo>
                    <a:pt x="4" y="373"/>
                  </a:lnTo>
                  <a:lnTo>
                    <a:pt x="8" y="351"/>
                  </a:lnTo>
                  <a:lnTo>
                    <a:pt x="12" y="330"/>
                  </a:lnTo>
                  <a:lnTo>
                    <a:pt x="16" y="308"/>
                  </a:lnTo>
                  <a:lnTo>
                    <a:pt x="15" y="287"/>
                  </a:lnTo>
                  <a:lnTo>
                    <a:pt x="15" y="266"/>
                  </a:lnTo>
                  <a:lnTo>
                    <a:pt x="14" y="245"/>
                  </a:lnTo>
                  <a:lnTo>
                    <a:pt x="13" y="224"/>
                  </a:lnTo>
                  <a:lnTo>
                    <a:pt x="11" y="208"/>
                  </a:lnTo>
                  <a:lnTo>
                    <a:pt x="8" y="192"/>
                  </a:lnTo>
                  <a:lnTo>
                    <a:pt x="5" y="177"/>
                  </a:lnTo>
                  <a:lnTo>
                    <a:pt x="2" y="161"/>
                  </a:lnTo>
                  <a:close/>
                </a:path>
              </a:pathLst>
            </a:custGeom>
            <a:solidFill>
              <a:srgbClr val="A85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2" name="Freeform 362">
              <a:extLst>
                <a:ext uri="{FF2B5EF4-FFF2-40B4-BE49-F238E27FC236}">
                  <a16:creationId xmlns:a16="http://schemas.microsoft.com/office/drawing/2014/main" id="{9C5646F2-F0C7-459C-B11F-C1934651F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2"/>
              <a:ext cx="206" cy="93"/>
            </a:xfrm>
            <a:custGeom>
              <a:avLst/>
              <a:gdLst>
                <a:gd name="T0" fmla="*/ 2 w 822"/>
                <a:gd name="T1" fmla="*/ 10 h 371"/>
                <a:gd name="T2" fmla="*/ 5 w 822"/>
                <a:gd name="T3" fmla="*/ 9 h 371"/>
                <a:gd name="T4" fmla="*/ 8 w 822"/>
                <a:gd name="T5" fmla="*/ 9 h 371"/>
                <a:gd name="T6" fmla="*/ 11 w 822"/>
                <a:gd name="T7" fmla="*/ 8 h 371"/>
                <a:gd name="T8" fmla="*/ 14 w 822"/>
                <a:gd name="T9" fmla="*/ 7 h 371"/>
                <a:gd name="T10" fmla="*/ 17 w 822"/>
                <a:gd name="T11" fmla="*/ 7 h 371"/>
                <a:gd name="T12" fmla="*/ 20 w 822"/>
                <a:gd name="T13" fmla="*/ 6 h 371"/>
                <a:gd name="T14" fmla="*/ 23 w 822"/>
                <a:gd name="T15" fmla="*/ 5 h 371"/>
                <a:gd name="T16" fmla="*/ 27 w 822"/>
                <a:gd name="T17" fmla="*/ 5 h 371"/>
                <a:gd name="T18" fmla="*/ 30 w 822"/>
                <a:gd name="T19" fmla="*/ 4 h 371"/>
                <a:gd name="T20" fmla="*/ 33 w 822"/>
                <a:gd name="T21" fmla="*/ 4 h 371"/>
                <a:gd name="T22" fmla="*/ 36 w 822"/>
                <a:gd name="T23" fmla="*/ 3 h 371"/>
                <a:gd name="T24" fmla="*/ 39 w 822"/>
                <a:gd name="T25" fmla="*/ 2 h 371"/>
                <a:gd name="T26" fmla="*/ 42 w 822"/>
                <a:gd name="T27" fmla="*/ 2 h 371"/>
                <a:gd name="T28" fmla="*/ 45 w 822"/>
                <a:gd name="T29" fmla="*/ 1 h 371"/>
                <a:gd name="T30" fmla="*/ 48 w 822"/>
                <a:gd name="T31" fmla="*/ 0 h 371"/>
                <a:gd name="T32" fmla="*/ 50 w 822"/>
                <a:gd name="T33" fmla="*/ 1 h 371"/>
                <a:gd name="T34" fmla="*/ 50 w 822"/>
                <a:gd name="T35" fmla="*/ 1 h 371"/>
                <a:gd name="T36" fmla="*/ 51 w 822"/>
                <a:gd name="T37" fmla="*/ 3 h 371"/>
                <a:gd name="T38" fmla="*/ 51 w 822"/>
                <a:gd name="T39" fmla="*/ 6 h 371"/>
                <a:gd name="T40" fmla="*/ 51 w 822"/>
                <a:gd name="T41" fmla="*/ 8 h 371"/>
                <a:gd name="T42" fmla="*/ 51 w 822"/>
                <a:gd name="T43" fmla="*/ 9 h 371"/>
                <a:gd name="T44" fmla="*/ 51 w 822"/>
                <a:gd name="T45" fmla="*/ 11 h 371"/>
                <a:gd name="T46" fmla="*/ 51 w 822"/>
                <a:gd name="T47" fmla="*/ 13 h 371"/>
                <a:gd name="T48" fmla="*/ 49 w 822"/>
                <a:gd name="T49" fmla="*/ 14 h 371"/>
                <a:gd name="T50" fmla="*/ 46 w 822"/>
                <a:gd name="T51" fmla="*/ 14 h 371"/>
                <a:gd name="T52" fmla="*/ 43 w 822"/>
                <a:gd name="T53" fmla="*/ 15 h 371"/>
                <a:gd name="T54" fmla="*/ 40 w 822"/>
                <a:gd name="T55" fmla="*/ 15 h 371"/>
                <a:gd name="T56" fmla="*/ 36 w 822"/>
                <a:gd name="T57" fmla="*/ 16 h 371"/>
                <a:gd name="T58" fmla="*/ 33 w 822"/>
                <a:gd name="T59" fmla="*/ 17 h 371"/>
                <a:gd name="T60" fmla="*/ 30 w 822"/>
                <a:gd name="T61" fmla="*/ 17 h 371"/>
                <a:gd name="T62" fmla="*/ 27 w 822"/>
                <a:gd name="T63" fmla="*/ 18 h 371"/>
                <a:gd name="T64" fmla="*/ 24 w 822"/>
                <a:gd name="T65" fmla="*/ 19 h 371"/>
                <a:gd name="T66" fmla="*/ 21 w 822"/>
                <a:gd name="T67" fmla="*/ 19 h 371"/>
                <a:gd name="T68" fmla="*/ 17 w 822"/>
                <a:gd name="T69" fmla="*/ 20 h 371"/>
                <a:gd name="T70" fmla="*/ 14 w 822"/>
                <a:gd name="T71" fmla="*/ 20 h 371"/>
                <a:gd name="T72" fmla="*/ 11 w 822"/>
                <a:gd name="T73" fmla="*/ 21 h 371"/>
                <a:gd name="T74" fmla="*/ 8 w 822"/>
                <a:gd name="T75" fmla="*/ 22 h 371"/>
                <a:gd name="T76" fmla="*/ 5 w 822"/>
                <a:gd name="T77" fmla="*/ 22 h 371"/>
                <a:gd name="T78" fmla="*/ 2 w 822"/>
                <a:gd name="T79" fmla="*/ 23 h 371"/>
                <a:gd name="T80" fmla="*/ 0 w 822"/>
                <a:gd name="T81" fmla="*/ 22 h 371"/>
                <a:gd name="T82" fmla="*/ 1 w 822"/>
                <a:gd name="T83" fmla="*/ 20 h 371"/>
                <a:gd name="T84" fmla="*/ 1 w 822"/>
                <a:gd name="T85" fmla="*/ 17 h 371"/>
                <a:gd name="T86" fmla="*/ 1 w 822"/>
                <a:gd name="T87" fmla="*/ 15 h 371"/>
                <a:gd name="T88" fmla="*/ 1 w 822"/>
                <a:gd name="T89" fmla="*/ 13 h 371"/>
                <a:gd name="T90" fmla="*/ 0 w 822"/>
                <a:gd name="T91" fmla="*/ 11 h 37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371">
                  <a:moveTo>
                    <a:pt x="2" y="160"/>
                  </a:moveTo>
                  <a:lnTo>
                    <a:pt x="26" y="155"/>
                  </a:lnTo>
                  <a:lnTo>
                    <a:pt x="52" y="150"/>
                  </a:lnTo>
                  <a:lnTo>
                    <a:pt x="76" y="145"/>
                  </a:lnTo>
                  <a:lnTo>
                    <a:pt x="100" y="139"/>
                  </a:lnTo>
                  <a:lnTo>
                    <a:pt x="125" y="135"/>
                  </a:lnTo>
                  <a:lnTo>
                    <a:pt x="150" y="130"/>
                  </a:lnTo>
                  <a:lnTo>
                    <a:pt x="175" y="125"/>
                  </a:lnTo>
                  <a:lnTo>
                    <a:pt x="199" y="120"/>
                  </a:lnTo>
                  <a:lnTo>
                    <a:pt x="224" y="115"/>
                  </a:lnTo>
                  <a:lnTo>
                    <a:pt x="249" y="110"/>
                  </a:lnTo>
                  <a:lnTo>
                    <a:pt x="273" y="105"/>
                  </a:lnTo>
                  <a:lnTo>
                    <a:pt x="298" y="100"/>
                  </a:lnTo>
                  <a:lnTo>
                    <a:pt x="322" y="95"/>
                  </a:lnTo>
                  <a:lnTo>
                    <a:pt x="348" y="90"/>
                  </a:lnTo>
                  <a:lnTo>
                    <a:pt x="372" y="84"/>
                  </a:lnTo>
                  <a:lnTo>
                    <a:pt x="397" y="79"/>
                  </a:lnTo>
                  <a:lnTo>
                    <a:pt x="421" y="75"/>
                  </a:lnTo>
                  <a:lnTo>
                    <a:pt x="446" y="70"/>
                  </a:lnTo>
                  <a:lnTo>
                    <a:pt x="471" y="65"/>
                  </a:lnTo>
                  <a:lnTo>
                    <a:pt x="495" y="60"/>
                  </a:lnTo>
                  <a:lnTo>
                    <a:pt x="520" y="55"/>
                  </a:lnTo>
                  <a:lnTo>
                    <a:pt x="544" y="50"/>
                  </a:lnTo>
                  <a:lnTo>
                    <a:pt x="569" y="45"/>
                  </a:lnTo>
                  <a:lnTo>
                    <a:pt x="593" y="40"/>
                  </a:lnTo>
                  <a:lnTo>
                    <a:pt x="618" y="35"/>
                  </a:lnTo>
                  <a:lnTo>
                    <a:pt x="643" y="29"/>
                  </a:lnTo>
                  <a:lnTo>
                    <a:pt x="667" y="24"/>
                  </a:lnTo>
                  <a:lnTo>
                    <a:pt x="692" y="20"/>
                  </a:lnTo>
                  <a:lnTo>
                    <a:pt x="716" y="15"/>
                  </a:lnTo>
                  <a:lnTo>
                    <a:pt x="741" y="10"/>
                  </a:lnTo>
                  <a:lnTo>
                    <a:pt x="765" y="5"/>
                  </a:lnTo>
                  <a:lnTo>
                    <a:pt x="789" y="0"/>
                  </a:lnTo>
                  <a:lnTo>
                    <a:pt x="795" y="6"/>
                  </a:lnTo>
                  <a:lnTo>
                    <a:pt x="799" y="12"/>
                  </a:lnTo>
                  <a:lnTo>
                    <a:pt x="804" y="18"/>
                  </a:lnTo>
                  <a:lnTo>
                    <a:pt x="808" y="25"/>
                  </a:lnTo>
                  <a:lnTo>
                    <a:pt x="810" y="47"/>
                  </a:lnTo>
                  <a:lnTo>
                    <a:pt x="811" y="68"/>
                  </a:lnTo>
                  <a:lnTo>
                    <a:pt x="813" y="90"/>
                  </a:lnTo>
                  <a:lnTo>
                    <a:pt x="814" y="111"/>
                  </a:lnTo>
                  <a:lnTo>
                    <a:pt x="816" y="122"/>
                  </a:lnTo>
                  <a:lnTo>
                    <a:pt x="818" y="133"/>
                  </a:lnTo>
                  <a:lnTo>
                    <a:pt x="820" y="146"/>
                  </a:lnTo>
                  <a:lnTo>
                    <a:pt x="822" y="157"/>
                  </a:lnTo>
                  <a:lnTo>
                    <a:pt x="818" y="170"/>
                  </a:lnTo>
                  <a:lnTo>
                    <a:pt x="814" y="184"/>
                  </a:lnTo>
                  <a:lnTo>
                    <a:pt x="810" y="198"/>
                  </a:lnTo>
                  <a:lnTo>
                    <a:pt x="806" y="211"/>
                  </a:lnTo>
                  <a:lnTo>
                    <a:pt x="780" y="216"/>
                  </a:lnTo>
                  <a:lnTo>
                    <a:pt x="756" y="221"/>
                  </a:lnTo>
                  <a:lnTo>
                    <a:pt x="730" y="225"/>
                  </a:lnTo>
                  <a:lnTo>
                    <a:pt x="705" y="230"/>
                  </a:lnTo>
                  <a:lnTo>
                    <a:pt x="681" y="235"/>
                  </a:lnTo>
                  <a:lnTo>
                    <a:pt x="655" y="240"/>
                  </a:lnTo>
                  <a:lnTo>
                    <a:pt x="630" y="245"/>
                  </a:lnTo>
                  <a:lnTo>
                    <a:pt x="604" y="251"/>
                  </a:lnTo>
                  <a:lnTo>
                    <a:pt x="580" y="255"/>
                  </a:lnTo>
                  <a:lnTo>
                    <a:pt x="554" y="260"/>
                  </a:lnTo>
                  <a:lnTo>
                    <a:pt x="529" y="265"/>
                  </a:lnTo>
                  <a:lnTo>
                    <a:pt x="503" y="270"/>
                  </a:lnTo>
                  <a:lnTo>
                    <a:pt x="479" y="275"/>
                  </a:lnTo>
                  <a:lnTo>
                    <a:pt x="454" y="280"/>
                  </a:lnTo>
                  <a:lnTo>
                    <a:pt x="428" y="285"/>
                  </a:lnTo>
                  <a:lnTo>
                    <a:pt x="403" y="290"/>
                  </a:lnTo>
                  <a:lnTo>
                    <a:pt x="378" y="295"/>
                  </a:lnTo>
                  <a:lnTo>
                    <a:pt x="353" y="301"/>
                  </a:lnTo>
                  <a:lnTo>
                    <a:pt x="327" y="306"/>
                  </a:lnTo>
                  <a:lnTo>
                    <a:pt x="302" y="310"/>
                  </a:lnTo>
                  <a:lnTo>
                    <a:pt x="277" y="315"/>
                  </a:lnTo>
                  <a:lnTo>
                    <a:pt x="252" y="320"/>
                  </a:lnTo>
                  <a:lnTo>
                    <a:pt x="227" y="325"/>
                  </a:lnTo>
                  <a:lnTo>
                    <a:pt x="201" y="330"/>
                  </a:lnTo>
                  <a:lnTo>
                    <a:pt x="176" y="335"/>
                  </a:lnTo>
                  <a:lnTo>
                    <a:pt x="151" y="340"/>
                  </a:lnTo>
                  <a:lnTo>
                    <a:pt x="126" y="345"/>
                  </a:lnTo>
                  <a:lnTo>
                    <a:pt x="100" y="350"/>
                  </a:lnTo>
                  <a:lnTo>
                    <a:pt x="75" y="356"/>
                  </a:lnTo>
                  <a:lnTo>
                    <a:pt x="51" y="361"/>
                  </a:lnTo>
                  <a:lnTo>
                    <a:pt x="25" y="366"/>
                  </a:lnTo>
                  <a:lnTo>
                    <a:pt x="0" y="371"/>
                  </a:lnTo>
                  <a:lnTo>
                    <a:pt x="4" y="350"/>
                  </a:lnTo>
                  <a:lnTo>
                    <a:pt x="8" y="331"/>
                  </a:lnTo>
                  <a:lnTo>
                    <a:pt x="12" y="311"/>
                  </a:lnTo>
                  <a:lnTo>
                    <a:pt x="16" y="291"/>
                  </a:lnTo>
                  <a:lnTo>
                    <a:pt x="15" y="273"/>
                  </a:lnTo>
                  <a:lnTo>
                    <a:pt x="15" y="254"/>
                  </a:lnTo>
                  <a:lnTo>
                    <a:pt x="14" y="235"/>
                  </a:lnTo>
                  <a:lnTo>
                    <a:pt x="14" y="217"/>
                  </a:lnTo>
                  <a:lnTo>
                    <a:pt x="11" y="203"/>
                  </a:lnTo>
                  <a:lnTo>
                    <a:pt x="8" y="188"/>
                  </a:lnTo>
                  <a:lnTo>
                    <a:pt x="5" y="174"/>
                  </a:lnTo>
                  <a:lnTo>
                    <a:pt x="2" y="160"/>
                  </a:lnTo>
                  <a:close/>
                </a:path>
              </a:pathLst>
            </a:custGeom>
            <a:solidFill>
              <a:srgbClr val="AA6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3" name="Freeform 363">
              <a:extLst>
                <a:ext uri="{FF2B5EF4-FFF2-40B4-BE49-F238E27FC236}">
                  <a16:creationId xmlns:a16="http://schemas.microsoft.com/office/drawing/2014/main" id="{F5874282-A653-4B6A-956A-7A3810AF44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5"/>
              <a:ext cx="206" cy="87"/>
            </a:xfrm>
            <a:custGeom>
              <a:avLst/>
              <a:gdLst>
                <a:gd name="T0" fmla="*/ 2 w 823"/>
                <a:gd name="T1" fmla="*/ 10 h 349"/>
                <a:gd name="T2" fmla="*/ 5 w 823"/>
                <a:gd name="T3" fmla="*/ 9 h 349"/>
                <a:gd name="T4" fmla="*/ 8 w 823"/>
                <a:gd name="T5" fmla="*/ 8 h 349"/>
                <a:gd name="T6" fmla="*/ 11 w 823"/>
                <a:gd name="T7" fmla="*/ 8 h 349"/>
                <a:gd name="T8" fmla="*/ 14 w 823"/>
                <a:gd name="T9" fmla="*/ 7 h 349"/>
                <a:gd name="T10" fmla="*/ 17 w 823"/>
                <a:gd name="T11" fmla="*/ 6 h 349"/>
                <a:gd name="T12" fmla="*/ 20 w 823"/>
                <a:gd name="T13" fmla="*/ 6 h 349"/>
                <a:gd name="T14" fmla="*/ 24 w 823"/>
                <a:gd name="T15" fmla="*/ 5 h 349"/>
                <a:gd name="T16" fmla="*/ 27 w 823"/>
                <a:gd name="T17" fmla="*/ 5 h 349"/>
                <a:gd name="T18" fmla="*/ 30 w 823"/>
                <a:gd name="T19" fmla="*/ 4 h 349"/>
                <a:gd name="T20" fmla="*/ 33 w 823"/>
                <a:gd name="T21" fmla="*/ 3 h 349"/>
                <a:gd name="T22" fmla="*/ 36 w 823"/>
                <a:gd name="T23" fmla="*/ 3 h 349"/>
                <a:gd name="T24" fmla="*/ 39 w 823"/>
                <a:gd name="T25" fmla="*/ 2 h 349"/>
                <a:gd name="T26" fmla="*/ 42 w 823"/>
                <a:gd name="T27" fmla="*/ 1 h 349"/>
                <a:gd name="T28" fmla="*/ 45 w 823"/>
                <a:gd name="T29" fmla="*/ 1 h 349"/>
                <a:gd name="T30" fmla="*/ 48 w 823"/>
                <a:gd name="T31" fmla="*/ 0 h 349"/>
                <a:gd name="T32" fmla="*/ 50 w 823"/>
                <a:gd name="T33" fmla="*/ 0 h 349"/>
                <a:gd name="T34" fmla="*/ 50 w 823"/>
                <a:gd name="T35" fmla="*/ 1 h 349"/>
                <a:gd name="T36" fmla="*/ 51 w 823"/>
                <a:gd name="T37" fmla="*/ 2 h 349"/>
                <a:gd name="T38" fmla="*/ 51 w 823"/>
                <a:gd name="T39" fmla="*/ 5 h 349"/>
                <a:gd name="T40" fmla="*/ 51 w 823"/>
                <a:gd name="T41" fmla="*/ 7 h 349"/>
                <a:gd name="T42" fmla="*/ 51 w 823"/>
                <a:gd name="T43" fmla="*/ 8 h 349"/>
                <a:gd name="T44" fmla="*/ 51 w 823"/>
                <a:gd name="T45" fmla="*/ 9 h 349"/>
                <a:gd name="T46" fmla="*/ 51 w 823"/>
                <a:gd name="T47" fmla="*/ 11 h 349"/>
                <a:gd name="T48" fmla="*/ 49 w 823"/>
                <a:gd name="T49" fmla="*/ 12 h 349"/>
                <a:gd name="T50" fmla="*/ 46 w 823"/>
                <a:gd name="T51" fmla="*/ 12 h 349"/>
                <a:gd name="T52" fmla="*/ 43 w 823"/>
                <a:gd name="T53" fmla="*/ 13 h 349"/>
                <a:gd name="T54" fmla="*/ 40 w 823"/>
                <a:gd name="T55" fmla="*/ 14 h 349"/>
                <a:gd name="T56" fmla="*/ 36 w 823"/>
                <a:gd name="T57" fmla="*/ 14 h 349"/>
                <a:gd name="T58" fmla="*/ 33 w 823"/>
                <a:gd name="T59" fmla="*/ 15 h 349"/>
                <a:gd name="T60" fmla="*/ 30 w 823"/>
                <a:gd name="T61" fmla="*/ 16 h 349"/>
                <a:gd name="T62" fmla="*/ 27 w 823"/>
                <a:gd name="T63" fmla="*/ 16 h 349"/>
                <a:gd name="T64" fmla="*/ 24 w 823"/>
                <a:gd name="T65" fmla="*/ 17 h 349"/>
                <a:gd name="T66" fmla="*/ 21 w 823"/>
                <a:gd name="T67" fmla="*/ 17 h 349"/>
                <a:gd name="T68" fmla="*/ 18 w 823"/>
                <a:gd name="T69" fmla="*/ 18 h 349"/>
                <a:gd name="T70" fmla="*/ 14 w 823"/>
                <a:gd name="T71" fmla="*/ 19 h 349"/>
                <a:gd name="T72" fmla="*/ 11 w 823"/>
                <a:gd name="T73" fmla="*/ 19 h 349"/>
                <a:gd name="T74" fmla="*/ 8 w 823"/>
                <a:gd name="T75" fmla="*/ 20 h 349"/>
                <a:gd name="T76" fmla="*/ 5 w 823"/>
                <a:gd name="T77" fmla="*/ 21 h 349"/>
                <a:gd name="T78" fmla="*/ 2 w 823"/>
                <a:gd name="T79" fmla="*/ 21 h 349"/>
                <a:gd name="T80" fmla="*/ 0 w 823"/>
                <a:gd name="T81" fmla="*/ 20 h 349"/>
                <a:gd name="T82" fmla="*/ 1 w 823"/>
                <a:gd name="T83" fmla="*/ 18 h 349"/>
                <a:gd name="T84" fmla="*/ 1 w 823"/>
                <a:gd name="T85" fmla="*/ 16 h 349"/>
                <a:gd name="T86" fmla="*/ 1 w 823"/>
                <a:gd name="T87" fmla="*/ 14 h 349"/>
                <a:gd name="T88" fmla="*/ 1 w 823"/>
                <a:gd name="T89" fmla="*/ 12 h 349"/>
                <a:gd name="T90" fmla="*/ 1 w 823"/>
                <a:gd name="T91" fmla="*/ 11 h 34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49">
                  <a:moveTo>
                    <a:pt x="4" y="161"/>
                  </a:moveTo>
                  <a:lnTo>
                    <a:pt x="28" y="156"/>
                  </a:lnTo>
                  <a:lnTo>
                    <a:pt x="54" y="151"/>
                  </a:lnTo>
                  <a:lnTo>
                    <a:pt x="78" y="146"/>
                  </a:lnTo>
                  <a:lnTo>
                    <a:pt x="102" y="141"/>
                  </a:lnTo>
                  <a:lnTo>
                    <a:pt x="127" y="136"/>
                  </a:lnTo>
                  <a:lnTo>
                    <a:pt x="152" y="131"/>
                  </a:lnTo>
                  <a:lnTo>
                    <a:pt x="177" y="125"/>
                  </a:lnTo>
                  <a:lnTo>
                    <a:pt x="201" y="120"/>
                  </a:lnTo>
                  <a:lnTo>
                    <a:pt x="227" y="115"/>
                  </a:lnTo>
                  <a:lnTo>
                    <a:pt x="251" y="111"/>
                  </a:lnTo>
                  <a:lnTo>
                    <a:pt x="276" y="106"/>
                  </a:lnTo>
                  <a:lnTo>
                    <a:pt x="301" y="101"/>
                  </a:lnTo>
                  <a:lnTo>
                    <a:pt x="325" y="96"/>
                  </a:lnTo>
                  <a:lnTo>
                    <a:pt x="350" y="91"/>
                  </a:lnTo>
                  <a:lnTo>
                    <a:pt x="374" y="86"/>
                  </a:lnTo>
                  <a:lnTo>
                    <a:pt x="400" y="81"/>
                  </a:lnTo>
                  <a:lnTo>
                    <a:pt x="424" y="76"/>
                  </a:lnTo>
                  <a:lnTo>
                    <a:pt x="449" y="70"/>
                  </a:lnTo>
                  <a:lnTo>
                    <a:pt x="474" y="65"/>
                  </a:lnTo>
                  <a:lnTo>
                    <a:pt x="498" y="60"/>
                  </a:lnTo>
                  <a:lnTo>
                    <a:pt x="523" y="55"/>
                  </a:lnTo>
                  <a:lnTo>
                    <a:pt x="547" y="50"/>
                  </a:lnTo>
                  <a:lnTo>
                    <a:pt x="573" y="46"/>
                  </a:lnTo>
                  <a:lnTo>
                    <a:pt x="597" y="41"/>
                  </a:lnTo>
                  <a:lnTo>
                    <a:pt x="622" y="36"/>
                  </a:lnTo>
                  <a:lnTo>
                    <a:pt x="646" y="31"/>
                  </a:lnTo>
                  <a:lnTo>
                    <a:pt x="670" y="26"/>
                  </a:lnTo>
                  <a:lnTo>
                    <a:pt x="695" y="20"/>
                  </a:lnTo>
                  <a:lnTo>
                    <a:pt x="720" y="15"/>
                  </a:lnTo>
                  <a:lnTo>
                    <a:pt x="745" y="10"/>
                  </a:lnTo>
                  <a:lnTo>
                    <a:pt x="769" y="5"/>
                  </a:lnTo>
                  <a:lnTo>
                    <a:pt x="794" y="0"/>
                  </a:lnTo>
                  <a:lnTo>
                    <a:pt x="798" y="5"/>
                  </a:lnTo>
                  <a:lnTo>
                    <a:pt x="802" y="10"/>
                  </a:lnTo>
                  <a:lnTo>
                    <a:pt x="805" y="15"/>
                  </a:lnTo>
                  <a:lnTo>
                    <a:pt x="809" y="20"/>
                  </a:lnTo>
                  <a:lnTo>
                    <a:pt x="810" y="41"/>
                  </a:lnTo>
                  <a:lnTo>
                    <a:pt x="812" y="61"/>
                  </a:lnTo>
                  <a:lnTo>
                    <a:pt x="813" y="83"/>
                  </a:lnTo>
                  <a:lnTo>
                    <a:pt x="814" y="103"/>
                  </a:lnTo>
                  <a:lnTo>
                    <a:pt x="816" y="112"/>
                  </a:lnTo>
                  <a:lnTo>
                    <a:pt x="819" y="121"/>
                  </a:lnTo>
                  <a:lnTo>
                    <a:pt x="821" y="131"/>
                  </a:lnTo>
                  <a:lnTo>
                    <a:pt x="823" y="141"/>
                  </a:lnTo>
                  <a:lnTo>
                    <a:pt x="819" y="152"/>
                  </a:lnTo>
                  <a:lnTo>
                    <a:pt x="814" y="163"/>
                  </a:lnTo>
                  <a:lnTo>
                    <a:pt x="810" y="175"/>
                  </a:lnTo>
                  <a:lnTo>
                    <a:pt x="806" y="187"/>
                  </a:lnTo>
                  <a:lnTo>
                    <a:pt x="780" y="192"/>
                  </a:lnTo>
                  <a:lnTo>
                    <a:pt x="756" y="197"/>
                  </a:lnTo>
                  <a:lnTo>
                    <a:pt x="730" y="202"/>
                  </a:lnTo>
                  <a:lnTo>
                    <a:pt x="705" y="207"/>
                  </a:lnTo>
                  <a:lnTo>
                    <a:pt x="681" y="212"/>
                  </a:lnTo>
                  <a:lnTo>
                    <a:pt x="655" y="217"/>
                  </a:lnTo>
                  <a:lnTo>
                    <a:pt x="630" y="222"/>
                  </a:lnTo>
                  <a:lnTo>
                    <a:pt x="605" y="227"/>
                  </a:lnTo>
                  <a:lnTo>
                    <a:pt x="580" y="232"/>
                  </a:lnTo>
                  <a:lnTo>
                    <a:pt x="554" y="237"/>
                  </a:lnTo>
                  <a:lnTo>
                    <a:pt x="529" y="242"/>
                  </a:lnTo>
                  <a:lnTo>
                    <a:pt x="504" y="247"/>
                  </a:lnTo>
                  <a:lnTo>
                    <a:pt x="479" y="252"/>
                  </a:lnTo>
                  <a:lnTo>
                    <a:pt x="454" y="257"/>
                  </a:lnTo>
                  <a:lnTo>
                    <a:pt x="428" y="262"/>
                  </a:lnTo>
                  <a:lnTo>
                    <a:pt x="404" y="267"/>
                  </a:lnTo>
                  <a:lnTo>
                    <a:pt x="378" y="272"/>
                  </a:lnTo>
                  <a:lnTo>
                    <a:pt x="353" y="277"/>
                  </a:lnTo>
                  <a:lnTo>
                    <a:pt x="327" y="282"/>
                  </a:lnTo>
                  <a:lnTo>
                    <a:pt x="303" y="287"/>
                  </a:lnTo>
                  <a:lnTo>
                    <a:pt x="278" y="293"/>
                  </a:lnTo>
                  <a:lnTo>
                    <a:pt x="252" y="298"/>
                  </a:lnTo>
                  <a:lnTo>
                    <a:pt x="227" y="303"/>
                  </a:lnTo>
                  <a:lnTo>
                    <a:pt x="202" y="308"/>
                  </a:lnTo>
                  <a:lnTo>
                    <a:pt x="177" y="313"/>
                  </a:lnTo>
                  <a:lnTo>
                    <a:pt x="151" y="318"/>
                  </a:lnTo>
                  <a:lnTo>
                    <a:pt x="126" y="323"/>
                  </a:lnTo>
                  <a:lnTo>
                    <a:pt x="100" y="328"/>
                  </a:lnTo>
                  <a:lnTo>
                    <a:pt x="76" y="333"/>
                  </a:lnTo>
                  <a:lnTo>
                    <a:pt x="51" y="338"/>
                  </a:lnTo>
                  <a:lnTo>
                    <a:pt x="25" y="344"/>
                  </a:lnTo>
                  <a:lnTo>
                    <a:pt x="0" y="349"/>
                  </a:lnTo>
                  <a:lnTo>
                    <a:pt x="4" y="330"/>
                  </a:lnTo>
                  <a:lnTo>
                    <a:pt x="9" y="312"/>
                  </a:lnTo>
                  <a:lnTo>
                    <a:pt x="13" y="295"/>
                  </a:lnTo>
                  <a:lnTo>
                    <a:pt x="17" y="276"/>
                  </a:lnTo>
                  <a:lnTo>
                    <a:pt x="16" y="260"/>
                  </a:lnTo>
                  <a:lnTo>
                    <a:pt x="16" y="244"/>
                  </a:lnTo>
                  <a:lnTo>
                    <a:pt x="15" y="227"/>
                  </a:lnTo>
                  <a:lnTo>
                    <a:pt x="15" y="211"/>
                  </a:lnTo>
                  <a:lnTo>
                    <a:pt x="12" y="199"/>
                  </a:lnTo>
                  <a:lnTo>
                    <a:pt x="9" y="186"/>
                  </a:lnTo>
                  <a:lnTo>
                    <a:pt x="6" y="173"/>
                  </a:lnTo>
                  <a:lnTo>
                    <a:pt x="4" y="161"/>
                  </a:lnTo>
                  <a:close/>
                </a:path>
              </a:pathLst>
            </a:custGeom>
            <a:solidFill>
              <a:srgbClr val="AF6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4" name="Freeform 364">
              <a:extLst>
                <a:ext uri="{FF2B5EF4-FFF2-40B4-BE49-F238E27FC236}">
                  <a16:creationId xmlns:a16="http://schemas.microsoft.com/office/drawing/2014/main" id="{277114BE-8A8D-4091-A3DB-D4DA737D51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8"/>
              <a:ext cx="206" cy="81"/>
            </a:xfrm>
            <a:custGeom>
              <a:avLst/>
              <a:gdLst>
                <a:gd name="T0" fmla="*/ 2 w 823"/>
                <a:gd name="T1" fmla="*/ 10 h 325"/>
                <a:gd name="T2" fmla="*/ 5 w 823"/>
                <a:gd name="T3" fmla="*/ 9 h 325"/>
                <a:gd name="T4" fmla="*/ 8 w 823"/>
                <a:gd name="T5" fmla="*/ 8 h 325"/>
                <a:gd name="T6" fmla="*/ 11 w 823"/>
                <a:gd name="T7" fmla="*/ 8 h 325"/>
                <a:gd name="T8" fmla="*/ 14 w 823"/>
                <a:gd name="T9" fmla="*/ 7 h 325"/>
                <a:gd name="T10" fmla="*/ 17 w 823"/>
                <a:gd name="T11" fmla="*/ 6 h 325"/>
                <a:gd name="T12" fmla="*/ 21 w 823"/>
                <a:gd name="T13" fmla="*/ 6 h 325"/>
                <a:gd name="T14" fmla="*/ 24 w 823"/>
                <a:gd name="T15" fmla="*/ 5 h 325"/>
                <a:gd name="T16" fmla="*/ 27 w 823"/>
                <a:gd name="T17" fmla="*/ 5 h 325"/>
                <a:gd name="T18" fmla="*/ 30 w 823"/>
                <a:gd name="T19" fmla="*/ 4 h 325"/>
                <a:gd name="T20" fmla="*/ 33 w 823"/>
                <a:gd name="T21" fmla="*/ 3 h 325"/>
                <a:gd name="T22" fmla="*/ 36 w 823"/>
                <a:gd name="T23" fmla="*/ 3 h 325"/>
                <a:gd name="T24" fmla="*/ 39 w 823"/>
                <a:gd name="T25" fmla="*/ 2 h 325"/>
                <a:gd name="T26" fmla="*/ 42 w 823"/>
                <a:gd name="T27" fmla="*/ 1 h 325"/>
                <a:gd name="T28" fmla="*/ 45 w 823"/>
                <a:gd name="T29" fmla="*/ 1 h 325"/>
                <a:gd name="T30" fmla="*/ 48 w 823"/>
                <a:gd name="T31" fmla="*/ 0 h 325"/>
                <a:gd name="T32" fmla="*/ 50 w 823"/>
                <a:gd name="T33" fmla="*/ 0 h 325"/>
                <a:gd name="T34" fmla="*/ 51 w 823"/>
                <a:gd name="T35" fmla="*/ 1 h 325"/>
                <a:gd name="T36" fmla="*/ 51 w 823"/>
                <a:gd name="T37" fmla="*/ 2 h 325"/>
                <a:gd name="T38" fmla="*/ 51 w 823"/>
                <a:gd name="T39" fmla="*/ 4 h 325"/>
                <a:gd name="T40" fmla="*/ 51 w 823"/>
                <a:gd name="T41" fmla="*/ 6 h 325"/>
                <a:gd name="T42" fmla="*/ 51 w 823"/>
                <a:gd name="T43" fmla="*/ 7 h 325"/>
                <a:gd name="T44" fmla="*/ 51 w 823"/>
                <a:gd name="T45" fmla="*/ 8 h 325"/>
                <a:gd name="T46" fmla="*/ 51 w 823"/>
                <a:gd name="T47" fmla="*/ 9 h 325"/>
                <a:gd name="T48" fmla="*/ 49 w 823"/>
                <a:gd name="T49" fmla="*/ 10 h 325"/>
                <a:gd name="T50" fmla="*/ 46 w 823"/>
                <a:gd name="T51" fmla="*/ 11 h 325"/>
                <a:gd name="T52" fmla="*/ 43 w 823"/>
                <a:gd name="T53" fmla="*/ 12 h 325"/>
                <a:gd name="T54" fmla="*/ 40 w 823"/>
                <a:gd name="T55" fmla="*/ 12 h 325"/>
                <a:gd name="T56" fmla="*/ 36 w 823"/>
                <a:gd name="T57" fmla="*/ 13 h 325"/>
                <a:gd name="T58" fmla="*/ 33 w 823"/>
                <a:gd name="T59" fmla="*/ 13 h 325"/>
                <a:gd name="T60" fmla="*/ 30 w 823"/>
                <a:gd name="T61" fmla="*/ 14 h 325"/>
                <a:gd name="T62" fmla="*/ 27 w 823"/>
                <a:gd name="T63" fmla="*/ 15 h 325"/>
                <a:gd name="T64" fmla="*/ 24 w 823"/>
                <a:gd name="T65" fmla="*/ 15 h 325"/>
                <a:gd name="T66" fmla="*/ 21 w 823"/>
                <a:gd name="T67" fmla="*/ 16 h 325"/>
                <a:gd name="T68" fmla="*/ 17 w 823"/>
                <a:gd name="T69" fmla="*/ 17 h 325"/>
                <a:gd name="T70" fmla="*/ 14 w 823"/>
                <a:gd name="T71" fmla="*/ 17 h 325"/>
                <a:gd name="T72" fmla="*/ 11 w 823"/>
                <a:gd name="T73" fmla="*/ 18 h 325"/>
                <a:gd name="T74" fmla="*/ 8 w 823"/>
                <a:gd name="T75" fmla="*/ 19 h 325"/>
                <a:gd name="T76" fmla="*/ 5 w 823"/>
                <a:gd name="T77" fmla="*/ 19 h 325"/>
                <a:gd name="T78" fmla="*/ 2 w 823"/>
                <a:gd name="T79" fmla="*/ 20 h 325"/>
                <a:gd name="T80" fmla="*/ 0 w 823"/>
                <a:gd name="T81" fmla="*/ 19 h 325"/>
                <a:gd name="T82" fmla="*/ 1 w 823"/>
                <a:gd name="T83" fmla="*/ 17 h 325"/>
                <a:gd name="T84" fmla="*/ 1 w 823"/>
                <a:gd name="T85" fmla="*/ 15 h 325"/>
                <a:gd name="T86" fmla="*/ 1 w 823"/>
                <a:gd name="T87" fmla="*/ 13 h 325"/>
                <a:gd name="T88" fmla="*/ 1 w 823"/>
                <a:gd name="T89" fmla="*/ 12 h 325"/>
                <a:gd name="T90" fmla="*/ 1 w 823"/>
                <a:gd name="T91" fmla="*/ 11 h 3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25">
                  <a:moveTo>
                    <a:pt x="4" y="160"/>
                  </a:moveTo>
                  <a:lnTo>
                    <a:pt x="28" y="155"/>
                  </a:lnTo>
                  <a:lnTo>
                    <a:pt x="54" y="150"/>
                  </a:lnTo>
                  <a:lnTo>
                    <a:pt x="78" y="145"/>
                  </a:lnTo>
                  <a:lnTo>
                    <a:pt x="104" y="140"/>
                  </a:lnTo>
                  <a:lnTo>
                    <a:pt x="128" y="135"/>
                  </a:lnTo>
                  <a:lnTo>
                    <a:pt x="152" y="130"/>
                  </a:lnTo>
                  <a:lnTo>
                    <a:pt x="178" y="125"/>
                  </a:lnTo>
                  <a:lnTo>
                    <a:pt x="202" y="120"/>
                  </a:lnTo>
                  <a:lnTo>
                    <a:pt x="228" y="114"/>
                  </a:lnTo>
                  <a:lnTo>
                    <a:pt x="252" y="110"/>
                  </a:lnTo>
                  <a:lnTo>
                    <a:pt x="277" y="105"/>
                  </a:lnTo>
                  <a:lnTo>
                    <a:pt x="302" y="100"/>
                  </a:lnTo>
                  <a:lnTo>
                    <a:pt x="326" y="95"/>
                  </a:lnTo>
                  <a:lnTo>
                    <a:pt x="351" y="90"/>
                  </a:lnTo>
                  <a:lnTo>
                    <a:pt x="376" y="85"/>
                  </a:lnTo>
                  <a:lnTo>
                    <a:pt x="401" y="80"/>
                  </a:lnTo>
                  <a:lnTo>
                    <a:pt x="426" y="75"/>
                  </a:lnTo>
                  <a:lnTo>
                    <a:pt x="451" y="70"/>
                  </a:lnTo>
                  <a:lnTo>
                    <a:pt x="475" y="65"/>
                  </a:lnTo>
                  <a:lnTo>
                    <a:pt x="500" y="60"/>
                  </a:lnTo>
                  <a:lnTo>
                    <a:pt x="525" y="55"/>
                  </a:lnTo>
                  <a:lnTo>
                    <a:pt x="549" y="50"/>
                  </a:lnTo>
                  <a:lnTo>
                    <a:pt x="575" y="45"/>
                  </a:lnTo>
                  <a:lnTo>
                    <a:pt x="599" y="40"/>
                  </a:lnTo>
                  <a:lnTo>
                    <a:pt x="624" y="35"/>
                  </a:lnTo>
                  <a:lnTo>
                    <a:pt x="649" y="30"/>
                  </a:lnTo>
                  <a:lnTo>
                    <a:pt x="673" y="25"/>
                  </a:lnTo>
                  <a:lnTo>
                    <a:pt x="698" y="21"/>
                  </a:lnTo>
                  <a:lnTo>
                    <a:pt x="722" y="16"/>
                  </a:lnTo>
                  <a:lnTo>
                    <a:pt x="748" y="11"/>
                  </a:lnTo>
                  <a:lnTo>
                    <a:pt x="772" y="5"/>
                  </a:lnTo>
                  <a:lnTo>
                    <a:pt x="797" y="0"/>
                  </a:lnTo>
                  <a:lnTo>
                    <a:pt x="800" y="4"/>
                  </a:lnTo>
                  <a:lnTo>
                    <a:pt x="803" y="7"/>
                  </a:lnTo>
                  <a:lnTo>
                    <a:pt x="806" y="11"/>
                  </a:lnTo>
                  <a:lnTo>
                    <a:pt x="809" y="15"/>
                  </a:lnTo>
                  <a:lnTo>
                    <a:pt x="810" y="34"/>
                  </a:lnTo>
                  <a:lnTo>
                    <a:pt x="811" y="54"/>
                  </a:lnTo>
                  <a:lnTo>
                    <a:pt x="812" y="74"/>
                  </a:lnTo>
                  <a:lnTo>
                    <a:pt x="813" y="94"/>
                  </a:lnTo>
                  <a:lnTo>
                    <a:pt x="815" y="101"/>
                  </a:lnTo>
                  <a:lnTo>
                    <a:pt x="818" y="108"/>
                  </a:lnTo>
                  <a:lnTo>
                    <a:pt x="820" y="115"/>
                  </a:lnTo>
                  <a:lnTo>
                    <a:pt x="823" y="123"/>
                  </a:lnTo>
                  <a:lnTo>
                    <a:pt x="818" y="132"/>
                  </a:lnTo>
                  <a:lnTo>
                    <a:pt x="814" y="141"/>
                  </a:lnTo>
                  <a:lnTo>
                    <a:pt x="809" y="151"/>
                  </a:lnTo>
                  <a:lnTo>
                    <a:pt x="805" y="160"/>
                  </a:lnTo>
                  <a:lnTo>
                    <a:pt x="779" y="165"/>
                  </a:lnTo>
                  <a:lnTo>
                    <a:pt x="755" y="171"/>
                  </a:lnTo>
                  <a:lnTo>
                    <a:pt x="729" y="176"/>
                  </a:lnTo>
                  <a:lnTo>
                    <a:pt x="705" y="181"/>
                  </a:lnTo>
                  <a:lnTo>
                    <a:pt x="680" y="187"/>
                  </a:lnTo>
                  <a:lnTo>
                    <a:pt x="654" y="192"/>
                  </a:lnTo>
                  <a:lnTo>
                    <a:pt x="630" y="197"/>
                  </a:lnTo>
                  <a:lnTo>
                    <a:pt x="604" y="202"/>
                  </a:lnTo>
                  <a:lnTo>
                    <a:pt x="579" y="207"/>
                  </a:lnTo>
                  <a:lnTo>
                    <a:pt x="554" y="212"/>
                  </a:lnTo>
                  <a:lnTo>
                    <a:pt x="529" y="217"/>
                  </a:lnTo>
                  <a:lnTo>
                    <a:pt x="503" y="222"/>
                  </a:lnTo>
                  <a:lnTo>
                    <a:pt x="478" y="228"/>
                  </a:lnTo>
                  <a:lnTo>
                    <a:pt x="454" y="233"/>
                  </a:lnTo>
                  <a:lnTo>
                    <a:pt x="428" y="238"/>
                  </a:lnTo>
                  <a:lnTo>
                    <a:pt x="403" y="243"/>
                  </a:lnTo>
                  <a:lnTo>
                    <a:pt x="377" y="248"/>
                  </a:lnTo>
                  <a:lnTo>
                    <a:pt x="353" y="253"/>
                  </a:lnTo>
                  <a:lnTo>
                    <a:pt x="327" y="258"/>
                  </a:lnTo>
                  <a:lnTo>
                    <a:pt x="302" y="263"/>
                  </a:lnTo>
                  <a:lnTo>
                    <a:pt x="277" y="268"/>
                  </a:lnTo>
                  <a:lnTo>
                    <a:pt x="252" y="273"/>
                  </a:lnTo>
                  <a:lnTo>
                    <a:pt x="227" y="279"/>
                  </a:lnTo>
                  <a:lnTo>
                    <a:pt x="201" y="284"/>
                  </a:lnTo>
                  <a:lnTo>
                    <a:pt x="176" y="289"/>
                  </a:lnTo>
                  <a:lnTo>
                    <a:pt x="151" y="294"/>
                  </a:lnTo>
                  <a:lnTo>
                    <a:pt x="126" y="299"/>
                  </a:lnTo>
                  <a:lnTo>
                    <a:pt x="100" y="305"/>
                  </a:lnTo>
                  <a:lnTo>
                    <a:pt x="75" y="310"/>
                  </a:lnTo>
                  <a:lnTo>
                    <a:pt x="51" y="315"/>
                  </a:lnTo>
                  <a:lnTo>
                    <a:pt x="25" y="320"/>
                  </a:lnTo>
                  <a:lnTo>
                    <a:pt x="0" y="325"/>
                  </a:lnTo>
                  <a:lnTo>
                    <a:pt x="4" y="309"/>
                  </a:lnTo>
                  <a:lnTo>
                    <a:pt x="8" y="293"/>
                  </a:lnTo>
                  <a:lnTo>
                    <a:pt x="13" y="276"/>
                  </a:lnTo>
                  <a:lnTo>
                    <a:pt x="17" y="260"/>
                  </a:lnTo>
                  <a:lnTo>
                    <a:pt x="16" y="246"/>
                  </a:lnTo>
                  <a:lnTo>
                    <a:pt x="16" y="232"/>
                  </a:lnTo>
                  <a:lnTo>
                    <a:pt x="15" y="218"/>
                  </a:lnTo>
                  <a:lnTo>
                    <a:pt x="15" y="204"/>
                  </a:lnTo>
                  <a:lnTo>
                    <a:pt x="12" y="193"/>
                  </a:lnTo>
                  <a:lnTo>
                    <a:pt x="10" y="182"/>
                  </a:lnTo>
                  <a:lnTo>
                    <a:pt x="7" y="172"/>
                  </a:lnTo>
                  <a:lnTo>
                    <a:pt x="4" y="160"/>
                  </a:lnTo>
                  <a:close/>
                </a:path>
              </a:pathLst>
            </a:custGeom>
            <a:solidFill>
              <a:srgbClr val="B2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5" name="Freeform 365">
              <a:extLst>
                <a:ext uri="{FF2B5EF4-FFF2-40B4-BE49-F238E27FC236}">
                  <a16:creationId xmlns:a16="http://schemas.microsoft.com/office/drawing/2014/main" id="{B0C7181F-6938-4007-BEC9-3E2D2103859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11"/>
              <a:ext cx="206" cy="76"/>
            </a:xfrm>
            <a:custGeom>
              <a:avLst/>
              <a:gdLst>
                <a:gd name="T0" fmla="*/ 0 w 823"/>
                <a:gd name="T1" fmla="*/ 10 h 302"/>
                <a:gd name="T2" fmla="*/ 50 w 823"/>
                <a:gd name="T3" fmla="*/ 0 h 302"/>
                <a:gd name="T4" fmla="*/ 51 w 823"/>
                <a:gd name="T5" fmla="*/ 1 h 302"/>
                <a:gd name="T6" fmla="*/ 51 w 823"/>
                <a:gd name="T7" fmla="*/ 6 h 302"/>
                <a:gd name="T8" fmla="*/ 52 w 823"/>
                <a:gd name="T9" fmla="*/ 7 h 302"/>
                <a:gd name="T10" fmla="*/ 50 w 823"/>
                <a:gd name="T11" fmla="*/ 9 h 302"/>
                <a:gd name="T12" fmla="*/ 0 w 823"/>
                <a:gd name="T13" fmla="*/ 19 h 302"/>
                <a:gd name="T14" fmla="*/ 1 w 823"/>
                <a:gd name="T15" fmla="*/ 15 h 302"/>
                <a:gd name="T16" fmla="*/ 1 w 823"/>
                <a:gd name="T17" fmla="*/ 13 h 302"/>
                <a:gd name="T18" fmla="*/ 0 w 823"/>
                <a:gd name="T19" fmla="*/ 10 h 3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3" h="302">
                  <a:moveTo>
                    <a:pt x="4" y="160"/>
                  </a:moveTo>
                  <a:lnTo>
                    <a:pt x="800" y="0"/>
                  </a:lnTo>
                  <a:lnTo>
                    <a:pt x="810" y="9"/>
                  </a:lnTo>
                  <a:lnTo>
                    <a:pt x="812" y="86"/>
                  </a:lnTo>
                  <a:lnTo>
                    <a:pt x="823" y="104"/>
                  </a:lnTo>
                  <a:lnTo>
                    <a:pt x="804" y="134"/>
                  </a:lnTo>
                  <a:lnTo>
                    <a:pt x="0" y="302"/>
                  </a:lnTo>
                  <a:lnTo>
                    <a:pt x="16" y="243"/>
                  </a:lnTo>
                  <a:lnTo>
                    <a:pt x="15" y="197"/>
                  </a:lnTo>
                  <a:lnTo>
                    <a:pt x="4" y="16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6" name="Freeform 366">
              <a:extLst>
                <a:ext uri="{FF2B5EF4-FFF2-40B4-BE49-F238E27FC236}">
                  <a16:creationId xmlns:a16="http://schemas.microsoft.com/office/drawing/2014/main" id="{9EFB5353-6D0B-48DD-B74D-6777BDD56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2" y="2419"/>
              <a:ext cx="197" cy="49"/>
            </a:xfrm>
            <a:custGeom>
              <a:avLst/>
              <a:gdLst>
                <a:gd name="T0" fmla="*/ 0 w 790"/>
                <a:gd name="T1" fmla="*/ 10 h 198"/>
                <a:gd name="T2" fmla="*/ 49 w 790"/>
                <a:gd name="T3" fmla="*/ 0 h 198"/>
                <a:gd name="T4" fmla="*/ 49 w 790"/>
                <a:gd name="T5" fmla="*/ 2 h 198"/>
                <a:gd name="T6" fmla="*/ 0 w 790"/>
                <a:gd name="T7" fmla="*/ 12 h 198"/>
                <a:gd name="T8" fmla="*/ 0 w 790"/>
                <a:gd name="T9" fmla="*/ 1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90" h="198">
                  <a:moveTo>
                    <a:pt x="0" y="170"/>
                  </a:moveTo>
                  <a:lnTo>
                    <a:pt x="790" y="0"/>
                  </a:lnTo>
                  <a:lnTo>
                    <a:pt x="788" y="34"/>
                  </a:lnTo>
                  <a:lnTo>
                    <a:pt x="4" y="198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Freeform 367">
              <a:extLst>
                <a:ext uri="{FF2B5EF4-FFF2-40B4-BE49-F238E27FC236}">
                  <a16:creationId xmlns:a16="http://schemas.microsoft.com/office/drawing/2014/main" id="{E8FDE300-6F93-4FBC-9115-CA1059331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69"/>
              <a:ext cx="124" cy="207"/>
            </a:xfrm>
            <a:custGeom>
              <a:avLst/>
              <a:gdLst>
                <a:gd name="T0" fmla="*/ 19 w 493"/>
                <a:gd name="T1" fmla="*/ 2 h 831"/>
                <a:gd name="T2" fmla="*/ 22 w 493"/>
                <a:gd name="T3" fmla="*/ 4 h 831"/>
                <a:gd name="T4" fmla="*/ 25 w 493"/>
                <a:gd name="T5" fmla="*/ 7 h 831"/>
                <a:gd name="T6" fmla="*/ 27 w 493"/>
                <a:gd name="T7" fmla="*/ 11 h 831"/>
                <a:gd name="T8" fmla="*/ 29 w 493"/>
                <a:gd name="T9" fmla="*/ 14 h 831"/>
                <a:gd name="T10" fmla="*/ 30 w 493"/>
                <a:gd name="T11" fmla="*/ 19 h 831"/>
                <a:gd name="T12" fmla="*/ 31 w 493"/>
                <a:gd name="T13" fmla="*/ 23 h 831"/>
                <a:gd name="T14" fmla="*/ 31 w 493"/>
                <a:gd name="T15" fmla="*/ 28 h 831"/>
                <a:gd name="T16" fmla="*/ 30 w 493"/>
                <a:gd name="T17" fmla="*/ 34 h 831"/>
                <a:gd name="T18" fmla="*/ 30 w 493"/>
                <a:gd name="T19" fmla="*/ 41 h 831"/>
                <a:gd name="T20" fmla="*/ 29 w 493"/>
                <a:gd name="T21" fmla="*/ 45 h 831"/>
                <a:gd name="T22" fmla="*/ 27 w 493"/>
                <a:gd name="T23" fmla="*/ 47 h 831"/>
                <a:gd name="T24" fmla="*/ 26 w 493"/>
                <a:gd name="T25" fmla="*/ 48 h 831"/>
                <a:gd name="T26" fmla="*/ 25 w 493"/>
                <a:gd name="T27" fmla="*/ 49 h 831"/>
                <a:gd name="T28" fmla="*/ 23 w 493"/>
                <a:gd name="T29" fmla="*/ 50 h 831"/>
                <a:gd name="T30" fmla="*/ 21 w 493"/>
                <a:gd name="T31" fmla="*/ 50 h 831"/>
                <a:gd name="T32" fmla="*/ 19 w 493"/>
                <a:gd name="T33" fmla="*/ 51 h 831"/>
                <a:gd name="T34" fmla="*/ 17 w 493"/>
                <a:gd name="T35" fmla="*/ 52 h 831"/>
                <a:gd name="T36" fmla="*/ 15 w 493"/>
                <a:gd name="T37" fmla="*/ 52 h 831"/>
                <a:gd name="T38" fmla="*/ 14 w 493"/>
                <a:gd name="T39" fmla="*/ 51 h 831"/>
                <a:gd name="T40" fmla="*/ 13 w 493"/>
                <a:gd name="T41" fmla="*/ 50 h 831"/>
                <a:gd name="T42" fmla="*/ 12 w 493"/>
                <a:gd name="T43" fmla="*/ 48 h 831"/>
                <a:gd name="T44" fmla="*/ 12 w 493"/>
                <a:gd name="T45" fmla="*/ 44 h 831"/>
                <a:gd name="T46" fmla="*/ 12 w 493"/>
                <a:gd name="T47" fmla="*/ 38 h 831"/>
                <a:gd name="T48" fmla="*/ 11 w 493"/>
                <a:gd name="T49" fmla="*/ 30 h 831"/>
                <a:gd name="T50" fmla="*/ 9 w 493"/>
                <a:gd name="T51" fmla="*/ 22 h 831"/>
                <a:gd name="T52" fmla="*/ 0 w 493"/>
                <a:gd name="T53" fmla="*/ 13 h 831"/>
                <a:gd name="T54" fmla="*/ 2 w 493"/>
                <a:gd name="T55" fmla="*/ 9 h 831"/>
                <a:gd name="T56" fmla="*/ 3 w 493"/>
                <a:gd name="T57" fmla="*/ 6 h 831"/>
                <a:gd name="T58" fmla="*/ 4 w 493"/>
                <a:gd name="T59" fmla="*/ 4 h 831"/>
                <a:gd name="T60" fmla="*/ 6 w 493"/>
                <a:gd name="T61" fmla="*/ 2 h 831"/>
                <a:gd name="T62" fmla="*/ 8 w 493"/>
                <a:gd name="T63" fmla="*/ 0 h 831"/>
                <a:gd name="T64" fmla="*/ 10 w 493"/>
                <a:gd name="T65" fmla="*/ 0 h 831"/>
                <a:gd name="T66" fmla="*/ 13 w 493"/>
                <a:gd name="T67" fmla="*/ 0 h 831"/>
                <a:gd name="T68" fmla="*/ 17 w 493"/>
                <a:gd name="T69" fmla="*/ 1 h 83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493" h="831">
                  <a:moveTo>
                    <a:pt x="263" y="18"/>
                  </a:moveTo>
                  <a:lnTo>
                    <a:pt x="293" y="34"/>
                  </a:lnTo>
                  <a:lnTo>
                    <a:pt x="320" y="52"/>
                  </a:lnTo>
                  <a:lnTo>
                    <a:pt x="346" y="73"/>
                  </a:lnTo>
                  <a:lnTo>
                    <a:pt x="369" y="95"/>
                  </a:lnTo>
                  <a:lnTo>
                    <a:pt x="392" y="119"/>
                  </a:lnTo>
                  <a:lnTo>
                    <a:pt x="411" y="144"/>
                  </a:lnTo>
                  <a:lnTo>
                    <a:pt x="429" y="173"/>
                  </a:lnTo>
                  <a:lnTo>
                    <a:pt x="445" y="201"/>
                  </a:lnTo>
                  <a:lnTo>
                    <a:pt x="459" y="233"/>
                  </a:lnTo>
                  <a:lnTo>
                    <a:pt x="471" y="266"/>
                  </a:lnTo>
                  <a:lnTo>
                    <a:pt x="480" y="301"/>
                  </a:lnTo>
                  <a:lnTo>
                    <a:pt x="487" y="338"/>
                  </a:lnTo>
                  <a:lnTo>
                    <a:pt x="491" y="376"/>
                  </a:lnTo>
                  <a:lnTo>
                    <a:pt x="493" y="416"/>
                  </a:lnTo>
                  <a:lnTo>
                    <a:pt x="493" y="458"/>
                  </a:lnTo>
                  <a:lnTo>
                    <a:pt x="490" y="502"/>
                  </a:lnTo>
                  <a:lnTo>
                    <a:pt x="483" y="552"/>
                  </a:lnTo>
                  <a:lnTo>
                    <a:pt x="476" y="603"/>
                  </a:lnTo>
                  <a:lnTo>
                    <a:pt x="469" y="654"/>
                  </a:lnTo>
                  <a:lnTo>
                    <a:pt x="462" y="704"/>
                  </a:lnTo>
                  <a:lnTo>
                    <a:pt x="453" y="722"/>
                  </a:lnTo>
                  <a:lnTo>
                    <a:pt x="442" y="737"/>
                  </a:lnTo>
                  <a:lnTo>
                    <a:pt x="432" y="750"/>
                  </a:lnTo>
                  <a:lnTo>
                    <a:pt x="422" y="763"/>
                  </a:lnTo>
                  <a:lnTo>
                    <a:pt x="412" y="772"/>
                  </a:lnTo>
                  <a:lnTo>
                    <a:pt x="402" y="780"/>
                  </a:lnTo>
                  <a:lnTo>
                    <a:pt x="392" y="786"/>
                  </a:lnTo>
                  <a:lnTo>
                    <a:pt x="381" y="791"/>
                  </a:lnTo>
                  <a:lnTo>
                    <a:pt x="363" y="798"/>
                  </a:lnTo>
                  <a:lnTo>
                    <a:pt x="345" y="805"/>
                  </a:lnTo>
                  <a:lnTo>
                    <a:pt x="327" y="812"/>
                  </a:lnTo>
                  <a:lnTo>
                    <a:pt x="311" y="818"/>
                  </a:lnTo>
                  <a:lnTo>
                    <a:pt x="294" y="823"/>
                  </a:lnTo>
                  <a:lnTo>
                    <a:pt x="279" y="827"/>
                  </a:lnTo>
                  <a:lnTo>
                    <a:pt x="264" y="830"/>
                  </a:lnTo>
                  <a:lnTo>
                    <a:pt x="250" y="831"/>
                  </a:lnTo>
                  <a:lnTo>
                    <a:pt x="238" y="830"/>
                  </a:lnTo>
                  <a:lnTo>
                    <a:pt x="226" y="828"/>
                  </a:lnTo>
                  <a:lnTo>
                    <a:pt x="215" y="822"/>
                  </a:lnTo>
                  <a:lnTo>
                    <a:pt x="207" y="814"/>
                  </a:lnTo>
                  <a:lnTo>
                    <a:pt x="200" y="803"/>
                  </a:lnTo>
                  <a:lnTo>
                    <a:pt x="194" y="789"/>
                  </a:lnTo>
                  <a:lnTo>
                    <a:pt x="191" y="771"/>
                  </a:lnTo>
                  <a:lnTo>
                    <a:pt x="189" y="749"/>
                  </a:lnTo>
                  <a:lnTo>
                    <a:pt x="195" y="708"/>
                  </a:lnTo>
                  <a:lnTo>
                    <a:pt x="198" y="659"/>
                  </a:lnTo>
                  <a:lnTo>
                    <a:pt x="196" y="606"/>
                  </a:lnTo>
                  <a:lnTo>
                    <a:pt x="190" y="549"/>
                  </a:lnTo>
                  <a:lnTo>
                    <a:pt x="178" y="487"/>
                  </a:lnTo>
                  <a:lnTo>
                    <a:pt x="161" y="424"/>
                  </a:lnTo>
                  <a:lnTo>
                    <a:pt x="137" y="359"/>
                  </a:lnTo>
                  <a:lnTo>
                    <a:pt x="108" y="293"/>
                  </a:lnTo>
                  <a:lnTo>
                    <a:pt x="0" y="209"/>
                  </a:lnTo>
                  <a:lnTo>
                    <a:pt x="14" y="179"/>
                  </a:lnTo>
                  <a:lnTo>
                    <a:pt x="26" y="150"/>
                  </a:lnTo>
                  <a:lnTo>
                    <a:pt x="37" y="124"/>
                  </a:lnTo>
                  <a:lnTo>
                    <a:pt x="48" y="99"/>
                  </a:lnTo>
                  <a:lnTo>
                    <a:pt x="58" y="78"/>
                  </a:lnTo>
                  <a:lnTo>
                    <a:pt x="68" y="59"/>
                  </a:lnTo>
                  <a:lnTo>
                    <a:pt x="79" y="42"/>
                  </a:lnTo>
                  <a:lnTo>
                    <a:pt x="90" y="29"/>
                  </a:lnTo>
                  <a:lnTo>
                    <a:pt x="104" y="18"/>
                  </a:lnTo>
                  <a:lnTo>
                    <a:pt x="118" y="9"/>
                  </a:lnTo>
                  <a:lnTo>
                    <a:pt x="135" y="3"/>
                  </a:lnTo>
                  <a:lnTo>
                    <a:pt x="154" y="0"/>
                  </a:lnTo>
                  <a:lnTo>
                    <a:pt x="176" y="0"/>
                  </a:lnTo>
                  <a:lnTo>
                    <a:pt x="201" y="2"/>
                  </a:lnTo>
                  <a:lnTo>
                    <a:pt x="231" y="9"/>
                  </a:lnTo>
                  <a:lnTo>
                    <a:pt x="263" y="18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8" name="Freeform 368">
              <a:extLst>
                <a:ext uri="{FF2B5EF4-FFF2-40B4-BE49-F238E27FC236}">
                  <a16:creationId xmlns:a16="http://schemas.microsoft.com/office/drawing/2014/main" id="{69833F1D-EF48-4F67-8A75-E8EBFF131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0"/>
              <a:ext cx="123" cy="205"/>
            </a:xfrm>
            <a:custGeom>
              <a:avLst/>
              <a:gdLst>
                <a:gd name="T0" fmla="*/ 19 w 491"/>
                <a:gd name="T1" fmla="*/ 2 h 823"/>
                <a:gd name="T2" fmla="*/ 22 w 491"/>
                <a:gd name="T3" fmla="*/ 5 h 823"/>
                <a:gd name="T4" fmla="*/ 25 w 491"/>
                <a:gd name="T5" fmla="*/ 7 h 823"/>
                <a:gd name="T6" fmla="*/ 27 w 491"/>
                <a:gd name="T7" fmla="*/ 11 h 823"/>
                <a:gd name="T8" fmla="*/ 29 w 491"/>
                <a:gd name="T9" fmla="*/ 14 h 823"/>
                <a:gd name="T10" fmla="*/ 30 w 491"/>
                <a:gd name="T11" fmla="*/ 18 h 823"/>
                <a:gd name="T12" fmla="*/ 31 w 491"/>
                <a:gd name="T13" fmla="*/ 23 h 823"/>
                <a:gd name="T14" fmla="*/ 31 w 491"/>
                <a:gd name="T15" fmla="*/ 28 h 823"/>
                <a:gd name="T16" fmla="*/ 30 w 491"/>
                <a:gd name="T17" fmla="*/ 32 h 823"/>
                <a:gd name="T18" fmla="*/ 30 w 491"/>
                <a:gd name="T19" fmla="*/ 35 h 823"/>
                <a:gd name="T20" fmla="*/ 30 w 491"/>
                <a:gd name="T21" fmla="*/ 39 h 823"/>
                <a:gd name="T22" fmla="*/ 29 w 491"/>
                <a:gd name="T23" fmla="*/ 42 h 823"/>
                <a:gd name="T24" fmla="*/ 28 w 491"/>
                <a:gd name="T25" fmla="*/ 44 h 823"/>
                <a:gd name="T26" fmla="*/ 27 w 491"/>
                <a:gd name="T27" fmla="*/ 46 h 823"/>
                <a:gd name="T28" fmla="*/ 26 w 491"/>
                <a:gd name="T29" fmla="*/ 47 h 823"/>
                <a:gd name="T30" fmla="*/ 25 w 491"/>
                <a:gd name="T31" fmla="*/ 48 h 823"/>
                <a:gd name="T32" fmla="*/ 23 w 491"/>
                <a:gd name="T33" fmla="*/ 49 h 823"/>
                <a:gd name="T34" fmla="*/ 21 w 491"/>
                <a:gd name="T35" fmla="*/ 50 h 823"/>
                <a:gd name="T36" fmla="*/ 19 w 491"/>
                <a:gd name="T37" fmla="*/ 51 h 823"/>
                <a:gd name="T38" fmla="*/ 17 w 491"/>
                <a:gd name="T39" fmla="*/ 51 h 823"/>
                <a:gd name="T40" fmla="*/ 15 w 491"/>
                <a:gd name="T41" fmla="*/ 51 h 823"/>
                <a:gd name="T42" fmla="*/ 14 w 491"/>
                <a:gd name="T43" fmla="*/ 51 h 823"/>
                <a:gd name="T44" fmla="*/ 13 w 491"/>
                <a:gd name="T45" fmla="*/ 49 h 823"/>
                <a:gd name="T46" fmla="*/ 13 w 491"/>
                <a:gd name="T47" fmla="*/ 47 h 823"/>
                <a:gd name="T48" fmla="*/ 13 w 491"/>
                <a:gd name="T49" fmla="*/ 43 h 823"/>
                <a:gd name="T50" fmla="*/ 13 w 491"/>
                <a:gd name="T51" fmla="*/ 36 h 823"/>
                <a:gd name="T52" fmla="*/ 12 w 491"/>
                <a:gd name="T53" fmla="*/ 29 h 823"/>
                <a:gd name="T54" fmla="*/ 9 w 491"/>
                <a:gd name="T55" fmla="*/ 21 h 823"/>
                <a:gd name="T56" fmla="*/ 6 w 491"/>
                <a:gd name="T57" fmla="*/ 16 h 823"/>
                <a:gd name="T58" fmla="*/ 5 w 491"/>
                <a:gd name="T59" fmla="*/ 15 h 823"/>
                <a:gd name="T60" fmla="*/ 3 w 491"/>
                <a:gd name="T61" fmla="*/ 14 h 823"/>
                <a:gd name="T62" fmla="*/ 1 w 491"/>
                <a:gd name="T63" fmla="*/ 13 h 823"/>
                <a:gd name="T64" fmla="*/ 1 w 491"/>
                <a:gd name="T65" fmla="*/ 11 h 823"/>
                <a:gd name="T66" fmla="*/ 2 w 491"/>
                <a:gd name="T67" fmla="*/ 7 h 823"/>
                <a:gd name="T68" fmla="*/ 4 w 491"/>
                <a:gd name="T69" fmla="*/ 5 h 823"/>
                <a:gd name="T70" fmla="*/ 5 w 491"/>
                <a:gd name="T71" fmla="*/ 2 h 823"/>
                <a:gd name="T72" fmla="*/ 7 w 491"/>
                <a:gd name="T73" fmla="*/ 1 h 823"/>
                <a:gd name="T74" fmla="*/ 9 w 491"/>
                <a:gd name="T75" fmla="*/ 0 h 823"/>
                <a:gd name="T76" fmla="*/ 11 w 491"/>
                <a:gd name="T77" fmla="*/ 0 h 823"/>
                <a:gd name="T78" fmla="*/ 15 w 491"/>
                <a:gd name="T79" fmla="*/ 1 h 8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91" h="823">
                  <a:moveTo>
                    <a:pt x="266" y="20"/>
                  </a:moveTo>
                  <a:lnTo>
                    <a:pt x="296" y="37"/>
                  </a:lnTo>
                  <a:lnTo>
                    <a:pt x="322" y="55"/>
                  </a:lnTo>
                  <a:lnTo>
                    <a:pt x="348" y="76"/>
                  </a:lnTo>
                  <a:lnTo>
                    <a:pt x="371" y="98"/>
                  </a:lnTo>
                  <a:lnTo>
                    <a:pt x="393" y="122"/>
                  </a:lnTo>
                  <a:lnTo>
                    <a:pt x="412" y="146"/>
                  </a:lnTo>
                  <a:lnTo>
                    <a:pt x="429" y="174"/>
                  </a:lnTo>
                  <a:lnTo>
                    <a:pt x="445" y="202"/>
                  </a:lnTo>
                  <a:lnTo>
                    <a:pt x="459" y="232"/>
                  </a:lnTo>
                  <a:lnTo>
                    <a:pt x="469" y="264"/>
                  </a:lnTo>
                  <a:lnTo>
                    <a:pt x="478" y="298"/>
                  </a:lnTo>
                  <a:lnTo>
                    <a:pt x="485" y="334"/>
                  </a:lnTo>
                  <a:lnTo>
                    <a:pt x="489" y="371"/>
                  </a:lnTo>
                  <a:lnTo>
                    <a:pt x="491" y="410"/>
                  </a:lnTo>
                  <a:lnTo>
                    <a:pt x="491" y="452"/>
                  </a:lnTo>
                  <a:lnTo>
                    <a:pt x="489" y="495"/>
                  </a:lnTo>
                  <a:lnTo>
                    <a:pt x="485" y="520"/>
                  </a:lnTo>
                  <a:lnTo>
                    <a:pt x="482" y="546"/>
                  </a:lnTo>
                  <a:lnTo>
                    <a:pt x="478" y="571"/>
                  </a:lnTo>
                  <a:lnTo>
                    <a:pt x="474" y="597"/>
                  </a:lnTo>
                  <a:lnTo>
                    <a:pt x="470" y="622"/>
                  </a:lnTo>
                  <a:lnTo>
                    <a:pt x="467" y="647"/>
                  </a:lnTo>
                  <a:lnTo>
                    <a:pt x="463" y="671"/>
                  </a:lnTo>
                  <a:lnTo>
                    <a:pt x="459" y="694"/>
                  </a:lnTo>
                  <a:lnTo>
                    <a:pt x="450" y="712"/>
                  </a:lnTo>
                  <a:lnTo>
                    <a:pt x="439" y="727"/>
                  </a:lnTo>
                  <a:lnTo>
                    <a:pt x="430" y="741"/>
                  </a:lnTo>
                  <a:lnTo>
                    <a:pt x="420" y="752"/>
                  </a:lnTo>
                  <a:lnTo>
                    <a:pt x="411" y="763"/>
                  </a:lnTo>
                  <a:lnTo>
                    <a:pt x="401" y="771"/>
                  </a:lnTo>
                  <a:lnTo>
                    <a:pt x="392" y="778"/>
                  </a:lnTo>
                  <a:lnTo>
                    <a:pt x="381" y="783"/>
                  </a:lnTo>
                  <a:lnTo>
                    <a:pt x="363" y="790"/>
                  </a:lnTo>
                  <a:lnTo>
                    <a:pt x="346" y="797"/>
                  </a:lnTo>
                  <a:lnTo>
                    <a:pt x="328" y="803"/>
                  </a:lnTo>
                  <a:lnTo>
                    <a:pt x="312" y="810"/>
                  </a:lnTo>
                  <a:lnTo>
                    <a:pt x="296" y="815"/>
                  </a:lnTo>
                  <a:lnTo>
                    <a:pt x="281" y="819"/>
                  </a:lnTo>
                  <a:lnTo>
                    <a:pt x="266" y="822"/>
                  </a:lnTo>
                  <a:lnTo>
                    <a:pt x="254" y="823"/>
                  </a:lnTo>
                  <a:lnTo>
                    <a:pt x="242" y="822"/>
                  </a:lnTo>
                  <a:lnTo>
                    <a:pt x="231" y="819"/>
                  </a:lnTo>
                  <a:lnTo>
                    <a:pt x="222" y="814"/>
                  </a:lnTo>
                  <a:lnTo>
                    <a:pt x="213" y="805"/>
                  </a:lnTo>
                  <a:lnTo>
                    <a:pt x="206" y="794"/>
                  </a:lnTo>
                  <a:lnTo>
                    <a:pt x="201" y="780"/>
                  </a:lnTo>
                  <a:lnTo>
                    <a:pt x="198" y="763"/>
                  </a:lnTo>
                  <a:lnTo>
                    <a:pt x="196" y="741"/>
                  </a:lnTo>
                  <a:lnTo>
                    <a:pt x="204" y="696"/>
                  </a:lnTo>
                  <a:lnTo>
                    <a:pt x="208" y="644"/>
                  </a:lnTo>
                  <a:lnTo>
                    <a:pt x="208" y="588"/>
                  </a:lnTo>
                  <a:lnTo>
                    <a:pt x="203" y="527"/>
                  </a:lnTo>
                  <a:lnTo>
                    <a:pt x="192" y="465"/>
                  </a:lnTo>
                  <a:lnTo>
                    <a:pt x="174" y="401"/>
                  </a:lnTo>
                  <a:lnTo>
                    <a:pt x="149" y="337"/>
                  </a:lnTo>
                  <a:lnTo>
                    <a:pt x="116" y="275"/>
                  </a:lnTo>
                  <a:lnTo>
                    <a:pt x="101" y="266"/>
                  </a:lnTo>
                  <a:lnTo>
                    <a:pt x="87" y="257"/>
                  </a:lnTo>
                  <a:lnTo>
                    <a:pt x="72" y="249"/>
                  </a:lnTo>
                  <a:lnTo>
                    <a:pt x="58" y="240"/>
                  </a:lnTo>
                  <a:lnTo>
                    <a:pt x="43" y="232"/>
                  </a:lnTo>
                  <a:lnTo>
                    <a:pt x="29" y="223"/>
                  </a:lnTo>
                  <a:lnTo>
                    <a:pt x="14" y="214"/>
                  </a:lnTo>
                  <a:lnTo>
                    <a:pt x="0" y="205"/>
                  </a:lnTo>
                  <a:lnTo>
                    <a:pt x="14" y="175"/>
                  </a:lnTo>
                  <a:lnTo>
                    <a:pt x="26" y="146"/>
                  </a:lnTo>
                  <a:lnTo>
                    <a:pt x="37" y="120"/>
                  </a:lnTo>
                  <a:lnTo>
                    <a:pt x="48" y="96"/>
                  </a:lnTo>
                  <a:lnTo>
                    <a:pt x="59" y="76"/>
                  </a:lnTo>
                  <a:lnTo>
                    <a:pt x="69" y="57"/>
                  </a:lnTo>
                  <a:lnTo>
                    <a:pt x="80" y="41"/>
                  </a:lnTo>
                  <a:lnTo>
                    <a:pt x="92" y="27"/>
                  </a:lnTo>
                  <a:lnTo>
                    <a:pt x="105" y="17"/>
                  </a:lnTo>
                  <a:lnTo>
                    <a:pt x="120" y="9"/>
                  </a:lnTo>
                  <a:lnTo>
                    <a:pt x="137" y="4"/>
                  </a:lnTo>
                  <a:lnTo>
                    <a:pt x="156" y="0"/>
                  </a:lnTo>
                  <a:lnTo>
                    <a:pt x="179" y="1"/>
                  </a:lnTo>
                  <a:lnTo>
                    <a:pt x="204" y="5"/>
                  </a:lnTo>
                  <a:lnTo>
                    <a:pt x="233" y="11"/>
                  </a:lnTo>
                  <a:lnTo>
                    <a:pt x="266" y="20"/>
                  </a:lnTo>
                  <a:close/>
                </a:path>
              </a:pathLst>
            </a:custGeom>
            <a:solidFill>
              <a:srgbClr val="0033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9" name="Freeform 369">
              <a:extLst>
                <a:ext uri="{FF2B5EF4-FFF2-40B4-BE49-F238E27FC236}">
                  <a16:creationId xmlns:a16="http://schemas.microsoft.com/office/drawing/2014/main" id="{D3AA3E6F-F4C9-4B60-AB7E-2597436FD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1"/>
              <a:ext cx="123" cy="203"/>
            </a:xfrm>
            <a:custGeom>
              <a:avLst/>
              <a:gdLst>
                <a:gd name="T0" fmla="*/ 19 w 490"/>
                <a:gd name="T1" fmla="*/ 2 h 812"/>
                <a:gd name="T2" fmla="*/ 22 w 490"/>
                <a:gd name="T3" fmla="*/ 5 h 812"/>
                <a:gd name="T4" fmla="*/ 25 w 490"/>
                <a:gd name="T5" fmla="*/ 8 h 812"/>
                <a:gd name="T6" fmla="*/ 27 w 490"/>
                <a:gd name="T7" fmla="*/ 11 h 812"/>
                <a:gd name="T8" fmla="*/ 29 w 490"/>
                <a:gd name="T9" fmla="*/ 15 h 812"/>
                <a:gd name="T10" fmla="*/ 30 w 490"/>
                <a:gd name="T11" fmla="*/ 18 h 812"/>
                <a:gd name="T12" fmla="*/ 31 w 490"/>
                <a:gd name="T13" fmla="*/ 23 h 812"/>
                <a:gd name="T14" fmla="*/ 31 w 490"/>
                <a:gd name="T15" fmla="*/ 28 h 812"/>
                <a:gd name="T16" fmla="*/ 30 w 490"/>
                <a:gd name="T17" fmla="*/ 32 h 812"/>
                <a:gd name="T18" fmla="*/ 30 w 490"/>
                <a:gd name="T19" fmla="*/ 35 h 812"/>
                <a:gd name="T20" fmla="*/ 30 w 490"/>
                <a:gd name="T21" fmla="*/ 38 h 812"/>
                <a:gd name="T22" fmla="*/ 29 w 490"/>
                <a:gd name="T23" fmla="*/ 41 h 812"/>
                <a:gd name="T24" fmla="*/ 28 w 490"/>
                <a:gd name="T25" fmla="*/ 44 h 812"/>
                <a:gd name="T26" fmla="*/ 27 w 490"/>
                <a:gd name="T27" fmla="*/ 46 h 812"/>
                <a:gd name="T28" fmla="*/ 26 w 490"/>
                <a:gd name="T29" fmla="*/ 47 h 812"/>
                <a:gd name="T30" fmla="*/ 25 w 490"/>
                <a:gd name="T31" fmla="*/ 48 h 812"/>
                <a:gd name="T32" fmla="*/ 23 w 490"/>
                <a:gd name="T33" fmla="*/ 49 h 812"/>
                <a:gd name="T34" fmla="*/ 21 w 490"/>
                <a:gd name="T35" fmla="*/ 50 h 812"/>
                <a:gd name="T36" fmla="*/ 19 w 490"/>
                <a:gd name="T37" fmla="*/ 50 h 812"/>
                <a:gd name="T38" fmla="*/ 17 w 490"/>
                <a:gd name="T39" fmla="*/ 51 h 812"/>
                <a:gd name="T40" fmla="*/ 16 w 490"/>
                <a:gd name="T41" fmla="*/ 51 h 812"/>
                <a:gd name="T42" fmla="*/ 14 w 490"/>
                <a:gd name="T43" fmla="*/ 50 h 812"/>
                <a:gd name="T44" fmla="*/ 13 w 490"/>
                <a:gd name="T45" fmla="*/ 49 h 812"/>
                <a:gd name="T46" fmla="*/ 13 w 490"/>
                <a:gd name="T47" fmla="*/ 47 h 812"/>
                <a:gd name="T48" fmla="*/ 13 w 490"/>
                <a:gd name="T49" fmla="*/ 43 h 812"/>
                <a:gd name="T50" fmla="*/ 14 w 490"/>
                <a:gd name="T51" fmla="*/ 36 h 812"/>
                <a:gd name="T52" fmla="*/ 13 w 490"/>
                <a:gd name="T53" fmla="*/ 28 h 812"/>
                <a:gd name="T54" fmla="*/ 10 w 490"/>
                <a:gd name="T55" fmla="*/ 20 h 812"/>
                <a:gd name="T56" fmla="*/ 7 w 490"/>
                <a:gd name="T57" fmla="*/ 16 h 812"/>
                <a:gd name="T58" fmla="*/ 5 w 490"/>
                <a:gd name="T59" fmla="*/ 15 h 812"/>
                <a:gd name="T60" fmla="*/ 3 w 490"/>
                <a:gd name="T61" fmla="*/ 14 h 812"/>
                <a:gd name="T62" fmla="*/ 1 w 490"/>
                <a:gd name="T63" fmla="*/ 13 h 812"/>
                <a:gd name="T64" fmla="*/ 1 w 490"/>
                <a:gd name="T65" fmla="*/ 11 h 812"/>
                <a:gd name="T66" fmla="*/ 2 w 490"/>
                <a:gd name="T67" fmla="*/ 7 h 812"/>
                <a:gd name="T68" fmla="*/ 4 w 490"/>
                <a:gd name="T69" fmla="*/ 5 h 812"/>
                <a:gd name="T70" fmla="*/ 5 w 490"/>
                <a:gd name="T71" fmla="*/ 2 h 812"/>
                <a:gd name="T72" fmla="*/ 7 w 490"/>
                <a:gd name="T73" fmla="*/ 1 h 812"/>
                <a:gd name="T74" fmla="*/ 9 w 490"/>
                <a:gd name="T75" fmla="*/ 0 h 812"/>
                <a:gd name="T76" fmla="*/ 11 w 490"/>
                <a:gd name="T77" fmla="*/ 0 h 812"/>
                <a:gd name="T78" fmla="*/ 15 w 490"/>
                <a:gd name="T79" fmla="*/ 1 h 81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90" h="812">
                  <a:moveTo>
                    <a:pt x="268" y="19"/>
                  </a:moveTo>
                  <a:lnTo>
                    <a:pt x="297" y="37"/>
                  </a:lnTo>
                  <a:lnTo>
                    <a:pt x="324" y="57"/>
                  </a:lnTo>
                  <a:lnTo>
                    <a:pt x="350" y="77"/>
                  </a:lnTo>
                  <a:lnTo>
                    <a:pt x="372" y="99"/>
                  </a:lnTo>
                  <a:lnTo>
                    <a:pt x="394" y="122"/>
                  </a:lnTo>
                  <a:lnTo>
                    <a:pt x="413" y="146"/>
                  </a:lnTo>
                  <a:lnTo>
                    <a:pt x="429" y="173"/>
                  </a:lnTo>
                  <a:lnTo>
                    <a:pt x="444" y="200"/>
                  </a:lnTo>
                  <a:lnTo>
                    <a:pt x="457" y="230"/>
                  </a:lnTo>
                  <a:lnTo>
                    <a:pt x="468" y="260"/>
                  </a:lnTo>
                  <a:lnTo>
                    <a:pt x="477" y="293"/>
                  </a:lnTo>
                  <a:lnTo>
                    <a:pt x="483" y="328"/>
                  </a:lnTo>
                  <a:lnTo>
                    <a:pt x="487" y="364"/>
                  </a:lnTo>
                  <a:lnTo>
                    <a:pt x="490" y="403"/>
                  </a:lnTo>
                  <a:lnTo>
                    <a:pt x="490" y="444"/>
                  </a:lnTo>
                  <a:lnTo>
                    <a:pt x="488" y="487"/>
                  </a:lnTo>
                  <a:lnTo>
                    <a:pt x="484" y="512"/>
                  </a:lnTo>
                  <a:lnTo>
                    <a:pt x="480" y="539"/>
                  </a:lnTo>
                  <a:lnTo>
                    <a:pt x="476" y="564"/>
                  </a:lnTo>
                  <a:lnTo>
                    <a:pt x="473" y="589"/>
                  </a:lnTo>
                  <a:lnTo>
                    <a:pt x="469" y="613"/>
                  </a:lnTo>
                  <a:lnTo>
                    <a:pt x="465" y="637"/>
                  </a:lnTo>
                  <a:lnTo>
                    <a:pt x="461" y="661"/>
                  </a:lnTo>
                  <a:lnTo>
                    <a:pt x="458" y="683"/>
                  </a:lnTo>
                  <a:lnTo>
                    <a:pt x="448" y="701"/>
                  </a:lnTo>
                  <a:lnTo>
                    <a:pt x="438" y="715"/>
                  </a:lnTo>
                  <a:lnTo>
                    <a:pt x="428" y="729"/>
                  </a:lnTo>
                  <a:lnTo>
                    <a:pt x="419" y="740"/>
                  </a:lnTo>
                  <a:lnTo>
                    <a:pt x="410" y="751"/>
                  </a:lnTo>
                  <a:lnTo>
                    <a:pt x="401" y="760"/>
                  </a:lnTo>
                  <a:lnTo>
                    <a:pt x="391" y="767"/>
                  </a:lnTo>
                  <a:lnTo>
                    <a:pt x="381" y="773"/>
                  </a:lnTo>
                  <a:lnTo>
                    <a:pt x="363" y="780"/>
                  </a:lnTo>
                  <a:lnTo>
                    <a:pt x="346" y="786"/>
                  </a:lnTo>
                  <a:lnTo>
                    <a:pt x="329" y="793"/>
                  </a:lnTo>
                  <a:lnTo>
                    <a:pt x="313" y="798"/>
                  </a:lnTo>
                  <a:lnTo>
                    <a:pt x="298" y="805"/>
                  </a:lnTo>
                  <a:lnTo>
                    <a:pt x="284" y="809"/>
                  </a:lnTo>
                  <a:lnTo>
                    <a:pt x="270" y="811"/>
                  </a:lnTo>
                  <a:lnTo>
                    <a:pt x="258" y="812"/>
                  </a:lnTo>
                  <a:lnTo>
                    <a:pt x="246" y="811"/>
                  </a:lnTo>
                  <a:lnTo>
                    <a:pt x="237" y="809"/>
                  </a:lnTo>
                  <a:lnTo>
                    <a:pt x="228" y="803"/>
                  </a:lnTo>
                  <a:lnTo>
                    <a:pt x="220" y="794"/>
                  </a:lnTo>
                  <a:lnTo>
                    <a:pt x="213" y="784"/>
                  </a:lnTo>
                  <a:lnTo>
                    <a:pt x="209" y="770"/>
                  </a:lnTo>
                  <a:lnTo>
                    <a:pt x="206" y="752"/>
                  </a:lnTo>
                  <a:lnTo>
                    <a:pt x="204" y="730"/>
                  </a:lnTo>
                  <a:lnTo>
                    <a:pt x="213" y="683"/>
                  </a:lnTo>
                  <a:lnTo>
                    <a:pt x="220" y="628"/>
                  </a:lnTo>
                  <a:lnTo>
                    <a:pt x="221" y="569"/>
                  </a:lnTo>
                  <a:lnTo>
                    <a:pt x="216" y="505"/>
                  </a:lnTo>
                  <a:lnTo>
                    <a:pt x="206" y="441"/>
                  </a:lnTo>
                  <a:lnTo>
                    <a:pt x="187" y="376"/>
                  </a:lnTo>
                  <a:lnTo>
                    <a:pt x="161" y="313"/>
                  </a:lnTo>
                  <a:lnTo>
                    <a:pt x="124" y="255"/>
                  </a:lnTo>
                  <a:lnTo>
                    <a:pt x="109" y="248"/>
                  </a:lnTo>
                  <a:lnTo>
                    <a:pt x="93" y="241"/>
                  </a:lnTo>
                  <a:lnTo>
                    <a:pt x="78" y="234"/>
                  </a:lnTo>
                  <a:lnTo>
                    <a:pt x="62" y="227"/>
                  </a:lnTo>
                  <a:lnTo>
                    <a:pt x="47" y="221"/>
                  </a:lnTo>
                  <a:lnTo>
                    <a:pt x="31" y="214"/>
                  </a:lnTo>
                  <a:lnTo>
                    <a:pt x="15" y="206"/>
                  </a:lnTo>
                  <a:lnTo>
                    <a:pt x="0" y="199"/>
                  </a:lnTo>
                  <a:lnTo>
                    <a:pt x="14" y="169"/>
                  </a:lnTo>
                  <a:lnTo>
                    <a:pt x="26" y="140"/>
                  </a:lnTo>
                  <a:lnTo>
                    <a:pt x="37" y="115"/>
                  </a:lnTo>
                  <a:lnTo>
                    <a:pt x="49" y="91"/>
                  </a:lnTo>
                  <a:lnTo>
                    <a:pt x="59" y="71"/>
                  </a:lnTo>
                  <a:lnTo>
                    <a:pt x="70" y="53"/>
                  </a:lnTo>
                  <a:lnTo>
                    <a:pt x="81" y="37"/>
                  </a:lnTo>
                  <a:lnTo>
                    <a:pt x="93" y="24"/>
                  </a:lnTo>
                  <a:lnTo>
                    <a:pt x="107" y="14"/>
                  </a:lnTo>
                  <a:lnTo>
                    <a:pt x="122" y="6"/>
                  </a:lnTo>
                  <a:lnTo>
                    <a:pt x="139" y="2"/>
                  </a:lnTo>
                  <a:lnTo>
                    <a:pt x="158" y="0"/>
                  </a:lnTo>
                  <a:lnTo>
                    <a:pt x="181" y="0"/>
                  </a:lnTo>
                  <a:lnTo>
                    <a:pt x="206" y="4"/>
                  </a:lnTo>
                  <a:lnTo>
                    <a:pt x="236" y="10"/>
                  </a:lnTo>
                  <a:lnTo>
                    <a:pt x="268" y="19"/>
                  </a:lnTo>
                  <a:close/>
                </a:path>
              </a:pathLst>
            </a:custGeom>
            <a:solidFill>
              <a:srgbClr val="0035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0" name="Freeform 370">
              <a:extLst>
                <a:ext uri="{FF2B5EF4-FFF2-40B4-BE49-F238E27FC236}">
                  <a16:creationId xmlns:a16="http://schemas.microsoft.com/office/drawing/2014/main" id="{7DD46EFE-627B-4F61-BE38-DFD9DFAD0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2"/>
              <a:ext cx="123" cy="201"/>
            </a:xfrm>
            <a:custGeom>
              <a:avLst/>
              <a:gdLst>
                <a:gd name="T0" fmla="*/ 19 w 488"/>
                <a:gd name="T1" fmla="*/ 3 h 804"/>
                <a:gd name="T2" fmla="*/ 22 w 488"/>
                <a:gd name="T3" fmla="*/ 5 h 804"/>
                <a:gd name="T4" fmla="*/ 25 w 488"/>
                <a:gd name="T5" fmla="*/ 8 h 804"/>
                <a:gd name="T6" fmla="*/ 27 w 488"/>
                <a:gd name="T7" fmla="*/ 11 h 804"/>
                <a:gd name="T8" fmla="*/ 29 w 488"/>
                <a:gd name="T9" fmla="*/ 14 h 804"/>
                <a:gd name="T10" fmla="*/ 30 w 488"/>
                <a:gd name="T11" fmla="*/ 18 h 804"/>
                <a:gd name="T12" fmla="*/ 31 w 488"/>
                <a:gd name="T13" fmla="*/ 23 h 804"/>
                <a:gd name="T14" fmla="*/ 31 w 488"/>
                <a:gd name="T15" fmla="*/ 27 h 804"/>
                <a:gd name="T16" fmla="*/ 30 w 488"/>
                <a:gd name="T17" fmla="*/ 32 h 804"/>
                <a:gd name="T18" fmla="*/ 30 w 488"/>
                <a:gd name="T19" fmla="*/ 35 h 804"/>
                <a:gd name="T20" fmla="*/ 30 w 488"/>
                <a:gd name="T21" fmla="*/ 38 h 804"/>
                <a:gd name="T22" fmla="*/ 29 w 488"/>
                <a:gd name="T23" fmla="*/ 41 h 804"/>
                <a:gd name="T24" fmla="*/ 28 w 488"/>
                <a:gd name="T25" fmla="*/ 43 h 804"/>
                <a:gd name="T26" fmla="*/ 27 w 488"/>
                <a:gd name="T27" fmla="*/ 45 h 804"/>
                <a:gd name="T28" fmla="*/ 26 w 488"/>
                <a:gd name="T29" fmla="*/ 46 h 804"/>
                <a:gd name="T30" fmla="*/ 25 w 488"/>
                <a:gd name="T31" fmla="*/ 48 h 804"/>
                <a:gd name="T32" fmla="*/ 23 w 488"/>
                <a:gd name="T33" fmla="*/ 48 h 804"/>
                <a:gd name="T34" fmla="*/ 21 w 488"/>
                <a:gd name="T35" fmla="*/ 49 h 804"/>
                <a:gd name="T36" fmla="*/ 19 w 488"/>
                <a:gd name="T37" fmla="*/ 50 h 804"/>
                <a:gd name="T38" fmla="*/ 17 w 488"/>
                <a:gd name="T39" fmla="*/ 50 h 804"/>
                <a:gd name="T40" fmla="*/ 16 w 488"/>
                <a:gd name="T41" fmla="*/ 50 h 804"/>
                <a:gd name="T42" fmla="*/ 15 w 488"/>
                <a:gd name="T43" fmla="*/ 50 h 804"/>
                <a:gd name="T44" fmla="*/ 14 w 488"/>
                <a:gd name="T45" fmla="*/ 49 h 804"/>
                <a:gd name="T46" fmla="*/ 13 w 488"/>
                <a:gd name="T47" fmla="*/ 47 h 804"/>
                <a:gd name="T48" fmla="*/ 14 w 488"/>
                <a:gd name="T49" fmla="*/ 42 h 804"/>
                <a:gd name="T50" fmla="*/ 15 w 488"/>
                <a:gd name="T51" fmla="*/ 35 h 804"/>
                <a:gd name="T52" fmla="*/ 14 w 488"/>
                <a:gd name="T53" fmla="*/ 26 h 804"/>
                <a:gd name="T54" fmla="*/ 11 w 488"/>
                <a:gd name="T55" fmla="*/ 18 h 804"/>
                <a:gd name="T56" fmla="*/ 7 w 488"/>
                <a:gd name="T57" fmla="*/ 15 h 804"/>
                <a:gd name="T58" fmla="*/ 5 w 488"/>
                <a:gd name="T59" fmla="*/ 14 h 804"/>
                <a:gd name="T60" fmla="*/ 3 w 488"/>
                <a:gd name="T61" fmla="*/ 13 h 804"/>
                <a:gd name="T62" fmla="*/ 1 w 488"/>
                <a:gd name="T63" fmla="*/ 13 h 804"/>
                <a:gd name="T64" fmla="*/ 1 w 488"/>
                <a:gd name="T65" fmla="*/ 10 h 804"/>
                <a:gd name="T66" fmla="*/ 2 w 488"/>
                <a:gd name="T67" fmla="*/ 7 h 804"/>
                <a:gd name="T68" fmla="*/ 4 w 488"/>
                <a:gd name="T69" fmla="*/ 4 h 804"/>
                <a:gd name="T70" fmla="*/ 5 w 488"/>
                <a:gd name="T71" fmla="*/ 2 h 804"/>
                <a:gd name="T72" fmla="*/ 7 w 488"/>
                <a:gd name="T73" fmla="*/ 1 h 804"/>
                <a:gd name="T74" fmla="*/ 9 w 488"/>
                <a:gd name="T75" fmla="*/ 0 h 804"/>
                <a:gd name="T76" fmla="*/ 12 w 488"/>
                <a:gd name="T77" fmla="*/ 0 h 804"/>
                <a:gd name="T78" fmla="*/ 15 w 488"/>
                <a:gd name="T79" fmla="*/ 1 h 8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88" h="804">
                  <a:moveTo>
                    <a:pt x="271" y="20"/>
                  </a:moveTo>
                  <a:lnTo>
                    <a:pt x="300" y="39"/>
                  </a:lnTo>
                  <a:lnTo>
                    <a:pt x="327" y="59"/>
                  </a:lnTo>
                  <a:lnTo>
                    <a:pt x="352" y="80"/>
                  </a:lnTo>
                  <a:lnTo>
                    <a:pt x="374" y="102"/>
                  </a:lnTo>
                  <a:lnTo>
                    <a:pt x="395" y="125"/>
                  </a:lnTo>
                  <a:lnTo>
                    <a:pt x="413" y="148"/>
                  </a:lnTo>
                  <a:lnTo>
                    <a:pt x="430" y="174"/>
                  </a:lnTo>
                  <a:lnTo>
                    <a:pt x="444" y="200"/>
                  </a:lnTo>
                  <a:lnTo>
                    <a:pt x="457" y="229"/>
                  </a:lnTo>
                  <a:lnTo>
                    <a:pt x="467" y="258"/>
                  </a:lnTo>
                  <a:lnTo>
                    <a:pt x="475" y="290"/>
                  </a:lnTo>
                  <a:lnTo>
                    <a:pt x="481" y="324"/>
                  </a:lnTo>
                  <a:lnTo>
                    <a:pt x="485" y="359"/>
                  </a:lnTo>
                  <a:lnTo>
                    <a:pt x="487" y="397"/>
                  </a:lnTo>
                  <a:lnTo>
                    <a:pt x="488" y="437"/>
                  </a:lnTo>
                  <a:lnTo>
                    <a:pt x="486" y="480"/>
                  </a:lnTo>
                  <a:lnTo>
                    <a:pt x="482" y="506"/>
                  </a:lnTo>
                  <a:lnTo>
                    <a:pt x="479" y="533"/>
                  </a:lnTo>
                  <a:lnTo>
                    <a:pt x="475" y="558"/>
                  </a:lnTo>
                  <a:lnTo>
                    <a:pt x="471" y="584"/>
                  </a:lnTo>
                  <a:lnTo>
                    <a:pt x="467" y="607"/>
                  </a:lnTo>
                  <a:lnTo>
                    <a:pt x="462" y="630"/>
                  </a:lnTo>
                  <a:lnTo>
                    <a:pt x="458" y="654"/>
                  </a:lnTo>
                  <a:lnTo>
                    <a:pt x="454" y="675"/>
                  </a:lnTo>
                  <a:lnTo>
                    <a:pt x="444" y="692"/>
                  </a:lnTo>
                  <a:lnTo>
                    <a:pt x="436" y="706"/>
                  </a:lnTo>
                  <a:lnTo>
                    <a:pt x="427" y="719"/>
                  </a:lnTo>
                  <a:lnTo>
                    <a:pt x="418" y="730"/>
                  </a:lnTo>
                  <a:lnTo>
                    <a:pt x="409" y="741"/>
                  </a:lnTo>
                  <a:lnTo>
                    <a:pt x="400" y="750"/>
                  </a:lnTo>
                  <a:lnTo>
                    <a:pt x="390" y="758"/>
                  </a:lnTo>
                  <a:lnTo>
                    <a:pt x="380" y="765"/>
                  </a:lnTo>
                  <a:lnTo>
                    <a:pt x="363" y="772"/>
                  </a:lnTo>
                  <a:lnTo>
                    <a:pt x="346" y="778"/>
                  </a:lnTo>
                  <a:lnTo>
                    <a:pt x="329" y="785"/>
                  </a:lnTo>
                  <a:lnTo>
                    <a:pt x="314" y="790"/>
                  </a:lnTo>
                  <a:lnTo>
                    <a:pt x="299" y="795"/>
                  </a:lnTo>
                  <a:lnTo>
                    <a:pt x="286" y="800"/>
                  </a:lnTo>
                  <a:lnTo>
                    <a:pt x="272" y="803"/>
                  </a:lnTo>
                  <a:lnTo>
                    <a:pt x="261" y="804"/>
                  </a:lnTo>
                  <a:lnTo>
                    <a:pt x="250" y="803"/>
                  </a:lnTo>
                  <a:lnTo>
                    <a:pt x="241" y="800"/>
                  </a:lnTo>
                  <a:lnTo>
                    <a:pt x="233" y="794"/>
                  </a:lnTo>
                  <a:lnTo>
                    <a:pt x="226" y="786"/>
                  </a:lnTo>
                  <a:lnTo>
                    <a:pt x="221" y="775"/>
                  </a:lnTo>
                  <a:lnTo>
                    <a:pt x="215" y="761"/>
                  </a:lnTo>
                  <a:lnTo>
                    <a:pt x="212" y="744"/>
                  </a:lnTo>
                  <a:lnTo>
                    <a:pt x="211" y="722"/>
                  </a:lnTo>
                  <a:lnTo>
                    <a:pt x="223" y="672"/>
                  </a:lnTo>
                  <a:lnTo>
                    <a:pt x="230" y="615"/>
                  </a:lnTo>
                  <a:lnTo>
                    <a:pt x="233" y="552"/>
                  </a:lnTo>
                  <a:lnTo>
                    <a:pt x="230" y="486"/>
                  </a:lnTo>
                  <a:lnTo>
                    <a:pt x="220" y="418"/>
                  </a:lnTo>
                  <a:lnTo>
                    <a:pt x="200" y="353"/>
                  </a:lnTo>
                  <a:lnTo>
                    <a:pt x="172" y="292"/>
                  </a:lnTo>
                  <a:lnTo>
                    <a:pt x="132" y="238"/>
                  </a:lnTo>
                  <a:lnTo>
                    <a:pt x="116" y="233"/>
                  </a:lnTo>
                  <a:lnTo>
                    <a:pt x="99" y="227"/>
                  </a:lnTo>
                  <a:lnTo>
                    <a:pt x="83" y="222"/>
                  </a:lnTo>
                  <a:lnTo>
                    <a:pt x="66" y="217"/>
                  </a:lnTo>
                  <a:lnTo>
                    <a:pt x="50" y="212"/>
                  </a:lnTo>
                  <a:lnTo>
                    <a:pt x="33" y="205"/>
                  </a:lnTo>
                  <a:lnTo>
                    <a:pt x="16" y="200"/>
                  </a:lnTo>
                  <a:lnTo>
                    <a:pt x="0" y="195"/>
                  </a:lnTo>
                  <a:lnTo>
                    <a:pt x="14" y="165"/>
                  </a:lnTo>
                  <a:lnTo>
                    <a:pt x="26" y="136"/>
                  </a:lnTo>
                  <a:lnTo>
                    <a:pt x="37" y="111"/>
                  </a:lnTo>
                  <a:lnTo>
                    <a:pt x="49" y="88"/>
                  </a:lnTo>
                  <a:lnTo>
                    <a:pt x="60" y="68"/>
                  </a:lnTo>
                  <a:lnTo>
                    <a:pt x="71" y="50"/>
                  </a:lnTo>
                  <a:lnTo>
                    <a:pt x="82" y="35"/>
                  </a:lnTo>
                  <a:lnTo>
                    <a:pt x="94" y="22"/>
                  </a:lnTo>
                  <a:lnTo>
                    <a:pt x="108" y="13"/>
                  </a:lnTo>
                  <a:lnTo>
                    <a:pt x="124" y="6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9" y="4"/>
                  </a:lnTo>
                  <a:lnTo>
                    <a:pt x="238" y="11"/>
                  </a:lnTo>
                  <a:lnTo>
                    <a:pt x="271" y="20"/>
                  </a:lnTo>
                  <a:close/>
                </a:path>
              </a:pathLst>
            </a:custGeom>
            <a:solidFill>
              <a:srgbClr val="00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1" name="Freeform 371">
              <a:extLst>
                <a:ext uri="{FF2B5EF4-FFF2-40B4-BE49-F238E27FC236}">
                  <a16:creationId xmlns:a16="http://schemas.microsoft.com/office/drawing/2014/main" id="{B03541F6-DFBF-42A9-ACA8-3D15492CAF1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3"/>
              <a:ext cx="122" cy="199"/>
            </a:xfrm>
            <a:custGeom>
              <a:avLst/>
              <a:gdLst>
                <a:gd name="T0" fmla="*/ 19 w 486"/>
                <a:gd name="T1" fmla="*/ 3 h 796"/>
                <a:gd name="T2" fmla="*/ 22 w 486"/>
                <a:gd name="T3" fmla="*/ 5 h 796"/>
                <a:gd name="T4" fmla="*/ 25 w 486"/>
                <a:gd name="T5" fmla="*/ 8 h 796"/>
                <a:gd name="T6" fmla="*/ 27 w 486"/>
                <a:gd name="T7" fmla="*/ 11 h 796"/>
                <a:gd name="T8" fmla="*/ 29 w 486"/>
                <a:gd name="T9" fmla="*/ 14 h 796"/>
                <a:gd name="T10" fmla="*/ 30 w 486"/>
                <a:gd name="T11" fmla="*/ 18 h 796"/>
                <a:gd name="T12" fmla="*/ 30 w 486"/>
                <a:gd name="T13" fmla="*/ 22 h 796"/>
                <a:gd name="T14" fmla="*/ 31 w 486"/>
                <a:gd name="T15" fmla="*/ 27 h 796"/>
                <a:gd name="T16" fmla="*/ 30 w 486"/>
                <a:gd name="T17" fmla="*/ 31 h 796"/>
                <a:gd name="T18" fmla="*/ 30 w 486"/>
                <a:gd name="T19" fmla="*/ 35 h 796"/>
                <a:gd name="T20" fmla="*/ 29 w 486"/>
                <a:gd name="T21" fmla="*/ 38 h 796"/>
                <a:gd name="T22" fmla="*/ 29 w 486"/>
                <a:gd name="T23" fmla="*/ 41 h 796"/>
                <a:gd name="T24" fmla="*/ 28 w 486"/>
                <a:gd name="T25" fmla="*/ 43 h 796"/>
                <a:gd name="T26" fmla="*/ 27 w 486"/>
                <a:gd name="T27" fmla="*/ 44 h 796"/>
                <a:gd name="T28" fmla="*/ 26 w 486"/>
                <a:gd name="T29" fmla="*/ 46 h 796"/>
                <a:gd name="T30" fmla="*/ 25 w 486"/>
                <a:gd name="T31" fmla="*/ 47 h 796"/>
                <a:gd name="T32" fmla="*/ 22 w 486"/>
                <a:gd name="T33" fmla="*/ 48 h 796"/>
                <a:gd name="T34" fmla="*/ 18 w 486"/>
                <a:gd name="T35" fmla="*/ 50 h 796"/>
                <a:gd name="T36" fmla="*/ 16 w 486"/>
                <a:gd name="T37" fmla="*/ 50 h 796"/>
                <a:gd name="T38" fmla="*/ 14 w 486"/>
                <a:gd name="T39" fmla="*/ 47 h 796"/>
                <a:gd name="T40" fmla="*/ 15 w 486"/>
                <a:gd name="T41" fmla="*/ 41 h 796"/>
                <a:gd name="T42" fmla="*/ 16 w 486"/>
                <a:gd name="T43" fmla="*/ 34 h 796"/>
                <a:gd name="T44" fmla="*/ 15 w 486"/>
                <a:gd name="T45" fmla="*/ 25 h 796"/>
                <a:gd name="T46" fmla="*/ 12 w 486"/>
                <a:gd name="T47" fmla="*/ 17 h 796"/>
                <a:gd name="T48" fmla="*/ 8 w 486"/>
                <a:gd name="T49" fmla="*/ 14 h 796"/>
                <a:gd name="T50" fmla="*/ 6 w 486"/>
                <a:gd name="T51" fmla="*/ 13 h 796"/>
                <a:gd name="T52" fmla="*/ 3 w 486"/>
                <a:gd name="T53" fmla="*/ 13 h 796"/>
                <a:gd name="T54" fmla="*/ 1 w 486"/>
                <a:gd name="T55" fmla="*/ 12 h 796"/>
                <a:gd name="T56" fmla="*/ 1 w 486"/>
                <a:gd name="T57" fmla="*/ 10 h 796"/>
                <a:gd name="T58" fmla="*/ 3 w 486"/>
                <a:gd name="T59" fmla="*/ 7 h 796"/>
                <a:gd name="T60" fmla="*/ 4 w 486"/>
                <a:gd name="T61" fmla="*/ 4 h 796"/>
                <a:gd name="T62" fmla="*/ 5 w 486"/>
                <a:gd name="T63" fmla="*/ 2 h 796"/>
                <a:gd name="T64" fmla="*/ 7 w 486"/>
                <a:gd name="T65" fmla="*/ 1 h 796"/>
                <a:gd name="T66" fmla="*/ 9 w 486"/>
                <a:gd name="T67" fmla="*/ 0 h 796"/>
                <a:gd name="T68" fmla="*/ 12 w 486"/>
                <a:gd name="T69" fmla="*/ 0 h 796"/>
                <a:gd name="T70" fmla="*/ 15 w 486"/>
                <a:gd name="T71" fmla="*/ 1 h 79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6" h="796">
                  <a:moveTo>
                    <a:pt x="273" y="21"/>
                  </a:moveTo>
                  <a:lnTo>
                    <a:pt x="302" y="41"/>
                  </a:lnTo>
                  <a:lnTo>
                    <a:pt x="329" y="62"/>
                  </a:lnTo>
                  <a:lnTo>
                    <a:pt x="354" y="83"/>
                  </a:lnTo>
                  <a:lnTo>
                    <a:pt x="376" y="105"/>
                  </a:lnTo>
                  <a:lnTo>
                    <a:pt x="396" y="127"/>
                  </a:lnTo>
                  <a:lnTo>
                    <a:pt x="414" y="151"/>
                  </a:lnTo>
                  <a:lnTo>
                    <a:pt x="430" y="175"/>
                  </a:lnTo>
                  <a:lnTo>
                    <a:pt x="443" y="200"/>
                  </a:lnTo>
                  <a:lnTo>
                    <a:pt x="456" y="228"/>
                  </a:lnTo>
                  <a:lnTo>
                    <a:pt x="466" y="256"/>
                  </a:lnTo>
                  <a:lnTo>
                    <a:pt x="473" y="287"/>
                  </a:lnTo>
                  <a:lnTo>
                    <a:pt x="479" y="320"/>
                  </a:lnTo>
                  <a:lnTo>
                    <a:pt x="483" y="354"/>
                  </a:lnTo>
                  <a:lnTo>
                    <a:pt x="486" y="391"/>
                  </a:lnTo>
                  <a:lnTo>
                    <a:pt x="486" y="431"/>
                  </a:lnTo>
                  <a:lnTo>
                    <a:pt x="485" y="473"/>
                  </a:lnTo>
                  <a:lnTo>
                    <a:pt x="481" y="500"/>
                  </a:lnTo>
                  <a:lnTo>
                    <a:pt x="477" y="527"/>
                  </a:lnTo>
                  <a:lnTo>
                    <a:pt x="473" y="553"/>
                  </a:lnTo>
                  <a:lnTo>
                    <a:pt x="469" y="577"/>
                  </a:lnTo>
                  <a:lnTo>
                    <a:pt x="464" y="601"/>
                  </a:lnTo>
                  <a:lnTo>
                    <a:pt x="460" y="623"/>
                  </a:lnTo>
                  <a:lnTo>
                    <a:pt x="456" y="646"/>
                  </a:lnTo>
                  <a:lnTo>
                    <a:pt x="452" y="666"/>
                  </a:lnTo>
                  <a:lnTo>
                    <a:pt x="442" y="681"/>
                  </a:lnTo>
                  <a:lnTo>
                    <a:pt x="434" y="696"/>
                  </a:lnTo>
                  <a:lnTo>
                    <a:pt x="425" y="709"/>
                  </a:lnTo>
                  <a:lnTo>
                    <a:pt x="416" y="720"/>
                  </a:lnTo>
                  <a:lnTo>
                    <a:pt x="408" y="731"/>
                  </a:lnTo>
                  <a:lnTo>
                    <a:pt x="399" y="741"/>
                  </a:lnTo>
                  <a:lnTo>
                    <a:pt x="390" y="749"/>
                  </a:lnTo>
                  <a:lnTo>
                    <a:pt x="380" y="756"/>
                  </a:lnTo>
                  <a:lnTo>
                    <a:pt x="346" y="770"/>
                  </a:lnTo>
                  <a:lnTo>
                    <a:pt x="314" y="782"/>
                  </a:lnTo>
                  <a:lnTo>
                    <a:pt x="288" y="791"/>
                  </a:lnTo>
                  <a:lnTo>
                    <a:pt x="265" y="796"/>
                  </a:lnTo>
                  <a:lnTo>
                    <a:pt x="246" y="791"/>
                  </a:lnTo>
                  <a:lnTo>
                    <a:pt x="233" y="778"/>
                  </a:lnTo>
                  <a:lnTo>
                    <a:pt x="224" y="753"/>
                  </a:lnTo>
                  <a:lnTo>
                    <a:pt x="220" y="713"/>
                  </a:lnTo>
                  <a:lnTo>
                    <a:pt x="232" y="661"/>
                  </a:lnTo>
                  <a:lnTo>
                    <a:pt x="241" y="601"/>
                  </a:lnTo>
                  <a:lnTo>
                    <a:pt x="245" y="534"/>
                  </a:lnTo>
                  <a:lnTo>
                    <a:pt x="243" y="465"/>
                  </a:lnTo>
                  <a:lnTo>
                    <a:pt x="234" y="396"/>
                  </a:lnTo>
                  <a:lnTo>
                    <a:pt x="214" y="331"/>
                  </a:lnTo>
                  <a:lnTo>
                    <a:pt x="184" y="271"/>
                  </a:lnTo>
                  <a:lnTo>
                    <a:pt x="141" y="221"/>
                  </a:lnTo>
                  <a:lnTo>
                    <a:pt x="123" y="217"/>
                  </a:lnTo>
                  <a:lnTo>
                    <a:pt x="106" y="214"/>
                  </a:lnTo>
                  <a:lnTo>
                    <a:pt x="87" y="210"/>
                  </a:lnTo>
                  <a:lnTo>
                    <a:pt x="70" y="206"/>
                  </a:lnTo>
                  <a:lnTo>
                    <a:pt x="53" y="202"/>
                  </a:lnTo>
                  <a:lnTo>
                    <a:pt x="35" y="198"/>
                  </a:lnTo>
                  <a:lnTo>
                    <a:pt x="17" y="195"/>
                  </a:lnTo>
                  <a:lnTo>
                    <a:pt x="0" y="191"/>
                  </a:lnTo>
                  <a:lnTo>
                    <a:pt x="14" y="161"/>
                  </a:lnTo>
                  <a:lnTo>
                    <a:pt x="26" y="133"/>
                  </a:lnTo>
                  <a:lnTo>
                    <a:pt x="38" y="108"/>
                  </a:lnTo>
                  <a:lnTo>
                    <a:pt x="50" y="85"/>
                  </a:lnTo>
                  <a:lnTo>
                    <a:pt x="60" y="65"/>
                  </a:lnTo>
                  <a:lnTo>
                    <a:pt x="71" y="48"/>
                  </a:lnTo>
                  <a:lnTo>
                    <a:pt x="83" y="33"/>
                  </a:lnTo>
                  <a:lnTo>
                    <a:pt x="95" y="21"/>
                  </a:lnTo>
                  <a:lnTo>
                    <a:pt x="110" y="12"/>
                  </a:lnTo>
                  <a:lnTo>
                    <a:pt x="125" y="5"/>
                  </a:lnTo>
                  <a:lnTo>
                    <a:pt x="143" y="1"/>
                  </a:lnTo>
                  <a:lnTo>
                    <a:pt x="163" y="0"/>
                  </a:lnTo>
                  <a:lnTo>
                    <a:pt x="185" y="1"/>
                  </a:lnTo>
                  <a:lnTo>
                    <a:pt x="211" y="5"/>
                  </a:lnTo>
                  <a:lnTo>
                    <a:pt x="241" y="12"/>
                  </a:lnTo>
                  <a:lnTo>
                    <a:pt x="273" y="21"/>
                  </a:lnTo>
                  <a:close/>
                </a:path>
              </a:pathLst>
            </a:custGeom>
            <a:solidFill>
              <a:srgbClr val="11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2" name="Freeform 372">
              <a:extLst>
                <a:ext uri="{FF2B5EF4-FFF2-40B4-BE49-F238E27FC236}">
                  <a16:creationId xmlns:a16="http://schemas.microsoft.com/office/drawing/2014/main" id="{648FF2EB-1367-4BC9-BAFC-A895574212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4"/>
              <a:ext cx="122" cy="197"/>
            </a:xfrm>
            <a:custGeom>
              <a:avLst/>
              <a:gdLst>
                <a:gd name="T0" fmla="*/ 19 w 485"/>
                <a:gd name="T1" fmla="*/ 3 h 786"/>
                <a:gd name="T2" fmla="*/ 23 w 485"/>
                <a:gd name="T3" fmla="*/ 6 h 786"/>
                <a:gd name="T4" fmla="*/ 25 w 485"/>
                <a:gd name="T5" fmla="*/ 8 h 786"/>
                <a:gd name="T6" fmla="*/ 27 w 485"/>
                <a:gd name="T7" fmla="*/ 11 h 786"/>
                <a:gd name="T8" fmla="*/ 29 w 485"/>
                <a:gd name="T9" fmla="*/ 14 h 786"/>
                <a:gd name="T10" fmla="*/ 30 w 485"/>
                <a:gd name="T11" fmla="*/ 18 h 786"/>
                <a:gd name="T12" fmla="*/ 30 w 485"/>
                <a:gd name="T13" fmla="*/ 22 h 786"/>
                <a:gd name="T14" fmla="*/ 31 w 485"/>
                <a:gd name="T15" fmla="*/ 27 h 786"/>
                <a:gd name="T16" fmla="*/ 30 w 485"/>
                <a:gd name="T17" fmla="*/ 31 h 786"/>
                <a:gd name="T18" fmla="*/ 30 w 485"/>
                <a:gd name="T19" fmla="*/ 34 h 786"/>
                <a:gd name="T20" fmla="*/ 29 w 485"/>
                <a:gd name="T21" fmla="*/ 37 h 786"/>
                <a:gd name="T22" fmla="*/ 29 w 485"/>
                <a:gd name="T23" fmla="*/ 40 h 786"/>
                <a:gd name="T24" fmla="*/ 28 w 485"/>
                <a:gd name="T25" fmla="*/ 42 h 786"/>
                <a:gd name="T26" fmla="*/ 27 w 485"/>
                <a:gd name="T27" fmla="*/ 44 h 786"/>
                <a:gd name="T28" fmla="*/ 26 w 485"/>
                <a:gd name="T29" fmla="*/ 45 h 786"/>
                <a:gd name="T30" fmla="*/ 25 w 485"/>
                <a:gd name="T31" fmla="*/ 46 h 786"/>
                <a:gd name="T32" fmla="*/ 22 w 485"/>
                <a:gd name="T33" fmla="*/ 48 h 786"/>
                <a:gd name="T34" fmla="*/ 18 w 485"/>
                <a:gd name="T35" fmla="*/ 49 h 786"/>
                <a:gd name="T36" fmla="*/ 16 w 485"/>
                <a:gd name="T37" fmla="*/ 49 h 786"/>
                <a:gd name="T38" fmla="*/ 15 w 485"/>
                <a:gd name="T39" fmla="*/ 47 h 786"/>
                <a:gd name="T40" fmla="*/ 15 w 485"/>
                <a:gd name="T41" fmla="*/ 41 h 786"/>
                <a:gd name="T42" fmla="*/ 16 w 485"/>
                <a:gd name="T43" fmla="*/ 32 h 786"/>
                <a:gd name="T44" fmla="*/ 16 w 485"/>
                <a:gd name="T45" fmla="*/ 24 h 786"/>
                <a:gd name="T46" fmla="*/ 12 w 485"/>
                <a:gd name="T47" fmla="*/ 16 h 786"/>
                <a:gd name="T48" fmla="*/ 8 w 485"/>
                <a:gd name="T49" fmla="*/ 13 h 786"/>
                <a:gd name="T50" fmla="*/ 6 w 485"/>
                <a:gd name="T51" fmla="*/ 12 h 786"/>
                <a:gd name="T52" fmla="*/ 4 w 485"/>
                <a:gd name="T53" fmla="*/ 12 h 786"/>
                <a:gd name="T54" fmla="*/ 1 w 485"/>
                <a:gd name="T55" fmla="*/ 12 h 786"/>
                <a:gd name="T56" fmla="*/ 1 w 485"/>
                <a:gd name="T57" fmla="*/ 10 h 786"/>
                <a:gd name="T58" fmla="*/ 3 w 485"/>
                <a:gd name="T59" fmla="*/ 7 h 786"/>
                <a:gd name="T60" fmla="*/ 4 w 485"/>
                <a:gd name="T61" fmla="*/ 4 h 786"/>
                <a:gd name="T62" fmla="*/ 5 w 485"/>
                <a:gd name="T63" fmla="*/ 2 h 786"/>
                <a:gd name="T64" fmla="*/ 7 w 485"/>
                <a:gd name="T65" fmla="*/ 1 h 786"/>
                <a:gd name="T66" fmla="*/ 9 w 485"/>
                <a:gd name="T67" fmla="*/ 0 h 786"/>
                <a:gd name="T68" fmla="*/ 12 w 485"/>
                <a:gd name="T69" fmla="*/ 0 h 786"/>
                <a:gd name="T70" fmla="*/ 15 w 485"/>
                <a:gd name="T71" fmla="*/ 1 h 7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5" h="786">
                  <a:moveTo>
                    <a:pt x="277" y="22"/>
                  </a:moveTo>
                  <a:lnTo>
                    <a:pt x="305" y="44"/>
                  </a:lnTo>
                  <a:lnTo>
                    <a:pt x="332" y="65"/>
                  </a:lnTo>
                  <a:lnTo>
                    <a:pt x="356" y="86"/>
                  </a:lnTo>
                  <a:lnTo>
                    <a:pt x="378" y="108"/>
                  </a:lnTo>
                  <a:lnTo>
                    <a:pt x="398" y="129"/>
                  </a:lnTo>
                  <a:lnTo>
                    <a:pt x="415" y="153"/>
                  </a:lnTo>
                  <a:lnTo>
                    <a:pt x="430" y="176"/>
                  </a:lnTo>
                  <a:lnTo>
                    <a:pt x="444" y="202"/>
                  </a:lnTo>
                  <a:lnTo>
                    <a:pt x="456" y="227"/>
                  </a:lnTo>
                  <a:lnTo>
                    <a:pt x="465" y="256"/>
                  </a:lnTo>
                  <a:lnTo>
                    <a:pt x="472" y="285"/>
                  </a:lnTo>
                  <a:lnTo>
                    <a:pt x="478" y="317"/>
                  </a:lnTo>
                  <a:lnTo>
                    <a:pt x="482" y="350"/>
                  </a:lnTo>
                  <a:lnTo>
                    <a:pt x="484" y="386"/>
                  </a:lnTo>
                  <a:lnTo>
                    <a:pt x="485" y="425"/>
                  </a:lnTo>
                  <a:lnTo>
                    <a:pt x="484" y="466"/>
                  </a:lnTo>
                  <a:lnTo>
                    <a:pt x="480" y="495"/>
                  </a:lnTo>
                  <a:lnTo>
                    <a:pt x="476" y="522"/>
                  </a:lnTo>
                  <a:lnTo>
                    <a:pt x="471" y="547"/>
                  </a:lnTo>
                  <a:lnTo>
                    <a:pt x="467" y="571"/>
                  </a:lnTo>
                  <a:lnTo>
                    <a:pt x="462" y="595"/>
                  </a:lnTo>
                  <a:lnTo>
                    <a:pt x="458" y="616"/>
                  </a:lnTo>
                  <a:lnTo>
                    <a:pt x="453" y="638"/>
                  </a:lnTo>
                  <a:lnTo>
                    <a:pt x="449" y="657"/>
                  </a:lnTo>
                  <a:lnTo>
                    <a:pt x="440" y="672"/>
                  </a:lnTo>
                  <a:lnTo>
                    <a:pt x="431" y="687"/>
                  </a:lnTo>
                  <a:lnTo>
                    <a:pt x="423" y="699"/>
                  </a:lnTo>
                  <a:lnTo>
                    <a:pt x="415" y="711"/>
                  </a:lnTo>
                  <a:lnTo>
                    <a:pt x="407" y="721"/>
                  </a:lnTo>
                  <a:lnTo>
                    <a:pt x="398" y="731"/>
                  </a:lnTo>
                  <a:lnTo>
                    <a:pt x="390" y="740"/>
                  </a:lnTo>
                  <a:lnTo>
                    <a:pt x="380" y="748"/>
                  </a:lnTo>
                  <a:lnTo>
                    <a:pt x="346" y="761"/>
                  </a:lnTo>
                  <a:lnTo>
                    <a:pt x="315" y="773"/>
                  </a:lnTo>
                  <a:lnTo>
                    <a:pt x="290" y="782"/>
                  </a:lnTo>
                  <a:lnTo>
                    <a:pt x="268" y="786"/>
                  </a:lnTo>
                  <a:lnTo>
                    <a:pt x="251" y="782"/>
                  </a:lnTo>
                  <a:lnTo>
                    <a:pt x="239" y="769"/>
                  </a:lnTo>
                  <a:lnTo>
                    <a:pt x="231" y="744"/>
                  </a:lnTo>
                  <a:lnTo>
                    <a:pt x="228" y="705"/>
                  </a:lnTo>
                  <a:lnTo>
                    <a:pt x="242" y="650"/>
                  </a:lnTo>
                  <a:lnTo>
                    <a:pt x="252" y="586"/>
                  </a:lnTo>
                  <a:lnTo>
                    <a:pt x="257" y="516"/>
                  </a:lnTo>
                  <a:lnTo>
                    <a:pt x="256" y="444"/>
                  </a:lnTo>
                  <a:lnTo>
                    <a:pt x="247" y="374"/>
                  </a:lnTo>
                  <a:lnTo>
                    <a:pt x="227" y="308"/>
                  </a:lnTo>
                  <a:lnTo>
                    <a:pt x="195" y="249"/>
                  </a:lnTo>
                  <a:lnTo>
                    <a:pt x="149" y="204"/>
                  </a:lnTo>
                  <a:lnTo>
                    <a:pt x="131" y="202"/>
                  </a:lnTo>
                  <a:lnTo>
                    <a:pt x="112" y="200"/>
                  </a:lnTo>
                  <a:lnTo>
                    <a:pt x="93" y="197"/>
                  </a:lnTo>
                  <a:lnTo>
                    <a:pt x="75" y="195"/>
                  </a:lnTo>
                  <a:lnTo>
                    <a:pt x="56" y="193"/>
                  </a:lnTo>
                  <a:lnTo>
                    <a:pt x="37" y="191"/>
                  </a:lnTo>
                  <a:lnTo>
                    <a:pt x="18" y="189"/>
                  </a:lnTo>
                  <a:lnTo>
                    <a:pt x="0" y="187"/>
                  </a:lnTo>
                  <a:lnTo>
                    <a:pt x="14" y="157"/>
                  </a:lnTo>
                  <a:lnTo>
                    <a:pt x="26" y="129"/>
                  </a:lnTo>
                  <a:lnTo>
                    <a:pt x="38" y="104"/>
                  </a:lnTo>
                  <a:lnTo>
                    <a:pt x="50" y="81"/>
                  </a:lnTo>
                  <a:lnTo>
                    <a:pt x="61" y="62"/>
                  </a:lnTo>
                  <a:lnTo>
                    <a:pt x="72" y="46"/>
                  </a:lnTo>
                  <a:lnTo>
                    <a:pt x="84" y="31"/>
                  </a:lnTo>
                  <a:lnTo>
                    <a:pt x="97" y="19"/>
                  </a:lnTo>
                  <a:lnTo>
                    <a:pt x="111" y="11"/>
                  </a:lnTo>
                  <a:lnTo>
                    <a:pt x="127" y="5"/>
                  </a:lnTo>
                  <a:lnTo>
                    <a:pt x="144" y="1"/>
                  </a:lnTo>
                  <a:lnTo>
                    <a:pt x="165" y="0"/>
                  </a:lnTo>
                  <a:lnTo>
                    <a:pt x="188" y="2"/>
                  </a:lnTo>
                  <a:lnTo>
                    <a:pt x="213" y="6"/>
                  </a:lnTo>
                  <a:lnTo>
                    <a:pt x="243" y="13"/>
                  </a:lnTo>
                  <a:lnTo>
                    <a:pt x="277" y="22"/>
                  </a:lnTo>
                  <a:close/>
                </a:path>
              </a:pathLst>
            </a:custGeom>
            <a:solidFill>
              <a:srgbClr val="233A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3" name="Freeform 373">
              <a:extLst>
                <a:ext uri="{FF2B5EF4-FFF2-40B4-BE49-F238E27FC236}">
                  <a16:creationId xmlns:a16="http://schemas.microsoft.com/office/drawing/2014/main" id="{618659F6-9F95-4E43-AC17-8B9349E82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5"/>
              <a:ext cx="121" cy="195"/>
            </a:xfrm>
            <a:custGeom>
              <a:avLst/>
              <a:gdLst>
                <a:gd name="T0" fmla="*/ 19 w 483"/>
                <a:gd name="T1" fmla="*/ 3 h 778"/>
                <a:gd name="T2" fmla="*/ 23 w 483"/>
                <a:gd name="T3" fmla="*/ 6 h 778"/>
                <a:gd name="T4" fmla="*/ 25 w 483"/>
                <a:gd name="T5" fmla="*/ 8 h 778"/>
                <a:gd name="T6" fmla="*/ 27 w 483"/>
                <a:gd name="T7" fmla="*/ 11 h 778"/>
                <a:gd name="T8" fmla="*/ 29 w 483"/>
                <a:gd name="T9" fmla="*/ 14 h 778"/>
                <a:gd name="T10" fmla="*/ 30 w 483"/>
                <a:gd name="T11" fmla="*/ 18 h 778"/>
                <a:gd name="T12" fmla="*/ 30 w 483"/>
                <a:gd name="T13" fmla="*/ 22 h 778"/>
                <a:gd name="T14" fmla="*/ 30 w 483"/>
                <a:gd name="T15" fmla="*/ 26 h 778"/>
                <a:gd name="T16" fmla="*/ 30 w 483"/>
                <a:gd name="T17" fmla="*/ 31 h 778"/>
                <a:gd name="T18" fmla="*/ 30 w 483"/>
                <a:gd name="T19" fmla="*/ 34 h 778"/>
                <a:gd name="T20" fmla="*/ 29 w 483"/>
                <a:gd name="T21" fmla="*/ 37 h 778"/>
                <a:gd name="T22" fmla="*/ 28 w 483"/>
                <a:gd name="T23" fmla="*/ 40 h 778"/>
                <a:gd name="T24" fmla="*/ 28 w 483"/>
                <a:gd name="T25" fmla="*/ 42 h 778"/>
                <a:gd name="T26" fmla="*/ 27 w 483"/>
                <a:gd name="T27" fmla="*/ 43 h 778"/>
                <a:gd name="T28" fmla="*/ 25 w 483"/>
                <a:gd name="T29" fmla="*/ 45 h 778"/>
                <a:gd name="T30" fmla="*/ 24 w 483"/>
                <a:gd name="T31" fmla="*/ 46 h 778"/>
                <a:gd name="T32" fmla="*/ 22 w 483"/>
                <a:gd name="T33" fmla="*/ 47 h 778"/>
                <a:gd name="T34" fmla="*/ 18 w 483"/>
                <a:gd name="T35" fmla="*/ 49 h 778"/>
                <a:gd name="T36" fmla="*/ 16 w 483"/>
                <a:gd name="T37" fmla="*/ 49 h 778"/>
                <a:gd name="T38" fmla="*/ 15 w 483"/>
                <a:gd name="T39" fmla="*/ 46 h 778"/>
                <a:gd name="T40" fmla="*/ 16 w 483"/>
                <a:gd name="T41" fmla="*/ 40 h 778"/>
                <a:gd name="T42" fmla="*/ 17 w 483"/>
                <a:gd name="T43" fmla="*/ 31 h 778"/>
                <a:gd name="T44" fmla="*/ 16 w 483"/>
                <a:gd name="T45" fmla="*/ 22 h 778"/>
                <a:gd name="T46" fmla="*/ 13 w 483"/>
                <a:gd name="T47" fmla="*/ 14 h 778"/>
                <a:gd name="T48" fmla="*/ 9 w 483"/>
                <a:gd name="T49" fmla="*/ 12 h 778"/>
                <a:gd name="T50" fmla="*/ 6 w 483"/>
                <a:gd name="T51" fmla="*/ 12 h 778"/>
                <a:gd name="T52" fmla="*/ 4 w 483"/>
                <a:gd name="T53" fmla="*/ 12 h 778"/>
                <a:gd name="T54" fmla="*/ 1 w 483"/>
                <a:gd name="T55" fmla="*/ 12 h 778"/>
                <a:gd name="T56" fmla="*/ 1 w 483"/>
                <a:gd name="T57" fmla="*/ 10 h 778"/>
                <a:gd name="T58" fmla="*/ 3 w 483"/>
                <a:gd name="T59" fmla="*/ 6 h 778"/>
                <a:gd name="T60" fmla="*/ 4 w 483"/>
                <a:gd name="T61" fmla="*/ 4 h 778"/>
                <a:gd name="T62" fmla="*/ 5 w 483"/>
                <a:gd name="T63" fmla="*/ 2 h 778"/>
                <a:gd name="T64" fmla="*/ 7 w 483"/>
                <a:gd name="T65" fmla="*/ 1 h 778"/>
                <a:gd name="T66" fmla="*/ 9 w 483"/>
                <a:gd name="T67" fmla="*/ 0 h 778"/>
                <a:gd name="T68" fmla="*/ 12 w 483"/>
                <a:gd name="T69" fmla="*/ 0 h 778"/>
                <a:gd name="T70" fmla="*/ 15 w 483"/>
                <a:gd name="T71" fmla="*/ 1 h 77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3" h="778">
                  <a:moveTo>
                    <a:pt x="279" y="23"/>
                  </a:moveTo>
                  <a:lnTo>
                    <a:pt x="307" y="46"/>
                  </a:lnTo>
                  <a:lnTo>
                    <a:pt x="334" y="67"/>
                  </a:lnTo>
                  <a:lnTo>
                    <a:pt x="358" y="89"/>
                  </a:lnTo>
                  <a:lnTo>
                    <a:pt x="379" y="110"/>
                  </a:lnTo>
                  <a:lnTo>
                    <a:pt x="399" y="132"/>
                  </a:lnTo>
                  <a:lnTo>
                    <a:pt x="416" y="154"/>
                  </a:lnTo>
                  <a:lnTo>
                    <a:pt x="430" y="177"/>
                  </a:lnTo>
                  <a:lnTo>
                    <a:pt x="443" y="202"/>
                  </a:lnTo>
                  <a:lnTo>
                    <a:pt x="455" y="226"/>
                  </a:lnTo>
                  <a:lnTo>
                    <a:pt x="464" y="254"/>
                  </a:lnTo>
                  <a:lnTo>
                    <a:pt x="471" y="282"/>
                  </a:lnTo>
                  <a:lnTo>
                    <a:pt x="476" y="313"/>
                  </a:lnTo>
                  <a:lnTo>
                    <a:pt x="480" y="345"/>
                  </a:lnTo>
                  <a:lnTo>
                    <a:pt x="483" y="380"/>
                  </a:lnTo>
                  <a:lnTo>
                    <a:pt x="483" y="419"/>
                  </a:lnTo>
                  <a:lnTo>
                    <a:pt x="483" y="459"/>
                  </a:lnTo>
                  <a:lnTo>
                    <a:pt x="479" y="489"/>
                  </a:lnTo>
                  <a:lnTo>
                    <a:pt x="474" y="516"/>
                  </a:lnTo>
                  <a:lnTo>
                    <a:pt x="470" y="542"/>
                  </a:lnTo>
                  <a:lnTo>
                    <a:pt x="465" y="566"/>
                  </a:lnTo>
                  <a:lnTo>
                    <a:pt x="461" y="589"/>
                  </a:lnTo>
                  <a:lnTo>
                    <a:pt x="456" y="610"/>
                  </a:lnTo>
                  <a:lnTo>
                    <a:pt x="452" y="630"/>
                  </a:lnTo>
                  <a:lnTo>
                    <a:pt x="447" y="649"/>
                  </a:lnTo>
                  <a:lnTo>
                    <a:pt x="438" y="663"/>
                  </a:lnTo>
                  <a:lnTo>
                    <a:pt x="430" y="676"/>
                  </a:lnTo>
                  <a:lnTo>
                    <a:pt x="422" y="689"/>
                  </a:lnTo>
                  <a:lnTo>
                    <a:pt x="414" y="701"/>
                  </a:lnTo>
                  <a:lnTo>
                    <a:pt x="405" y="711"/>
                  </a:lnTo>
                  <a:lnTo>
                    <a:pt x="397" y="721"/>
                  </a:lnTo>
                  <a:lnTo>
                    <a:pt x="388" y="730"/>
                  </a:lnTo>
                  <a:lnTo>
                    <a:pt x="380" y="740"/>
                  </a:lnTo>
                  <a:lnTo>
                    <a:pt x="346" y="753"/>
                  </a:lnTo>
                  <a:lnTo>
                    <a:pt x="317" y="765"/>
                  </a:lnTo>
                  <a:lnTo>
                    <a:pt x="293" y="774"/>
                  </a:lnTo>
                  <a:lnTo>
                    <a:pt x="272" y="778"/>
                  </a:lnTo>
                  <a:lnTo>
                    <a:pt x="257" y="774"/>
                  </a:lnTo>
                  <a:lnTo>
                    <a:pt x="246" y="761"/>
                  </a:lnTo>
                  <a:lnTo>
                    <a:pt x="238" y="736"/>
                  </a:lnTo>
                  <a:lnTo>
                    <a:pt x="235" y="696"/>
                  </a:lnTo>
                  <a:lnTo>
                    <a:pt x="250" y="639"/>
                  </a:lnTo>
                  <a:lnTo>
                    <a:pt x="262" y="572"/>
                  </a:lnTo>
                  <a:lnTo>
                    <a:pt x="269" y="499"/>
                  </a:lnTo>
                  <a:lnTo>
                    <a:pt x="269" y="424"/>
                  </a:lnTo>
                  <a:lnTo>
                    <a:pt x="260" y="351"/>
                  </a:lnTo>
                  <a:lnTo>
                    <a:pt x="240" y="284"/>
                  </a:lnTo>
                  <a:lnTo>
                    <a:pt x="206" y="228"/>
                  </a:lnTo>
                  <a:lnTo>
                    <a:pt x="157" y="186"/>
                  </a:lnTo>
                  <a:lnTo>
                    <a:pt x="138" y="186"/>
                  </a:lnTo>
                  <a:lnTo>
                    <a:pt x="118" y="185"/>
                  </a:lnTo>
                  <a:lnTo>
                    <a:pt x="98" y="185"/>
                  </a:lnTo>
                  <a:lnTo>
                    <a:pt x="79" y="184"/>
                  </a:lnTo>
                  <a:lnTo>
                    <a:pt x="59" y="184"/>
                  </a:lnTo>
                  <a:lnTo>
                    <a:pt x="39" y="184"/>
                  </a:lnTo>
                  <a:lnTo>
                    <a:pt x="19" y="183"/>
                  </a:lnTo>
                  <a:lnTo>
                    <a:pt x="0" y="183"/>
                  </a:lnTo>
                  <a:lnTo>
                    <a:pt x="14" y="153"/>
                  </a:lnTo>
                  <a:lnTo>
                    <a:pt x="26" y="125"/>
                  </a:lnTo>
                  <a:lnTo>
                    <a:pt x="38" y="101"/>
                  </a:lnTo>
                  <a:lnTo>
                    <a:pt x="50" y="78"/>
                  </a:lnTo>
                  <a:lnTo>
                    <a:pt x="62" y="59"/>
                  </a:lnTo>
                  <a:lnTo>
                    <a:pt x="73" y="43"/>
                  </a:lnTo>
                  <a:lnTo>
                    <a:pt x="85" y="29"/>
                  </a:lnTo>
                  <a:lnTo>
                    <a:pt x="98" y="18"/>
                  </a:lnTo>
                  <a:lnTo>
                    <a:pt x="113" y="10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7" y="0"/>
                  </a:lnTo>
                  <a:lnTo>
                    <a:pt x="190" y="2"/>
                  </a:lnTo>
                  <a:lnTo>
                    <a:pt x="216" y="7"/>
                  </a:lnTo>
                  <a:lnTo>
                    <a:pt x="245" y="14"/>
                  </a:lnTo>
                  <a:lnTo>
                    <a:pt x="279" y="23"/>
                  </a:lnTo>
                  <a:close/>
                </a:path>
              </a:pathLst>
            </a:custGeom>
            <a:solidFill>
              <a:srgbClr val="353D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4" name="Freeform 374">
              <a:extLst>
                <a:ext uri="{FF2B5EF4-FFF2-40B4-BE49-F238E27FC236}">
                  <a16:creationId xmlns:a16="http://schemas.microsoft.com/office/drawing/2014/main" id="{3C2F9496-F93E-4ACE-8F52-04109BDFED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6"/>
              <a:ext cx="121" cy="192"/>
            </a:xfrm>
            <a:custGeom>
              <a:avLst/>
              <a:gdLst>
                <a:gd name="T0" fmla="*/ 20 w 481"/>
                <a:gd name="T1" fmla="*/ 3 h 768"/>
                <a:gd name="T2" fmla="*/ 23 w 481"/>
                <a:gd name="T3" fmla="*/ 6 h 768"/>
                <a:gd name="T4" fmla="*/ 25 w 481"/>
                <a:gd name="T5" fmla="*/ 8 h 768"/>
                <a:gd name="T6" fmla="*/ 27 w 481"/>
                <a:gd name="T7" fmla="*/ 11 h 768"/>
                <a:gd name="T8" fmla="*/ 29 w 481"/>
                <a:gd name="T9" fmla="*/ 14 h 768"/>
                <a:gd name="T10" fmla="*/ 30 w 481"/>
                <a:gd name="T11" fmla="*/ 18 h 768"/>
                <a:gd name="T12" fmla="*/ 30 w 481"/>
                <a:gd name="T13" fmla="*/ 21 h 768"/>
                <a:gd name="T14" fmla="*/ 30 w 481"/>
                <a:gd name="T15" fmla="*/ 26 h 768"/>
                <a:gd name="T16" fmla="*/ 30 w 481"/>
                <a:gd name="T17" fmla="*/ 30 h 768"/>
                <a:gd name="T18" fmla="*/ 30 w 481"/>
                <a:gd name="T19" fmla="*/ 34 h 768"/>
                <a:gd name="T20" fmla="*/ 29 w 481"/>
                <a:gd name="T21" fmla="*/ 36 h 768"/>
                <a:gd name="T22" fmla="*/ 28 w 481"/>
                <a:gd name="T23" fmla="*/ 39 h 768"/>
                <a:gd name="T24" fmla="*/ 27 w 481"/>
                <a:gd name="T25" fmla="*/ 41 h 768"/>
                <a:gd name="T26" fmla="*/ 27 w 481"/>
                <a:gd name="T27" fmla="*/ 43 h 768"/>
                <a:gd name="T28" fmla="*/ 26 w 481"/>
                <a:gd name="T29" fmla="*/ 44 h 768"/>
                <a:gd name="T30" fmla="*/ 25 w 481"/>
                <a:gd name="T31" fmla="*/ 45 h 768"/>
                <a:gd name="T32" fmla="*/ 22 w 481"/>
                <a:gd name="T33" fmla="*/ 47 h 768"/>
                <a:gd name="T34" fmla="*/ 19 w 481"/>
                <a:gd name="T35" fmla="*/ 48 h 768"/>
                <a:gd name="T36" fmla="*/ 17 w 481"/>
                <a:gd name="T37" fmla="*/ 48 h 768"/>
                <a:gd name="T38" fmla="*/ 16 w 481"/>
                <a:gd name="T39" fmla="*/ 45 h 768"/>
                <a:gd name="T40" fmla="*/ 16 w 481"/>
                <a:gd name="T41" fmla="*/ 41 h 768"/>
                <a:gd name="T42" fmla="*/ 17 w 481"/>
                <a:gd name="T43" fmla="*/ 37 h 768"/>
                <a:gd name="T44" fmla="*/ 18 w 481"/>
                <a:gd name="T45" fmla="*/ 33 h 768"/>
                <a:gd name="T46" fmla="*/ 18 w 481"/>
                <a:gd name="T47" fmla="*/ 28 h 768"/>
                <a:gd name="T48" fmla="*/ 18 w 481"/>
                <a:gd name="T49" fmla="*/ 23 h 768"/>
                <a:gd name="T50" fmla="*/ 17 w 481"/>
                <a:gd name="T51" fmla="*/ 18 h 768"/>
                <a:gd name="T52" fmla="*/ 15 w 481"/>
                <a:gd name="T53" fmla="*/ 15 h 768"/>
                <a:gd name="T54" fmla="*/ 12 w 481"/>
                <a:gd name="T55" fmla="*/ 12 h 768"/>
                <a:gd name="T56" fmla="*/ 10 w 481"/>
                <a:gd name="T57" fmla="*/ 11 h 768"/>
                <a:gd name="T58" fmla="*/ 9 w 481"/>
                <a:gd name="T59" fmla="*/ 11 h 768"/>
                <a:gd name="T60" fmla="*/ 7 w 481"/>
                <a:gd name="T61" fmla="*/ 11 h 768"/>
                <a:gd name="T62" fmla="*/ 6 w 481"/>
                <a:gd name="T63" fmla="*/ 11 h 768"/>
                <a:gd name="T64" fmla="*/ 5 w 481"/>
                <a:gd name="T65" fmla="*/ 11 h 768"/>
                <a:gd name="T66" fmla="*/ 3 w 481"/>
                <a:gd name="T67" fmla="*/ 11 h 768"/>
                <a:gd name="T68" fmla="*/ 2 w 481"/>
                <a:gd name="T69" fmla="*/ 11 h 768"/>
                <a:gd name="T70" fmla="*/ 1 w 481"/>
                <a:gd name="T71" fmla="*/ 11 h 768"/>
                <a:gd name="T72" fmla="*/ 1 w 481"/>
                <a:gd name="T73" fmla="*/ 9 h 768"/>
                <a:gd name="T74" fmla="*/ 3 w 481"/>
                <a:gd name="T75" fmla="*/ 6 h 768"/>
                <a:gd name="T76" fmla="*/ 4 w 481"/>
                <a:gd name="T77" fmla="*/ 4 h 768"/>
                <a:gd name="T78" fmla="*/ 6 w 481"/>
                <a:gd name="T79" fmla="*/ 2 h 768"/>
                <a:gd name="T80" fmla="*/ 7 w 481"/>
                <a:gd name="T81" fmla="*/ 1 h 768"/>
                <a:gd name="T82" fmla="*/ 9 w 481"/>
                <a:gd name="T83" fmla="*/ 0 h 768"/>
                <a:gd name="T84" fmla="*/ 12 w 481"/>
                <a:gd name="T85" fmla="*/ 0 h 768"/>
                <a:gd name="T86" fmla="*/ 16 w 481"/>
                <a:gd name="T87" fmla="*/ 1 h 76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81" h="768">
                  <a:moveTo>
                    <a:pt x="282" y="23"/>
                  </a:moveTo>
                  <a:lnTo>
                    <a:pt x="310" y="47"/>
                  </a:lnTo>
                  <a:lnTo>
                    <a:pt x="337" y="69"/>
                  </a:lnTo>
                  <a:lnTo>
                    <a:pt x="360" y="91"/>
                  </a:lnTo>
                  <a:lnTo>
                    <a:pt x="381" y="112"/>
                  </a:lnTo>
                  <a:lnTo>
                    <a:pt x="400" y="133"/>
                  </a:lnTo>
                  <a:lnTo>
                    <a:pt x="417" y="156"/>
                  </a:lnTo>
                  <a:lnTo>
                    <a:pt x="431" y="177"/>
                  </a:lnTo>
                  <a:lnTo>
                    <a:pt x="443" y="201"/>
                  </a:lnTo>
                  <a:lnTo>
                    <a:pt x="454" y="225"/>
                  </a:lnTo>
                  <a:lnTo>
                    <a:pt x="462" y="251"/>
                  </a:lnTo>
                  <a:lnTo>
                    <a:pt x="469" y="278"/>
                  </a:lnTo>
                  <a:lnTo>
                    <a:pt x="474" y="308"/>
                  </a:lnTo>
                  <a:lnTo>
                    <a:pt x="478" y="339"/>
                  </a:lnTo>
                  <a:lnTo>
                    <a:pt x="480" y="374"/>
                  </a:lnTo>
                  <a:lnTo>
                    <a:pt x="481" y="411"/>
                  </a:lnTo>
                  <a:lnTo>
                    <a:pt x="481" y="451"/>
                  </a:lnTo>
                  <a:lnTo>
                    <a:pt x="477" y="481"/>
                  </a:lnTo>
                  <a:lnTo>
                    <a:pt x="473" y="509"/>
                  </a:lnTo>
                  <a:lnTo>
                    <a:pt x="468" y="535"/>
                  </a:lnTo>
                  <a:lnTo>
                    <a:pt x="464" y="558"/>
                  </a:lnTo>
                  <a:lnTo>
                    <a:pt x="459" y="581"/>
                  </a:lnTo>
                  <a:lnTo>
                    <a:pt x="454" y="602"/>
                  </a:lnTo>
                  <a:lnTo>
                    <a:pt x="449" y="621"/>
                  </a:lnTo>
                  <a:lnTo>
                    <a:pt x="443" y="639"/>
                  </a:lnTo>
                  <a:lnTo>
                    <a:pt x="435" y="653"/>
                  </a:lnTo>
                  <a:lnTo>
                    <a:pt x="428" y="666"/>
                  </a:lnTo>
                  <a:lnTo>
                    <a:pt x="420" y="679"/>
                  </a:lnTo>
                  <a:lnTo>
                    <a:pt x="412" y="690"/>
                  </a:lnTo>
                  <a:lnTo>
                    <a:pt x="405" y="701"/>
                  </a:lnTo>
                  <a:lnTo>
                    <a:pt x="397" y="711"/>
                  </a:lnTo>
                  <a:lnTo>
                    <a:pt x="388" y="720"/>
                  </a:lnTo>
                  <a:lnTo>
                    <a:pt x="380" y="730"/>
                  </a:lnTo>
                  <a:lnTo>
                    <a:pt x="347" y="744"/>
                  </a:lnTo>
                  <a:lnTo>
                    <a:pt x="318" y="756"/>
                  </a:lnTo>
                  <a:lnTo>
                    <a:pt x="295" y="765"/>
                  </a:lnTo>
                  <a:lnTo>
                    <a:pt x="277" y="768"/>
                  </a:lnTo>
                  <a:lnTo>
                    <a:pt x="262" y="764"/>
                  </a:lnTo>
                  <a:lnTo>
                    <a:pt x="252" y="751"/>
                  </a:lnTo>
                  <a:lnTo>
                    <a:pt x="246" y="725"/>
                  </a:lnTo>
                  <a:lnTo>
                    <a:pt x="243" y="686"/>
                  </a:lnTo>
                  <a:lnTo>
                    <a:pt x="251" y="658"/>
                  </a:lnTo>
                  <a:lnTo>
                    <a:pt x="260" y="627"/>
                  </a:lnTo>
                  <a:lnTo>
                    <a:pt x="267" y="592"/>
                  </a:lnTo>
                  <a:lnTo>
                    <a:pt x="273" y="556"/>
                  </a:lnTo>
                  <a:lnTo>
                    <a:pt x="279" y="519"/>
                  </a:lnTo>
                  <a:lnTo>
                    <a:pt x="282" y="480"/>
                  </a:lnTo>
                  <a:lnTo>
                    <a:pt x="284" y="441"/>
                  </a:lnTo>
                  <a:lnTo>
                    <a:pt x="283" y="402"/>
                  </a:lnTo>
                  <a:lnTo>
                    <a:pt x="280" y="364"/>
                  </a:lnTo>
                  <a:lnTo>
                    <a:pt x="273" y="327"/>
                  </a:lnTo>
                  <a:lnTo>
                    <a:pt x="265" y="292"/>
                  </a:lnTo>
                  <a:lnTo>
                    <a:pt x="253" y="260"/>
                  </a:lnTo>
                  <a:lnTo>
                    <a:pt x="237" y="231"/>
                  </a:lnTo>
                  <a:lnTo>
                    <a:pt x="218" y="206"/>
                  </a:lnTo>
                  <a:lnTo>
                    <a:pt x="194" y="184"/>
                  </a:lnTo>
                  <a:lnTo>
                    <a:pt x="166" y="168"/>
                  </a:lnTo>
                  <a:lnTo>
                    <a:pt x="155" y="169"/>
                  </a:lnTo>
                  <a:lnTo>
                    <a:pt x="145" y="169"/>
                  </a:lnTo>
                  <a:lnTo>
                    <a:pt x="135" y="170"/>
                  </a:lnTo>
                  <a:lnTo>
                    <a:pt x="124" y="170"/>
                  </a:lnTo>
                  <a:lnTo>
                    <a:pt x="114" y="171"/>
                  </a:lnTo>
                  <a:lnTo>
                    <a:pt x="104" y="171"/>
                  </a:lnTo>
                  <a:lnTo>
                    <a:pt x="93" y="172"/>
                  </a:lnTo>
                  <a:lnTo>
                    <a:pt x="83" y="173"/>
                  </a:lnTo>
                  <a:lnTo>
                    <a:pt x="72" y="173"/>
                  </a:lnTo>
                  <a:lnTo>
                    <a:pt x="62" y="174"/>
                  </a:lnTo>
                  <a:lnTo>
                    <a:pt x="52" y="175"/>
                  </a:lnTo>
                  <a:lnTo>
                    <a:pt x="41" y="175"/>
                  </a:lnTo>
                  <a:lnTo>
                    <a:pt x="30" y="176"/>
                  </a:lnTo>
                  <a:lnTo>
                    <a:pt x="20" y="177"/>
                  </a:lnTo>
                  <a:lnTo>
                    <a:pt x="10" y="177"/>
                  </a:lnTo>
                  <a:lnTo>
                    <a:pt x="0" y="178"/>
                  </a:lnTo>
                  <a:lnTo>
                    <a:pt x="14" y="148"/>
                  </a:lnTo>
                  <a:lnTo>
                    <a:pt x="26" y="120"/>
                  </a:lnTo>
                  <a:lnTo>
                    <a:pt x="38" y="96"/>
                  </a:lnTo>
                  <a:lnTo>
                    <a:pt x="51" y="74"/>
                  </a:lnTo>
                  <a:lnTo>
                    <a:pt x="62" y="55"/>
                  </a:lnTo>
                  <a:lnTo>
                    <a:pt x="74" y="40"/>
                  </a:lnTo>
                  <a:lnTo>
                    <a:pt x="86" y="26"/>
                  </a:lnTo>
                  <a:lnTo>
                    <a:pt x="99" y="15"/>
                  </a:lnTo>
                  <a:lnTo>
                    <a:pt x="114" y="8"/>
                  </a:lnTo>
                  <a:lnTo>
                    <a:pt x="130" y="2"/>
                  </a:lnTo>
                  <a:lnTo>
                    <a:pt x="148" y="0"/>
                  </a:lnTo>
                  <a:lnTo>
                    <a:pt x="170" y="0"/>
                  </a:lnTo>
                  <a:lnTo>
                    <a:pt x="192" y="2"/>
                  </a:lnTo>
                  <a:lnTo>
                    <a:pt x="219" y="7"/>
                  </a:lnTo>
                  <a:lnTo>
                    <a:pt x="248" y="14"/>
                  </a:lnTo>
                  <a:lnTo>
                    <a:pt x="282" y="23"/>
                  </a:lnTo>
                  <a:close/>
                </a:path>
              </a:pathLst>
            </a:custGeom>
            <a:solidFill>
              <a:srgbClr val="47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5" name="Freeform 375">
              <a:extLst>
                <a:ext uri="{FF2B5EF4-FFF2-40B4-BE49-F238E27FC236}">
                  <a16:creationId xmlns:a16="http://schemas.microsoft.com/office/drawing/2014/main" id="{9529D62B-64C8-449C-881D-66FF21CF776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7"/>
              <a:ext cx="121" cy="190"/>
            </a:xfrm>
            <a:custGeom>
              <a:avLst/>
              <a:gdLst>
                <a:gd name="T0" fmla="*/ 20 w 480"/>
                <a:gd name="T1" fmla="*/ 3 h 760"/>
                <a:gd name="T2" fmla="*/ 23 w 480"/>
                <a:gd name="T3" fmla="*/ 6 h 760"/>
                <a:gd name="T4" fmla="*/ 25 w 480"/>
                <a:gd name="T5" fmla="*/ 9 h 760"/>
                <a:gd name="T6" fmla="*/ 27 w 480"/>
                <a:gd name="T7" fmla="*/ 11 h 760"/>
                <a:gd name="T8" fmla="*/ 29 w 480"/>
                <a:gd name="T9" fmla="*/ 14 h 760"/>
                <a:gd name="T10" fmla="*/ 30 w 480"/>
                <a:gd name="T11" fmla="*/ 17 h 760"/>
                <a:gd name="T12" fmla="*/ 30 w 480"/>
                <a:gd name="T13" fmla="*/ 21 h 760"/>
                <a:gd name="T14" fmla="*/ 31 w 480"/>
                <a:gd name="T15" fmla="*/ 25 h 760"/>
                <a:gd name="T16" fmla="*/ 30 w 480"/>
                <a:gd name="T17" fmla="*/ 30 h 760"/>
                <a:gd name="T18" fmla="*/ 29 w 480"/>
                <a:gd name="T19" fmla="*/ 33 h 760"/>
                <a:gd name="T20" fmla="*/ 29 w 480"/>
                <a:gd name="T21" fmla="*/ 36 h 760"/>
                <a:gd name="T22" fmla="*/ 28 w 480"/>
                <a:gd name="T23" fmla="*/ 38 h 760"/>
                <a:gd name="T24" fmla="*/ 27 w 480"/>
                <a:gd name="T25" fmla="*/ 40 h 760"/>
                <a:gd name="T26" fmla="*/ 27 w 480"/>
                <a:gd name="T27" fmla="*/ 42 h 760"/>
                <a:gd name="T28" fmla="*/ 26 w 480"/>
                <a:gd name="T29" fmla="*/ 43 h 760"/>
                <a:gd name="T30" fmla="*/ 25 w 480"/>
                <a:gd name="T31" fmla="*/ 45 h 760"/>
                <a:gd name="T32" fmla="*/ 22 w 480"/>
                <a:gd name="T33" fmla="*/ 46 h 760"/>
                <a:gd name="T34" fmla="*/ 19 w 480"/>
                <a:gd name="T35" fmla="*/ 47 h 760"/>
                <a:gd name="T36" fmla="*/ 17 w 480"/>
                <a:gd name="T37" fmla="*/ 47 h 760"/>
                <a:gd name="T38" fmla="*/ 16 w 480"/>
                <a:gd name="T39" fmla="*/ 45 h 760"/>
                <a:gd name="T40" fmla="*/ 16 w 480"/>
                <a:gd name="T41" fmla="*/ 41 h 760"/>
                <a:gd name="T42" fmla="*/ 18 w 480"/>
                <a:gd name="T43" fmla="*/ 36 h 760"/>
                <a:gd name="T44" fmla="*/ 18 w 480"/>
                <a:gd name="T45" fmla="*/ 32 h 760"/>
                <a:gd name="T46" fmla="*/ 19 w 480"/>
                <a:gd name="T47" fmla="*/ 27 h 760"/>
                <a:gd name="T48" fmla="*/ 19 w 480"/>
                <a:gd name="T49" fmla="*/ 22 h 760"/>
                <a:gd name="T50" fmla="*/ 18 w 480"/>
                <a:gd name="T51" fmla="*/ 17 h 760"/>
                <a:gd name="T52" fmla="*/ 16 w 480"/>
                <a:gd name="T53" fmla="*/ 13 h 760"/>
                <a:gd name="T54" fmla="*/ 13 w 480"/>
                <a:gd name="T55" fmla="*/ 10 h 760"/>
                <a:gd name="T56" fmla="*/ 10 w 480"/>
                <a:gd name="T57" fmla="*/ 10 h 760"/>
                <a:gd name="T58" fmla="*/ 9 w 480"/>
                <a:gd name="T59" fmla="*/ 10 h 760"/>
                <a:gd name="T60" fmla="*/ 8 w 480"/>
                <a:gd name="T61" fmla="*/ 10 h 760"/>
                <a:gd name="T62" fmla="*/ 6 w 480"/>
                <a:gd name="T63" fmla="*/ 10 h 760"/>
                <a:gd name="T64" fmla="*/ 5 w 480"/>
                <a:gd name="T65" fmla="*/ 10 h 760"/>
                <a:gd name="T66" fmla="*/ 4 w 480"/>
                <a:gd name="T67" fmla="*/ 11 h 760"/>
                <a:gd name="T68" fmla="*/ 2 w 480"/>
                <a:gd name="T69" fmla="*/ 11 h 760"/>
                <a:gd name="T70" fmla="*/ 1 w 480"/>
                <a:gd name="T71" fmla="*/ 11 h 760"/>
                <a:gd name="T72" fmla="*/ 1 w 480"/>
                <a:gd name="T73" fmla="*/ 9 h 760"/>
                <a:gd name="T74" fmla="*/ 3 w 480"/>
                <a:gd name="T75" fmla="*/ 6 h 760"/>
                <a:gd name="T76" fmla="*/ 4 w 480"/>
                <a:gd name="T77" fmla="*/ 3 h 760"/>
                <a:gd name="T78" fmla="*/ 6 w 480"/>
                <a:gd name="T79" fmla="*/ 2 h 760"/>
                <a:gd name="T80" fmla="*/ 7 w 480"/>
                <a:gd name="T81" fmla="*/ 1 h 760"/>
                <a:gd name="T82" fmla="*/ 10 w 480"/>
                <a:gd name="T83" fmla="*/ 0 h 760"/>
                <a:gd name="T84" fmla="*/ 12 w 480"/>
                <a:gd name="T85" fmla="*/ 0 h 760"/>
                <a:gd name="T86" fmla="*/ 16 w 480"/>
                <a:gd name="T87" fmla="*/ 1 h 7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80" h="760">
                  <a:moveTo>
                    <a:pt x="285" y="24"/>
                  </a:moveTo>
                  <a:lnTo>
                    <a:pt x="313" y="49"/>
                  </a:lnTo>
                  <a:lnTo>
                    <a:pt x="340" y="71"/>
                  </a:lnTo>
                  <a:lnTo>
                    <a:pt x="362" y="94"/>
                  </a:lnTo>
                  <a:lnTo>
                    <a:pt x="383" y="115"/>
                  </a:lnTo>
                  <a:lnTo>
                    <a:pt x="402" y="136"/>
                  </a:lnTo>
                  <a:lnTo>
                    <a:pt x="417" y="157"/>
                  </a:lnTo>
                  <a:lnTo>
                    <a:pt x="431" y="178"/>
                  </a:lnTo>
                  <a:lnTo>
                    <a:pt x="443" y="201"/>
                  </a:lnTo>
                  <a:lnTo>
                    <a:pt x="453" y="223"/>
                  </a:lnTo>
                  <a:lnTo>
                    <a:pt x="461" y="249"/>
                  </a:lnTo>
                  <a:lnTo>
                    <a:pt x="468" y="274"/>
                  </a:lnTo>
                  <a:lnTo>
                    <a:pt x="473" y="303"/>
                  </a:lnTo>
                  <a:lnTo>
                    <a:pt x="476" y="334"/>
                  </a:lnTo>
                  <a:lnTo>
                    <a:pt x="479" y="368"/>
                  </a:lnTo>
                  <a:lnTo>
                    <a:pt x="480" y="405"/>
                  </a:lnTo>
                  <a:lnTo>
                    <a:pt x="480" y="444"/>
                  </a:lnTo>
                  <a:lnTo>
                    <a:pt x="475" y="475"/>
                  </a:lnTo>
                  <a:lnTo>
                    <a:pt x="471" y="503"/>
                  </a:lnTo>
                  <a:lnTo>
                    <a:pt x="466" y="529"/>
                  </a:lnTo>
                  <a:lnTo>
                    <a:pt x="461" y="552"/>
                  </a:lnTo>
                  <a:lnTo>
                    <a:pt x="457" y="575"/>
                  </a:lnTo>
                  <a:lnTo>
                    <a:pt x="452" y="595"/>
                  </a:lnTo>
                  <a:lnTo>
                    <a:pt x="447" y="613"/>
                  </a:lnTo>
                  <a:lnTo>
                    <a:pt x="441" y="631"/>
                  </a:lnTo>
                  <a:lnTo>
                    <a:pt x="434" y="644"/>
                  </a:lnTo>
                  <a:lnTo>
                    <a:pt x="426" y="656"/>
                  </a:lnTo>
                  <a:lnTo>
                    <a:pt x="419" y="669"/>
                  </a:lnTo>
                  <a:lnTo>
                    <a:pt x="411" y="680"/>
                  </a:lnTo>
                  <a:lnTo>
                    <a:pt x="404" y="691"/>
                  </a:lnTo>
                  <a:lnTo>
                    <a:pt x="396" y="701"/>
                  </a:lnTo>
                  <a:lnTo>
                    <a:pt x="388" y="711"/>
                  </a:lnTo>
                  <a:lnTo>
                    <a:pt x="380" y="721"/>
                  </a:lnTo>
                  <a:lnTo>
                    <a:pt x="347" y="736"/>
                  </a:lnTo>
                  <a:lnTo>
                    <a:pt x="319" y="748"/>
                  </a:lnTo>
                  <a:lnTo>
                    <a:pt x="297" y="757"/>
                  </a:lnTo>
                  <a:lnTo>
                    <a:pt x="281" y="760"/>
                  </a:lnTo>
                  <a:lnTo>
                    <a:pt x="267" y="756"/>
                  </a:lnTo>
                  <a:lnTo>
                    <a:pt x="258" y="743"/>
                  </a:lnTo>
                  <a:lnTo>
                    <a:pt x="253" y="717"/>
                  </a:lnTo>
                  <a:lnTo>
                    <a:pt x="250" y="678"/>
                  </a:lnTo>
                  <a:lnTo>
                    <a:pt x="259" y="648"/>
                  </a:lnTo>
                  <a:lnTo>
                    <a:pt x="268" y="616"/>
                  </a:lnTo>
                  <a:lnTo>
                    <a:pt x="277" y="580"/>
                  </a:lnTo>
                  <a:lnTo>
                    <a:pt x="284" y="542"/>
                  </a:lnTo>
                  <a:lnTo>
                    <a:pt x="290" y="503"/>
                  </a:lnTo>
                  <a:lnTo>
                    <a:pt x="294" y="463"/>
                  </a:lnTo>
                  <a:lnTo>
                    <a:pt x="296" y="422"/>
                  </a:lnTo>
                  <a:lnTo>
                    <a:pt x="296" y="382"/>
                  </a:lnTo>
                  <a:lnTo>
                    <a:pt x="294" y="342"/>
                  </a:lnTo>
                  <a:lnTo>
                    <a:pt x="288" y="305"/>
                  </a:lnTo>
                  <a:lnTo>
                    <a:pt x="279" y="270"/>
                  </a:lnTo>
                  <a:lnTo>
                    <a:pt x="266" y="237"/>
                  </a:lnTo>
                  <a:lnTo>
                    <a:pt x="250" y="209"/>
                  </a:lnTo>
                  <a:lnTo>
                    <a:pt x="229" y="184"/>
                  </a:lnTo>
                  <a:lnTo>
                    <a:pt x="204" y="165"/>
                  </a:lnTo>
                  <a:lnTo>
                    <a:pt x="174" y="151"/>
                  </a:lnTo>
                  <a:lnTo>
                    <a:pt x="163" y="152"/>
                  </a:lnTo>
                  <a:lnTo>
                    <a:pt x="152" y="154"/>
                  </a:lnTo>
                  <a:lnTo>
                    <a:pt x="141" y="155"/>
                  </a:lnTo>
                  <a:lnTo>
                    <a:pt x="130" y="156"/>
                  </a:lnTo>
                  <a:lnTo>
                    <a:pt x="120" y="158"/>
                  </a:lnTo>
                  <a:lnTo>
                    <a:pt x="109" y="159"/>
                  </a:lnTo>
                  <a:lnTo>
                    <a:pt x="97" y="161"/>
                  </a:lnTo>
                  <a:lnTo>
                    <a:pt x="87" y="162"/>
                  </a:lnTo>
                  <a:lnTo>
                    <a:pt x="76" y="164"/>
                  </a:lnTo>
                  <a:lnTo>
                    <a:pt x="65" y="165"/>
                  </a:lnTo>
                  <a:lnTo>
                    <a:pt x="54" y="167"/>
                  </a:lnTo>
                  <a:lnTo>
                    <a:pt x="43" y="168"/>
                  </a:lnTo>
                  <a:lnTo>
                    <a:pt x="32" y="170"/>
                  </a:lnTo>
                  <a:lnTo>
                    <a:pt x="21" y="171"/>
                  </a:lnTo>
                  <a:lnTo>
                    <a:pt x="11" y="173"/>
                  </a:lnTo>
                  <a:lnTo>
                    <a:pt x="0" y="174"/>
                  </a:lnTo>
                  <a:lnTo>
                    <a:pt x="14" y="144"/>
                  </a:lnTo>
                  <a:lnTo>
                    <a:pt x="27" y="116"/>
                  </a:lnTo>
                  <a:lnTo>
                    <a:pt x="39" y="93"/>
                  </a:lnTo>
                  <a:lnTo>
                    <a:pt x="51" y="71"/>
                  </a:lnTo>
                  <a:lnTo>
                    <a:pt x="63" y="53"/>
                  </a:lnTo>
                  <a:lnTo>
                    <a:pt x="75" y="37"/>
                  </a:lnTo>
                  <a:lnTo>
                    <a:pt x="87" y="24"/>
                  </a:lnTo>
                  <a:lnTo>
                    <a:pt x="101" y="14"/>
                  </a:lnTo>
                  <a:lnTo>
                    <a:pt x="116" y="7"/>
                  </a:lnTo>
                  <a:lnTo>
                    <a:pt x="132" y="2"/>
                  </a:lnTo>
                  <a:lnTo>
                    <a:pt x="151" y="0"/>
                  </a:lnTo>
                  <a:lnTo>
                    <a:pt x="172" y="0"/>
                  </a:lnTo>
                  <a:lnTo>
                    <a:pt x="195" y="2"/>
                  </a:lnTo>
                  <a:lnTo>
                    <a:pt x="222" y="7"/>
                  </a:lnTo>
                  <a:lnTo>
                    <a:pt x="251" y="15"/>
                  </a:lnTo>
                  <a:lnTo>
                    <a:pt x="285" y="24"/>
                  </a:lnTo>
                  <a:close/>
                </a:path>
              </a:pathLst>
            </a:custGeom>
            <a:solidFill>
              <a:srgbClr val="593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6" name="Freeform 376">
              <a:extLst>
                <a:ext uri="{FF2B5EF4-FFF2-40B4-BE49-F238E27FC236}">
                  <a16:creationId xmlns:a16="http://schemas.microsoft.com/office/drawing/2014/main" id="{8D36F38D-750B-4F63-8093-BB6F2E0168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8"/>
              <a:ext cx="120" cy="188"/>
            </a:xfrm>
            <a:custGeom>
              <a:avLst/>
              <a:gdLst>
                <a:gd name="T0" fmla="*/ 20 w 479"/>
                <a:gd name="T1" fmla="*/ 3 h 751"/>
                <a:gd name="T2" fmla="*/ 23 w 479"/>
                <a:gd name="T3" fmla="*/ 6 h 751"/>
                <a:gd name="T4" fmla="*/ 25 w 479"/>
                <a:gd name="T5" fmla="*/ 9 h 751"/>
                <a:gd name="T6" fmla="*/ 27 w 479"/>
                <a:gd name="T7" fmla="*/ 11 h 751"/>
                <a:gd name="T8" fmla="*/ 28 w 479"/>
                <a:gd name="T9" fmla="*/ 14 h 751"/>
                <a:gd name="T10" fmla="*/ 29 w 479"/>
                <a:gd name="T11" fmla="*/ 17 h 751"/>
                <a:gd name="T12" fmla="*/ 30 w 479"/>
                <a:gd name="T13" fmla="*/ 21 h 751"/>
                <a:gd name="T14" fmla="*/ 30 w 479"/>
                <a:gd name="T15" fmla="*/ 25 h 751"/>
                <a:gd name="T16" fmla="*/ 30 w 479"/>
                <a:gd name="T17" fmla="*/ 30 h 751"/>
                <a:gd name="T18" fmla="*/ 29 w 479"/>
                <a:gd name="T19" fmla="*/ 33 h 751"/>
                <a:gd name="T20" fmla="*/ 29 w 479"/>
                <a:gd name="T21" fmla="*/ 36 h 751"/>
                <a:gd name="T22" fmla="*/ 28 w 479"/>
                <a:gd name="T23" fmla="*/ 38 h 751"/>
                <a:gd name="T24" fmla="*/ 27 w 479"/>
                <a:gd name="T25" fmla="*/ 40 h 751"/>
                <a:gd name="T26" fmla="*/ 26 w 479"/>
                <a:gd name="T27" fmla="*/ 41 h 751"/>
                <a:gd name="T28" fmla="*/ 25 w 479"/>
                <a:gd name="T29" fmla="*/ 43 h 751"/>
                <a:gd name="T30" fmla="*/ 24 w 479"/>
                <a:gd name="T31" fmla="*/ 44 h 751"/>
                <a:gd name="T32" fmla="*/ 22 w 479"/>
                <a:gd name="T33" fmla="*/ 46 h 751"/>
                <a:gd name="T34" fmla="*/ 19 w 479"/>
                <a:gd name="T35" fmla="*/ 47 h 751"/>
                <a:gd name="T36" fmla="*/ 17 w 479"/>
                <a:gd name="T37" fmla="*/ 47 h 751"/>
                <a:gd name="T38" fmla="*/ 16 w 479"/>
                <a:gd name="T39" fmla="*/ 44 h 751"/>
                <a:gd name="T40" fmla="*/ 17 w 479"/>
                <a:gd name="T41" fmla="*/ 40 h 751"/>
                <a:gd name="T42" fmla="*/ 18 w 479"/>
                <a:gd name="T43" fmla="*/ 36 h 751"/>
                <a:gd name="T44" fmla="*/ 19 w 479"/>
                <a:gd name="T45" fmla="*/ 31 h 751"/>
                <a:gd name="T46" fmla="*/ 19 w 479"/>
                <a:gd name="T47" fmla="*/ 25 h 751"/>
                <a:gd name="T48" fmla="*/ 19 w 479"/>
                <a:gd name="T49" fmla="*/ 20 h 751"/>
                <a:gd name="T50" fmla="*/ 18 w 479"/>
                <a:gd name="T51" fmla="*/ 16 h 751"/>
                <a:gd name="T52" fmla="*/ 17 w 479"/>
                <a:gd name="T53" fmla="*/ 12 h 751"/>
                <a:gd name="T54" fmla="*/ 13 w 479"/>
                <a:gd name="T55" fmla="*/ 9 h 751"/>
                <a:gd name="T56" fmla="*/ 11 w 479"/>
                <a:gd name="T57" fmla="*/ 9 h 751"/>
                <a:gd name="T58" fmla="*/ 9 w 479"/>
                <a:gd name="T59" fmla="*/ 9 h 751"/>
                <a:gd name="T60" fmla="*/ 8 w 479"/>
                <a:gd name="T61" fmla="*/ 9 h 751"/>
                <a:gd name="T62" fmla="*/ 7 w 479"/>
                <a:gd name="T63" fmla="*/ 10 h 751"/>
                <a:gd name="T64" fmla="*/ 5 w 479"/>
                <a:gd name="T65" fmla="*/ 10 h 751"/>
                <a:gd name="T66" fmla="*/ 4 w 479"/>
                <a:gd name="T67" fmla="*/ 10 h 751"/>
                <a:gd name="T68" fmla="*/ 2 w 479"/>
                <a:gd name="T69" fmla="*/ 10 h 751"/>
                <a:gd name="T70" fmla="*/ 1 w 479"/>
                <a:gd name="T71" fmla="*/ 11 h 751"/>
                <a:gd name="T72" fmla="*/ 1 w 479"/>
                <a:gd name="T73" fmla="*/ 9 h 751"/>
                <a:gd name="T74" fmla="*/ 3 w 479"/>
                <a:gd name="T75" fmla="*/ 6 h 751"/>
                <a:gd name="T76" fmla="*/ 4 w 479"/>
                <a:gd name="T77" fmla="*/ 3 h 751"/>
                <a:gd name="T78" fmla="*/ 6 w 479"/>
                <a:gd name="T79" fmla="*/ 2 h 751"/>
                <a:gd name="T80" fmla="*/ 7 w 479"/>
                <a:gd name="T81" fmla="*/ 1 h 751"/>
                <a:gd name="T82" fmla="*/ 10 w 479"/>
                <a:gd name="T83" fmla="*/ 0 h 751"/>
                <a:gd name="T84" fmla="*/ 12 w 479"/>
                <a:gd name="T85" fmla="*/ 0 h 751"/>
                <a:gd name="T86" fmla="*/ 16 w 479"/>
                <a:gd name="T87" fmla="*/ 1 h 7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751">
                  <a:moveTo>
                    <a:pt x="287" y="26"/>
                  </a:moveTo>
                  <a:lnTo>
                    <a:pt x="315" y="51"/>
                  </a:lnTo>
                  <a:lnTo>
                    <a:pt x="342" y="74"/>
                  </a:lnTo>
                  <a:lnTo>
                    <a:pt x="364" y="97"/>
                  </a:lnTo>
                  <a:lnTo>
                    <a:pt x="384" y="118"/>
                  </a:lnTo>
                  <a:lnTo>
                    <a:pt x="403" y="139"/>
                  </a:lnTo>
                  <a:lnTo>
                    <a:pt x="418" y="159"/>
                  </a:lnTo>
                  <a:lnTo>
                    <a:pt x="432" y="179"/>
                  </a:lnTo>
                  <a:lnTo>
                    <a:pt x="443" y="201"/>
                  </a:lnTo>
                  <a:lnTo>
                    <a:pt x="453" y="223"/>
                  </a:lnTo>
                  <a:lnTo>
                    <a:pt x="461" y="247"/>
                  </a:lnTo>
                  <a:lnTo>
                    <a:pt x="467" y="272"/>
                  </a:lnTo>
                  <a:lnTo>
                    <a:pt x="471" y="300"/>
                  </a:lnTo>
                  <a:lnTo>
                    <a:pt x="475" y="329"/>
                  </a:lnTo>
                  <a:lnTo>
                    <a:pt x="477" y="362"/>
                  </a:lnTo>
                  <a:lnTo>
                    <a:pt x="478" y="399"/>
                  </a:lnTo>
                  <a:lnTo>
                    <a:pt x="479" y="438"/>
                  </a:lnTo>
                  <a:lnTo>
                    <a:pt x="474" y="470"/>
                  </a:lnTo>
                  <a:lnTo>
                    <a:pt x="469" y="498"/>
                  </a:lnTo>
                  <a:lnTo>
                    <a:pt x="464" y="524"/>
                  </a:lnTo>
                  <a:lnTo>
                    <a:pt x="459" y="547"/>
                  </a:lnTo>
                  <a:lnTo>
                    <a:pt x="454" y="569"/>
                  </a:lnTo>
                  <a:lnTo>
                    <a:pt x="449" y="588"/>
                  </a:lnTo>
                  <a:lnTo>
                    <a:pt x="443" y="605"/>
                  </a:lnTo>
                  <a:lnTo>
                    <a:pt x="438" y="622"/>
                  </a:lnTo>
                  <a:lnTo>
                    <a:pt x="431" y="635"/>
                  </a:lnTo>
                  <a:lnTo>
                    <a:pt x="424" y="647"/>
                  </a:lnTo>
                  <a:lnTo>
                    <a:pt x="417" y="658"/>
                  </a:lnTo>
                  <a:lnTo>
                    <a:pt x="410" y="671"/>
                  </a:lnTo>
                  <a:lnTo>
                    <a:pt x="402" y="682"/>
                  </a:lnTo>
                  <a:lnTo>
                    <a:pt x="395" y="692"/>
                  </a:lnTo>
                  <a:lnTo>
                    <a:pt x="387" y="703"/>
                  </a:lnTo>
                  <a:lnTo>
                    <a:pt x="380" y="713"/>
                  </a:lnTo>
                  <a:lnTo>
                    <a:pt x="347" y="727"/>
                  </a:lnTo>
                  <a:lnTo>
                    <a:pt x="320" y="739"/>
                  </a:lnTo>
                  <a:lnTo>
                    <a:pt x="300" y="748"/>
                  </a:lnTo>
                  <a:lnTo>
                    <a:pt x="285" y="751"/>
                  </a:lnTo>
                  <a:lnTo>
                    <a:pt x="272" y="747"/>
                  </a:lnTo>
                  <a:lnTo>
                    <a:pt x="265" y="734"/>
                  </a:lnTo>
                  <a:lnTo>
                    <a:pt x="260" y="708"/>
                  </a:lnTo>
                  <a:lnTo>
                    <a:pt x="258" y="669"/>
                  </a:lnTo>
                  <a:lnTo>
                    <a:pt x="268" y="638"/>
                  </a:lnTo>
                  <a:lnTo>
                    <a:pt x="278" y="604"/>
                  </a:lnTo>
                  <a:lnTo>
                    <a:pt x="287" y="567"/>
                  </a:lnTo>
                  <a:lnTo>
                    <a:pt x="295" y="528"/>
                  </a:lnTo>
                  <a:lnTo>
                    <a:pt x="302" y="486"/>
                  </a:lnTo>
                  <a:lnTo>
                    <a:pt x="307" y="444"/>
                  </a:lnTo>
                  <a:lnTo>
                    <a:pt x="309" y="403"/>
                  </a:lnTo>
                  <a:lnTo>
                    <a:pt x="310" y="361"/>
                  </a:lnTo>
                  <a:lnTo>
                    <a:pt x="307" y="320"/>
                  </a:lnTo>
                  <a:lnTo>
                    <a:pt x="302" y="281"/>
                  </a:lnTo>
                  <a:lnTo>
                    <a:pt x="293" y="246"/>
                  </a:lnTo>
                  <a:lnTo>
                    <a:pt x="280" y="213"/>
                  </a:lnTo>
                  <a:lnTo>
                    <a:pt x="262" y="186"/>
                  </a:lnTo>
                  <a:lnTo>
                    <a:pt x="241" y="162"/>
                  </a:lnTo>
                  <a:lnTo>
                    <a:pt x="213" y="144"/>
                  </a:lnTo>
                  <a:lnTo>
                    <a:pt x="182" y="133"/>
                  </a:lnTo>
                  <a:lnTo>
                    <a:pt x="171" y="135"/>
                  </a:lnTo>
                  <a:lnTo>
                    <a:pt x="160" y="138"/>
                  </a:lnTo>
                  <a:lnTo>
                    <a:pt x="148" y="140"/>
                  </a:lnTo>
                  <a:lnTo>
                    <a:pt x="137" y="143"/>
                  </a:lnTo>
                  <a:lnTo>
                    <a:pt x="125" y="145"/>
                  </a:lnTo>
                  <a:lnTo>
                    <a:pt x="114" y="147"/>
                  </a:lnTo>
                  <a:lnTo>
                    <a:pt x="103" y="150"/>
                  </a:lnTo>
                  <a:lnTo>
                    <a:pt x="91" y="152"/>
                  </a:lnTo>
                  <a:lnTo>
                    <a:pt x="80" y="154"/>
                  </a:lnTo>
                  <a:lnTo>
                    <a:pt x="68" y="156"/>
                  </a:lnTo>
                  <a:lnTo>
                    <a:pt x="57" y="159"/>
                  </a:lnTo>
                  <a:lnTo>
                    <a:pt x="46" y="161"/>
                  </a:lnTo>
                  <a:lnTo>
                    <a:pt x="34" y="163"/>
                  </a:lnTo>
                  <a:lnTo>
                    <a:pt x="22" y="165"/>
                  </a:lnTo>
                  <a:lnTo>
                    <a:pt x="11" y="168"/>
                  </a:lnTo>
                  <a:lnTo>
                    <a:pt x="0" y="170"/>
                  </a:lnTo>
                  <a:lnTo>
                    <a:pt x="14" y="140"/>
                  </a:lnTo>
                  <a:lnTo>
                    <a:pt x="27" y="113"/>
                  </a:lnTo>
                  <a:lnTo>
                    <a:pt x="39" y="89"/>
                  </a:lnTo>
                  <a:lnTo>
                    <a:pt x="52" y="68"/>
                  </a:lnTo>
                  <a:lnTo>
                    <a:pt x="63" y="50"/>
                  </a:lnTo>
                  <a:lnTo>
                    <a:pt x="75" y="35"/>
                  </a:lnTo>
                  <a:lnTo>
                    <a:pt x="88" y="23"/>
                  </a:lnTo>
                  <a:lnTo>
                    <a:pt x="103" y="13"/>
                  </a:lnTo>
                  <a:lnTo>
                    <a:pt x="117" y="6"/>
                  </a:lnTo>
                  <a:lnTo>
                    <a:pt x="134" y="2"/>
                  </a:lnTo>
                  <a:lnTo>
                    <a:pt x="152" y="0"/>
                  </a:lnTo>
                  <a:lnTo>
                    <a:pt x="174" y="0"/>
                  </a:lnTo>
                  <a:lnTo>
                    <a:pt x="197" y="3"/>
                  </a:lnTo>
                  <a:lnTo>
                    <a:pt x="224" y="8"/>
                  </a:lnTo>
                  <a:lnTo>
                    <a:pt x="253" y="16"/>
                  </a:lnTo>
                  <a:lnTo>
                    <a:pt x="287" y="26"/>
                  </a:lnTo>
                  <a:close/>
                </a:path>
              </a:pathLst>
            </a:custGeom>
            <a:solidFill>
              <a:srgbClr val="68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7" name="Freeform 377">
              <a:extLst>
                <a:ext uri="{FF2B5EF4-FFF2-40B4-BE49-F238E27FC236}">
                  <a16:creationId xmlns:a16="http://schemas.microsoft.com/office/drawing/2014/main" id="{A54DBE7B-DCBC-4A8A-8F9F-007687418F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9"/>
              <a:ext cx="120" cy="186"/>
            </a:xfrm>
            <a:custGeom>
              <a:avLst/>
              <a:gdLst>
                <a:gd name="T0" fmla="*/ 20 w 478"/>
                <a:gd name="T1" fmla="*/ 3 h 743"/>
                <a:gd name="T2" fmla="*/ 23 w 478"/>
                <a:gd name="T3" fmla="*/ 6 h 743"/>
                <a:gd name="T4" fmla="*/ 25 w 478"/>
                <a:gd name="T5" fmla="*/ 9 h 743"/>
                <a:gd name="T6" fmla="*/ 27 w 478"/>
                <a:gd name="T7" fmla="*/ 11 h 743"/>
                <a:gd name="T8" fmla="*/ 28 w 478"/>
                <a:gd name="T9" fmla="*/ 14 h 743"/>
                <a:gd name="T10" fmla="*/ 29 w 478"/>
                <a:gd name="T11" fmla="*/ 17 h 743"/>
                <a:gd name="T12" fmla="*/ 30 w 478"/>
                <a:gd name="T13" fmla="*/ 20 h 743"/>
                <a:gd name="T14" fmla="*/ 30 w 478"/>
                <a:gd name="T15" fmla="*/ 25 h 743"/>
                <a:gd name="T16" fmla="*/ 30 w 478"/>
                <a:gd name="T17" fmla="*/ 29 h 743"/>
                <a:gd name="T18" fmla="*/ 29 w 478"/>
                <a:gd name="T19" fmla="*/ 33 h 743"/>
                <a:gd name="T20" fmla="*/ 29 w 478"/>
                <a:gd name="T21" fmla="*/ 35 h 743"/>
                <a:gd name="T22" fmla="*/ 28 w 478"/>
                <a:gd name="T23" fmla="*/ 37 h 743"/>
                <a:gd name="T24" fmla="*/ 27 w 478"/>
                <a:gd name="T25" fmla="*/ 39 h 743"/>
                <a:gd name="T26" fmla="*/ 26 w 478"/>
                <a:gd name="T27" fmla="*/ 41 h 743"/>
                <a:gd name="T28" fmla="*/ 25 w 478"/>
                <a:gd name="T29" fmla="*/ 42 h 743"/>
                <a:gd name="T30" fmla="*/ 24 w 478"/>
                <a:gd name="T31" fmla="*/ 44 h 743"/>
                <a:gd name="T32" fmla="*/ 22 w 478"/>
                <a:gd name="T33" fmla="*/ 45 h 743"/>
                <a:gd name="T34" fmla="*/ 19 w 478"/>
                <a:gd name="T35" fmla="*/ 46 h 743"/>
                <a:gd name="T36" fmla="*/ 18 w 478"/>
                <a:gd name="T37" fmla="*/ 46 h 743"/>
                <a:gd name="T38" fmla="*/ 17 w 478"/>
                <a:gd name="T39" fmla="*/ 44 h 743"/>
                <a:gd name="T40" fmla="*/ 18 w 478"/>
                <a:gd name="T41" fmla="*/ 39 h 743"/>
                <a:gd name="T42" fmla="*/ 19 w 478"/>
                <a:gd name="T43" fmla="*/ 35 h 743"/>
                <a:gd name="T44" fmla="*/ 20 w 478"/>
                <a:gd name="T45" fmla="*/ 30 h 743"/>
                <a:gd name="T46" fmla="*/ 20 w 478"/>
                <a:gd name="T47" fmla="*/ 24 h 743"/>
                <a:gd name="T48" fmla="*/ 20 w 478"/>
                <a:gd name="T49" fmla="*/ 19 h 743"/>
                <a:gd name="T50" fmla="*/ 19 w 478"/>
                <a:gd name="T51" fmla="*/ 14 h 743"/>
                <a:gd name="T52" fmla="*/ 17 w 478"/>
                <a:gd name="T53" fmla="*/ 10 h 743"/>
                <a:gd name="T54" fmla="*/ 14 w 478"/>
                <a:gd name="T55" fmla="*/ 8 h 743"/>
                <a:gd name="T56" fmla="*/ 11 w 478"/>
                <a:gd name="T57" fmla="*/ 8 h 743"/>
                <a:gd name="T58" fmla="*/ 10 w 478"/>
                <a:gd name="T59" fmla="*/ 8 h 743"/>
                <a:gd name="T60" fmla="*/ 8 w 478"/>
                <a:gd name="T61" fmla="*/ 8 h 743"/>
                <a:gd name="T62" fmla="*/ 7 w 478"/>
                <a:gd name="T63" fmla="*/ 9 h 743"/>
                <a:gd name="T64" fmla="*/ 5 w 478"/>
                <a:gd name="T65" fmla="*/ 9 h 743"/>
                <a:gd name="T66" fmla="*/ 4 w 478"/>
                <a:gd name="T67" fmla="*/ 10 h 743"/>
                <a:gd name="T68" fmla="*/ 2 w 478"/>
                <a:gd name="T69" fmla="*/ 10 h 743"/>
                <a:gd name="T70" fmla="*/ 1 w 478"/>
                <a:gd name="T71" fmla="*/ 10 h 743"/>
                <a:gd name="T72" fmla="*/ 1 w 478"/>
                <a:gd name="T73" fmla="*/ 9 h 743"/>
                <a:gd name="T74" fmla="*/ 3 w 478"/>
                <a:gd name="T75" fmla="*/ 6 h 743"/>
                <a:gd name="T76" fmla="*/ 4 w 478"/>
                <a:gd name="T77" fmla="*/ 3 h 743"/>
                <a:gd name="T78" fmla="*/ 6 w 478"/>
                <a:gd name="T79" fmla="*/ 1 h 743"/>
                <a:gd name="T80" fmla="*/ 8 w 478"/>
                <a:gd name="T81" fmla="*/ 0 h 743"/>
                <a:gd name="T82" fmla="*/ 10 w 478"/>
                <a:gd name="T83" fmla="*/ 0 h 743"/>
                <a:gd name="T84" fmla="*/ 13 w 478"/>
                <a:gd name="T85" fmla="*/ 0 h 743"/>
                <a:gd name="T86" fmla="*/ 16 w 478"/>
                <a:gd name="T87" fmla="*/ 1 h 74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8" h="743">
                  <a:moveTo>
                    <a:pt x="290" y="27"/>
                  </a:moveTo>
                  <a:lnTo>
                    <a:pt x="318" y="53"/>
                  </a:lnTo>
                  <a:lnTo>
                    <a:pt x="344" y="78"/>
                  </a:lnTo>
                  <a:lnTo>
                    <a:pt x="366" y="100"/>
                  </a:lnTo>
                  <a:lnTo>
                    <a:pt x="386" y="120"/>
                  </a:lnTo>
                  <a:lnTo>
                    <a:pt x="404" y="141"/>
                  </a:lnTo>
                  <a:lnTo>
                    <a:pt x="419" y="161"/>
                  </a:lnTo>
                  <a:lnTo>
                    <a:pt x="431" y="181"/>
                  </a:lnTo>
                  <a:lnTo>
                    <a:pt x="442" y="201"/>
                  </a:lnTo>
                  <a:lnTo>
                    <a:pt x="452" y="222"/>
                  </a:lnTo>
                  <a:lnTo>
                    <a:pt x="459" y="245"/>
                  </a:lnTo>
                  <a:lnTo>
                    <a:pt x="465" y="269"/>
                  </a:lnTo>
                  <a:lnTo>
                    <a:pt x="469" y="296"/>
                  </a:lnTo>
                  <a:lnTo>
                    <a:pt x="473" y="324"/>
                  </a:lnTo>
                  <a:lnTo>
                    <a:pt x="475" y="357"/>
                  </a:lnTo>
                  <a:lnTo>
                    <a:pt x="477" y="391"/>
                  </a:lnTo>
                  <a:lnTo>
                    <a:pt x="478" y="431"/>
                  </a:lnTo>
                  <a:lnTo>
                    <a:pt x="473" y="464"/>
                  </a:lnTo>
                  <a:lnTo>
                    <a:pt x="468" y="492"/>
                  </a:lnTo>
                  <a:lnTo>
                    <a:pt x="463" y="518"/>
                  </a:lnTo>
                  <a:lnTo>
                    <a:pt x="458" y="541"/>
                  </a:lnTo>
                  <a:lnTo>
                    <a:pt x="453" y="562"/>
                  </a:lnTo>
                  <a:lnTo>
                    <a:pt x="447" y="581"/>
                  </a:lnTo>
                  <a:lnTo>
                    <a:pt x="441" y="597"/>
                  </a:lnTo>
                  <a:lnTo>
                    <a:pt x="436" y="613"/>
                  </a:lnTo>
                  <a:lnTo>
                    <a:pt x="429" y="625"/>
                  </a:lnTo>
                  <a:lnTo>
                    <a:pt x="422" y="637"/>
                  </a:lnTo>
                  <a:lnTo>
                    <a:pt x="415" y="648"/>
                  </a:lnTo>
                  <a:lnTo>
                    <a:pt x="408" y="661"/>
                  </a:lnTo>
                  <a:lnTo>
                    <a:pt x="401" y="672"/>
                  </a:lnTo>
                  <a:lnTo>
                    <a:pt x="394" y="683"/>
                  </a:lnTo>
                  <a:lnTo>
                    <a:pt x="386" y="694"/>
                  </a:lnTo>
                  <a:lnTo>
                    <a:pt x="379" y="705"/>
                  </a:lnTo>
                  <a:lnTo>
                    <a:pt x="347" y="719"/>
                  </a:lnTo>
                  <a:lnTo>
                    <a:pt x="321" y="731"/>
                  </a:lnTo>
                  <a:lnTo>
                    <a:pt x="302" y="740"/>
                  </a:lnTo>
                  <a:lnTo>
                    <a:pt x="288" y="743"/>
                  </a:lnTo>
                  <a:lnTo>
                    <a:pt x="278" y="739"/>
                  </a:lnTo>
                  <a:lnTo>
                    <a:pt x="271" y="726"/>
                  </a:lnTo>
                  <a:lnTo>
                    <a:pt x="267" y="700"/>
                  </a:lnTo>
                  <a:lnTo>
                    <a:pt x="265" y="661"/>
                  </a:lnTo>
                  <a:lnTo>
                    <a:pt x="277" y="629"/>
                  </a:lnTo>
                  <a:lnTo>
                    <a:pt x="287" y="593"/>
                  </a:lnTo>
                  <a:lnTo>
                    <a:pt x="297" y="555"/>
                  </a:lnTo>
                  <a:lnTo>
                    <a:pt x="305" y="514"/>
                  </a:lnTo>
                  <a:lnTo>
                    <a:pt x="313" y="471"/>
                  </a:lnTo>
                  <a:lnTo>
                    <a:pt x="318" y="427"/>
                  </a:lnTo>
                  <a:lnTo>
                    <a:pt x="322" y="383"/>
                  </a:lnTo>
                  <a:lnTo>
                    <a:pt x="322" y="341"/>
                  </a:lnTo>
                  <a:lnTo>
                    <a:pt x="320" y="299"/>
                  </a:lnTo>
                  <a:lnTo>
                    <a:pt x="315" y="259"/>
                  </a:lnTo>
                  <a:lnTo>
                    <a:pt x="306" y="222"/>
                  </a:lnTo>
                  <a:lnTo>
                    <a:pt x="293" y="191"/>
                  </a:lnTo>
                  <a:lnTo>
                    <a:pt x="275" y="162"/>
                  </a:lnTo>
                  <a:lnTo>
                    <a:pt x="252" y="141"/>
                  </a:lnTo>
                  <a:lnTo>
                    <a:pt x="224" y="124"/>
                  </a:lnTo>
                  <a:lnTo>
                    <a:pt x="190" y="115"/>
                  </a:lnTo>
                  <a:lnTo>
                    <a:pt x="178" y="118"/>
                  </a:lnTo>
                  <a:lnTo>
                    <a:pt x="167" y="121"/>
                  </a:lnTo>
                  <a:lnTo>
                    <a:pt x="154" y="124"/>
                  </a:lnTo>
                  <a:lnTo>
                    <a:pt x="142" y="129"/>
                  </a:lnTo>
                  <a:lnTo>
                    <a:pt x="131" y="132"/>
                  </a:lnTo>
                  <a:lnTo>
                    <a:pt x="119" y="135"/>
                  </a:lnTo>
                  <a:lnTo>
                    <a:pt x="108" y="138"/>
                  </a:lnTo>
                  <a:lnTo>
                    <a:pt x="95" y="141"/>
                  </a:lnTo>
                  <a:lnTo>
                    <a:pt x="83" y="144"/>
                  </a:lnTo>
                  <a:lnTo>
                    <a:pt x="72" y="147"/>
                  </a:lnTo>
                  <a:lnTo>
                    <a:pt x="60" y="150"/>
                  </a:lnTo>
                  <a:lnTo>
                    <a:pt x="48" y="153"/>
                  </a:lnTo>
                  <a:lnTo>
                    <a:pt x="35" y="157"/>
                  </a:lnTo>
                  <a:lnTo>
                    <a:pt x="24" y="160"/>
                  </a:lnTo>
                  <a:lnTo>
                    <a:pt x="12" y="163"/>
                  </a:lnTo>
                  <a:lnTo>
                    <a:pt x="0" y="166"/>
                  </a:lnTo>
                  <a:lnTo>
                    <a:pt x="14" y="136"/>
                  </a:lnTo>
                  <a:lnTo>
                    <a:pt x="27" y="109"/>
                  </a:lnTo>
                  <a:lnTo>
                    <a:pt x="39" y="86"/>
                  </a:lnTo>
                  <a:lnTo>
                    <a:pt x="52" y="64"/>
                  </a:lnTo>
                  <a:lnTo>
                    <a:pt x="64" y="47"/>
                  </a:lnTo>
                  <a:lnTo>
                    <a:pt x="76" y="33"/>
                  </a:lnTo>
                  <a:lnTo>
                    <a:pt x="89" y="21"/>
                  </a:lnTo>
                  <a:lnTo>
                    <a:pt x="104" y="11"/>
                  </a:lnTo>
                  <a:lnTo>
                    <a:pt x="119" y="5"/>
                  </a:lnTo>
                  <a:lnTo>
                    <a:pt x="136" y="1"/>
                  </a:lnTo>
                  <a:lnTo>
                    <a:pt x="154" y="0"/>
                  </a:lnTo>
                  <a:lnTo>
                    <a:pt x="176" y="1"/>
                  </a:lnTo>
                  <a:lnTo>
                    <a:pt x="200" y="4"/>
                  </a:lnTo>
                  <a:lnTo>
                    <a:pt x="227" y="9"/>
                  </a:lnTo>
                  <a:lnTo>
                    <a:pt x="256" y="18"/>
                  </a:lnTo>
                  <a:lnTo>
                    <a:pt x="290" y="27"/>
                  </a:lnTo>
                  <a:close/>
                </a:path>
              </a:pathLst>
            </a:custGeom>
            <a:solidFill>
              <a:srgbClr val="7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8" name="Freeform 378">
              <a:extLst>
                <a:ext uri="{FF2B5EF4-FFF2-40B4-BE49-F238E27FC236}">
                  <a16:creationId xmlns:a16="http://schemas.microsoft.com/office/drawing/2014/main" id="{F226B7ED-A307-4AD6-894B-E219482D0D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80"/>
              <a:ext cx="120" cy="184"/>
            </a:xfrm>
            <a:custGeom>
              <a:avLst/>
              <a:gdLst>
                <a:gd name="T0" fmla="*/ 20 w 477"/>
                <a:gd name="T1" fmla="*/ 4 h 735"/>
                <a:gd name="T2" fmla="*/ 23 w 477"/>
                <a:gd name="T3" fmla="*/ 7 h 735"/>
                <a:gd name="T4" fmla="*/ 26 w 477"/>
                <a:gd name="T5" fmla="*/ 9 h 735"/>
                <a:gd name="T6" fmla="*/ 27 w 477"/>
                <a:gd name="T7" fmla="*/ 12 h 735"/>
                <a:gd name="T8" fmla="*/ 28 w 477"/>
                <a:gd name="T9" fmla="*/ 14 h 735"/>
                <a:gd name="T10" fmla="*/ 29 w 477"/>
                <a:gd name="T11" fmla="*/ 17 h 735"/>
                <a:gd name="T12" fmla="*/ 30 w 477"/>
                <a:gd name="T13" fmla="*/ 20 h 735"/>
                <a:gd name="T14" fmla="*/ 30 w 477"/>
                <a:gd name="T15" fmla="*/ 24 h 735"/>
                <a:gd name="T16" fmla="*/ 30 w 477"/>
                <a:gd name="T17" fmla="*/ 29 h 735"/>
                <a:gd name="T18" fmla="*/ 29 w 477"/>
                <a:gd name="T19" fmla="*/ 32 h 735"/>
                <a:gd name="T20" fmla="*/ 28 w 477"/>
                <a:gd name="T21" fmla="*/ 35 h 735"/>
                <a:gd name="T22" fmla="*/ 28 w 477"/>
                <a:gd name="T23" fmla="*/ 37 h 735"/>
                <a:gd name="T24" fmla="*/ 24 w 477"/>
                <a:gd name="T25" fmla="*/ 44 h 735"/>
                <a:gd name="T26" fmla="*/ 20 w 477"/>
                <a:gd name="T27" fmla="*/ 45 h 735"/>
                <a:gd name="T28" fmla="*/ 18 w 477"/>
                <a:gd name="T29" fmla="*/ 46 h 735"/>
                <a:gd name="T30" fmla="*/ 18 w 477"/>
                <a:gd name="T31" fmla="*/ 45 h 735"/>
                <a:gd name="T32" fmla="*/ 17 w 477"/>
                <a:gd name="T33" fmla="*/ 41 h 735"/>
                <a:gd name="T34" fmla="*/ 19 w 477"/>
                <a:gd name="T35" fmla="*/ 37 h 735"/>
                <a:gd name="T36" fmla="*/ 20 w 477"/>
                <a:gd name="T37" fmla="*/ 31 h 735"/>
                <a:gd name="T38" fmla="*/ 21 w 477"/>
                <a:gd name="T39" fmla="*/ 26 h 735"/>
                <a:gd name="T40" fmla="*/ 21 w 477"/>
                <a:gd name="T41" fmla="*/ 20 h 735"/>
                <a:gd name="T42" fmla="*/ 21 w 477"/>
                <a:gd name="T43" fmla="*/ 15 h 735"/>
                <a:gd name="T44" fmla="*/ 19 w 477"/>
                <a:gd name="T45" fmla="*/ 11 h 735"/>
                <a:gd name="T46" fmla="*/ 17 w 477"/>
                <a:gd name="T47" fmla="*/ 8 h 735"/>
                <a:gd name="T48" fmla="*/ 13 w 477"/>
                <a:gd name="T49" fmla="*/ 6 h 735"/>
                <a:gd name="T50" fmla="*/ 1 w 477"/>
                <a:gd name="T51" fmla="*/ 8 h 735"/>
                <a:gd name="T52" fmla="*/ 3 w 477"/>
                <a:gd name="T53" fmla="*/ 5 h 735"/>
                <a:gd name="T54" fmla="*/ 4 w 477"/>
                <a:gd name="T55" fmla="*/ 3 h 735"/>
                <a:gd name="T56" fmla="*/ 6 w 477"/>
                <a:gd name="T57" fmla="*/ 1 h 735"/>
                <a:gd name="T58" fmla="*/ 8 w 477"/>
                <a:gd name="T59" fmla="*/ 0 h 735"/>
                <a:gd name="T60" fmla="*/ 10 w 477"/>
                <a:gd name="T61" fmla="*/ 0 h 735"/>
                <a:gd name="T62" fmla="*/ 13 w 477"/>
                <a:gd name="T63" fmla="*/ 0 h 735"/>
                <a:gd name="T64" fmla="*/ 16 w 477"/>
                <a:gd name="T65" fmla="*/ 1 h 73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77" h="735">
                  <a:moveTo>
                    <a:pt x="292" y="28"/>
                  </a:moveTo>
                  <a:lnTo>
                    <a:pt x="320" y="55"/>
                  </a:lnTo>
                  <a:lnTo>
                    <a:pt x="346" y="80"/>
                  </a:lnTo>
                  <a:lnTo>
                    <a:pt x="368" y="102"/>
                  </a:lnTo>
                  <a:lnTo>
                    <a:pt x="387" y="124"/>
                  </a:lnTo>
                  <a:lnTo>
                    <a:pt x="405" y="143"/>
                  </a:lnTo>
                  <a:lnTo>
                    <a:pt x="419" y="162"/>
                  </a:lnTo>
                  <a:lnTo>
                    <a:pt x="431" y="182"/>
                  </a:lnTo>
                  <a:lnTo>
                    <a:pt x="442" y="201"/>
                  </a:lnTo>
                  <a:lnTo>
                    <a:pt x="451" y="221"/>
                  </a:lnTo>
                  <a:lnTo>
                    <a:pt x="458" y="243"/>
                  </a:lnTo>
                  <a:lnTo>
                    <a:pt x="463" y="266"/>
                  </a:lnTo>
                  <a:lnTo>
                    <a:pt x="468" y="292"/>
                  </a:lnTo>
                  <a:lnTo>
                    <a:pt x="471" y="319"/>
                  </a:lnTo>
                  <a:lnTo>
                    <a:pt x="473" y="351"/>
                  </a:lnTo>
                  <a:lnTo>
                    <a:pt x="475" y="385"/>
                  </a:lnTo>
                  <a:lnTo>
                    <a:pt x="477" y="424"/>
                  </a:lnTo>
                  <a:lnTo>
                    <a:pt x="472" y="458"/>
                  </a:lnTo>
                  <a:lnTo>
                    <a:pt x="466" y="486"/>
                  </a:lnTo>
                  <a:lnTo>
                    <a:pt x="461" y="513"/>
                  </a:lnTo>
                  <a:lnTo>
                    <a:pt x="456" y="535"/>
                  </a:lnTo>
                  <a:lnTo>
                    <a:pt x="451" y="556"/>
                  </a:lnTo>
                  <a:lnTo>
                    <a:pt x="444" y="574"/>
                  </a:lnTo>
                  <a:lnTo>
                    <a:pt x="439" y="590"/>
                  </a:lnTo>
                  <a:lnTo>
                    <a:pt x="433" y="605"/>
                  </a:lnTo>
                  <a:lnTo>
                    <a:pt x="379" y="696"/>
                  </a:lnTo>
                  <a:lnTo>
                    <a:pt x="347" y="709"/>
                  </a:lnTo>
                  <a:lnTo>
                    <a:pt x="322" y="723"/>
                  </a:lnTo>
                  <a:lnTo>
                    <a:pt x="304" y="731"/>
                  </a:lnTo>
                  <a:lnTo>
                    <a:pt x="292" y="735"/>
                  </a:lnTo>
                  <a:lnTo>
                    <a:pt x="283" y="730"/>
                  </a:lnTo>
                  <a:lnTo>
                    <a:pt x="278" y="717"/>
                  </a:lnTo>
                  <a:lnTo>
                    <a:pt x="276" y="691"/>
                  </a:lnTo>
                  <a:lnTo>
                    <a:pt x="273" y="651"/>
                  </a:lnTo>
                  <a:lnTo>
                    <a:pt x="285" y="619"/>
                  </a:lnTo>
                  <a:lnTo>
                    <a:pt x="296" y="582"/>
                  </a:lnTo>
                  <a:lnTo>
                    <a:pt x="307" y="542"/>
                  </a:lnTo>
                  <a:lnTo>
                    <a:pt x="316" y="500"/>
                  </a:lnTo>
                  <a:lnTo>
                    <a:pt x="324" y="455"/>
                  </a:lnTo>
                  <a:lnTo>
                    <a:pt x="330" y="409"/>
                  </a:lnTo>
                  <a:lnTo>
                    <a:pt x="335" y="364"/>
                  </a:lnTo>
                  <a:lnTo>
                    <a:pt x="337" y="319"/>
                  </a:lnTo>
                  <a:lnTo>
                    <a:pt x="335" y="276"/>
                  </a:lnTo>
                  <a:lnTo>
                    <a:pt x="328" y="237"/>
                  </a:lnTo>
                  <a:lnTo>
                    <a:pt x="319" y="200"/>
                  </a:lnTo>
                  <a:lnTo>
                    <a:pt x="306" y="167"/>
                  </a:lnTo>
                  <a:lnTo>
                    <a:pt x="287" y="140"/>
                  </a:lnTo>
                  <a:lnTo>
                    <a:pt x="263" y="118"/>
                  </a:lnTo>
                  <a:lnTo>
                    <a:pt x="234" y="104"/>
                  </a:lnTo>
                  <a:lnTo>
                    <a:pt x="198" y="98"/>
                  </a:lnTo>
                  <a:lnTo>
                    <a:pt x="0" y="162"/>
                  </a:lnTo>
                  <a:lnTo>
                    <a:pt x="14" y="132"/>
                  </a:lnTo>
                  <a:lnTo>
                    <a:pt x="27" y="105"/>
                  </a:lnTo>
                  <a:lnTo>
                    <a:pt x="39" y="82"/>
                  </a:lnTo>
                  <a:lnTo>
                    <a:pt x="52" y="61"/>
                  </a:lnTo>
                  <a:lnTo>
                    <a:pt x="64" y="44"/>
                  </a:lnTo>
                  <a:lnTo>
                    <a:pt x="77" y="30"/>
                  </a:lnTo>
                  <a:lnTo>
                    <a:pt x="90" y="19"/>
                  </a:lnTo>
                  <a:lnTo>
                    <a:pt x="105" y="10"/>
                  </a:lnTo>
                  <a:lnTo>
                    <a:pt x="120" y="4"/>
                  </a:lnTo>
                  <a:lnTo>
                    <a:pt x="137" y="1"/>
                  </a:lnTo>
                  <a:lnTo>
                    <a:pt x="156" y="0"/>
                  </a:lnTo>
                  <a:lnTo>
                    <a:pt x="178" y="1"/>
                  </a:lnTo>
                  <a:lnTo>
                    <a:pt x="201" y="4"/>
                  </a:lnTo>
                  <a:lnTo>
                    <a:pt x="229" y="10"/>
                  </a:lnTo>
                  <a:lnTo>
                    <a:pt x="258" y="19"/>
                  </a:lnTo>
                  <a:lnTo>
                    <a:pt x="292" y="28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69" name="Freeform 379">
              <a:extLst>
                <a:ext uri="{FF2B5EF4-FFF2-40B4-BE49-F238E27FC236}">
                  <a16:creationId xmlns:a16="http://schemas.microsoft.com/office/drawing/2014/main" id="{59474054-9957-46C1-8365-B37CC8D2C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9" y="2228"/>
              <a:ext cx="10" cy="74"/>
            </a:xfrm>
            <a:custGeom>
              <a:avLst/>
              <a:gdLst>
                <a:gd name="T0" fmla="*/ 0 w 42"/>
                <a:gd name="T1" fmla="*/ 0 h 292"/>
                <a:gd name="T2" fmla="*/ 2 w 42"/>
                <a:gd name="T3" fmla="*/ 1 h 292"/>
                <a:gd name="T4" fmla="*/ 2 w 42"/>
                <a:gd name="T5" fmla="*/ 5 h 292"/>
                <a:gd name="T6" fmla="*/ 2 w 42"/>
                <a:gd name="T7" fmla="*/ 19 h 292"/>
                <a:gd name="T8" fmla="*/ 1 w 42"/>
                <a:gd name="T9" fmla="*/ 19 h 292"/>
                <a:gd name="T10" fmla="*/ 0 w 42"/>
                <a:gd name="T11" fmla="*/ 0 h 2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" h="292">
                  <a:moveTo>
                    <a:pt x="0" y="0"/>
                  </a:moveTo>
                  <a:lnTo>
                    <a:pt x="35" y="10"/>
                  </a:lnTo>
                  <a:lnTo>
                    <a:pt x="37" y="71"/>
                  </a:lnTo>
                  <a:lnTo>
                    <a:pt x="42" y="291"/>
                  </a:lnTo>
                  <a:lnTo>
                    <a:pt x="12" y="2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0" name="Freeform 380">
              <a:extLst>
                <a:ext uri="{FF2B5EF4-FFF2-40B4-BE49-F238E27FC236}">
                  <a16:creationId xmlns:a16="http://schemas.microsoft.com/office/drawing/2014/main" id="{BDD0F888-5E42-4D70-9F02-6AC87F7E2E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199"/>
              <a:ext cx="16" cy="5"/>
            </a:xfrm>
            <a:custGeom>
              <a:avLst/>
              <a:gdLst>
                <a:gd name="T0" fmla="*/ 0 w 61"/>
                <a:gd name="T1" fmla="*/ 0 h 19"/>
                <a:gd name="T2" fmla="*/ 3 w 61"/>
                <a:gd name="T3" fmla="*/ 0 h 19"/>
                <a:gd name="T4" fmla="*/ 4 w 61"/>
                <a:gd name="T5" fmla="*/ 0 h 19"/>
                <a:gd name="T6" fmla="*/ 4 w 61"/>
                <a:gd name="T7" fmla="*/ 1 h 19"/>
                <a:gd name="T8" fmla="*/ 2 w 61"/>
                <a:gd name="T9" fmla="*/ 1 h 19"/>
                <a:gd name="T10" fmla="*/ 0 w 61"/>
                <a:gd name="T11" fmla="*/ 1 h 19"/>
                <a:gd name="T12" fmla="*/ 0 w 61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9">
                  <a:moveTo>
                    <a:pt x="2" y="1"/>
                  </a:moveTo>
                  <a:lnTo>
                    <a:pt x="42" y="0"/>
                  </a:lnTo>
                  <a:lnTo>
                    <a:pt x="60" y="5"/>
                  </a:lnTo>
                  <a:lnTo>
                    <a:pt x="61" y="18"/>
                  </a:lnTo>
                  <a:lnTo>
                    <a:pt x="21" y="19"/>
                  </a:lnTo>
                  <a:lnTo>
                    <a:pt x="0" y="17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1" name="Freeform 381">
              <a:extLst>
                <a:ext uri="{FF2B5EF4-FFF2-40B4-BE49-F238E27FC236}">
                  <a16:creationId xmlns:a16="http://schemas.microsoft.com/office/drawing/2014/main" id="{F9AF10C0-DB9F-459C-BE49-A1213D1628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2208"/>
              <a:ext cx="16" cy="4"/>
            </a:xfrm>
            <a:custGeom>
              <a:avLst/>
              <a:gdLst>
                <a:gd name="T0" fmla="*/ 1 w 61"/>
                <a:gd name="T1" fmla="*/ 0 h 20"/>
                <a:gd name="T2" fmla="*/ 3 w 61"/>
                <a:gd name="T3" fmla="*/ 0 h 20"/>
                <a:gd name="T4" fmla="*/ 4 w 61"/>
                <a:gd name="T5" fmla="*/ 0 h 20"/>
                <a:gd name="T6" fmla="*/ 4 w 61"/>
                <a:gd name="T7" fmla="*/ 1 h 20"/>
                <a:gd name="T8" fmla="*/ 2 w 61"/>
                <a:gd name="T9" fmla="*/ 1 h 20"/>
                <a:gd name="T10" fmla="*/ 0 w 61"/>
                <a:gd name="T11" fmla="*/ 1 h 20"/>
                <a:gd name="T12" fmla="*/ 1 w 61"/>
                <a:gd name="T13" fmla="*/ 0 h 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20">
                  <a:moveTo>
                    <a:pt x="11" y="1"/>
                  </a:moveTo>
                  <a:lnTo>
                    <a:pt x="42" y="0"/>
                  </a:lnTo>
                  <a:lnTo>
                    <a:pt x="60" y="5"/>
                  </a:lnTo>
                  <a:lnTo>
                    <a:pt x="61" y="19"/>
                  </a:lnTo>
                  <a:lnTo>
                    <a:pt x="21" y="20"/>
                  </a:lnTo>
                  <a:lnTo>
                    <a:pt x="0" y="1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2" name="Freeform 382">
              <a:extLst>
                <a:ext uri="{FF2B5EF4-FFF2-40B4-BE49-F238E27FC236}">
                  <a16:creationId xmlns:a16="http://schemas.microsoft.com/office/drawing/2014/main" id="{1A4A88B7-3538-49B7-BABD-4C871DE4C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" y="2215"/>
              <a:ext cx="15" cy="5"/>
            </a:xfrm>
            <a:custGeom>
              <a:avLst/>
              <a:gdLst>
                <a:gd name="T0" fmla="*/ 0 w 60"/>
                <a:gd name="T1" fmla="*/ 0 h 18"/>
                <a:gd name="T2" fmla="*/ 3 w 60"/>
                <a:gd name="T3" fmla="*/ 0 h 18"/>
                <a:gd name="T4" fmla="*/ 4 w 60"/>
                <a:gd name="T5" fmla="*/ 0 h 18"/>
                <a:gd name="T6" fmla="*/ 4 w 60"/>
                <a:gd name="T7" fmla="*/ 1 h 18"/>
                <a:gd name="T8" fmla="*/ 2 w 60"/>
                <a:gd name="T9" fmla="*/ 1 h 18"/>
                <a:gd name="T10" fmla="*/ 0 w 60"/>
                <a:gd name="T11" fmla="*/ 1 h 18"/>
                <a:gd name="T12" fmla="*/ 0 w 60"/>
                <a:gd name="T13" fmla="*/ 0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18">
                  <a:moveTo>
                    <a:pt x="5" y="1"/>
                  </a:moveTo>
                  <a:lnTo>
                    <a:pt x="42" y="0"/>
                  </a:lnTo>
                  <a:lnTo>
                    <a:pt x="60" y="4"/>
                  </a:lnTo>
                  <a:lnTo>
                    <a:pt x="60" y="17"/>
                  </a:lnTo>
                  <a:lnTo>
                    <a:pt x="22" y="18"/>
                  </a:lnTo>
                  <a:lnTo>
                    <a:pt x="0" y="17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3" name="Freeform 383">
              <a:extLst>
                <a:ext uri="{FF2B5EF4-FFF2-40B4-BE49-F238E27FC236}">
                  <a16:creationId xmlns:a16="http://schemas.microsoft.com/office/drawing/2014/main" id="{5CC3D53B-1F05-47D4-8613-78F289D82B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2225"/>
              <a:ext cx="15" cy="5"/>
            </a:xfrm>
            <a:custGeom>
              <a:avLst/>
              <a:gdLst>
                <a:gd name="T0" fmla="*/ 0 w 61"/>
                <a:gd name="T1" fmla="*/ 0 h 19"/>
                <a:gd name="T2" fmla="*/ 2 w 61"/>
                <a:gd name="T3" fmla="*/ 0 h 19"/>
                <a:gd name="T4" fmla="*/ 4 w 61"/>
                <a:gd name="T5" fmla="*/ 0 h 19"/>
                <a:gd name="T6" fmla="*/ 4 w 61"/>
                <a:gd name="T7" fmla="*/ 1 h 19"/>
                <a:gd name="T8" fmla="*/ 1 w 61"/>
                <a:gd name="T9" fmla="*/ 1 h 19"/>
                <a:gd name="T10" fmla="*/ 0 w 61"/>
                <a:gd name="T11" fmla="*/ 1 h 19"/>
                <a:gd name="T12" fmla="*/ 0 w 61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9">
                  <a:moveTo>
                    <a:pt x="3" y="2"/>
                  </a:moveTo>
                  <a:lnTo>
                    <a:pt x="41" y="0"/>
                  </a:lnTo>
                  <a:lnTo>
                    <a:pt x="61" y="5"/>
                  </a:lnTo>
                  <a:lnTo>
                    <a:pt x="61" y="15"/>
                  </a:lnTo>
                  <a:lnTo>
                    <a:pt x="21" y="19"/>
                  </a:lnTo>
                  <a:lnTo>
                    <a:pt x="0" y="17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4" name="Freeform 384">
              <a:extLst>
                <a:ext uri="{FF2B5EF4-FFF2-40B4-BE49-F238E27FC236}">
                  <a16:creationId xmlns:a16="http://schemas.microsoft.com/office/drawing/2014/main" id="{7E030A66-9447-4CEA-9088-EDE1BEF5EA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2235"/>
              <a:ext cx="15" cy="4"/>
            </a:xfrm>
            <a:custGeom>
              <a:avLst/>
              <a:gdLst>
                <a:gd name="T0" fmla="*/ 1 w 61"/>
                <a:gd name="T1" fmla="*/ 0 h 20"/>
                <a:gd name="T2" fmla="*/ 2 w 61"/>
                <a:gd name="T3" fmla="*/ 0 h 20"/>
                <a:gd name="T4" fmla="*/ 4 w 61"/>
                <a:gd name="T5" fmla="*/ 0 h 20"/>
                <a:gd name="T6" fmla="*/ 4 w 61"/>
                <a:gd name="T7" fmla="*/ 1 h 20"/>
                <a:gd name="T8" fmla="*/ 1 w 61"/>
                <a:gd name="T9" fmla="*/ 1 h 20"/>
                <a:gd name="T10" fmla="*/ 0 w 61"/>
                <a:gd name="T11" fmla="*/ 1 h 20"/>
                <a:gd name="T12" fmla="*/ 1 w 61"/>
                <a:gd name="T13" fmla="*/ 0 h 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20">
                  <a:moveTo>
                    <a:pt x="11" y="1"/>
                  </a:moveTo>
                  <a:lnTo>
                    <a:pt x="41" y="0"/>
                  </a:lnTo>
                  <a:lnTo>
                    <a:pt x="61" y="5"/>
                  </a:lnTo>
                  <a:lnTo>
                    <a:pt x="61" y="16"/>
                  </a:lnTo>
                  <a:lnTo>
                    <a:pt x="21" y="20"/>
                  </a:lnTo>
                  <a:lnTo>
                    <a:pt x="0" y="1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5" name="Freeform 385">
              <a:extLst>
                <a:ext uri="{FF2B5EF4-FFF2-40B4-BE49-F238E27FC236}">
                  <a16:creationId xmlns:a16="http://schemas.microsoft.com/office/drawing/2014/main" id="{EE9C96A7-5D7A-42B7-BFA6-14CF0086A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5" y="2244"/>
              <a:ext cx="15" cy="5"/>
            </a:xfrm>
            <a:custGeom>
              <a:avLst/>
              <a:gdLst>
                <a:gd name="T0" fmla="*/ 1 w 59"/>
                <a:gd name="T1" fmla="*/ 0 h 19"/>
                <a:gd name="T2" fmla="*/ 3 w 59"/>
                <a:gd name="T3" fmla="*/ 0 h 19"/>
                <a:gd name="T4" fmla="*/ 4 w 59"/>
                <a:gd name="T5" fmla="*/ 0 h 19"/>
                <a:gd name="T6" fmla="*/ 4 w 59"/>
                <a:gd name="T7" fmla="*/ 1 h 19"/>
                <a:gd name="T8" fmla="*/ 1 w 59"/>
                <a:gd name="T9" fmla="*/ 1 h 19"/>
                <a:gd name="T10" fmla="*/ 0 w 59"/>
                <a:gd name="T11" fmla="*/ 1 h 19"/>
                <a:gd name="T12" fmla="*/ 1 w 59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19">
                  <a:moveTo>
                    <a:pt x="7" y="1"/>
                  </a:moveTo>
                  <a:lnTo>
                    <a:pt x="41" y="0"/>
                  </a:lnTo>
                  <a:lnTo>
                    <a:pt x="59" y="4"/>
                  </a:lnTo>
                  <a:lnTo>
                    <a:pt x="59" y="15"/>
                  </a:lnTo>
                  <a:lnTo>
                    <a:pt x="19" y="19"/>
                  </a:lnTo>
                  <a:lnTo>
                    <a:pt x="0" y="17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6" name="Freeform 386">
              <a:extLst>
                <a:ext uri="{FF2B5EF4-FFF2-40B4-BE49-F238E27FC236}">
                  <a16:creationId xmlns:a16="http://schemas.microsoft.com/office/drawing/2014/main" id="{E65C404A-C8B9-4ADC-A56D-88E2E0D3B2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4" y="2254"/>
              <a:ext cx="16" cy="4"/>
            </a:xfrm>
            <a:custGeom>
              <a:avLst/>
              <a:gdLst>
                <a:gd name="T0" fmla="*/ 1 w 61"/>
                <a:gd name="T1" fmla="*/ 0 h 16"/>
                <a:gd name="T2" fmla="*/ 3 w 61"/>
                <a:gd name="T3" fmla="*/ 0 h 16"/>
                <a:gd name="T4" fmla="*/ 4 w 61"/>
                <a:gd name="T5" fmla="*/ 0 h 16"/>
                <a:gd name="T6" fmla="*/ 4 w 61"/>
                <a:gd name="T7" fmla="*/ 1 h 16"/>
                <a:gd name="T8" fmla="*/ 2 w 61"/>
                <a:gd name="T9" fmla="*/ 1 h 16"/>
                <a:gd name="T10" fmla="*/ 0 w 61"/>
                <a:gd name="T11" fmla="*/ 1 h 16"/>
                <a:gd name="T12" fmla="*/ 1 w 61"/>
                <a:gd name="T13" fmla="*/ 0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6">
                  <a:moveTo>
                    <a:pt x="6" y="1"/>
                  </a:moveTo>
                  <a:lnTo>
                    <a:pt x="41" y="0"/>
                  </a:lnTo>
                  <a:lnTo>
                    <a:pt x="61" y="4"/>
                  </a:lnTo>
                  <a:lnTo>
                    <a:pt x="61" y="16"/>
                  </a:lnTo>
                  <a:lnTo>
                    <a:pt x="21" y="16"/>
                  </a:lnTo>
                  <a:lnTo>
                    <a:pt x="0" y="14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7" name="Freeform 387">
              <a:extLst>
                <a:ext uri="{FF2B5EF4-FFF2-40B4-BE49-F238E27FC236}">
                  <a16:creationId xmlns:a16="http://schemas.microsoft.com/office/drawing/2014/main" id="{421275FA-BD5A-496D-B045-D75836AD28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" y="2263"/>
              <a:ext cx="16" cy="4"/>
            </a:xfrm>
            <a:custGeom>
              <a:avLst/>
              <a:gdLst>
                <a:gd name="T0" fmla="*/ 0 w 64"/>
                <a:gd name="T1" fmla="*/ 0 h 18"/>
                <a:gd name="T2" fmla="*/ 3 w 64"/>
                <a:gd name="T3" fmla="*/ 0 h 18"/>
                <a:gd name="T4" fmla="*/ 4 w 64"/>
                <a:gd name="T5" fmla="*/ 0 h 18"/>
                <a:gd name="T6" fmla="*/ 4 w 64"/>
                <a:gd name="T7" fmla="*/ 1 h 18"/>
                <a:gd name="T8" fmla="*/ 2 w 64"/>
                <a:gd name="T9" fmla="*/ 1 h 18"/>
                <a:gd name="T10" fmla="*/ 0 w 64"/>
                <a:gd name="T11" fmla="*/ 1 h 18"/>
                <a:gd name="T12" fmla="*/ 0 w 64"/>
                <a:gd name="T13" fmla="*/ 0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18">
                  <a:moveTo>
                    <a:pt x="0" y="4"/>
                  </a:moveTo>
                  <a:lnTo>
                    <a:pt x="45" y="0"/>
                  </a:lnTo>
                  <a:lnTo>
                    <a:pt x="63" y="5"/>
                  </a:lnTo>
                  <a:lnTo>
                    <a:pt x="64" y="16"/>
                  </a:lnTo>
                  <a:lnTo>
                    <a:pt x="25" y="18"/>
                  </a:lnTo>
                  <a:lnTo>
                    <a:pt x="3" y="1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8" name="Freeform 388">
              <a:extLst>
                <a:ext uri="{FF2B5EF4-FFF2-40B4-BE49-F238E27FC236}">
                  <a16:creationId xmlns:a16="http://schemas.microsoft.com/office/drawing/2014/main" id="{963B21EF-AEFC-42FA-880A-B311E891F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0" y="2226"/>
              <a:ext cx="25" cy="69"/>
            </a:xfrm>
            <a:custGeom>
              <a:avLst/>
              <a:gdLst>
                <a:gd name="T0" fmla="*/ 6 w 101"/>
                <a:gd name="T1" fmla="*/ 0 h 276"/>
                <a:gd name="T2" fmla="*/ 4 w 101"/>
                <a:gd name="T3" fmla="*/ 0 h 276"/>
                <a:gd name="T4" fmla="*/ 2 w 101"/>
                <a:gd name="T5" fmla="*/ 1 h 276"/>
                <a:gd name="T6" fmla="*/ 1 w 101"/>
                <a:gd name="T7" fmla="*/ 2 h 276"/>
                <a:gd name="T8" fmla="*/ 0 w 101"/>
                <a:gd name="T9" fmla="*/ 3 h 276"/>
                <a:gd name="T10" fmla="*/ 0 w 101"/>
                <a:gd name="T11" fmla="*/ 4 h 276"/>
                <a:gd name="T12" fmla="*/ 0 w 101"/>
                <a:gd name="T13" fmla="*/ 6 h 276"/>
                <a:gd name="T14" fmla="*/ 0 w 101"/>
                <a:gd name="T15" fmla="*/ 7 h 276"/>
                <a:gd name="T16" fmla="*/ 0 w 101"/>
                <a:gd name="T17" fmla="*/ 9 h 276"/>
                <a:gd name="T18" fmla="*/ 0 w 101"/>
                <a:gd name="T19" fmla="*/ 10 h 276"/>
                <a:gd name="T20" fmla="*/ 0 w 101"/>
                <a:gd name="T21" fmla="*/ 12 h 276"/>
                <a:gd name="T22" fmla="*/ 1 w 101"/>
                <a:gd name="T23" fmla="*/ 13 h 276"/>
                <a:gd name="T24" fmla="*/ 2 w 101"/>
                <a:gd name="T25" fmla="*/ 14 h 276"/>
                <a:gd name="T26" fmla="*/ 2 w 101"/>
                <a:gd name="T27" fmla="*/ 15 h 276"/>
                <a:gd name="T28" fmla="*/ 3 w 101"/>
                <a:gd name="T29" fmla="*/ 16 h 276"/>
                <a:gd name="T30" fmla="*/ 5 w 101"/>
                <a:gd name="T31" fmla="*/ 17 h 276"/>
                <a:gd name="T32" fmla="*/ 6 w 101"/>
                <a:gd name="T33" fmla="*/ 17 h 276"/>
                <a:gd name="T34" fmla="*/ 6 w 101"/>
                <a:gd name="T35" fmla="*/ 16 h 276"/>
                <a:gd name="T36" fmla="*/ 5 w 101"/>
                <a:gd name="T37" fmla="*/ 15 h 276"/>
                <a:gd name="T38" fmla="*/ 5 w 101"/>
                <a:gd name="T39" fmla="*/ 15 h 276"/>
                <a:gd name="T40" fmla="*/ 4 w 101"/>
                <a:gd name="T41" fmla="*/ 14 h 276"/>
                <a:gd name="T42" fmla="*/ 4 w 101"/>
                <a:gd name="T43" fmla="*/ 14 h 276"/>
                <a:gd name="T44" fmla="*/ 3 w 101"/>
                <a:gd name="T45" fmla="*/ 13 h 276"/>
                <a:gd name="T46" fmla="*/ 2 w 101"/>
                <a:gd name="T47" fmla="*/ 12 h 276"/>
                <a:gd name="T48" fmla="*/ 2 w 101"/>
                <a:gd name="T49" fmla="*/ 11 h 276"/>
                <a:gd name="T50" fmla="*/ 2 w 101"/>
                <a:gd name="T51" fmla="*/ 10 h 276"/>
                <a:gd name="T52" fmla="*/ 2 w 101"/>
                <a:gd name="T53" fmla="*/ 8 h 276"/>
                <a:gd name="T54" fmla="*/ 2 w 101"/>
                <a:gd name="T55" fmla="*/ 6 h 276"/>
                <a:gd name="T56" fmla="*/ 2 w 101"/>
                <a:gd name="T57" fmla="*/ 5 h 276"/>
                <a:gd name="T58" fmla="*/ 2 w 101"/>
                <a:gd name="T59" fmla="*/ 4 h 276"/>
                <a:gd name="T60" fmla="*/ 2 w 101"/>
                <a:gd name="T61" fmla="*/ 2 h 276"/>
                <a:gd name="T62" fmla="*/ 3 w 101"/>
                <a:gd name="T63" fmla="*/ 2 h 276"/>
                <a:gd name="T64" fmla="*/ 4 w 101"/>
                <a:gd name="T65" fmla="*/ 1 h 276"/>
                <a:gd name="T66" fmla="*/ 6 w 101"/>
                <a:gd name="T67" fmla="*/ 0 h 2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01" h="276">
                  <a:moveTo>
                    <a:pt x="97" y="0"/>
                  </a:moveTo>
                  <a:lnTo>
                    <a:pt x="63" y="2"/>
                  </a:lnTo>
                  <a:lnTo>
                    <a:pt x="37" y="12"/>
                  </a:lnTo>
                  <a:lnTo>
                    <a:pt x="20" y="27"/>
                  </a:lnTo>
                  <a:lnTo>
                    <a:pt x="9" y="47"/>
                  </a:lnTo>
                  <a:lnTo>
                    <a:pt x="2" y="68"/>
                  </a:lnTo>
                  <a:lnTo>
                    <a:pt x="0" y="91"/>
                  </a:lnTo>
                  <a:lnTo>
                    <a:pt x="0" y="114"/>
                  </a:lnTo>
                  <a:lnTo>
                    <a:pt x="0" y="134"/>
                  </a:lnTo>
                  <a:lnTo>
                    <a:pt x="5" y="163"/>
                  </a:lnTo>
                  <a:lnTo>
                    <a:pt x="10" y="188"/>
                  </a:lnTo>
                  <a:lnTo>
                    <a:pt x="18" y="209"/>
                  </a:lnTo>
                  <a:lnTo>
                    <a:pt x="28" y="227"/>
                  </a:lnTo>
                  <a:lnTo>
                    <a:pt x="41" y="242"/>
                  </a:lnTo>
                  <a:lnTo>
                    <a:pt x="57" y="255"/>
                  </a:lnTo>
                  <a:lnTo>
                    <a:pt x="78" y="266"/>
                  </a:lnTo>
                  <a:lnTo>
                    <a:pt x="101" y="276"/>
                  </a:lnTo>
                  <a:lnTo>
                    <a:pt x="100" y="249"/>
                  </a:lnTo>
                  <a:lnTo>
                    <a:pt x="90" y="242"/>
                  </a:lnTo>
                  <a:lnTo>
                    <a:pt x="80" y="235"/>
                  </a:lnTo>
                  <a:lnTo>
                    <a:pt x="70" y="227"/>
                  </a:lnTo>
                  <a:lnTo>
                    <a:pt x="59" y="217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34" y="172"/>
                  </a:lnTo>
                  <a:lnTo>
                    <a:pt x="28" y="151"/>
                  </a:lnTo>
                  <a:lnTo>
                    <a:pt x="28" y="121"/>
                  </a:lnTo>
                  <a:lnTo>
                    <a:pt x="28" y="96"/>
                  </a:lnTo>
                  <a:lnTo>
                    <a:pt x="28" y="73"/>
                  </a:lnTo>
                  <a:lnTo>
                    <a:pt x="32" y="54"/>
                  </a:lnTo>
                  <a:lnTo>
                    <a:pt x="39" y="36"/>
                  </a:lnTo>
                  <a:lnTo>
                    <a:pt x="51" y="22"/>
                  </a:lnTo>
                  <a:lnTo>
                    <a:pt x="71" y="1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79" name="Freeform 389">
              <a:extLst>
                <a:ext uri="{FF2B5EF4-FFF2-40B4-BE49-F238E27FC236}">
                  <a16:creationId xmlns:a16="http://schemas.microsoft.com/office/drawing/2014/main" id="{17D9E021-C1B6-410B-81E9-0A6D59AE13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" y="2468"/>
              <a:ext cx="19" cy="16"/>
            </a:xfrm>
            <a:custGeom>
              <a:avLst/>
              <a:gdLst>
                <a:gd name="T0" fmla="*/ 0 w 78"/>
                <a:gd name="T1" fmla="*/ 1 h 66"/>
                <a:gd name="T2" fmla="*/ 5 w 78"/>
                <a:gd name="T3" fmla="*/ 0 h 66"/>
                <a:gd name="T4" fmla="*/ 5 w 78"/>
                <a:gd name="T5" fmla="*/ 3 h 66"/>
                <a:gd name="T6" fmla="*/ 1 w 78"/>
                <a:gd name="T7" fmla="*/ 4 h 66"/>
                <a:gd name="T8" fmla="*/ 0 w 78"/>
                <a:gd name="T9" fmla="*/ 1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8" h="66">
                  <a:moveTo>
                    <a:pt x="0" y="19"/>
                  </a:moveTo>
                  <a:lnTo>
                    <a:pt x="77" y="0"/>
                  </a:lnTo>
                  <a:lnTo>
                    <a:pt x="78" y="55"/>
                  </a:lnTo>
                  <a:lnTo>
                    <a:pt x="21" y="6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0" name="Freeform 390">
              <a:extLst>
                <a:ext uri="{FF2B5EF4-FFF2-40B4-BE49-F238E27FC236}">
                  <a16:creationId xmlns:a16="http://schemas.microsoft.com/office/drawing/2014/main" id="{F3FA1407-FC0F-4958-BFAF-7263B910E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2123"/>
              <a:ext cx="19" cy="34"/>
            </a:xfrm>
            <a:custGeom>
              <a:avLst/>
              <a:gdLst>
                <a:gd name="T0" fmla="*/ 5 w 78"/>
                <a:gd name="T1" fmla="*/ 1 h 138"/>
                <a:gd name="T2" fmla="*/ 5 w 78"/>
                <a:gd name="T3" fmla="*/ 3 h 138"/>
                <a:gd name="T4" fmla="*/ 4 w 78"/>
                <a:gd name="T5" fmla="*/ 4 h 138"/>
                <a:gd name="T6" fmla="*/ 3 w 78"/>
                <a:gd name="T7" fmla="*/ 6 h 138"/>
                <a:gd name="T8" fmla="*/ 3 w 78"/>
                <a:gd name="T9" fmla="*/ 8 h 138"/>
                <a:gd name="T10" fmla="*/ 0 w 78"/>
                <a:gd name="T11" fmla="*/ 8 h 138"/>
                <a:gd name="T12" fmla="*/ 0 w 78"/>
                <a:gd name="T13" fmla="*/ 6 h 138"/>
                <a:gd name="T14" fmla="*/ 0 w 78"/>
                <a:gd name="T15" fmla="*/ 3 h 138"/>
                <a:gd name="T16" fmla="*/ 2 w 78"/>
                <a:gd name="T17" fmla="*/ 1 h 138"/>
                <a:gd name="T18" fmla="*/ 5 w 78"/>
                <a:gd name="T19" fmla="*/ 0 h 138"/>
                <a:gd name="T20" fmla="*/ 5 w 78"/>
                <a:gd name="T21" fmla="*/ 1 h 1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8" h="138">
                  <a:moveTo>
                    <a:pt x="77" y="17"/>
                  </a:moveTo>
                  <a:lnTo>
                    <a:pt x="78" y="55"/>
                  </a:lnTo>
                  <a:lnTo>
                    <a:pt x="60" y="70"/>
                  </a:lnTo>
                  <a:lnTo>
                    <a:pt x="55" y="98"/>
                  </a:lnTo>
                  <a:lnTo>
                    <a:pt x="56" y="137"/>
                  </a:lnTo>
                  <a:lnTo>
                    <a:pt x="1" y="138"/>
                  </a:lnTo>
                  <a:lnTo>
                    <a:pt x="0" y="100"/>
                  </a:lnTo>
                  <a:lnTo>
                    <a:pt x="9" y="44"/>
                  </a:lnTo>
                  <a:lnTo>
                    <a:pt x="37" y="17"/>
                  </a:lnTo>
                  <a:lnTo>
                    <a:pt x="78" y="0"/>
                  </a:lnTo>
                  <a:lnTo>
                    <a:pt x="77" y="17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1" name="Freeform 391">
              <a:extLst>
                <a:ext uri="{FF2B5EF4-FFF2-40B4-BE49-F238E27FC236}">
                  <a16:creationId xmlns:a16="http://schemas.microsoft.com/office/drawing/2014/main" id="{D024349E-8643-4713-B4B5-AC240CADB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" y="2125"/>
              <a:ext cx="17" cy="32"/>
            </a:xfrm>
            <a:custGeom>
              <a:avLst/>
              <a:gdLst>
                <a:gd name="T0" fmla="*/ 0 w 68"/>
                <a:gd name="T1" fmla="*/ 8 h 127"/>
                <a:gd name="T2" fmla="*/ 0 w 68"/>
                <a:gd name="T3" fmla="*/ 6 h 127"/>
                <a:gd name="T4" fmla="*/ 0 w 68"/>
                <a:gd name="T5" fmla="*/ 5 h 127"/>
                <a:gd name="T6" fmla="*/ 0 w 68"/>
                <a:gd name="T7" fmla="*/ 4 h 127"/>
                <a:gd name="T8" fmla="*/ 1 w 68"/>
                <a:gd name="T9" fmla="*/ 3 h 127"/>
                <a:gd name="T10" fmla="*/ 1 w 68"/>
                <a:gd name="T11" fmla="*/ 2 h 127"/>
                <a:gd name="T12" fmla="*/ 2 w 68"/>
                <a:gd name="T13" fmla="*/ 2 h 127"/>
                <a:gd name="T14" fmla="*/ 3 w 68"/>
                <a:gd name="T15" fmla="*/ 1 h 127"/>
                <a:gd name="T16" fmla="*/ 4 w 68"/>
                <a:gd name="T17" fmla="*/ 0 h 127"/>
                <a:gd name="T18" fmla="*/ 4 w 68"/>
                <a:gd name="T19" fmla="*/ 3 h 127"/>
                <a:gd name="T20" fmla="*/ 4 w 68"/>
                <a:gd name="T21" fmla="*/ 3 h 127"/>
                <a:gd name="T22" fmla="*/ 3 w 68"/>
                <a:gd name="T23" fmla="*/ 4 h 127"/>
                <a:gd name="T24" fmla="*/ 3 w 68"/>
                <a:gd name="T25" fmla="*/ 4 h 127"/>
                <a:gd name="T26" fmla="*/ 3 w 68"/>
                <a:gd name="T27" fmla="*/ 5 h 127"/>
                <a:gd name="T28" fmla="*/ 2 w 68"/>
                <a:gd name="T29" fmla="*/ 6 h 127"/>
                <a:gd name="T30" fmla="*/ 3 w 68"/>
                <a:gd name="T31" fmla="*/ 6 h 127"/>
                <a:gd name="T32" fmla="*/ 3 w 68"/>
                <a:gd name="T33" fmla="*/ 7 h 127"/>
                <a:gd name="T34" fmla="*/ 3 w 68"/>
                <a:gd name="T35" fmla="*/ 8 h 127"/>
                <a:gd name="T36" fmla="*/ 0 w 68"/>
                <a:gd name="T37" fmla="*/ 8 h 1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8" h="127">
                  <a:moveTo>
                    <a:pt x="1" y="127"/>
                  </a:moveTo>
                  <a:lnTo>
                    <a:pt x="1" y="101"/>
                  </a:lnTo>
                  <a:lnTo>
                    <a:pt x="0" y="79"/>
                  </a:lnTo>
                  <a:lnTo>
                    <a:pt x="2" y="61"/>
                  </a:lnTo>
                  <a:lnTo>
                    <a:pt x="6" y="46"/>
                  </a:lnTo>
                  <a:lnTo>
                    <a:pt x="13" y="33"/>
                  </a:lnTo>
                  <a:lnTo>
                    <a:pt x="25" y="22"/>
                  </a:lnTo>
                  <a:lnTo>
                    <a:pt x="43" y="10"/>
                  </a:lnTo>
                  <a:lnTo>
                    <a:pt x="68" y="0"/>
                  </a:lnTo>
                  <a:lnTo>
                    <a:pt x="68" y="43"/>
                  </a:lnTo>
                  <a:lnTo>
                    <a:pt x="54" y="51"/>
                  </a:lnTo>
                  <a:lnTo>
                    <a:pt x="46" y="59"/>
                  </a:lnTo>
                  <a:lnTo>
                    <a:pt x="40" y="67"/>
                  </a:lnTo>
                  <a:lnTo>
                    <a:pt x="38" y="76"/>
                  </a:lnTo>
                  <a:lnTo>
                    <a:pt x="37" y="86"/>
                  </a:lnTo>
                  <a:lnTo>
                    <a:pt x="38" y="97"/>
                  </a:lnTo>
                  <a:lnTo>
                    <a:pt x="39" y="110"/>
                  </a:lnTo>
                  <a:lnTo>
                    <a:pt x="40" y="126"/>
                  </a:lnTo>
                  <a:lnTo>
                    <a:pt x="1" y="127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2" name="Freeform 392">
              <a:extLst>
                <a:ext uri="{FF2B5EF4-FFF2-40B4-BE49-F238E27FC236}">
                  <a16:creationId xmlns:a16="http://schemas.microsoft.com/office/drawing/2014/main" id="{F376D213-6544-4DE4-8479-FC03ED80F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" y="2127"/>
              <a:ext cx="15" cy="30"/>
            </a:xfrm>
            <a:custGeom>
              <a:avLst/>
              <a:gdLst>
                <a:gd name="T0" fmla="*/ 0 w 60"/>
                <a:gd name="T1" fmla="*/ 7 h 121"/>
                <a:gd name="T2" fmla="*/ 0 w 60"/>
                <a:gd name="T3" fmla="*/ 6 h 121"/>
                <a:gd name="T4" fmla="*/ 0 w 60"/>
                <a:gd name="T5" fmla="*/ 5 h 121"/>
                <a:gd name="T6" fmla="*/ 0 w 60"/>
                <a:gd name="T7" fmla="*/ 4 h 121"/>
                <a:gd name="T8" fmla="*/ 1 w 60"/>
                <a:gd name="T9" fmla="*/ 3 h 121"/>
                <a:gd name="T10" fmla="*/ 1 w 60"/>
                <a:gd name="T11" fmla="*/ 2 h 121"/>
                <a:gd name="T12" fmla="*/ 2 w 60"/>
                <a:gd name="T13" fmla="*/ 1 h 121"/>
                <a:gd name="T14" fmla="*/ 3 w 60"/>
                <a:gd name="T15" fmla="*/ 1 h 121"/>
                <a:gd name="T16" fmla="*/ 4 w 60"/>
                <a:gd name="T17" fmla="*/ 0 h 121"/>
                <a:gd name="T18" fmla="*/ 4 w 60"/>
                <a:gd name="T19" fmla="*/ 1 h 121"/>
                <a:gd name="T20" fmla="*/ 3 w 60"/>
                <a:gd name="T21" fmla="*/ 2 h 121"/>
                <a:gd name="T22" fmla="*/ 2 w 60"/>
                <a:gd name="T23" fmla="*/ 3 h 121"/>
                <a:gd name="T24" fmla="*/ 2 w 60"/>
                <a:gd name="T25" fmla="*/ 3 h 121"/>
                <a:gd name="T26" fmla="*/ 2 w 60"/>
                <a:gd name="T27" fmla="*/ 4 h 121"/>
                <a:gd name="T28" fmla="*/ 1 w 60"/>
                <a:gd name="T29" fmla="*/ 5 h 121"/>
                <a:gd name="T30" fmla="*/ 1 w 60"/>
                <a:gd name="T31" fmla="*/ 6 h 121"/>
                <a:gd name="T32" fmla="*/ 1 w 60"/>
                <a:gd name="T33" fmla="*/ 6 h 121"/>
                <a:gd name="T34" fmla="*/ 2 w 60"/>
                <a:gd name="T35" fmla="*/ 7 h 121"/>
                <a:gd name="T36" fmla="*/ 0 w 60"/>
                <a:gd name="T37" fmla="*/ 7 h 1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0" h="121">
                  <a:moveTo>
                    <a:pt x="0" y="121"/>
                  </a:moveTo>
                  <a:lnTo>
                    <a:pt x="2" y="96"/>
                  </a:lnTo>
                  <a:lnTo>
                    <a:pt x="3" y="76"/>
                  </a:lnTo>
                  <a:lnTo>
                    <a:pt x="5" y="59"/>
                  </a:lnTo>
                  <a:lnTo>
                    <a:pt x="8" y="45"/>
                  </a:lnTo>
                  <a:lnTo>
                    <a:pt x="14" y="33"/>
                  </a:lnTo>
                  <a:lnTo>
                    <a:pt x="24" y="22"/>
                  </a:lnTo>
                  <a:lnTo>
                    <a:pt x="39" y="12"/>
                  </a:lnTo>
                  <a:lnTo>
                    <a:pt x="60" y="0"/>
                  </a:lnTo>
                  <a:lnTo>
                    <a:pt x="60" y="25"/>
                  </a:lnTo>
                  <a:lnTo>
                    <a:pt x="43" y="35"/>
                  </a:lnTo>
                  <a:lnTo>
                    <a:pt x="32" y="45"/>
                  </a:lnTo>
                  <a:lnTo>
                    <a:pt x="25" y="55"/>
                  </a:lnTo>
                  <a:lnTo>
                    <a:pt x="22" y="67"/>
                  </a:lnTo>
                  <a:lnTo>
                    <a:pt x="20" y="79"/>
                  </a:lnTo>
                  <a:lnTo>
                    <a:pt x="20" y="91"/>
                  </a:lnTo>
                  <a:lnTo>
                    <a:pt x="21" y="105"/>
                  </a:lnTo>
                  <a:lnTo>
                    <a:pt x="22" y="120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3" name="Freeform 393">
              <a:extLst>
                <a:ext uri="{FF2B5EF4-FFF2-40B4-BE49-F238E27FC236}">
                  <a16:creationId xmlns:a16="http://schemas.microsoft.com/office/drawing/2014/main" id="{BCCC373D-06B7-4AFD-A151-3D8B5F46F4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" y="2129"/>
              <a:ext cx="14" cy="27"/>
            </a:xfrm>
            <a:custGeom>
              <a:avLst/>
              <a:gdLst>
                <a:gd name="T0" fmla="*/ 3 w 53"/>
                <a:gd name="T1" fmla="*/ 0 h 108"/>
                <a:gd name="T2" fmla="*/ 1 w 53"/>
                <a:gd name="T3" fmla="*/ 1 h 108"/>
                <a:gd name="T4" fmla="*/ 0 w 53"/>
                <a:gd name="T5" fmla="*/ 3 h 108"/>
                <a:gd name="T6" fmla="*/ 0 w 53"/>
                <a:gd name="T7" fmla="*/ 7 h 108"/>
                <a:gd name="T8" fmla="*/ 1 w 53"/>
                <a:gd name="T9" fmla="*/ 7 h 108"/>
                <a:gd name="T10" fmla="*/ 1 w 53"/>
                <a:gd name="T11" fmla="*/ 4 h 108"/>
                <a:gd name="T12" fmla="*/ 1 w 53"/>
                <a:gd name="T13" fmla="*/ 2 h 108"/>
                <a:gd name="T14" fmla="*/ 4 w 53"/>
                <a:gd name="T15" fmla="*/ 1 h 108"/>
                <a:gd name="T16" fmla="*/ 3 w 53"/>
                <a:gd name="T17" fmla="*/ 0 h 1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3" h="108">
                  <a:moveTo>
                    <a:pt x="50" y="0"/>
                  </a:moveTo>
                  <a:lnTo>
                    <a:pt x="19" y="21"/>
                  </a:lnTo>
                  <a:lnTo>
                    <a:pt x="4" y="41"/>
                  </a:lnTo>
                  <a:lnTo>
                    <a:pt x="0" y="108"/>
                  </a:lnTo>
                  <a:lnTo>
                    <a:pt x="10" y="107"/>
                  </a:lnTo>
                  <a:lnTo>
                    <a:pt x="10" y="61"/>
                  </a:lnTo>
                  <a:lnTo>
                    <a:pt x="19" y="33"/>
                  </a:lnTo>
                  <a:lnTo>
                    <a:pt x="53" y="1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4" name="Freeform 394">
              <a:extLst>
                <a:ext uri="{FF2B5EF4-FFF2-40B4-BE49-F238E27FC236}">
                  <a16:creationId xmlns:a16="http://schemas.microsoft.com/office/drawing/2014/main" id="{4DE38646-BB41-4F5B-9E29-A6A91B9EDD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2120"/>
              <a:ext cx="7" cy="33"/>
            </a:xfrm>
            <a:custGeom>
              <a:avLst/>
              <a:gdLst>
                <a:gd name="T0" fmla="*/ 0 w 30"/>
                <a:gd name="T1" fmla="*/ 0 h 128"/>
                <a:gd name="T2" fmla="*/ 1 w 30"/>
                <a:gd name="T3" fmla="*/ 0 h 128"/>
                <a:gd name="T4" fmla="*/ 2 w 30"/>
                <a:gd name="T5" fmla="*/ 8 h 128"/>
                <a:gd name="T6" fmla="*/ 0 w 30"/>
                <a:gd name="T7" fmla="*/ 9 h 128"/>
                <a:gd name="T8" fmla="*/ 0 w 30"/>
                <a:gd name="T9" fmla="*/ 7 h 128"/>
                <a:gd name="T10" fmla="*/ 0 w 30"/>
                <a:gd name="T11" fmla="*/ 4 h 128"/>
                <a:gd name="T12" fmla="*/ 0 w 30"/>
                <a:gd name="T13" fmla="*/ 1 h 128"/>
                <a:gd name="T14" fmla="*/ 0 w 30"/>
                <a:gd name="T15" fmla="*/ 0 h 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" h="128">
                  <a:moveTo>
                    <a:pt x="0" y="1"/>
                  </a:moveTo>
                  <a:lnTo>
                    <a:pt x="24" y="0"/>
                  </a:lnTo>
                  <a:lnTo>
                    <a:pt x="30" y="126"/>
                  </a:lnTo>
                  <a:lnTo>
                    <a:pt x="4" y="128"/>
                  </a:lnTo>
                  <a:lnTo>
                    <a:pt x="3" y="109"/>
                  </a:lnTo>
                  <a:lnTo>
                    <a:pt x="2" y="65"/>
                  </a:lnTo>
                  <a:lnTo>
                    <a:pt x="1" y="2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5" name="Freeform 395">
              <a:extLst>
                <a:ext uri="{FF2B5EF4-FFF2-40B4-BE49-F238E27FC236}">
                  <a16:creationId xmlns:a16="http://schemas.microsoft.com/office/drawing/2014/main" id="{1AD6313F-BC3E-433F-AC8B-715B1CA96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" y="2121"/>
              <a:ext cx="5" cy="33"/>
            </a:xfrm>
            <a:custGeom>
              <a:avLst/>
              <a:gdLst>
                <a:gd name="T0" fmla="*/ 0 w 19"/>
                <a:gd name="T1" fmla="*/ 0 h 131"/>
                <a:gd name="T2" fmla="*/ 0 w 19"/>
                <a:gd name="T3" fmla="*/ 8 h 131"/>
                <a:gd name="T4" fmla="*/ 1 w 19"/>
                <a:gd name="T5" fmla="*/ 8 h 131"/>
                <a:gd name="T6" fmla="*/ 1 w 19"/>
                <a:gd name="T7" fmla="*/ 0 h 131"/>
                <a:gd name="T8" fmla="*/ 0 w 19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" h="131">
                  <a:moveTo>
                    <a:pt x="0" y="0"/>
                  </a:moveTo>
                  <a:lnTo>
                    <a:pt x="4" y="131"/>
                  </a:lnTo>
                  <a:lnTo>
                    <a:pt x="19" y="129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6" name="Freeform 396">
              <a:extLst>
                <a:ext uri="{FF2B5EF4-FFF2-40B4-BE49-F238E27FC236}">
                  <a16:creationId xmlns:a16="http://schemas.microsoft.com/office/drawing/2014/main" id="{2FA29363-F701-407E-A56C-41557A86F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" y="2157"/>
              <a:ext cx="22" cy="14"/>
            </a:xfrm>
            <a:custGeom>
              <a:avLst/>
              <a:gdLst>
                <a:gd name="T0" fmla="*/ 0 w 90"/>
                <a:gd name="T1" fmla="*/ 0 h 53"/>
                <a:gd name="T2" fmla="*/ 5 w 90"/>
                <a:gd name="T3" fmla="*/ 0 h 53"/>
                <a:gd name="T4" fmla="*/ 5 w 90"/>
                <a:gd name="T5" fmla="*/ 3 h 53"/>
                <a:gd name="T6" fmla="*/ 0 w 90"/>
                <a:gd name="T7" fmla="*/ 4 h 53"/>
                <a:gd name="T8" fmla="*/ 0 w 90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53">
                  <a:moveTo>
                    <a:pt x="0" y="3"/>
                  </a:moveTo>
                  <a:lnTo>
                    <a:pt x="90" y="0"/>
                  </a:lnTo>
                  <a:lnTo>
                    <a:pt x="90" y="50"/>
                  </a:lnTo>
                  <a:lnTo>
                    <a:pt x="2" y="5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7" name="Freeform 397">
              <a:extLst>
                <a:ext uri="{FF2B5EF4-FFF2-40B4-BE49-F238E27FC236}">
                  <a16:creationId xmlns:a16="http://schemas.microsoft.com/office/drawing/2014/main" id="{1A8BD6E5-DAD0-4B12-A3F0-7B9CBBFDF1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2157"/>
              <a:ext cx="17" cy="13"/>
            </a:xfrm>
            <a:custGeom>
              <a:avLst/>
              <a:gdLst>
                <a:gd name="T0" fmla="*/ 0 w 70"/>
                <a:gd name="T1" fmla="*/ 0 h 52"/>
                <a:gd name="T2" fmla="*/ 4 w 70"/>
                <a:gd name="T3" fmla="*/ 0 h 52"/>
                <a:gd name="T4" fmla="*/ 4 w 70"/>
                <a:gd name="T5" fmla="*/ 3 h 52"/>
                <a:gd name="T6" fmla="*/ 0 w 70"/>
                <a:gd name="T7" fmla="*/ 3 h 52"/>
                <a:gd name="T8" fmla="*/ 0 w 70"/>
                <a:gd name="T9" fmla="*/ 0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" h="52">
                  <a:moveTo>
                    <a:pt x="0" y="2"/>
                  </a:moveTo>
                  <a:lnTo>
                    <a:pt x="68" y="0"/>
                  </a:lnTo>
                  <a:lnTo>
                    <a:pt x="70" y="50"/>
                  </a:lnTo>
                  <a:lnTo>
                    <a:pt x="1" y="5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8" name="Freeform 398">
              <a:extLst>
                <a:ext uri="{FF2B5EF4-FFF2-40B4-BE49-F238E27FC236}">
                  <a16:creationId xmlns:a16="http://schemas.microsoft.com/office/drawing/2014/main" id="{E3C08B53-7E91-48F5-AEFF-2CD9B682E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" y="2157"/>
              <a:ext cx="13" cy="13"/>
            </a:xfrm>
            <a:custGeom>
              <a:avLst/>
              <a:gdLst>
                <a:gd name="T0" fmla="*/ 0 w 55"/>
                <a:gd name="T1" fmla="*/ 0 h 50"/>
                <a:gd name="T2" fmla="*/ 3 w 55"/>
                <a:gd name="T3" fmla="*/ 0 h 50"/>
                <a:gd name="T4" fmla="*/ 3 w 55"/>
                <a:gd name="T5" fmla="*/ 3 h 50"/>
                <a:gd name="T6" fmla="*/ 0 w 55"/>
                <a:gd name="T7" fmla="*/ 3 h 50"/>
                <a:gd name="T8" fmla="*/ 0 w 55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50">
                  <a:moveTo>
                    <a:pt x="0" y="2"/>
                  </a:moveTo>
                  <a:lnTo>
                    <a:pt x="52" y="0"/>
                  </a:lnTo>
                  <a:lnTo>
                    <a:pt x="55" y="48"/>
                  </a:lnTo>
                  <a:lnTo>
                    <a:pt x="1" y="5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89" name="Freeform 399">
              <a:extLst>
                <a:ext uri="{FF2B5EF4-FFF2-40B4-BE49-F238E27FC236}">
                  <a16:creationId xmlns:a16="http://schemas.microsoft.com/office/drawing/2014/main" id="{5987BF49-E59A-41B1-BCD4-20F086AF23F8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" y="2158"/>
              <a:ext cx="5" cy="12"/>
            </a:xfrm>
            <a:custGeom>
              <a:avLst/>
              <a:gdLst>
                <a:gd name="T0" fmla="*/ 0 w 21"/>
                <a:gd name="T1" fmla="*/ 0 h 48"/>
                <a:gd name="T2" fmla="*/ 1 w 21"/>
                <a:gd name="T3" fmla="*/ 0 h 48"/>
                <a:gd name="T4" fmla="*/ 1 w 21"/>
                <a:gd name="T5" fmla="*/ 3 h 48"/>
                <a:gd name="T6" fmla="*/ 0 w 21"/>
                <a:gd name="T7" fmla="*/ 3 h 48"/>
                <a:gd name="T8" fmla="*/ 0 w 21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" h="48">
                  <a:moveTo>
                    <a:pt x="0" y="0"/>
                  </a:moveTo>
                  <a:lnTo>
                    <a:pt x="20" y="0"/>
                  </a:lnTo>
                  <a:lnTo>
                    <a:pt x="21" y="48"/>
                  </a:lnTo>
                  <a:lnTo>
                    <a:pt x="2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0" name="Freeform 400">
              <a:extLst>
                <a:ext uri="{FF2B5EF4-FFF2-40B4-BE49-F238E27FC236}">
                  <a16:creationId xmlns:a16="http://schemas.microsoft.com/office/drawing/2014/main" id="{A112FD4D-DE61-466A-97F2-7973265AF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7" y="2120"/>
              <a:ext cx="113" cy="281"/>
            </a:xfrm>
            <a:custGeom>
              <a:avLst/>
              <a:gdLst>
                <a:gd name="T0" fmla="*/ 4 w 453"/>
                <a:gd name="T1" fmla="*/ 1 h 1123"/>
                <a:gd name="T2" fmla="*/ 11 w 453"/>
                <a:gd name="T3" fmla="*/ 3 h 1123"/>
                <a:gd name="T4" fmla="*/ 17 w 453"/>
                <a:gd name="T5" fmla="*/ 6 h 1123"/>
                <a:gd name="T6" fmla="*/ 21 w 453"/>
                <a:gd name="T7" fmla="*/ 10 h 1123"/>
                <a:gd name="T8" fmla="*/ 25 w 453"/>
                <a:gd name="T9" fmla="*/ 15 h 1123"/>
                <a:gd name="T10" fmla="*/ 27 w 453"/>
                <a:gd name="T11" fmla="*/ 21 h 1123"/>
                <a:gd name="T12" fmla="*/ 28 w 453"/>
                <a:gd name="T13" fmla="*/ 27 h 1123"/>
                <a:gd name="T14" fmla="*/ 28 w 453"/>
                <a:gd name="T15" fmla="*/ 35 h 1123"/>
                <a:gd name="T16" fmla="*/ 27 w 453"/>
                <a:gd name="T17" fmla="*/ 41 h 1123"/>
                <a:gd name="T18" fmla="*/ 26 w 453"/>
                <a:gd name="T19" fmla="*/ 44 h 1123"/>
                <a:gd name="T20" fmla="*/ 25 w 453"/>
                <a:gd name="T21" fmla="*/ 47 h 1123"/>
                <a:gd name="T22" fmla="*/ 24 w 453"/>
                <a:gd name="T23" fmla="*/ 50 h 1123"/>
                <a:gd name="T24" fmla="*/ 22 w 453"/>
                <a:gd name="T25" fmla="*/ 52 h 1123"/>
                <a:gd name="T26" fmla="*/ 20 w 453"/>
                <a:gd name="T27" fmla="*/ 55 h 1123"/>
                <a:gd name="T28" fmla="*/ 18 w 453"/>
                <a:gd name="T29" fmla="*/ 57 h 1123"/>
                <a:gd name="T30" fmla="*/ 16 w 453"/>
                <a:gd name="T31" fmla="*/ 60 h 1123"/>
                <a:gd name="T32" fmla="*/ 8 w 453"/>
                <a:gd name="T33" fmla="*/ 70 h 1123"/>
                <a:gd name="T34" fmla="*/ 5 w 453"/>
                <a:gd name="T35" fmla="*/ 68 h 1123"/>
                <a:gd name="T36" fmla="*/ 10 w 453"/>
                <a:gd name="T37" fmla="*/ 62 h 1123"/>
                <a:gd name="T38" fmla="*/ 13 w 453"/>
                <a:gd name="T39" fmla="*/ 57 h 1123"/>
                <a:gd name="T40" fmla="*/ 17 w 453"/>
                <a:gd name="T41" fmla="*/ 53 h 1123"/>
                <a:gd name="T42" fmla="*/ 19 w 453"/>
                <a:gd name="T43" fmla="*/ 49 h 1123"/>
                <a:gd name="T44" fmla="*/ 22 w 453"/>
                <a:gd name="T45" fmla="*/ 45 h 1123"/>
                <a:gd name="T46" fmla="*/ 23 w 453"/>
                <a:gd name="T47" fmla="*/ 40 h 1123"/>
                <a:gd name="T48" fmla="*/ 24 w 453"/>
                <a:gd name="T49" fmla="*/ 35 h 1123"/>
                <a:gd name="T50" fmla="*/ 25 w 453"/>
                <a:gd name="T51" fmla="*/ 28 h 1123"/>
                <a:gd name="T52" fmla="*/ 23 w 453"/>
                <a:gd name="T53" fmla="*/ 23 h 1123"/>
                <a:gd name="T54" fmla="*/ 22 w 453"/>
                <a:gd name="T55" fmla="*/ 18 h 1123"/>
                <a:gd name="T56" fmla="*/ 20 w 453"/>
                <a:gd name="T57" fmla="*/ 14 h 1123"/>
                <a:gd name="T58" fmla="*/ 17 w 453"/>
                <a:gd name="T59" fmla="*/ 11 h 1123"/>
                <a:gd name="T60" fmla="*/ 14 w 453"/>
                <a:gd name="T61" fmla="*/ 9 h 1123"/>
                <a:gd name="T62" fmla="*/ 10 w 453"/>
                <a:gd name="T63" fmla="*/ 7 h 1123"/>
                <a:gd name="T64" fmla="*/ 6 w 453"/>
                <a:gd name="T65" fmla="*/ 5 h 1123"/>
                <a:gd name="T66" fmla="*/ 0 w 453"/>
                <a:gd name="T67" fmla="*/ 4 h 112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3" h="1123">
                  <a:moveTo>
                    <a:pt x="4" y="0"/>
                  </a:moveTo>
                  <a:lnTo>
                    <a:pt x="67" y="11"/>
                  </a:lnTo>
                  <a:lnTo>
                    <a:pt x="125" y="26"/>
                  </a:lnTo>
                  <a:lnTo>
                    <a:pt x="178" y="46"/>
                  </a:lnTo>
                  <a:lnTo>
                    <a:pt x="226" y="68"/>
                  </a:lnTo>
                  <a:lnTo>
                    <a:pt x="270" y="95"/>
                  </a:lnTo>
                  <a:lnTo>
                    <a:pt x="308" y="124"/>
                  </a:lnTo>
                  <a:lnTo>
                    <a:pt x="342" y="158"/>
                  </a:lnTo>
                  <a:lnTo>
                    <a:pt x="372" y="194"/>
                  </a:lnTo>
                  <a:lnTo>
                    <a:pt x="396" y="235"/>
                  </a:lnTo>
                  <a:lnTo>
                    <a:pt x="416" y="280"/>
                  </a:lnTo>
                  <a:lnTo>
                    <a:pt x="432" y="327"/>
                  </a:lnTo>
                  <a:lnTo>
                    <a:pt x="443" y="379"/>
                  </a:lnTo>
                  <a:lnTo>
                    <a:pt x="450" y="433"/>
                  </a:lnTo>
                  <a:lnTo>
                    <a:pt x="453" y="492"/>
                  </a:lnTo>
                  <a:lnTo>
                    <a:pt x="451" y="553"/>
                  </a:lnTo>
                  <a:lnTo>
                    <a:pt x="445" y="618"/>
                  </a:lnTo>
                  <a:lnTo>
                    <a:pt x="438" y="647"/>
                  </a:lnTo>
                  <a:lnTo>
                    <a:pt x="430" y="673"/>
                  </a:lnTo>
                  <a:lnTo>
                    <a:pt x="421" y="700"/>
                  </a:lnTo>
                  <a:lnTo>
                    <a:pt x="411" y="724"/>
                  </a:lnTo>
                  <a:lnTo>
                    <a:pt x="401" y="748"/>
                  </a:lnTo>
                  <a:lnTo>
                    <a:pt x="391" y="771"/>
                  </a:lnTo>
                  <a:lnTo>
                    <a:pt x="379" y="793"/>
                  </a:lnTo>
                  <a:lnTo>
                    <a:pt x="366" y="814"/>
                  </a:lnTo>
                  <a:lnTo>
                    <a:pt x="354" y="835"/>
                  </a:lnTo>
                  <a:lnTo>
                    <a:pt x="341" y="856"/>
                  </a:lnTo>
                  <a:lnTo>
                    <a:pt x="327" y="876"/>
                  </a:lnTo>
                  <a:lnTo>
                    <a:pt x="312" y="896"/>
                  </a:lnTo>
                  <a:lnTo>
                    <a:pt x="296" y="916"/>
                  </a:lnTo>
                  <a:lnTo>
                    <a:pt x="281" y="935"/>
                  </a:lnTo>
                  <a:lnTo>
                    <a:pt x="265" y="956"/>
                  </a:lnTo>
                  <a:lnTo>
                    <a:pt x="248" y="976"/>
                  </a:lnTo>
                  <a:lnTo>
                    <a:pt x="130" y="1123"/>
                  </a:lnTo>
                  <a:lnTo>
                    <a:pt x="91" y="1118"/>
                  </a:lnTo>
                  <a:lnTo>
                    <a:pt x="90" y="1079"/>
                  </a:lnTo>
                  <a:lnTo>
                    <a:pt x="124" y="1033"/>
                  </a:lnTo>
                  <a:lnTo>
                    <a:pt x="158" y="991"/>
                  </a:lnTo>
                  <a:lnTo>
                    <a:pt x="188" y="954"/>
                  </a:lnTo>
                  <a:lnTo>
                    <a:pt x="218" y="917"/>
                  </a:lnTo>
                  <a:lnTo>
                    <a:pt x="244" y="883"/>
                  </a:lnTo>
                  <a:lnTo>
                    <a:pt x="270" y="850"/>
                  </a:lnTo>
                  <a:lnTo>
                    <a:pt x="292" y="818"/>
                  </a:lnTo>
                  <a:lnTo>
                    <a:pt x="313" y="786"/>
                  </a:lnTo>
                  <a:lnTo>
                    <a:pt x="331" y="752"/>
                  </a:lnTo>
                  <a:lnTo>
                    <a:pt x="347" y="717"/>
                  </a:lnTo>
                  <a:lnTo>
                    <a:pt x="361" y="681"/>
                  </a:lnTo>
                  <a:lnTo>
                    <a:pt x="374" y="642"/>
                  </a:lnTo>
                  <a:lnTo>
                    <a:pt x="384" y="599"/>
                  </a:lnTo>
                  <a:lnTo>
                    <a:pt x="391" y="552"/>
                  </a:lnTo>
                  <a:lnTo>
                    <a:pt x="397" y="501"/>
                  </a:lnTo>
                  <a:lnTo>
                    <a:pt x="400" y="444"/>
                  </a:lnTo>
                  <a:lnTo>
                    <a:pt x="388" y="401"/>
                  </a:lnTo>
                  <a:lnTo>
                    <a:pt x="376" y="362"/>
                  </a:lnTo>
                  <a:lnTo>
                    <a:pt x="362" y="324"/>
                  </a:lnTo>
                  <a:lnTo>
                    <a:pt x="348" y="289"/>
                  </a:lnTo>
                  <a:lnTo>
                    <a:pt x="333" y="257"/>
                  </a:lnTo>
                  <a:lnTo>
                    <a:pt x="316" y="227"/>
                  </a:lnTo>
                  <a:lnTo>
                    <a:pt x="296" y="201"/>
                  </a:lnTo>
                  <a:lnTo>
                    <a:pt x="276" y="176"/>
                  </a:lnTo>
                  <a:lnTo>
                    <a:pt x="252" y="155"/>
                  </a:lnTo>
                  <a:lnTo>
                    <a:pt x="226" y="134"/>
                  </a:lnTo>
                  <a:lnTo>
                    <a:pt x="198" y="118"/>
                  </a:lnTo>
                  <a:lnTo>
                    <a:pt x="166" y="103"/>
                  </a:lnTo>
                  <a:lnTo>
                    <a:pt x="130" y="90"/>
                  </a:lnTo>
                  <a:lnTo>
                    <a:pt x="91" y="79"/>
                  </a:lnTo>
                  <a:lnTo>
                    <a:pt x="48" y="71"/>
                  </a:lnTo>
                  <a:lnTo>
                    <a:pt x="0" y="6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1" name="Freeform 401">
              <a:extLst>
                <a:ext uri="{FF2B5EF4-FFF2-40B4-BE49-F238E27FC236}">
                  <a16:creationId xmlns:a16="http://schemas.microsoft.com/office/drawing/2014/main" id="{A91C748D-85CB-4BE0-ACA2-D3A0073FC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" y="2122"/>
              <a:ext cx="103" cy="206"/>
            </a:xfrm>
            <a:custGeom>
              <a:avLst/>
              <a:gdLst>
                <a:gd name="T0" fmla="*/ 0 w 412"/>
                <a:gd name="T1" fmla="*/ 0 h 824"/>
                <a:gd name="T2" fmla="*/ 5 w 412"/>
                <a:gd name="T3" fmla="*/ 2 h 824"/>
                <a:gd name="T4" fmla="*/ 9 w 412"/>
                <a:gd name="T5" fmla="*/ 4 h 824"/>
                <a:gd name="T6" fmla="*/ 12 w 412"/>
                <a:gd name="T7" fmla="*/ 6 h 824"/>
                <a:gd name="T8" fmla="*/ 16 w 412"/>
                <a:gd name="T9" fmla="*/ 8 h 824"/>
                <a:gd name="T10" fmla="*/ 18 w 412"/>
                <a:gd name="T11" fmla="*/ 10 h 824"/>
                <a:gd name="T12" fmla="*/ 21 w 412"/>
                <a:gd name="T13" fmla="*/ 13 h 824"/>
                <a:gd name="T14" fmla="*/ 22 w 412"/>
                <a:gd name="T15" fmla="*/ 15 h 824"/>
                <a:gd name="T16" fmla="*/ 24 w 412"/>
                <a:gd name="T17" fmla="*/ 18 h 824"/>
                <a:gd name="T18" fmla="*/ 25 w 412"/>
                <a:gd name="T19" fmla="*/ 20 h 824"/>
                <a:gd name="T20" fmla="*/ 25 w 412"/>
                <a:gd name="T21" fmla="*/ 23 h 824"/>
                <a:gd name="T22" fmla="*/ 26 w 412"/>
                <a:gd name="T23" fmla="*/ 26 h 824"/>
                <a:gd name="T24" fmla="*/ 26 w 412"/>
                <a:gd name="T25" fmla="*/ 30 h 824"/>
                <a:gd name="T26" fmla="*/ 26 w 412"/>
                <a:gd name="T27" fmla="*/ 33 h 824"/>
                <a:gd name="T28" fmla="*/ 25 w 412"/>
                <a:gd name="T29" fmla="*/ 37 h 824"/>
                <a:gd name="T30" fmla="*/ 24 w 412"/>
                <a:gd name="T31" fmla="*/ 40 h 824"/>
                <a:gd name="T32" fmla="*/ 23 w 412"/>
                <a:gd name="T33" fmla="*/ 44 h 824"/>
                <a:gd name="T34" fmla="*/ 20 w 412"/>
                <a:gd name="T35" fmla="*/ 52 h 824"/>
                <a:gd name="T36" fmla="*/ 19 w 412"/>
                <a:gd name="T37" fmla="*/ 48 h 824"/>
                <a:gd name="T38" fmla="*/ 23 w 412"/>
                <a:gd name="T39" fmla="*/ 39 h 824"/>
                <a:gd name="T40" fmla="*/ 23 w 412"/>
                <a:gd name="T41" fmla="*/ 36 h 824"/>
                <a:gd name="T42" fmla="*/ 24 w 412"/>
                <a:gd name="T43" fmla="*/ 32 h 824"/>
                <a:gd name="T44" fmla="*/ 24 w 412"/>
                <a:gd name="T45" fmla="*/ 29 h 824"/>
                <a:gd name="T46" fmla="*/ 24 w 412"/>
                <a:gd name="T47" fmla="*/ 26 h 824"/>
                <a:gd name="T48" fmla="*/ 23 w 412"/>
                <a:gd name="T49" fmla="*/ 24 h 824"/>
                <a:gd name="T50" fmla="*/ 23 w 412"/>
                <a:gd name="T51" fmla="*/ 21 h 824"/>
                <a:gd name="T52" fmla="*/ 22 w 412"/>
                <a:gd name="T53" fmla="*/ 19 h 824"/>
                <a:gd name="T54" fmla="*/ 21 w 412"/>
                <a:gd name="T55" fmla="*/ 17 h 824"/>
                <a:gd name="T56" fmla="*/ 20 w 412"/>
                <a:gd name="T57" fmla="*/ 15 h 824"/>
                <a:gd name="T58" fmla="*/ 18 w 412"/>
                <a:gd name="T59" fmla="*/ 13 h 824"/>
                <a:gd name="T60" fmla="*/ 16 w 412"/>
                <a:gd name="T61" fmla="*/ 11 h 824"/>
                <a:gd name="T62" fmla="*/ 14 w 412"/>
                <a:gd name="T63" fmla="*/ 9 h 824"/>
                <a:gd name="T64" fmla="*/ 11 w 412"/>
                <a:gd name="T65" fmla="*/ 7 h 824"/>
                <a:gd name="T66" fmla="*/ 8 w 412"/>
                <a:gd name="T67" fmla="*/ 6 h 824"/>
                <a:gd name="T68" fmla="*/ 5 w 412"/>
                <a:gd name="T69" fmla="*/ 4 h 824"/>
                <a:gd name="T70" fmla="*/ 1 w 412"/>
                <a:gd name="T71" fmla="*/ 3 h 824"/>
                <a:gd name="T72" fmla="*/ 0 w 412"/>
                <a:gd name="T73" fmla="*/ 0 h 82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12" h="824">
                  <a:moveTo>
                    <a:pt x="0" y="0"/>
                  </a:moveTo>
                  <a:lnTo>
                    <a:pt x="73" y="28"/>
                  </a:lnTo>
                  <a:lnTo>
                    <a:pt x="139" y="58"/>
                  </a:lnTo>
                  <a:lnTo>
                    <a:pt x="196" y="91"/>
                  </a:lnTo>
                  <a:lnTo>
                    <a:pt x="246" y="124"/>
                  </a:lnTo>
                  <a:lnTo>
                    <a:pt x="289" y="160"/>
                  </a:lnTo>
                  <a:lnTo>
                    <a:pt x="326" y="198"/>
                  </a:lnTo>
                  <a:lnTo>
                    <a:pt x="354" y="238"/>
                  </a:lnTo>
                  <a:lnTo>
                    <a:pt x="377" y="280"/>
                  </a:lnTo>
                  <a:lnTo>
                    <a:pt x="394" y="325"/>
                  </a:lnTo>
                  <a:lnTo>
                    <a:pt x="405" y="372"/>
                  </a:lnTo>
                  <a:lnTo>
                    <a:pt x="411" y="421"/>
                  </a:lnTo>
                  <a:lnTo>
                    <a:pt x="412" y="473"/>
                  </a:lnTo>
                  <a:lnTo>
                    <a:pt x="408" y="527"/>
                  </a:lnTo>
                  <a:lnTo>
                    <a:pt x="400" y="584"/>
                  </a:lnTo>
                  <a:lnTo>
                    <a:pt x="388" y="643"/>
                  </a:lnTo>
                  <a:lnTo>
                    <a:pt x="371" y="705"/>
                  </a:lnTo>
                  <a:lnTo>
                    <a:pt x="310" y="824"/>
                  </a:lnTo>
                  <a:lnTo>
                    <a:pt x="295" y="766"/>
                  </a:lnTo>
                  <a:lnTo>
                    <a:pt x="362" y="621"/>
                  </a:lnTo>
                  <a:lnTo>
                    <a:pt x="369" y="567"/>
                  </a:lnTo>
                  <a:lnTo>
                    <a:pt x="374" y="515"/>
                  </a:lnTo>
                  <a:lnTo>
                    <a:pt x="376" y="467"/>
                  </a:lnTo>
                  <a:lnTo>
                    <a:pt x="376" y="421"/>
                  </a:lnTo>
                  <a:lnTo>
                    <a:pt x="372" y="379"/>
                  </a:lnTo>
                  <a:lnTo>
                    <a:pt x="365" y="338"/>
                  </a:lnTo>
                  <a:lnTo>
                    <a:pt x="354" y="301"/>
                  </a:lnTo>
                  <a:lnTo>
                    <a:pt x="338" y="265"/>
                  </a:lnTo>
                  <a:lnTo>
                    <a:pt x="317" y="231"/>
                  </a:lnTo>
                  <a:lnTo>
                    <a:pt x="292" y="199"/>
                  </a:lnTo>
                  <a:lnTo>
                    <a:pt x="260" y="169"/>
                  </a:lnTo>
                  <a:lnTo>
                    <a:pt x="224" y="141"/>
                  </a:lnTo>
                  <a:lnTo>
                    <a:pt x="180" y="113"/>
                  </a:lnTo>
                  <a:lnTo>
                    <a:pt x="129" y="88"/>
                  </a:lnTo>
                  <a:lnTo>
                    <a:pt x="72" y="62"/>
                  </a:lnTo>
                  <a:lnTo>
                    <a:pt x="7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2" name="Freeform 402">
              <a:extLst>
                <a:ext uri="{FF2B5EF4-FFF2-40B4-BE49-F238E27FC236}">
                  <a16:creationId xmlns:a16="http://schemas.microsoft.com/office/drawing/2014/main" id="{83A68DF5-2305-438C-9CD1-23C3AC4A62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" y="2394"/>
              <a:ext cx="24" cy="23"/>
            </a:xfrm>
            <a:custGeom>
              <a:avLst/>
              <a:gdLst>
                <a:gd name="T0" fmla="*/ 0 w 97"/>
                <a:gd name="T1" fmla="*/ 0 h 94"/>
                <a:gd name="T2" fmla="*/ 1 w 97"/>
                <a:gd name="T3" fmla="*/ 2 h 94"/>
                <a:gd name="T4" fmla="*/ 3 w 97"/>
                <a:gd name="T5" fmla="*/ 3 h 94"/>
                <a:gd name="T6" fmla="*/ 6 w 97"/>
                <a:gd name="T7" fmla="*/ 3 h 94"/>
                <a:gd name="T8" fmla="*/ 5 w 97"/>
                <a:gd name="T9" fmla="*/ 6 h 94"/>
                <a:gd name="T10" fmla="*/ 3 w 97"/>
                <a:gd name="T11" fmla="*/ 6 h 94"/>
                <a:gd name="T12" fmla="*/ 1 w 97"/>
                <a:gd name="T13" fmla="*/ 5 h 94"/>
                <a:gd name="T14" fmla="*/ 0 w 97"/>
                <a:gd name="T15" fmla="*/ 4 h 94"/>
                <a:gd name="T16" fmla="*/ 0 w 97"/>
                <a:gd name="T17" fmla="*/ 0 h 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" h="94">
                  <a:moveTo>
                    <a:pt x="1" y="0"/>
                  </a:moveTo>
                  <a:lnTo>
                    <a:pt x="15" y="34"/>
                  </a:lnTo>
                  <a:lnTo>
                    <a:pt x="51" y="48"/>
                  </a:lnTo>
                  <a:lnTo>
                    <a:pt x="97" y="46"/>
                  </a:lnTo>
                  <a:lnTo>
                    <a:pt x="88" y="93"/>
                  </a:lnTo>
                  <a:lnTo>
                    <a:pt x="57" y="94"/>
                  </a:lnTo>
                  <a:lnTo>
                    <a:pt x="23" y="91"/>
                  </a:lnTo>
                  <a:lnTo>
                    <a:pt x="0" y="6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3" name="Freeform 403">
              <a:extLst>
                <a:ext uri="{FF2B5EF4-FFF2-40B4-BE49-F238E27FC236}">
                  <a16:creationId xmlns:a16="http://schemas.microsoft.com/office/drawing/2014/main" id="{658C0633-63A0-4C53-9817-5D09BC56D5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3" y="2403"/>
              <a:ext cx="17" cy="13"/>
            </a:xfrm>
            <a:custGeom>
              <a:avLst/>
              <a:gdLst>
                <a:gd name="T0" fmla="*/ 1 w 67"/>
                <a:gd name="T1" fmla="*/ 0 h 52"/>
                <a:gd name="T2" fmla="*/ 2 w 67"/>
                <a:gd name="T3" fmla="*/ 1 h 52"/>
                <a:gd name="T4" fmla="*/ 4 w 67"/>
                <a:gd name="T5" fmla="*/ 1 h 52"/>
                <a:gd name="T6" fmla="*/ 3 w 67"/>
                <a:gd name="T7" fmla="*/ 3 h 52"/>
                <a:gd name="T8" fmla="*/ 2 w 67"/>
                <a:gd name="T9" fmla="*/ 3 h 52"/>
                <a:gd name="T10" fmla="*/ 0 w 67"/>
                <a:gd name="T11" fmla="*/ 2 h 52"/>
                <a:gd name="T12" fmla="*/ 1 w 67"/>
                <a:gd name="T13" fmla="*/ 0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7" h="52">
                  <a:moveTo>
                    <a:pt x="16" y="0"/>
                  </a:moveTo>
                  <a:lnTo>
                    <a:pt x="37" y="12"/>
                  </a:lnTo>
                  <a:lnTo>
                    <a:pt x="67" y="13"/>
                  </a:lnTo>
                  <a:lnTo>
                    <a:pt x="51" y="52"/>
                  </a:lnTo>
                  <a:lnTo>
                    <a:pt x="27" y="52"/>
                  </a:lnTo>
                  <a:lnTo>
                    <a:pt x="0" y="3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4" name="Freeform 404">
              <a:extLst>
                <a:ext uri="{FF2B5EF4-FFF2-40B4-BE49-F238E27FC236}">
                  <a16:creationId xmlns:a16="http://schemas.microsoft.com/office/drawing/2014/main" id="{A77A5C96-F25A-47D1-8D38-CB1DC0E74C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" y="2405"/>
              <a:ext cx="9" cy="11"/>
            </a:xfrm>
            <a:custGeom>
              <a:avLst/>
              <a:gdLst>
                <a:gd name="T0" fmla="*/ 1 w 35"/>
                <a:gd name="T1" fmla="*/ 0 h 44"/>
                <a:gd name="T2" fmla="*/ 0 w 35"/>
                <a:gd name="T3" fmla="*/ 3 h 44"/>
                <a:gd name="T4" fmla="*/ 2 w 35"/>
                <a:gd name="T5" fmla="*/ 3 h 44"/>
                <a:gd name="T6" fmla="*/ 2 w 35"/>
                <a:gd name="T7" fmla="*/ 1 h 44"/>
                <a:gd name="T8" fmla="*/ 1 w 35"/>
                <a:gd name="T9" fmla="*/ 0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" h="44">
                  <a:moveTo>
                    <a:pt x="15" y="0"/>
                  </a:moveTo>
                  <a:lnTo>
                    <a:pt x="0" y="38"/>
                  </a:lnTo>
                  <a:lnTo>
                    <a:pt x="23" y="44"/>
                  </a:lnTo>
                  <a:lnTo>
                    <a:pt x="35" y="6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5" name="Freeform 405">
              <a:extLst>
                <a:ext uri="{FF2B5EF4-FFF2-40B4-BE49-F238E27FC236}">
                  <a16:creationId xmlns:a16="http://schemas.microsoft.com/office/drawing/2014/main" id="{22B139E1-70E4-4C3D-ABD1-F92FB4A18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" y="2530"/>
              <a:ext cx="23" cy="32"/>
            </a:xfrm>
            <a:custGeom>
              <a:avLst/>
              <a:gdLst>
                <a:gd name="T0" fmla="*/ 0 w 93"/>
                <a:gd name="T1" fmla="*/ 1 h 130"/>
                <a:gd name="T2" fmla="*/ 4 w 93"/>
                <a:gd name="T3" fmla="*/ 0 h 130"/>
                <a:gd name="T4" fmla="*/ 6 w 93"/>
                <a:gd name="T5" fmla="*/ 7 h 130"/>
                <a:gd name="T6" fmla="*/ 2 w 93"/>
                <a:gd name="T7" fmla="*/ 8 h 130"/>
                <a:gd name="T8" fmla="*/ 0 w 93"/>
                <a:gd name="T9" fmla="*/ 1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130">
                  <a:moveTo>
                    <a:pt x="0" y="14"/>
                  </a:moveTo>
                  <a:lnTo>
                    <a:pt x="65" y="0"/>
                  </a:lnTo>
                  <a:lnTo>
                    <a:pt x="93" y="115"/>
                  </a:lnTo>
                  <a:lnTo>
                    <a:pt x="27" y="13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6" name="Freeform 406">
              <a:extLst>
                <a:ext uri="{FF2B5EF4-FFF2-40B4-BE49-F238E27FC236}">
                  <a16:creationId xmlns:a16="http://schemas.microsoft.com/office/drawing/2014/main" id="{A1C47957-1274-4233-B4BD-2A3520168A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561"/>
              <a:ext cx="21" cy="33"/>
            </a:xfrm>
            <a:custGeom>
              <a:avLst/>
              <a:gdLst>
                <a:gd name="T0" fmla="*/ 3 w 87"/>
                <a:gd name="T1" fmla="*/ 0 h 129"/>
                <a:gd name="T2" fmla="*/ 5 w 87"/>
                <a:gd name="T3" fmla="*/ 7 h 129"/>
                <a:gd name="T4" fmla="*/ 1 w 87"/>
                <a:gd name="T5" fmla="*/ 8 h 129"/>
                <a:gd name="T6" fmla="*/ 0 w 87"/>
                <a:gd name="T7" fmla="*/ 1 h 129"/>
                <a:gd name="T8" fmla="*/ 3 w 87"/>
                <a:gd name="T9" fmla="*/ 0 h 1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" h="129">
                  <a:moveTo>
                    <a:pt x="58" y="0"/>
                  </a:moveTo>
                  <a:lnTo>
                    <a:pt x="87" y="113"/>
                  </a:lnTo>
                  <a:lnTo>
                    <a:pt x="22" y="129"/>
                  </a:lnTo>
                  <a:lnTo>
                    <a:pt x="0" y="16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7" name="Freeform 407">
              <a:extLst>
                <a:ext uri="{FF2B5EF4-FFF2-40B4-BE49-F238E27FC236}">
                  <a16:creationId xmlns:a16="http://schemas.microsoft.com/office/drawing/2014/main" id="{25FC1F53-4D30-4C12-AC46-1AA9CA3267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" y="2605"/>
              <a:ext cx="25" cy="13"/>
            </a:xfrm>
            <a:custGeom>
              <a:avLst/>
              <a:gdLst>
                <a:gd name="T0" fmla="*/ 0 w 98"/>
                <a:gd name="T1" fmla="*/ 2 h 52"/>
                <a:gd name="T2" fmla="*/ 6 w 98"/>
                <a:gd name="T3" fmla="*/ 0 h 52"/>
                <a:gd name="T4" fmla="*/ 6 w 98"/>
                <a:gd name="T5" fmla="*/ 2 h 52"/>
                <a:gd name="T6" fmla="*/ 1 w 98"/>
                <a:gd name="T7" fmla="*/ 3 h 52"/>
                <a:gd name="T8" fmla="*/ 0 w 98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8" h="52">
                  <a:moveTo>
                    <a:pt x="0" y="22"/>
                  </a:moveTo>
                  <a:lnTo>
                    <a:pt x="88" y="0"/>
                  </a:lnTo>
                  <a:lnTo>
                    <a:pt x="98" y="30"/>
                  </a:lnTo>
                  <a:lnTo>
                    <a:pt x="11" y="5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98" name="Freeform 408">
              <a:extLst>
                <a:ext uri="{FF2B5EF4-FFF2-40B4-BE49-F238E27FC236}">
                  <a16:creationId xmlns:a16="http://schemas.microsoft.com/office/drawing/2014/main" id="{418C7476-6824-4463-8646-C5741DE056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2571"/>
              <a:ext cx="21" cy="13"/>
            </a:xfrm>
            <a:custGeom>
              <a:avLst/>
              <a:gdLst>
                <a:gd name="T0" fmla="*/ 0 w 83"/>
                <a:gd name="T1" fmla="*/ 2 h 52"/>
                <a:gd name="T2" fmla="*/ 5 w 83"/>
                <a:gd name="T3" fmla="*/ 0 h 52"/>
                <a:gd name="T4" fmla="*/ 5 w 83"/>
                <a:gd name="T5" fmla="*/ 2 h 52"/>
                <a:gd name="T6" fmla="*/ 1 w 83"/>
                <a:gd name="T7" fmla="*/ 3 h 52"/>
                <a:gd name="T8" fmla="*/ 0 w 83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3" h="52">
                  <a:moveTo>
                    <a:pt x="0" y="23"/>
                  </a:moveTo>
                  <a:lnTo>
                    <a:pt x="83" y="0"/>
                  </a:lnTo>
                  <a:lnTo>
                    <a:pt x="83" y="25"/>
                  </a:lnTo>
                  <a:lnTo>
                    <a:pt x="11" y="52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4118" name="Object 409">
            <a:extLst>
              <a:ext uri="{FF2B5EF4-FFF2-40B4-BE49-F238E27FC236}">
                <a16:creationId xmlns:a16="http://schemas.microsoft.com/office/drawing/2014/main" id="{C6A09922-85BA-4D34-94F6-825E3CAD64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3009900"/>
          <a:ext cx="714375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5" name="Clip" r:id="rId15" imgW="1100023" imgH="1811426" progId="MS_ClipArt_Gallery.2">
                  <p:embed/>
                </p:oleObj>
              </mc:Choice>
              <mc:Fallback>
                <p:oleObj name="Clip" r:id="rId15" imgW="1100023" imgH="1811426" progId="MS_ClipArt_Gallery.2">
                  <p:embed/>
                  <p:pic>
                    <p:nvPicPr>
                      <p:cNvPr id="0" name="Object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3009900"/>
                        <a:ext cx="714375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410">
            <a:extLst>
              <a:ext uri="{FF2B5EF4-FFF2-40B4-BE49-F238E27FC236}">
                <a16:creationId xmlns:a16="http://schemas.microsoft.com/office/drawing/2014/main" id="{9B25A14B-746B-452C-A2A2-D3BBEE87A95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1809750"/>
          <a:ext cx="11430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96" name="Clip" r:id="rId17" imgW="790476" imgH="561905" progId="MS_ClipArt_Gallery.2">
                  <p:embed/>
                </p:oleObj>
              </mc:Choice>
              <mc:Fallback>
                <p:oleObj name="Clip" r:id="rId17" imgW="790476" imgH="561905" progId="MS_ClipArt_Gallery.2">
                  <p:embed/>
                  <p:pic>
                    <p:nvPicPr>
                      <p:cNvPr id="0" name="Object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09750"/>
                        <a:ext cx="11430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>
            <a:extLst>
              <a:ext uri="{FF2B5EF4-FFF2-40B4-BE49-F238E27FC236}">
                <a16:creationId xmlns:a16="http://schemas.microsoft.com/office/drawing/2014/main" id="{58241CD0-6E78-4178-B094-37DA5E917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3025"/>
            <a:ext cx="6400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  <a:latin typeface="Arial" panose="020B0604020202020204" pitchFamily="34" charset="0"/>
              </a:rPr>
              <a:t>Control de Energía Peligrosa </a:t>
            </a:r>
            <a:r>
              <a:rPr lang="es-ES_tradnl" altLang="en-US" b="1">
                <a:solidFill>
                  <a:schemeClr val="bg1"/>
                </a:solidFill>
                <a:latin typeface="Arial" panose="020B0604020202020204" pitchFamily="34" charset="0"/>
              </a:rPr>
              <a:t>(Bloqueo / Etiquetado)</a:t>
            </a:r>
            <a:endParaRPr lang="en-US" altLang="en-US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DA573BDC-BF7E-4107-AC6A-356C7304A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3" y="7904163"/>
            <a:ext cx="34750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1800" b="1" dirty="0">
                <a:latin typeface="+mj-lt"/>
              </a:rPr>
              <a:t>Usando el apagador solo, la energía aún puede matar</a:t>
            </a:r>
            <a:endParaRPr lang="en-US" altLang="en-US" sz="1800" b="1" dirty="0">
              <a:latin typeface="+mj-lt"/>
            </a:endParaRP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91C609DF-06AE-4D45-84B8-AEF18E314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6243638"/>
            <a:ext cx="3200400" cy="15255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6149" name="AutoShape 5">
            <a:extLst>
              <a:ext uri="{FF2B5EF4-FFF2-40B4-BE49-F238E27FC236}">
                <a16:creationId xmlns:a16="http://schemas.microsoft.com/office/drawing/2014/main" id="{3A79B6CA-3E0A-4FD3-9372-4E0FE24FE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8575" y="6897688"/>
            <a:ext cx="355600" cy="282575"/>
          </a:xfrm>
          <a:custGeom>
            <a:avLst/>
            <a:gdLst>
              <a:gd name="T0" fmla="*/ 4390672 w 21600"/>
              <a:gd name="T1" fmla="*/ 0 h 21600"/>
              <a:gd name="T2" fmla="*/ 0 w 21600"/>
              <a:gd name="T3" fmla="*/ 1848354 h 21600"/>
              <a:gd name="T4" fmla="*/ 4390672 w 21600"/>
              <a:gd name="T5" fmla="*/ 3696696 h 21600"/>
              <a:gd name="T6" fmla="*/ 5854230 w 21600"/>
              <a:gd name="T7" fmla="*/ 184835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6150" name="Group 6">
            <a:extLst>
              <a:ext uri="{FF2B5EF4-FFF2-40B4-BE49-F238E27FC236}">
                <a16:creationId xmlns:a16="http://schemas.microsoft.com/office/drawing/2014/main" id="{691F30B8-625E-4F70-B860-F1D4ABDDD697}"/>
              </a:ext>
            </a:extLst>
          </p:cNvPr>
          <p:cNvGrpSpPr>
            <a:grpSpLocks/>
          </p:cNvGrpSpPr>
          <p:nvPr/>
        </p:nvGrpSpPr>
        <p:grpSpPr bwMode="auto">
          <a:xfrm rot="633269">
            <a:off x="1882775" y="6391275"/>
            <a:ext cx="1312863" cy="1370013"/>
            <a:chOff x="1254" y="1355"/>
            <a:chExt cx="1490" cy="1341"/>
          </a:xfrm>
        </p:grpSpPr>
        <p:sp>
          <p:nvSpPr>
            <p:cNvPr id="6373" name="Freeform 7">
              <a:extLst>
                <a:ext uri="{FF2B5EF4-FFF2-40B4-BE49-F238E27FC236}">
                  <a16:creationId xmlns:a16="http://schemas.microsoft.com/office/drawing/2014/main" id="{1A9ECE0D-15D6-4042-A63F-092879B4010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54" y="1355"/>
              <a:ext cx="903" cy="705"/>
            </a:xfrm>
            <a:custGeom>
              <a:avLst/>
              <a:gdLst>
                <a:gd name="T0" fmla="*/ 0 w 1807"/>
                <a:gd name="T1" fmla="*/ 143 h 1411"/>
                <a:gd name="T2" fmla="*/ 56 w 1807"/>
                <a:gd name="T3" fmla="*/ 8 h 1411"/>
                <a:gd name="T4" fmla="*/ 167 w 1807"/>
                <a:gd name="T5" fmla="*/ 38 h 1411"/>
                <a:gd name="T6" fmla="*/ 161 w 1807"/>
                <a:gd name="T7" fmla="*/ 0 h 1411"/>
                <a:gd name="T8" fmla="*/ 303 w 1807"/>
                <a:gd name="T9" fmla="*/ 69 h 1411"/>
                <a:gd name="T10" fmla="*/ 304 w 1807"/>
                <a:gd name="T11" fmla="*/ 37 h 1411"/>
                <a:gd name="T12" fmla="*/ 451 w 1807"/>
                <a:gd name="T13" fmla="*/ 148 h 1411"/>
                <a:gd name="T14" fmla="*/ 333 w 1807"/>
                <a:gd name="T15" fmla="*/ 81 h 1411"/>
                <a:gd name="T16" fmla="*/ 340 w 1807"/>
                <a:gd name="T17" fmla="*/ 128 h 1411"/>
                <a:gd name="T18" fmla="*/ 215 w 1807"/>
                <a:gd name="T19" fmla="*/ 59 h 1411"/>
                <a:gd name="T20" fmla="*/ 218 w 1807"/>
                <a:gd name="T21" fmla="*/ 88 h 1411"/>
                <a:gd name="T22" fmla="*/ 88 w 1807"/>
                <a:gd name="T23" fmla="*/ 54 h 1411"/>
                <a:gd name="T24" fmla="*/ 178 w 1807"/>
                <a:gd name="T25" fmla="*/ 145 h 1411"/>
                <a:gd name="T26" fmla="*/ 180 w 1807"/>
                <a:gd name="T27" fmla="*/ 112 h 1411"/>
                <a:gd name="T28" fmla="*/ 313 w 1807"/>
                <a:gd name="T29" fmla="*/ 199 h 1411"/>
                <a:gd name="T30" fmla="*/ 219 w 1807"/>
                <a:gd name="T31" fmla="*/ 167 h 1411"/>
                <a:gd name="T32" fmla="*/ 202 w 1807"/>
                <a:gd name="T33" fmla="*/ 194 h 1411"/>
                <a:gd name="T34" fmla="*/ 53 w 1807"/>
                <a:gd name="T35" fmla="*/ 115 h 1411"/>
                <a:gd name="T36" fmla="*/ 118 w 1807"/>
                <a:gd name="T37" fmla="*/ 222 h 1411"/>
                <a:gd name="T38" fmla="*/ 124 w 1807"/>
                <a:gd name="T39" fmla="*/ 192 h 1411"/>
                <a:gd name="T40" fmla="*/ 169 w 1807"/>
                <a:gd name="T41" fmla="*/ 281 h 1411"/>
                <a:gd name="T42" fmla="*/ 186 w 1807"/>
                <a:gd name="T43" fmla="*/ 246 h 1411"/>
                <a:gd name="T44" fmla="*/ 225 w 1807"/>
                <a:gd name="T45" fmla="*/ 352 h 1411"/>
                <a:gd name="T46" fmla="*/ 191 w 1807"/>
                <a:gd name="T47" fmla="*/ 304 h 1411"/>
                <a:gd name="T48" fmla="*/ 179 w 1807"/>
                <a:gd name="T49" fmla="*/ 337 h 1411"/>
                <a:gd name="T50" fmla="*/ 132 w 1807"/>
                <a:gd name="T51" fmla="*/ 254 h 1411"/>
                <a:gd name="T52" fmla="*/ 118 w 1807"/>
                <a:gd name="T53" fmla="*/ 298 h 1411"/>
                <a:gd name="T54" fmla="*/ 52 w 1807"/>
                <a:gd name="T55" fmla="*/ 172 h 1411"/>
                <a:gd name="T56" fmla="*/ 44 w 1807"/>
                <a:gd name="T57" fmla="*/ 205 h 1411"/>
                <a:gd name="T58" fmla="*/ 0 w 1807"/>
                <a:gd name="T59" fmla="*/ 143 h 1411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807" h="1411">
                  <a:moveTo>
                    <a:pt x="0" y="575"/>
                  </a:moveTo>
                  <a:lnTo>
                    <a:pt x="226" y="32"/>
                  </a:lnTo>
                  <a:lnTo>
                    <a:pt x="671" y="152"/>
                  </a:lnTo>
                  <a:lnTo>
                    <a:pt x="647" y="0"/>
                  </a:lnTo>
                  <a:lnTo>
                    <a:pt x="1214" y="278"/>
                  </a:lnTo>
                  <a:lnTo>
                    <a:pt x="1216" y="148"/>
                  </a:lnTo>
                  <a:lnTo>
                    <a:pt x="1807" y="593"/>
                  </a:lnTo>
                  <a:lnTo>
                    <a:pt x="1332" y="327"/>
                  </a:lnTo>
                  <a:lnTo>
                    <a:pt x="1362" y="512"/>
                  </a:lnTo>
                  <a:lnTo>
                    <a:pt x="860" y="238"/>
                  </a:lnTo>
                  <a:lnTo>
                    <a:pt x="872" y="354"/>
                  </a:lnTo>
                  <a:lnTo>
                    <a:pt x="352" y="219"/>
                  </a:lnTo>
                  <a:lnTo>
                    <a:pt x="712" y="581"/>
                  </a:lnTo>
                  <a:lnTo>
                    <a:pt x="722" y="449"/>
                  </a:lnTo>
                  <a:lnTo>
                    <a:pt x="1252" y="799"/>
                  </a:lnTo>
                  <a:lnTo>
                    <a:pt x="876" y="669"/>
                  </a:lnTo>
                  <a:lnTo>
                    <a:pt x="811" y="778"/>
                  </a:lnTo>
                  <a:lnTo>
                    <a:pt x="215" y="461"/>
                  </a:lnTo>
                  <a:lnTo>
                    <a:pt x="472" y="890"/>
                  </a:lnTo>
                  <a:lnTo>
                    <a:pt x="496" y="768"/>
                  </a:lnTo>
                  <a:lnTo>
                    <a:pt x="679" y="1126"/>
                  </a:lnTo>
                  <a:lnTo>
                    <a:pt x="744" y="984"/>
                  </a:lnTo>
                  <a:lnTo>
                    <a:pt x="903" y="1411"/>
                  </a:lnTo>
                  <a:lnTo>
                    <a:pt x="764" y="1218"/>
                  </a:lnTo>
                  <a:lnTo>
                    <a:pt x="716" y="1348"/>
                  </a:lnTo>
                  <a:lnTo>
                    <a:pt x="531" y="1018"/>
                  </a:lnTo>
                  <a:lnTo>
                    <a:pt x="472" y="1195"/>
                  </a:lnTo>
                  <a:lnTo>
                    <a:pt x="209" y="691"/>
                  </a:lnTo>
                  <a:lnTo>
                    <a:pt x="179" y="823"/>
                  </a:lnTo>
                  <a:lnTo>
                    <a:pt x="0" y="575"/>
                  </a:lnTo>
                  <a:close/>
                </a:path>
              </a:pathLst>
            </a:custGeom>
            <a:solidFill>
              <a:srgbClr val="0000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74" name="Freeform 8">
              <a:extLst>
                <a:ext uri="{FF2B5EF4-FFF2-40B4-BE49-F238E27FC236}">
                  <a16:creationId xmlns:a16="http://schemas.microsoft.com/office/drawing/2014/main" id="{184DAD76-84BA-45B8-ACA2-C578EB282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1" y="1446"/>
              <a:ext cx="1183" cy="1250"/>
            </a:xfrm>
            <a:custGeom>
              <a:avLst/>
              <a:gdLst>
                <a:gd name="T0" fmla="*/ 494 w 2366"/>
                <a:gd name="T1" fmla="*/ 126 h 2500"/>
                <a:gd name="T2" fmla="*/ 473 w 2366"/>
                <a:gd name="T3" fmla="*/ 92 h 2500"/>
                <a:gd name="T4" fmla="*/ 486 w 2366"/>
                <a:gd name="T5" fmla="*/ 90 h 2500"/>
                <a:gd name="T6" fmla="*/ 500 w 2366"/>
                <a:gd name="T7" fmla="*/ 71 h 2500"/>
                <a:gd name="T8" fmla="*/ 505 w 2366"/>
                <a:gd name="T9" fmla="*/ 53 h 2500"/>
                <a:gd name="T10" fmla="*/ 510 w 2366"/>
                <a:gd name="T11" fmla="*/ 35 h 2500"/>
                <a:gd name="T12" fmla="*/ 500 w 2366"/>
                <a:gd name="T13" fmla="*/ 9 h 2500"/>
                <a:gd name="T14" fmla="*/ 488 w 2366"/>
                <a:gd name="T15" fmla="*/ 1 h 2500"/>
                <a:gd name="T16" fmla="*/ 479 w 2366"/>
                <a:gd name="T17" fmla="*/ 2 h 2500"/>
                <a:gd name="T18" fmla="*/ 471 w 2366"/>
                <a:gd name="T19" fmla="*/ 10 h 2500"/>
                <a:gd name="T20" fmla="*/ 457 w 2366"/>
                <a:gd name="T21" fmla="*/ 13 h 2500"/>
                <a:gd name="T22" fmla="*/ 441 w 2366"/>
                <a:gd name="T23" fmla="*/ 7 h 2500"/>
                <a:gd name="T24" fmla="*/ 377 w 2366"/>
                <a:gd name="T25" fmla="*/ 34 h 2500"/>
                <a:gd name="T26" fmla="*/ 252 w 2366"/>
                <a:gd name="T27" fmla="*/ 151 h 2500"/>
                <a:gd name="T28" fmla="*/ 107 w 2366"/>
                <a:gd name="T29" fmla="*/ 203 h 2500"/>
                <a:gd name="T30" fmla="*/ 88 w 2366"/>
                <a:gd name="T31" fmla="*/ 217 h 2500"/>
                <a:gd name="T32" fmla="*/ 76 w 2366"/>
                <a:gd name="T33" fmla="*/ 252 h 2500"/>
                <a:gd name="T34" fmla="*/ 85 w 2366"/>
                <a:gd name="T35" fmla="*/ 266 h 2500"/>
                <a:gd name="T36" fmla="*/ 96 w 2366"/>
                <a:gd name="T37" fmla="*/ 266 h 2500"/>
                <a:gd name="T38" fmla="*/ 90 w 2366"/>
                <a:gd name="T39" fmla="*/ 255 h 2500"/>
                <a:gd name="T40" fmla="*/ 96 w 2366"/>
                <a:gd name="T41" fmla="*/ 242 h 2500"/>
                <a:gd name="T42" fmla="*/ 107 w 2366"/>
                <a:gd name="T43" fmla="*/ 241 h 2500"/>
                <a:gd name="T44" fmla="*/ 117 w 2366"/>
                <a:gd name="T45" fmla="*/ 238 h 2500"/>
                <a:gd name="T46" fmla="*/ 135 w 2366"/>
                <a:gd name="T47" fmla="*/ 222 h 2500"/>
                <a:gd name="T48" fmla="*/ 260 w 2366"/>
                <a:gd name="T49" fmla="*/ 207 h 2500"/>
                <a:gd name="T50" fmla="*/ 99 w 2366"/>
                <a:gd name="T51" fmla="*/ 344 h 2500"/>
                <a:gd name="T52" fmla="*/ 90 w 2366"/>
                <a:gd name="T53" fmla="*/ 363 h 2500"/>
                <a:gd name="T54" fmla="*/ 5 w 2366"/>
                <a:gd name="T55" fmla="*/ 530 h 2500"/>
                <a:gd name="T56" fmla="*/ 6 w 2366"/>
                <a:gd name="T57" fmla="*/ 555 h 2500"/>
                <a:gd name="T58" fmla="*/ 26 w 2366"/>
                <a:gd name="T59" fmla="*/ 574 h 2500"/>
                <a:gd name="T60" fmla="*/ 43 w 2366"/>
                <a:gd name="T61" fmla="*/ 579 h 2500"/>
                <a:gd name="T62" fmla="*/ 74 w 2366"/>
                <a:gd name="T63" fmla="*/ 596 h 2500"/>
                <a:gd name="T64" fmla="*/ 199 w 2366"/>
                <a:gd name="T65" fmla="*/ 356 h 2500"/>
                <a:gd name="T66" fmla="*/ 179 w 2366"/>
                <a:gd name="T67" fmla="*/ 445 h 2500"/>
                <a:gd name="T68" fmla="*/ 198 w 2366"/>
                <a:gd name="T69" fmla="*/ 486 h 2500"/>
                <a:gd name="T70" fmla="*/ 234 w 2366"/>
                <a:gd name="T71" fmla="*/ 580 h 2500"/>
                <a:gd name="T72" fmla="*/ 223 w 2366"/>
                <a:gd name="T73" fmla="*/ 589 h 2500"/>
                <a:gd name="T74" fmla="*/ 203 w 2366"/>
                <a:gd name="T75" fmla="*/ 610 h 2500"/>
                <a:gd name="T76" fmla="*/ 201 w 2366"/>
                <a:gd name="T77" fmla="*/ 625 h 2500"/>
                <a:gd name="T78" fmla="*/ 213 w 2366"/>
                <a:gd name="T79" fmla="*/ 624 h 2500"/>
                <a:gd name="T80" fmla="*/ 231 w 2366"/>
                <a:gd name="T81" fmla="*/ 618 h 2500"/>
                <a:gd name="T82" fmla="*/ 261 w 2366"/>
                <a:gd name="T83" fmla="*/ 605 h 2500"/>
                <a:gd name="T84" fmla="*/ 276 w 2366"/>
                <a:gd name="T85" fmla="*/ 591 h 2500"/>
                <a:gd name="T86" fmla="*/ 290 w 2366"/>
                <a:gd name="T87" fmla="*/ 585 h 2500"/>
                <a:gd name="T88" fmla="*/ 257 w 2366"/>
                <a:gd name="T89" fmla="*/ 379 h 2500"/>
                <a:gd name="T90" fmla="*/ 284 w 2366"/>
                <a:gd name="T91" fmla="*/ 361 h 2500"/>
                <a:gd name="T92" fmla="*/ 311 w 2366"/>
                <a:gd name="T93" fmla="*/ 332 h 2500"/>
                <a:gd name="T94" fmla="*/ 337 w 2366"/>
                <a:gd name="T95" fmla="*/ 286 h 2500"/>
                <a:gd name="T96" fmla="*/ 354 w 2366"/>
                <a:gd name="T97" fmla="*/ 273 h 2500"/>
                <a:gd name="T98" fmla="*/ 369 w 2366"/>
                <a:gd name="T99" fmla="*/ 266 h 2500"/>
                <a:gd name="T100" fmla="*/ 390 w 2366"/>
                <a:gd name="T101" fmla="*/ 252 h 2500"/>
                <a:gd name="T102" fmla="*/ 409 w 2366"/>
                <a:gd name="T103" fmla="*/ 232 h 2500"/>
                <a:gd name="T104" fmla="*/ 424 w 2366"/>
                <a:gd name="T105" fmla="*/ 203 h 2500"/>
                <a:gd name="T106" fmla="*/ 435 w 2366"/>
                <a:gd name="T107" fmla="*/ 179 h 2500"/>
                <a:gd name="T108" fmla="*/ 455 w 2366"/>
                <a:gd name="T109" fmla="*/ 164 h 2500"/>
                <a:gd name="T110" fmla="*/ 549 w 2366"/>
                <a:gd name="T111" fmla="*/ 292 h 2500"/>
                <a:gd name="T112" fmla="*/ 558 w 2366"/>
                <a:gd name="T113" fmla="*/ 313 h 2500"/>
                <a:gd name="T114" fmla="*/ 539 w 2366"/>
                <a:gd name="T115" fmla="*/ 325 h 2500"/>
                <a:gd name="T116" fmla="*/ 542 w 2366"/>
                <a:gd name="T117" fmla="*/ 333 h 2500"/>
                <a:gd name="T118" fmla="*/ 559 w 2366"/>
                <a:gd name="T119" fmla="*/ 331 h 2500"/>
                <a:gd name="T120" fmla="*/ 577 w 2366"/>
                <a:gd name="T121" fmla="*/ 323 h 2500"/>
                <a:gd name="T122" fmla="*/ 589 w 2366"/>
                <a:gd name="T123" fmla="*/ 305 h 2500"/>
                <a:gd name="T124" fmla="*/ 586 w 2366"/>
                <a:gd name="T125" fmla="*/ 279 h 250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366" h="2500">
                  <a:moveTo>
                    <a:pt x="2338" y="1092"/>
                  </a:moveTo>
                  <a:lnTo>
                    <a:pt x="2356" y="953"/>
                  </a:lnTo>
                  <a:lnTo>
                    <a:pt x="2307" y="770"/>
                  </a:lnTo>
                  <a:lnTo>
                    <a:pt x="2181" y="624"/>
                  </a:lnTo>
                  <a:lnTo>
                    <a:pt x="1976" y="504"/>
                  </a:lnTo>
                  <a:lnTo>
                    <a:pt x="1897" y="431"/>
                  </a:lnTo>
                  <a:lnTo>
                    <a:pt x="1807" y="402"/>
                  </a:lnTo>
                  <a:lnTo>
                    <a:pt x="1872" y="368"/>
                  </a:lnTo>
                  <a:lnTo>
                    <a:pt x="1879" y="368"/>
                  </a:lnTo>
                  <a:lnTo>
                    <a:pt x="1889" y="368"/>
                  </a:lnTo>
                  <a:lnTo>
                    <a:pt x="1901" y="366"/>
                  </a:lnTo>
                  <a:lnTo>
                    <a:pt x="1911" y="366"/>
                  </a:lnTo>
                  <a:lnTo>
                    <a:pt x="1923" y="364"/>
                  </a:lnTo>
                  <a:lnTo>
                    <a:pt x="1933" y="362"/>
                  </a:lnTo>
                  <a:lnTo>
                    <a:pt x="1942" y="358"/>
                  </a:lnTo>
                  <a:lnTo>
                    <a:pt x="1952" y="352"/>
                  </a:lnTo>
                  <a:lnTo>
                    <a:pt x="1968" y="341"/>
                  </a:lnTo>
                  <a:lnTo>
                    <a:pt x="1980" y="323"/>
                  </a:lnTo>
                  <a:lnTo>
                    <a:pt x="1990" y="303"/>
                  </a:lnTo>
                  <a:lnTo>
                    <a:pt x="2000" y="284"/>
                  </a:lnTo>
                  <a:lnTo>
                    <a:pt x="2005" y="270"/>
                  </a:lnTo>
                  <a:lnTo>
                    <a:pt x="2009" y="254"/>
                  </a:lnTo>
                  <a:lnTo>
                    <a:pt x="2009" y="236"/>
                  </a:lnTo>
                  <a:lnTo>
                    <a:pt x="2011" y="219"/>
                  </a:lnTo>
                  <a:lnTo>
                    <a:pt x="2017" y="211"/>
                  </a:lnTo>
                  <a:lnTo>
                    <a:pt x="2023" y="201"/>
                  </a:lnTo>
                  <a:lnTo>
                    <a:pt x="2027" y="191"/>
                  </a:lnTo>
                  <a:lnTo>
                    <a:pt x="2027" y="181"/>
                  </a:lnTo>
                  <a:lnTo>
                    <a:pt x="2033" y="160"/>
                  </a:lnTo>
                  <a:lnTo>
                    <a:pt x="2039" y="140"/>
                  </a:lnTo>
                  <a:lnTo>
                    <a:pt x="2041" y="118"/>
                  </a:lnTo>
                  <a:lnTo>
                    <a:pt x="2035" y="99"/>
                  </a:lnTo>
                  <a:lnTo>
                    <a:pt x="2025" y="79"/>
                  </a:lnTo>
                  <a:lnTo>
                    <a:pt x="2013" y="57"/>
                  </a:lnTo>
                  <a:lnTo>
                    <a:pt x="2000" y="36"/>
                  </a:lnTo>
                  <a:lnTo>
                    <a:pt x="1984" y="16"/>
                  </a:lnTo>
                  <a:lnTo>
                    <a:pt x="1978" y="10"/>
                  </a:lnTo>
                  <a:lnTo>
                    <a:pt x="1970" y="6"/>
                  </a:lnTo>
                  <a:lnTo>
                    <a:pt x="1962" y="4"/>
                  </a:lnTo>
                  <a:lnTo>
                    <a:pt x="1952" y="2"/>
                  </a:lnTo>
                  <a:lnTo>
                    <a:pt x="1944" y="0"/>
                  </a:lnTo>
                  <a:lnTo>
                    <a:pt x="1937" y="2"/>
                  </a:lnTo>
                  <a:lnTo>
                    <a:pt x="1929" y="2"/>
                  </a:lnTo>
                  <a:lnTo>
                    <a:pt x="1921" y="4"/>
                  </a:lnTo>
                  <a:lnTo>
                    <a:pt x="1915" y="6"/>
                  </a:lnTo>
                  <a:lnTo>
                    <a:pt x="1911" y="14"/>
                  </a:lnTo>
                  <a:lnTo>
                    <a:pt x="1907" y="24"/>
                  </a:lnTo>
                  <a:lnTo>
                    <a:pt x="1901" y="34"/>
                  </a:lnTo>
                  <a:lnTo>
                    <a:pt x="1893" y="36"/>
                  </a:lnTo>
                  <a:lnTo>
                    <a:pt x="1883" y="40"/>
                  </a:lnTo>
                  <a:lnTo>
                    <a:pt x="1872" y="42"/>
                  </a:lnTo>
                  <a:lnTo>
                    <a:pt x="1860" y="43"/>
                  </a:lnTo>
                  <a:lnTo>
                    <a:pt x="1848" y="45"/>
                  </a:lnTo>
                  <a:lnTo>
                    <a:pt x="1836" y="47"/>
                  </a:lnTo>
                  <a:lnTo>
                    <a:pt x="1826" y="49"/>
                  </a:lnTo>
                  <a:lnTo>
                    <a:pt x="1816" y="49"/>
                  </a:lnTo>
                  <a:lnTo>
                    <a:pt x="1803" y="49"/>
                  </a:lnTo>
                  <a:lnTo>
                    <a:pt x="1789" y="42"/>
                  </a:lnTo>
                  <a:lnTo>
                    <a:pt x="1775" y="34"/>
                  </a:lnTo>
                  <a:lnTo>
                    <a:pt x="1761" y="28"/>
                  </a:lnTo>
                  <a:lnTo>
                    <a:pt x="1675" y="18"/>
                  </a:lnTo>
                  <a:lnTo>
                    <a:pt x="1685" y="55"/>
                  </a:lnTo>
                  <a:lnTo>
                    <a:pt x="1645" y="73"/>
                  </a:lnTo>
                  <a:lnTo>
                    <a:pt x="1580" y="81"/>
                  </a:lnTo>
                  <a:lnTo>
                    <a:pt x="1508" y="134"/>
                  </a:lnTo>
                  <a:lnTo>
                    <a:pt x="1529" y="225"/>
                  </a:lnTo>
                  <a:lnTo>
                    <a:pt x="1466" y="270"/>
                  </a:lnTo>
                  <a:lnTo>
                    <a:pt x="1358" y="297"/>
                  </a:lnTo>
                  <a:lnTo>
                    <a:pt x="1246" y="364"/>
                  </a:lnTo>
                  <a:lnTo>
                    <a:pt x="1008" y="602"/>
                  </a:lnTo>
                  <a:lnTo>
                    <a:pt x="923" y="659"/>
                  </a:lnTo>
                  <a:lnTo>
                    <a:pt x="531" y="756"/>
                  </a:lnTo>
                  <a:lnTo>
                    <a:pt x="461" y="791"/>
                  </a:lnTo>
                  <a:lnTo>
                    <a:pt x="445" y="799"/>
                  </a:lnTo>
                  <a:lnTo>
                    <a:pt x="427" y="809"/>
                  </a:lnTo>
                  <a:lnTo>
                    <a:pt x="409" y="819"/>
                  </a:lnTo>
                  <a:lnTo>
                    <a:pt x="394" y="831"/>
                  </a:lnTo>
                  <a:lnTo>
                    <a:pt x="378" y="842"/>
                  </a:lnTo>
                  <a:lnTo>
                    <a:pt x="364" y="854"/>
                  </a:lnTo>
                  <a:lnTo>
                    <a:pt x="350" y="868"/>
                  </a:lnTo>
                  <a:lnTo>
                    <a:pt x="340" y="882"/>
                  </a:lnTo>
                  <a:lnTo>
                    <a:pt x="321" y="909"/>
                  </a:lnTo>
                  <a:lnTo>
                    <a:pt x="309" y="941"/>
                  </a:lnTo>
                  <a:lnTo>
                    <a:pt x="301" y="974"/>
                  </a:lnTo>
                  <a:lnTo>
                    <a:pt x="301" y="1006"/>
                  </a:lnTo>
                  <a:lnTo>
                    <a:pt x="305" y="1024"/>
                  </a:lnTo>
                  <a:lnTo>
                    <a:pt x="315" y="1035"/>
                  </a:lnTo>
                  <a:lnTo>
                    <a:pt x="325" y="1049"/>
                  </a:lnTo>
                  <a:lnTo>
                    <a:pt x="333" y="1061"/>
                  </a:lnTo>
                  <a:lnTo>
                    <a:pt x="340" y="1061"/>
                  </a:lnTo>
                  <a:lnTo>
                    <a:pt x="350" y="1061"/>
                  </a:lnTo>
                  <a:lnTo>
                    <a:pt x="358" y="1063"/>
                  </a:lnTo>
                  <a:lnTo>
                    <a:pt x="368" y="1063"/>
                  </a:lnTo>
                  <a:lnTo>
                    <a:pt x="376" y="1061"/>
                  </a:lnTo>
                  <a:lnTo>
                    <a:pt x="382" y="1061"/>
                  </a:lnTo>
                  <a:lnTo>
                    <a:pt x="388" y="1057"/>
                  </a:lnTo>
                  <a:lnTo>
                    <a:pt x="392" y="1053"/>
                  </a:lnTo>
                  <a:lnTo>
                    <a:pt x="388" y="1043"/>
                  </a:lnTo>
                  <a:lnTo>
                    <a:pt x="374" y="1031"/>
                  </a:lnTo>
                  <a:lnTo>
                    <a:pt x="360" y="1020"/>
                  </a:lnTo>
                  <a:lnTo>
                    <a:pt x="356" y="1008"/>
                  </a:lnTo>
                  <a:lnTo>
                    <a:pt x="360" y="998"/>
                  </a:lnTo>
                  <a:lnTo>
                    <a:pt x="366" y="986"/>
                  </a:lnTo>
                  <a:lnTo>
                    <a:pt x="374" y="976"/>
                  </a:lnTo>
                  <a:lnTo>
                    <a:pt x="382" y="966"/>
                  </a:lnTo>
                  <a:lnTo>
                    <a:pt x="390" y="959"/>
                  </a:lnTo>
                  <a:lnTo>
                    <a:pt x="401" y="953"/>
                  </a:lnTo>
                  <a:lnTo>
                    <a:pt x="411" y="949"/>
                  </a:lnTo>
                  <a:lnTo>
                    <a:pt x="421" y="949"/>
                  </a:lnTo>
                  <a:lnTo>
                    <a:pt x="427" y="963"/>
                  </a:lnTo>
                  <a:lnTo>
                    <a:pt x="425" y="986"/>
                  </a:lnTo>
                  <a:lnTo>
                    <a:pt x="425" y="1010"/>
                  </a:lnTo>
                  <a:lnTo>
                    <a:pt x="439" y="1018"/>
                  </a:lnTo>
                  <a:lnTo>
                    <a:pt x="462" y="970"/>
                  </a:lnTo>
                  <a:lnTo>
                    <a:pt x="466" y="951"/>
                  </a:lnTo>
                  <a:lnTo>
                    <a:pt x="468" y="933"/>
                  </a:lnTo>
                  <a:lnTo>
                    <a:pt x="470" y="917"/>
                  </a:lnTo>
                  <a:lnTo>
                    <a:pt x="474" y="902"/>
                  </a:lnTo>
                  <a:lnTo>
                    <a:pt x="522" y="864"/>
                  </a:lnTo>
                  <a:lnTo>
                    <a:pt x="539" y="886"/>
                  </a:lnTo>
                  <a:lnTo>
                    <a:pt x="884" y="858"/>
                  </a:lnTo>
                  <a:lnTo>
                    <a:pt x="1006" y="795"/>
                  </a:lnTo>
                  <a:lnTo>
                    <a:pt x="1017" y="795"/>
                  </a:lnTo>
                  <a:lnTo>
                    <a:pt x="1029" y="809"/>
                  </a:lnTo>
                  <a:lnTo>
                    <a:pt x="1039" y="825"/>
                  </a:lnTo>
                  <a:lnTo>
                    <a:pt x="1039" y="837"/>
                  </a:lnTo>
                  <a:lnTo>
                    <a:pt x="921" y="1037"/>
                  </a:lnTo>
                  <a:lnTo>
                    <a:pt x="421" y="1352"/>
                  </a:lnTo>
                  <a:lnTo>
                    <a:pt x="407" y="1362"/>
                  </a:lnTo>
                  <a:lnTo>
                    <a:pt x="396" y="1374"/>
                  </a:lnTo>
                  <a:lnTo>
                    <a:pt x="384" y="1388"/>
                  </a:lnTo>
                  <a:lnTo>
                    <a:pt x="374" y="1401"/>
                  </a:lnTo>
                  <a:lnTo>
                    <a:pt x="366" y="1417"/>
                  </a:lnTo>
                  <a:lnTo>
                    <a:pt x="360" y="1433"/>
                  </a:lnTo>
                  <a:lnTo>
                    <a:pt x="358" y="1449"/>
                  </a:lnTo>
                  <a:lnTo>
                    <a:pt x="356" y="1462"/>
                  </a:lnTo>
                  <a:lnTo>
                    <a:pt x="191" y="2128"/>
                  </a:lnTo>
                  <a:lnTo>
                    <a:pt x="41" y="2102"/>
                  </a:lnTo>
                  <a:lnTo>
                    <a:pt x="30" y="2104"/>
                  </a:lnTo>
                  <a:lnTo>
                    <a:pt x="18" y="2118"/>
                  </a:lnTo>
                  <a:lnTo>
                    <a:pt x="8" y="2137"/>
                  </a:lnTo>
                  <a:lnTo>
                    <a:pt x="0" y="2155"/>
                  </a:lnTo>
                  <a:lnTo>
                    <a:pt x="6" y="2177"/>
                  </a:lnTo>
                  <a:lnTo>
                    <a:pt x="14" y="2196"/>
                  </a:lnTo>
                  <a:lnTo>
                    <a:pt x="24" y="2218"/>
                  </a:lnTo>
                  <a:lnTo>
                    <a:pt x="37" y="2238"/>
                  </a:lnTo>
                  <a:lnTo>
                    <a:pt x="53" y="2256"/>
                  </a:lnTo>
                  <a:lnTo>
                    <a:pt x="69" y="2271"/>
                  </a:lnTo>
                  <a:lnTo>
                    <a:pt x="87" y="2285"/>
                  </a:lnTo>
                  <a:lnTo>
                    <a:pt x="104" y="2293"/>
                  </a:lnTo>
                  <a:lnTo>
                    <a:pt x="118" y="2297"/>
                  </a:lnTo>
                  <a:lnTo>
                    <a:pt x="132" y="2303"/>
                  </a:lnTo>
                  <a:lnTo>
                    <a:pt x="144" y="2307"/>
                  </a:lnTo>
                  <a:lnTo>
                    <a:pt x="157" y="2311"/>
                  </a:lnTo>
                  <a:lnTo>
                    <a:pt x="169" y="2315"/>
                  </a:lnTo>
                  <a:lnTo>
                    <a:pt x="181" y="2320"/>
                  </a:lnTo>
                  <a:lnTo>
                    <a:pt x="193" y="2324"/>
                  </a:lnTo>
                  <a:lnTo>
                    <a:pt x="205" y="2330"/>
                  </a:lnTo>
                  <a:lnTo>
                    <a:pt x="209" y="2372"/>
                  </a:lnTo>
                  <a:lnTo>
                    <a:pt x="295" y="2381"/>
                  </a:lnTo>
                  <a:lnTo>
                    <a:pt x="348" y="2350"/>
                  </a:lnTo>
                  <a:lnTo>
                    <a:pt x="372" y="2254"/>
                  </a:lnTo>
                  <a:lnTo>
                    <a:pt x="401" y="2256"/>
                  </a:lnTo>
                  <a:lnTo>
                    <a:pt x="620" y="1551"/>
                  </a:lnTo>
                  <a:lnTo>
                    <a:pt x="793" y="1423"/>
                  </a:lnTo>
                  <a:lnTo>
                    <a:pt x="705" y="1661"/>
                  </a:lnTo>
                  <a:lnTo>
                    <a:pt x="699" y="1689"/>
                  </a:lnTo>
                  <a:lnTo>
                    <a:pt x="701" y="1718"/>
                  </a:lnTo>
                  <a:lnTo>
                    <a:pt x="708" y="1748"/>
                  </a:lnTo>
                  <a:lnTo>
                    <a:pt x="716" y="1779"/>
                  </a:lnTo>
                  <a:lnTo>
                    <a:pt x="730" y="1811"/>
                  </a:lnTo>
                  <a:lnTo>
                    <a:pt x="744" y="1842"/>
                  </a:lnTo>
                  <a:lnTo>
                    <a:pt x="760" y="1876"/>
                  </a:lnTo>
                  <a:lnTo>
                    <a:pt x="775" y="1909"/>
                  </a:lnTo>
                  <a:lnTo>
                    <a:pt x="791" y="1943"/>
                  </a:lnTo>
                  <a:lnTo>
                    <a:pt x="807" y="1976"/>
                  </a:lnTo>
                  <a:lnTo>
                    <a:pt x="823" y="2011"/>
                  </a:lnTo>
                  <a:lnTo>
                    <a:pt x="836" y="2047"/>
                  </a:lnTo>
                  <a:lnTo>
                    <a:pt x="943" y="2311"/>
                  </a:lnTo>
                  <a:lnTo>
                    <a:pt x="935" y="2318"/>
                  </a:lnTo>
                  <a:lnTo>
                    <a:pt x="925" y="2324"/>
                  </a:lnTo>
                  <a:lnTo>
                    <a:pt x="917" y="2332"/>
                  </a:lnTo>
                  <a:lnTo>
                    <a:pt x="907" y="2340"/>
                  </a:lnTo>
                  <a:lnTo>
                    <a:pt x="899" y="2348"/>
                  </a:lnTo>
                  <a:lnTo>
                    <a:pt x="890" y="2354"/>
                  </a:lnTo>
                  <a:lnTo>
                    <a:pt x="880" y="2362"/>
                  </a:lnTo>
                  <a:lnTo>
                    <a:pt x="870" y="2368"/>
                  </a:lnTo>
                  <a:lnTo>
                    <a:pt x="842" y="2395"/>
                  </a:lnTo>
                  <a:lnTo>
                    <a:pt x="823" y="2419"/>
                  </a:lnTo>
                  <a:lnTo>
                    <a:pt x="809" y="2439"/>
                  </a:lnTo>
                  <a:lnTo>
                    <a:pt x="801" y="2454"/>
                  </a:lnTo>
                  <a:lnTo>
                    <a:pt x="799" y="2468"/>
                  </a:lnTo>
                  <a:lnTo>
                    <a:pt x="799" y="2480"/>
                  </a:lnTo>
                  <a:lnTo>
                    <a:pt x="801" y="2490"/>
                  </a:lnTo>
                  <a:lnTo>
                    <a:pt x="803" y="2498"/>
                  </a:lnTo>
                  <a:lnTo>
                    <a:pt x="815" y="2500"/>
                  </a:lnTo>
                  <a:lnTo>
                    <a:pt x="825" y="2500"/>
                  </a:lnTo>
                  <a:lnTo>
                    <a:pt x="834" y="2498"/>
                  </a:lnTo>
                  <a:lnTo>
                    <a:pt x="842" y="2496"/>
                  </a:lnTo>
                  <a:lnTo>
                    <a:pt x="850" y="2494"/>
                  </a:lnTo>
                  <a:lnTo>
                    <a:pt x="858" y="2492"/>
                  </a:lnTo>
                  <a:lnTo>
                    <a:pt x="866" y="2490"/>
                  </a:lnTo>
                  <a:lnTo>
                    <a:pt x="874" y="2488"/>
                  </a:lnTo>
                  <a:lnTo>
                    <a:pt x="897" y="2480"/>
                  </a:lnTo>
                  <a:lnTo>
                    <a:pt x="923" y="2470"/>
                  </a:lnTo>
                  <a:lnTo>
                    <a:pt x="949" y="2462"/>
                  </a:lnTo>
                  <a:lnTo>
                    <a:pt x="972" y="2452"/>
                  </a:lnTo>
                  <a:lnTo>
                    <a:pt x="996" y="2442"/>
                  </a:lnTo>
                  <a:lnTo>
                    <a:pt x="1019" y="2431"/>
                  </a:lnTo>
                  <a:lnTo>
                    <a:pt x="1041" y="2419"/>
                  </a:lnTo>
                  <a:lnTo>
                    <a:pt x="1063" y="2407"/>
                  </a:lnTo>
                  <a:lnTo>
                    <a:pt x="1075" y="2397"/>
                  </a:lnTo>
                  <a:lnTo>
                    <a:pt x="1086" y="2387"/>
                  </a:lnTo>
                  <a:lnTo>
                    <a:pt x="1094" y="2376"/>
                  </a:lnTo>
                  <a:lnTo>
                    <a:pt x="1104" y="2364"/>
                  </a:lnTo>
                  <a:lnTo>
                    <a:pt x="1112" y="2352"/>
                  </a:lnTo>
                  <a:lnTo>
                    <a:pt x="1120" y="2340"/>
                  </a:lnTo>
                  <a:lnTo>
                    <a:pt x="1130" y="2328"/>
                  </a:lnTo>
                  <a:lnTo>
                    <a:pt x="1139" y="2317"/>
                  </a:lnTo>
                  <a:lnTo>
                    <a:pt x="1157" y="2340"/>
                  </a:lnTo>
                  <a:lnTo>
                    <a:pt x="1258" y="2291"/>
                  </a:lnTo>
                  <a:lnTo>
                    <a:pt x="1224" y="2236"/>
                  </a:lnTo>
                  <a:lnTo>
                    <a:pt x="1246" y="2218"/>
                  </a:lnTo>
                  <a:lnTo>
                    <a:pt x="951" y="1655"/>
                  </a:lnTo>
                  <a:lnTo>
                    <a:pt x="1027" y="1516"/>
                  </a:lnTo>
                  <a:lnTo>
                    <a:pt x="1047" y="1500"/>
                  </a:lnTo>
                  <a:lnTo>
                    <a:pt x="1069" y="1484"/>
                  </a:lnTo>
                  <a:lnTo>
                    <a:pt x="1090" y="1470"/>
                  </a:lnTo>
                  <a:lnTo>
                    <a:pt x="1112" y="1455"/>
                  </a:lnTo>
                  <a:lnTo>
                    <a:pt x="1134" y="1441"/>
                  </a:lnTo>
                  <a:lnTo>
                    <a:pt x="1153" y="1425"/>
                  </a:lnTo>
                  <a:lnTo>
                    <a:pt x="1173" y="1409"/>
                  </a:lnTo>
                  <a:lnTo>
                    <a:pt x="1191" y="1390"/>
                  </a:lnTo>
                  <a:lnTo>
                    <a:pt x="1218" y="1358"/>
                  </a:lnTo>
                  <a:lnTo>
                    <a:pt x="1242" y="1325"/>
                  </a:lnTo>
                  <a:lnTo>
                    <a:pt x="1263" y="1289"/>
                  </a:lnTo>
                  <a:lnTo>
                    <a:pt x="1285" y="1252"/>
                  </a:lnTo>
                  <a:lnTo>
                    <a:pt x="1305" y="1214"/>
                  </a:lnTo>
                  <a:lnTo>
                    <a:pt x="1326" y="1179"/>
                  </a:lnTo>
                  <a:lnTo>
                    <a:pt x="1348" y="1144"/>
                  </a:lnTo>
                  <a:lnTo>
                    <a:pt x="1372" y="1110"/>
                  </a:lnTo>
                  <a:lnTo>
                    <a:pt x="1382" y="1104"/>
                  </a:lnTo>
                  <a:lnTo>
                    <a:pt x="1391" y="1098"/>
                  </a:lnTo>
                  <a:lnTo>
                    <a:pt x="1403" y="1094"/>
                  </a:lnTo>
                  <a:lnTo>
                    <a:pt x="1413" y="1090"/>
                  </a:lnTo>
                  <a:lnTo>
                    <a:pt x="1425" y="1087"/>
                  </a:lnTo>
                  <a:lnTo>
                    <a:pt x="1437" y="1083"/>
                  </a:lnTo>
                  <a:lnTo>
                    <a:pt x="1448" y="1077"/>
                  </a:lnTo>
                  <a:lnTo>
                    <a:pt x="1458" y="1073"/>
                  </a:lnTo>
                  <a:lnTo>
                    <a:pt x="1474" y="1061"/>
                  </a:lnTo>
                  <a:lnTo>
                    <a:pt x="1490" y="1051"/>
                  </a:lnTo>
                  <a:lnTo>
                    <a:pt x="1508" y="1039"/>
                  </a:lnTo>
                  <a:lnTo>
                    <a:pt x="1525" y="1029"/>
                  </a:lnTo>
                  <a:lnTo>
                    <a:pt x="1541" y="1018"/>
                  </a:lnTo>
                  <a:lnTo>
                    <a:pt x="1559" y="1008"/>
                  </a:lnTo>
                  <a:lnTo>
                    <a:pt x="1574" y="996"/>
                  </a:lnTo>
                  <a:lnTo>
                    <a:pt x="1590" y="984"/>
                  </a:lnTo>
                  <a:lnTo>
                    <a:pt x="1606" y="966"/>
                  </a:lnTo>
                  <a:lnTo>
                    <a:pt x="1620" y="947"/>
                  </a:lnTo>
                  <a:lnTo>
                    <a:pt x="1633" y="925"/>
                  </a:lnTo>
                  <a:lnTo>
                    <a:pt x="1647" y="902"/>
                  </a:lnTo>
                  <a:lnTo>
                    <a:pt x="1659" y="880"/>
                  </a:lnTo>
                  <a:lnTo>
                    <a:pt x="1671" y="856"/>
                  </a:lnTo>
                  <a:lnTo>
                    <a:pt x="1685" y="833"/>
                  </a:lnTo>
                  <a:lnTo>
                    <a:pt x="1696" y="809"/>
                  </a:lnTo>
                  <a:lnTo>
                    <a:pt x="1704" y="787"/>
                  </a:lnTo>
                  <a:lnTo>
                    <a:pt x="1708" y="766"/>
                  </a:lnTo>
                  <a:lnTo>
                    <a:pt x="1712" y="744"/>
                  </a:lnTo>
                  <a:lnTo>
                    <a:pt x="1724" y="724"/>
                  </a:lnTo>
                  <a:lnTo>
                    <a:pt x="1738" y="713"/>
                  </a:lnTo>
                  <a:lnTo>
                    <a:pt x="1752" y="699"/>
                  </a:lnTo>
                  <a:lnTo>
                    <a:pt x="1767" y="685"/>
                  </a:lnTo>
                  <a:lnTo>
                    <a:pt x="1785" y="671"/>
                  </a:lnTo>
                  <a:lnTo>
                    <a:pt x="1803" y="661"/>
                  </a:lnTo>
                  <a:lnTo>
                    <a:pt x="1820" y="656"/>
                  </a:lnTo>
                  <a:lnTo>
                    <a:pt x="1838" y="654"/>
                  </a:lnTo>
                  <a:lnTo>
                    <a:pt x="1854" y="659"/>
                  </a:lnTo>
                  <a:lnTo>
                    <a:pt x="2100" y="817"/>
                  </a:lnTo>
                  <a:lnTo>
                    <a:pt x="2236" y="1090"/>
                  </a:lnTo>
                  <a:lnTo>
                    <a:pt x="2196" y="1167"/>
                  </a:lnTo>
                  <a:lnTo>
                    <a:pt x="2210" y="1187"/>
                  </a:lnTo>
                  <a:lnTo>
                    <a:pt x="2226" y="1205"/>
                  </a:lnTo>
                  <a:lnTo>
                    <a:pt x="2238" y="1220"/>
                  </a:lnTo>
                  <a:lnTo>
                    <a:pt x="2240" y="1236"/>
                  </a:lnTo>
                  <a:lnTo>
                    <a:pt x="2232" y="1250"/>
                  </a:lnTo>
                  <a:lnTo>
                    <a:pt x="2218" y="1262"/>
                  </a:lnTo>
                  <a:lnTo>
                    <a:pt x="2202" y="1272"/>
                  </a:lnTo>
                  <a:lnTo>
                    <a:pt x="2184" y="1281"/>
                  </a:lnTo>
                  <a:lnTo>
                    <a:pt x="2169" y="1289"/>
                  </a:lnTo>
                  <a:lnTo>
                    <a:pt x="2155" y="1299"/>
                  </a:lnTo>
                  <a:lnTo>
                    <a:pt x="2145" y="1311"/>
                  </a:lnTo>
                  <a:lnTo>
                    <a:pt x="2141" y="1323"/>
                  </a:lnTo>
                  <a:lnTo>
                    <a:pt x="2149" y="1325"/>
                  </a:lnTo>
                  <a:lnTo>
                    <a:pt x="2159" y="1329"/>
                  </a:lnTo>
                  <a:lnTo>
                    <a:pt x="2167" y="1331"/>
                  </a:lnTo>
                  <a:lnTo>
                    <a:pt x="2175" y="1329"/>
                  </a:lnTo>
                  <a:lnTo>
                    <a:pt x="2188" y="1327"/>
                  </a:lnTo>
                  <a:lnTo>
                    <a:pt x="2204" y="1327"/>
                  </a:lnTo>
                  <a:lnTo>
                    <a:pt x="2220" y="1325"/>
                  </a:lnTo>
                  <a:lnTo>
                    <a:pt x="2236" y="1323"/>
                  </a:lnTo>
                  <a:lnTo>
                    <a:pt x="2251" y="1319"/>
                  </a:lnTo>
                  <a:lnTo>
                    <a:pt x="2265" y="1315"/>
                  </a:lnTo>
                  <a:lnTo>
                    <a:pt x="2281" y="1309"/>
                  </a:lnTo>
                  <a:lnTo>
                    <a:pt x="2293" y="1301"/>
                  </a:lnTo>
                  <a:lnTo>
                    <a:pt x="2305" y="1291"/>
                  </a:lnTo>
                  <a:lnTo>
                    <a:pt x="2316" y="1279"/>
                  </a:lnTo>
                  <a:lnTo>
                    <a:pt x="2328" y="1266"/>
                  </a:lnTo>
                  <a:lnTo>
                    <a:pt x="2338" y="1252"/>
                  </a:lnTo>
                  <a:lnTo>
                    <a:pt x="2348" y="1236"/>
                  </a:lnTo>
                  <a:lnTo>
                    <a:pt x="2356" y="1220"/>
                  </a:lnTo>
                  <a:lnTo>
                    <a:pt x="2362" y="1207"/>
                  </a:lnTo>
                  <a:lnTo>
                    <a:pt x="2366" y="1191"/>
                  </a:lnTo>
                  <a:lnTo>
                    <a:pt x="2362" y="1169"/>
                  </a:lnTo>
                  <a:lnTo>
                    <a:pt x="2352" y="1144"/>
                  </a:lnTo>
                  <a:lnTo>
                    <a:pt x="2344" y="1116"/>
                  </a:lnTo>
                  <a:lnTo>
                    <a:pt x="2338" y="1092"/>
                  </a:lnTo>
                  <a:close/>
                </a:path>
              </a:pathLst>
            </a:custGeom>
            <a:solidFill>
              <a:srgbClr val="000000"/>
            </a:solidFill>
            <a:ln w="1270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151" name="Object 9">
            <a:extLst>
              <a:ext uri="{FF2B5EF4-FFF2-40B4-BE49-F238E27FC236}">
                <a16:creationId xmlns:a16="http://schemas.microsoft.com/office/drawing/2014/main" id="{A53C7C2B-218C-41C3-AEEC-9C89FB0AB0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950" y="6635750"/>
          <a:ext cx="56515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8" name="Clip" r:id="rId4" imgW="1571854" imgH="1904695" progId="MS_ClipArt_Gallery.2">
                  <p:embed/>
                </p:oleObj>
              </mc:Choice>
              <mc:Fallback>
                <p:oleObj name="Clip" r:id="rId4" imgW="1571854" imgH="1904695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6635750"/>
                        <a:ext cx="565150" cy="614363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Line 10">
            <a:extLst>
              <a:ext uri="{FF2B5EF4-FFF2-40B4-BE49-F238E27FC236}">
                <a16:creationId xmlns:a16="http://schemas.microsoft.com/office/drawing/2014/main" id="{0A7FB823-591E-49A3-9DAB-097E6A7192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900" y="6324600"/>
            <a:ext cx="0" cy="1287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graphicFrame>
        <p:nvGraphicFramePr>
          <p:cNvPr id="6153" name="Object 11">
            <a:extLst>
              <a:ext uri="{FF2B5EF4-FFF2-40B4-BE49-F238E27FC236}">
                <a16:creationId xmlns:a16="http://schemas.microsoft.com/office/drawing/2014/main" id="{12B9A6A9-007A-4218-82B4-DC357E67D3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35350" y="6240463"/>
          <a:ext cx="3230563" cy="152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39" name="Image" r:id="rId6" imgW="2578941" imgH="1367204" progId="Photoshop.Image.4">
                  <p:embed/>
                </p:oleObj>
              </mc:Choice>
              <mc:Fallback>
                <p:oleObj name="Image" r:id="rId6" imgW="2578941" imgH="1367204" progId="Photoshop.Image.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6240463"/>
                        <a:ext cx="3230563" cy="1527175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12">
            <a:extLst>
              <a:ext uri="{FF2B5EF4-FFF2-40B4-BE49-F238E27FC236}">
                <a16:creationId xmlns:a16="http://schemas.microsoft.com/office/drawing/2014/main" id="{09001F78-81FF-4EE9-ACAB-0505AE407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3000" y="7921625"/>
            <a:ext cx="27035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1800" b="1" dirty="0">
                <a:latin typeface="+mn-lt"/>
              </a:rPr>
              <a:t>Siempre aísle las fuentes de energía</a:t>
            </a:r>
            <a:endParaRPr lang="en-US" altLang="en-US" sz="1800" b="1" dirty="0">
              <a:latin typeface="+mn-lt"/>
            </a:endParaRPr>
          </a:p>
        </p:txBody>
      </p:sp>
      <p:sp>
        <p:nvSpPr>
          <p:cNvPr id="6155" name="AutoShape 13">
            <a:extLst>
              <a:ext uri="{FF2B5EF4-FFF2-40B4-BE49-F238E27FC236}">
                <a16:creationId xmlns:a16="http://schemas.microsoft.com/office/drawing/2014/main" id="{2CB9A961-036D-45AA-AE68-21F327C32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695325"/>
            <a:ext cx="6645275" cy="696913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b="1"/>
              <a:t>El arranque repentino de equipo causa muchas lesiones serias y la muerte.</a:t>
            </a:r>
          </a:p>
          <a:p>
            <a:pPr algn="ctr">
              <a:spcBef>
                <a:spcPct val="50000"/>
              </a:spcBef>
            </a:pPr>
            <a:r>
              <a:rPr lang="es-ES_tradnl" altLang="en-US" b="1"/>
              <a:t>Hay muchas fuentes de energía.</a:t>
            </a:r>
            <a:endParaRPr lang="en-US" altLang="en-US" b="1"/>
          </a:p>
        </p:txBody>
      </p:sp>
      <p:sp>
        <p:nvSpPr>
          <p:cNvPr id="6156" name="AutoShape 14">
            <a:extLst>
              <a:ext uri="{FF2B5EF4-FFF2-40B4-BE49-F238E27FC236}">
                <a16:creationId xmlns:a16="http://schemas.microsoft.com/office/drawing/2014/main" id="{E30AD746-9828-4598-A77E-D4CB366C6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3" y="5180013"/>
            <a:ext cx="6194425" cy="647700"/>
          </a:xfrm>
          <a:prstGeom prst="roundRect">
            <a:avLst>
              <a:gd name="adj" fmla="val 16667"/>
            </a:avLst>
          </a:prstGeom>
          <a:solidFill>
            <a:srgbClr val="EAEAEA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s-ES_tradnl" altLang="en-US" sz="1600" b="1"/>
              <a:t>Antes de darle servicio a equipo, aisle TODAS las fuentes de energía.  ¡Asegúrese que ha logrado un Estado de Energía en Cero!</a:t>
            </a:r>
            <a:endParaRPr lang="en-US" altLang="en-US" sz="1800" b="1"/>
          </a:p>
        </p:txBody>
      </p:sp>
      <p:sp>
        <p:nvSpPr>
          <p:cNvPr id="6157" name="Text Box 15">
            <a:extLst>
              <a:ext uri="{FF2B5EF4-FFF2-40B4-BE49-F238E27FC236}">
                <a16:creationId xmlns:a16="http://schemas.microsoft.com/office/drawing/2014/main" id="{D525F87E-AA61-4CD2-B12F-4C4EAA675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225" y="2590800"/>
            <a:ext cx="6100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58938" algn="l"/>
                <a:tab pos="3146425" algn="l"/>
                <a:tab pos="4748213" algn="l"/>
                <a:tab pos="6681788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/>
              <a:t>Electricidad	Gravedad	Mecánica </a:t>
            </a:r>
            <a:r>
              <a:rPr lang="es-ES_tradnl" altLang="en-US" sz="1600" b="1"/>
              <a:t>   	Inflamables</a:t>
            </a:r>
            <a:endParaRPr lang="en-US" altLang="en-US" sz="1600" b="1"/>
          </a:p>
        </p:txBody>
      </p:sp>
      <p:graphicFrame>
        <p:nvGraphicFramePr>
          <p:cNvPr id="6158" name="Object 16">
            <a:extLst>
              <a:ext uri="{FF2B5EF4-FFF2-40B4-BE49-F238E27FC236}">
                <a16:creationId xmlns:a16="http://schemas.microsoft.com/office/drawing/2014/main" id="{15F3FE1D-2161-4022-AA9A-7AA873FA3F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3613" y="1566863"/>
          <a:ext cx="501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0" name="Clip" r:id="rId8" imgW="893369" imgH="1828800" progId="MS_ClipArt_Gallery.2">
                  <p:embed/>
                </p:oleObj>
              </mc:Choice>
              <mc:Fallback>
                <p:oleObj name="Clip" r:id="rId8" imgW="893369" imgH="1828800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613" y="1566863"/>
                        <a:ext cx="501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9" name="Picture 17" descr="C:\Documents and Settings\OSHA Guest\Desktop\finger gears.jpg">
            <a:extLst>
              <a:ext uri="{FF2B5EF4-FFF2-40B4-BE49-F238E27FC236}">
                <a16:creationId xmlns:a16="http://schemas.microsoft.com/office/drawing/2014/main" id="{39161F49-8D23-4426-8DDB-CC2E08288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638" y="1639888"/>
            <a:ext cx="844550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60" name="Group 18">
            <a:extLst>
              <a:ext uri="{FF2B5EF4-FFF2-40B4-BE49-F238E27FC236}">
                <a16:creationId xmlns:a16="http://schemas.microsoft.com/office/drawing/2014/main" id="{269D9738-6D23-41F9-8715-32F2E085C705}"/>
              </a:ext>
            </a:extLst>
          </p:cNvPr>
          <p:cNvGrpSpPr>
            <a:grpSpLocks/>
          </p:cNvGrpSpPr>
          <p:nvPr/>
        </p:nvGrpSpPr>
        <p:grpSpPr bwMode="auto">
          <a:xfrm>
            <a:off x="101600" y="1566863"/>
            <a:ext cx="1249363" cy="1009650"/>
            <a:chOff x="336" y="816"/>
            <a:chExt cx="988" cy="797"/>
          </a:xfrm>
        </p:grpSpPr>
        <p:graphicFrame>
          <p:nvGraphicFramePr>
            <p:cNvPr id="6371" name="Object 19">
              <a:extLst>
                <a:ext uri="{FF2B5EF4-FFF2-40B4-BE49-F238E27FC236}">
                  <a16:creationId xmlns:a16="http://schemas.microsoft.com/office/drawing/2014/main" id="{13F5F112-9099-457A-968D-9E2B12580E1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768" y="864"/>
            <a:ext cx="556" cy="7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41" name="Clip" r:id="rId11" imgW="1222553" imgH="1645920" progId="MS_ClipArt_Gallery.2">
                    <p:embed/>
                  </p:oleObj>
                </mc:Choice>
                <mc:Fallback>
                  <p:oleObj name="Clip" r:id="rId11" imgW="1222553" imgH="1645920" progId="MS_ClipArt_Gallery.2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8" y="864"/>
                          <a:ext cx="556" cy="7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72" name="Freeform 20">
              <a:extLst>
                <a:ext uri="{FF2B5EF4-FFF2-40B4-BE49-F238E27FC236}">
                  <a16:creationId xmlns:a16="http://schemas.microsoft.com/office/drawing/2014/main" id="{CADEEFC0-ED8F-482E-AC72-8030516276C4}"/>
                </a:ext>
              </a:extLst>
            </p:cNvPr>
            <p:cNvSpPr>
              <a:spLocks/>
            </p:cNvSpPr>
            <p:nvPr/>
          </p:nvSpPr>
          <p:spPr bwMode="auto">
            <a:xfrm rot="6120236">
              <a:off x="441" y="711"/>
              <a:ext cx="384" cy="594"/>
            </a:xfrm>
            <a:custGeom>
              <a:avLst/>
              <a:gdLst>
                <a:gd name="T0" fmla="*/ 171 w 861"/>
                <a:gd name="T1" fmla="*/ 0 h 1572"/>
                <a:gd name="T2" fmla="*/ 89 w 861"/>
                <a:gd name="T3" fmla="*/ 60 h 1572"/>
                <a:gd name="T4" fmla="*/ 114 w 861"/>
                <a:gd name="T5" fmla="*/ 63 h 1572"/>
                <a:gd name="T6" fmla="*/ 23 w 861"/>
                <a:gd name="T7" fmla="*/ 134 h 1572"/>
                <a:gd name="T8" fmla="*/ 51 w 861"/>
                <a:gd name="T9" fmla="*/ 135 h 1572"/>
                <a:gd name="T10" fmla="*/ 15 w 861"/>
                <a:gd name="T11" fmla="*/ 170 h 1572"/>
                <a:gd name="T12" fmla="*/ 39 w 861"/>
                <a:gd name="T13" fmla="*/ 173 h 1572"/>
                <a:gd name="T14" fmla="*/ 0 w 861"/>
                <a:gd name="T15" fmla="*/ 224 h 1572"/>
                <a:gd name="T16" fmla="*/ 84 w 861"/>
                <a:gd name="T17" fmla="*/ 164 h 1572"/>
                <a:gd name="T18" fmla="*/ 59 w 861"/>
                <a:gd name="T19" fmla="*/ 159 h 1572"/>
                <a:gd name="T20" fmla="*/ 149 w 861"/>
                <a:gd name="T21" fmla="*/ 91 h 1572"/>
                <a:gd name="T22" fmla="*/ 124 w 861"/>
                <a:gd name="T23" fmla="*/ 87 h 1572"/>
                <a:gd name="T24" fmla="*/ 158 w 861"/>
                <a:gd name="T25" fmla="*/ 54 h 1572"/>
                <a:gd name="T26" fmla="*/ 132 w 861"/>
                <a:gd name="T27" fmla="*/ 51 h 1572"/>
                <a:gd name="T28" fmla="*/ 171 w 861"/>
                <a:gd name="T29" fmla="*/ 0 h 157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61" h="1572">
                  <a:moveTo>
                    <a:pt x="861" y="0"/>
                  </a:moveTo>
                  <a:lnTo>
                    <a:pt x="446" y="423"/>
                  </a:lnTo>
                  <a:lnTo>
                    <a:pt x="573" y="444"/>
                  </a:lnTo>
                  <a:lnTo>
                    <a:pt x="115" y="938"/>
                  </a:lnTo>
                  <a:lnTo>
                    <a:pt x="257" y="942"/>
                  </a:lnTo>
                  <a:lnTo>
                    <a:pt x="73" y="1193"/>
                  </a:lnTo>
                  <a:lnTo>
                    <a:pt x="197" y="1216"/>
                  </a:lnTo>
                  <a:lnTo>
                    <a:pt x="0" y="1572"/>
                  </a:lnTo>
                  <a:lnTo>
                    <a:pt x="421" y="1150"/>
                  </a:lnTo>
                  <a:lnTo>
                    <a:pt x="295" y="1118"/>
                  </a:lnTo>
                  <a:lnTo>
                    <a:pt x="747" y="634"/>
                  </a:lnTo>
                  <a:lnTo>
                    <a:pt x="620" y="612"/>
                  </a:lnTo>
                  <a:lnTo>
                    <a:pt x="794" y="379"/>
                  </a:lnTo>
                  <a:lnTo>
                    <a:pt x="665" y="359"/>
                  </a:lnTo>
                  <a:lnTo>
                    <a:pt x="861" y="0"/>
                  </a:lnTo>
                  <a:close/>
                </a:path>
              </a:pathLst>
            </a:custGeom>
            <a:solidFill>
              <a:srgbClr val="EAEA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1" name="Group 22">
            <a:extLst>
              <a:ext uri="{FF2B5EF4-FFF2-40B4-BE49-F238E27FC236}">
                <a16:creationId xmlns:a16="http://schemas.microsoft.com/office/drawing/2014/main" id="{D64383E9-98DD-4429-9A3A-2B39E5EFFA77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3362325"/>
            <a:ext cx="687387" cy="749300"/>
            <a:chOff x="1728" y="3756"/>
            <a:chExt cx="542" cy="568"/>
          </a:xfrm>
        </p:grpSpPr>
        <p:graphicFrame>
          <p:nvGraphicFramePr>
            <p:cNvPr id="6359" name="Object 23">
              <a:extLst>
                <a:ext uri="{FF2B5EF4-FFF2-40B4-BE49-F238E27FC236}">
                  <a16:creationId xmlns:a16="http://schemas.microsoft.com/office/drawing/2014/main" id="{59CA51F9-8CE7-46E7-8D2D-DEC023B709E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36" y="3756"/>
            <a:ext cx="434" cy="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42" name="Clip" r:id="rId13" imgW="2068373" imgH="1774850" progId="MS_ClipArt_Gallery.2">
                    <p:embed/>
                  </p:oleObj>
                </mc:Choice>
                <mc:Fallback>
                  <p:oleObj name="Clip" r:id="rId13" imgW="2068373" imgH="1774850" progId="MS_ClipArt_Gallery.2">
                    <p:embed/>
                    <p:pic>
                      <p:nvPicPr>
                        <p:cNvPr id="0" name="Object 2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6" y="3756"/>
                          <a:ext cx="434" cy="3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60" name="Freeform 24">
              <a:extLst>
                <a:ext uri="{FF2B5EF4-FFF2-40B4-BE49-F238E27FC236}">
                  <a16:creationId xmlns:a16="http://schemas.microsoft.com/office/drawing/2014/main" id="{AEA175A0-F381-472F-B8DB-59910CE94E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4" y="4138"/>
              <a:ext cx="300" cy="40"/>
            </a:xfrm>
            <a:custGeom>
              <a:avLst/>
              <a:gdLst>
                <a:gd name="T0" fmla="*/ 50 w 1500"/>
                <a:gd name="T1" fmla="*/ 0 h 203"/>
                <a:gd name="T2" fmla="*/ 51 w 1500"/>
                <a:gd name="T3" fmla="*/ 0 h 203"/>
                <a:gd name="T4" fmla="*/ 53 w 1500"/>
                <a:gd name="T5" fmla="*/ 0 h 203"/>
                <a:gd name="T6" fmla="*/ 54 w 1500"/>
                <a:gd name="T7" fmla="*/ 0 h 203"/>
                <a:gd name="T8" fmla="*/ 55 w 1500"/>
                <a:gd name="T9" fmla="*/ 1 h 203"/>
                <a:gd name="T10" fmla="*/ 55 w 1500"/>
                <a:gd name="T11" fmla="*/ 1 h 203"/>
                <a:gd name="T12" fmla="*/ 56 w 1500"/>
                <a:gd name="T13" fmla="*/ 1 h 203"/>
                <a:gd name="T14" fmla="*/ 57 w 1500"/>
                <a:gd name="T15" fmla="*/ 1 h 203"/>
                <a:gd name="T16" fmla="*/ 58 w 1500"/>
                <a:gd name="T17" fmla="*/ 2 h 203"/>
                <a:gd name="T18" fmla="*/ 58 w 1500"/>
                <a:gd name="T19" fmla="*/ 2 h 203"/>
                <a:gd name="T20" fmla="*/ 59 w 1500"/>
                <a:gd name="T21" fmla="*/ 2 h 203"/>
                <a:gd name="T22" fmla="*/ 59 w 1500"/>
                <a:gd name="T23" fmla="*/ 3 h 203"/>
                <a:gd name="T24" fmla="*/ 60 w 1500"/>
                <a:gd name="T25" fmla="*/ 3 h 203"/>
                <a:gd name="T26" fmla="*/ 60 w 1500"/>
                <a:gd name="T27" fmla="*/ 4 h 203"/>
                <a:gd name="T28" fmla="*/ 60 w 1500"/>
                <a:gd name="T29" fmla="*/ 4 h 203"/>
                <a:gd name="T30" fmla="*/ 60 w 1500"/>
                <a:gd name="T31" fmla="*/ 4 h 203"/>
                <a:gd name="T32" fmla="*/ 60 w 1500"/>
                <a:gd name="T33" fmla="*/ 5 h 203"/>
                <a:gd name="T34" fmla="*/ 60 w 1500"/>
                <a:gd name="T35" fmla="*/ 5 h 203"/>
                <a:gd name="T36" fmla="*/ 59 w 1500"/>
                <a:gd name="T37" fmla="*/ 6 h 203"/>
                <a:gd name="T38" fmla="*/ 59 w 1500"/>
                <a:gd name="T39" fmla="*/ 6 h 203"/>
                <a:gd name="T40" fmla="*/ 58 w 1500"/>
                <a:gd name="T41" fmla="*/ 6 h 203"/>
                <a:gd name="T42" fmla="*/ 58 w 1500"/>
                <a:gd name="T43" fmla="*/ 7 h 203"/>
                <a:gd name="T44" fmla="*/ 57 w 1500"/>
                <a:gd name="T45" fmla="*/ 7 h 203"/>
                <a:gd name="T46" fmla="*/ 56 w 1500"/>
                <a:gd name="T47" fmla="*/ 7 h 203"/>
                <a:gd name="T48" fmla="*/ 55 w 1500"/>
                <a:gd name="T49" fmla="*/ 7 h 203"/>
                <a:gd name="T50" fmla="*/ 54 w 1500"/>
                <a:gd name="T51" fmla="*/ 7 h 203"/>
                <a:gd name="T52" fmla="*/ 53 w 1500"/>
                <a:gd name="T53" fmla="*/ 8 h 203"/>
                <a:gd name="T54" fmla="*/ 52 w 1500"/>
                <a:gd name="T55" fmla="*/ 8 h 203"/>
                <a:gd name="T56" fmla="*/ 51 w 1500"/>
                <a:gd name="T57" fmla="*/ 8 h 203"/>
                <a:gd name="T58" fmla="*/ 50 w 1500"/>
                <a:gd name="T59" fmla="*/ 8 h 203"/>
                <a:gd name="T60" fmla="*/ 10 w 1500"/>
                <a:gd name="T61" fmla="*/ 8 h 203"/>
                <a:gd name="T62" fmla="*/ 9 w 1500"/>
                <a:gd name="T63" fmla="*/ 8 h 203"/>
                <a:gd name="T64" fmla="*/ 7 w 1500"/>
                <a:gd name="T65" fmla="*/ 8 h 203"/>
                <a:gd name="T66" fmla="*/ 6 w 1500"/>
                <a:gd name="T67" fmla="*/ 8 h 203"/>
                <a:gd name="T68" fmla="*/ 6 w 1500"/>
                <a:gd name="T69" fmla="*/ 7 h 203"/>
                <a:gd name="T70" fmla="*/ 5 w 1500"/>
                <a:gd name="T71" fmla="*/ 7 h 203"/>
                <a:gd name="T72" fmla="*/ 4 w 1500"/>
                <a:gd name="T73" fmla="*/ 7 h 203"/>
                <a:gd name="T74" fmla="*/ 3 w 1500"/>
                <a:gd name="T75" fmla="*/ 7 h 203"/>
                <a:gd name="T76" fmla="*/ 2 w 1500"/>
                <a:gd name="T77" fmla="*/ 7 h 203"/>
                <a:gd name="T78" fmla="*/ 2 w 1500"/>
                <a:gd name="T79" fmla="*/ 6 h 203"/>
                <a:gd name="T80" fmla="*/ 1 w 1500"/>
                <a:gd name="T81" fmla="*/ 6 h 203"/>
                <a:gd name="T82" fmla="*/ 1 w 1500"/>
                <a:gd name="T83" fmla="*/ 5 h 203"/>
                <a:gd name="T84" fmla="*/ 0 w 1500"/>
                <a:gd name="T85" fmla="*/ 5 h 203"/>
                <a:gd name="T86" fmla="*/ 0 w 1500"/>
                <a:gd name="T87" fmla="*/ 5 h 203"/>
                <a:gd name="T88" fmla="*/ 0 w 1500"/>
                <a:gd name="T89" fmla="*/ 4 h 203"/>
                <a:gd name="T90" fmla="*/ 0 w 1500"/>
                <a:gd name="T91" fmla="*/ 4 h 203"/>
                <a:gd name="T92" fmla="*/ 0 w 1500"/>
                <a:gd name="T93" fmla="*/ 3 h 203"/>
                <a:gd name="T94" fmla="*/ 0 w 1500"/>
                <a:gd name="T95" fmla="*/ 3 h 203"/>
                <a:gd name="T96" fmla="*/ 1 w 1500"/>
                <a:gd name="T97" fmla="*/ 3 h 203"/>
                <a:gd name="T98" fmla="*/ 1 w 1500"/>
                <a:gd name="T99" fmla="*/ 2 h 203"/>
                <a:gd name="T100" fmla="*/ 2 w 1500"/>
                <a:gd name="T101" fmla="*/ 2 h 203"/>
                <a:gd name="T102" fmla="*/ 2 w 1500"/>
                <a:gd name="T103" fmla="*/ 1 h 203"/>
                <a:gd name="T104" fmla="*/ 3 w 1500"/>
                <a:gd name="T105" fmla="*/ 1 h 203"/>
                <a:gd name="T106" fmla="*/ 4 w 1500"/>
                <a:gd name="T107" fmla="*/ 1 h 203"/>
                <a:gd name="T108" fmla="*/ 5 w 1500"/>
                <a:gd name="T109" fmla="*/ 1 h 203"/>
                <a:gd name="T110" fmla="*/ 6 w 1500"/>
                <a:gd name="T111" fmla="*/ 0 h 203"/>
                <a:gd name="T112" fmla="*/ 7 w 1500"/>
                <a:gd name="T113" fmla="*/ 0 h 203"/>
                <a:gd name="T114" fmla="*/ 8 w 1500"/>
                <a:gd name="T115" fmla="*/ 0 h 203"/>
                <a:gd name="T116" fmla="*/ 9 w 1500"/>
                <a:gd name="T117" fmla="*/ 0 h 203"/>
                <a:gd name="T118" fmla="*/ 10 w 1500"/>
                <a:gd name="T119" fmla="*/ 0 h 20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500" h="203">
                  <a:moveTo>
                    <a:pt x="1241" y="0"/>
                  </a:moveTo>
                  <a:lnTo>
                    <a:pt x="1252" y="0"/>
                  </a:lnTo>
                  <a:lnTo>
                    <a:pt x="1260" y="0"/>
                  </a:lnTo>
                  <a:lnTo>
                    <a:pt x="1269" y="1"/>
                  </a:lnTo>
                  <a:lnTo>
                    <a:pt x="1277" y="1"/>
                  </a:lnTo>
                  <a:lnTo>
                    <a:pt x="1287" y="1"/>
                  </a:lnTo>
                  <a:lnTo>
                    <a:pt x="1296" y="3"/>
                  </a:lnTo>
                  <a:lnTo>
                    <a:pt x="1304" y="4"/>
                  </a:lnTo>
                  <a:lnTo>
                    <a:pt x="1313" y="5"/>
                  </a:lnTo>
                  <a:lnTo>
                    <a:pt x="1321" y="5"/>
                  </a:lnTo>
                  <a:lnTo>
                    <a:pt x="1331" y="7"/>
                  </a:lnTo>
                  <a:lnTo>
                    <a:pt x="1339" y="7"/>
                  </a:lnTo>
                  <a:lnTo>
                    <a:pt x="1347" y="9"/>
                  </a:lnTo>
                  <a:lnTo>
                    <a:pt x="1356" y="11"/>
                  </a:lnTo>
                  <a:lnTo>
                    <a:pt x="1363" y="13"/>
                  </a:lnTo>
                  <a:lnTo>
                    <a:pt x="1371" y="14"/>
                  </a:lnTo>
                  <a:lnTo>
                    <a:pt x="1379" y="16"/>
                  </a:lnTo>
                  <a:lnTo>
                    <a:pt x="1387" y="19"/>
                  </a:lnTo>
                  <a:lnTo>
                    <a:pt x="1394" y="21"/>
                  </a:lnTo>
                  <a:lnTo>
                    <a:pt x="1401" y="23"/>
                  </a:lnTo>
                  <a:lnTo>
                    <a:pt x="1408" y="26"/>
                  </a:lnTo>
                  <a:lnTo>
                    <a:pt x="1415" y="27"/>
                  </a:lnTo>
                  <a:lnTo>
                    <a:pt x="1421" y="29"/>
                  </a:lnTo>
                  <a:lnTo>
                    <a:pt x="1427" y="31"/>
                  </a:lnTo>
                  <a:lnTo>
                    <a:pt x="1434" y="34"/>
                  </a:lnTo>
                  <a:lnTo>
                    <a:pt x="1439" y="36"/>
                  </a:lnTo>
                  <a:lnTo>
                    <a:pt x="1446" y="40"/>
                  </a:lnTo>
                  <a:lnTo>
                    <a:pt x="1451" y="43"/>
                  </a:lnTo>
                  <a:lnTo>
                    <a:pt x="1457" y="46"/>
                  </a:lnTo>
                  <a:lnTo>
                    <a:pt x="1461" y="49"/>
                  </a:lnTo>
                  <a:lnTo>
                    <a:pt x="1466" y="52"/>
                  </a:lnTo>
                  <a:lnTo>
                    <a:pt x="1471" y="56"/>
                  </a:lnTo>
                  <a:lnTo>
                    <a:pt x="1475" y="58"/>
                  </a:lnTo>
                  <a:lnTo>
                    <a:pt x="1480" y="62"/>
                  </a:lnTo>
                  <a:lnTo>
                    <a:pt x="1482" y="66"/>
                  </a:lnTo>
                  <a:lnTo>
                    <a:pt x="1486" y="70"/>
                  </a:lnTo>
                  <a:lnTo>
                    <a:pt x="1488" y="73"/>
                  </a:lnTo>
                  <a:lnTo>
                    <a:pt x="1492" y="77"/>
                  </a:lnTo>
                  <a:lnTo>
                    <a:pt x="1494" y="81"/>
                  </a:lnTo>
                  <a:lnTo>
                    <a:pt x="1495" y="85"/>
                  </a:lnTo>
                  <a:lnTo>
                    <a:pt x="1496" y="87"/>
                  </a:lnTo>
                  <a:lnTo>
                    <a:pt x="1499" y="90"/>
                  </a:lnTo>
                  <a:lnTo>
                    <a:pt x="1499" y="94"/>
                  </a:lnTo>
                  <a:lnTo>
                    <a:pt x="1500" y="99"/>
                  </a:lnTo>
                  <a:lnTo>
                    <a:pt x="1500" y="102"/>
                  </a:lnTo>
                  <a:lnTo>
                    <a:pt x="1500" y="107"/>
                  </a:lnTo>
                  <a:lnTo>
                    <a:pt x="1499" y="110"/>
                  </a:lnTo>
                  <a:lnTo>
                    <a:pt x="1499" y="114"/>
                  </a:lnTo>
                  <a:lnTo>
                    <a:pt x="1497" y="117"/>
                  </a:lnTo>
                  <a:lnTo>
                    <a:pt x="1496" y="119"/>
                  </a:lnTo>
                  <a:lnTo>
                    <a:pt x="1495" y="124"/>
                  </a:lnTo>
                  <a:lnTo>
                    <a:pt x="1492" y="128"/>
                  </a:lnTo>
                  <a:lnTo>
                    <a:pt x="1489" y="131"/>
                  </a:lnTo>
                  <a:lnTo>
                    <a:pt x="1488" y="133"/>
                  </a:lnTo>
                  <a:lnTo>
                    <a:pt x="1485" y="137"/>
                  </a:lnTo>
                  <a:lnTo>
                    <a:pt x="1481" y="140"/>
                  </a:lnTo>
                  <a:lnTo>
                    <a:pt x="1478" y="144"/>
                  </a:lnTo>
                  <a:lnTo>
                    <a:pt x="1474" y="146"/>
                  </a:lnTo>
                  <a:lnTo>
                    <a:pt x="1470" y="150"/>
                  </a:lnTo>
                  <a:lnTo>
                    <a:pt x="1465" y="153"/>
                  </a:lnTo>
                  <a:lnTo>
                    <a:pt x="1460" y="156"/>
                  </a:lnTo>
                  <a:lnTo>
                    <a:pt x="1457" y="159"/>
                  </a:lnTo>
                  <a:lnTo>
                    <a:pt x="1450" y="162"/>
                  </a:lnTo>
                  <a:lnTo>
                    <a:pt x="1445" y="165"/>
                  </a:lnTo>
                  <a:lnTo>
                    <a:pt x="1439" y="168"/>
                  </a:lnTo>
                  <a:lnTo>
                    <a:pt x="1434" y="172"/>
                  </a:lnTo>
                  <a:lnTo>
                    <a:pt x="1427" y="174"/>
                  </a:lnTo>
                  <a:lnTo>
                    <a:pt x="1421" y="175"/>
                  </a:lnTo>
                  <a:lnTo>
                    <a:pt x="1415" y="177"/>
                  </a:lnTo>
                  <a:lnTo>
                    <a:pt x="1408" y="180"/>
                  </a:lnTo>
                  <a:lnTo>
                    <a:pt x="1400" y="183"/>
                  </a:lnTo>
                  <a:lnTo>
                    <a:pt x="1393" y="184"/>
                  </a:lnTo>
                  <a:lnTo>
                    <a:pt x="1385" y="187"/>
                  </a:lnTo>
                  <a:lnTo>
                    <a:pt x="1377" y="189"/>
                  </a:lnTo>
                  <a:lnTo>
                    <a:pt x="1369" y="190"/>
                  </a:lnTo>
                  <a:lnTo>
                    <a:pt x="1360" y="192"/>
                  </a:lnTo>
                  <a:lnTo>
                    <a:pt x="1353" y="195"/>
                  </a:lnTo>
                  <a:lnTo>
                    <a:pt x="1342" y="196"/>
                  </a:lnTo>
                  <a:lnTo>
                    <a:pt x="1334" y="197"/>
                  </a:lnTo>
                  <a:lnTo>
                    <a:pt x="1325" y="198"/>
                  </a:lnTo>
                  <a:lnTo>
                    <a:pt x="1317" y="200"/>
                  </a:lnTo>
                  <a:lnTo>
                    <a:pt x="1307" y="202"/>
                  </a:lnTo>
                  <a:lnTo>
                    <a:pt x="1298" y="202"/>
                  </a:lnTo>
                  <a:lnTo>
                    <a:pt x="1289" y="203"/>
                  </a:lnTo>
                  <a:lnTo>
                    <a:pt x="1280" y="203"/>
                  </a:lnTo>
                  <a:lnTo>
                    <a:pt x="1269" y="203"/>
                  </a:lnTo>
                  <a:lnTo>
                    <a:pt x="1261" y="203"/>
                  </a:lnTo>
                  <a:lnTo>
                    <a:pt x="1252" y="203"/>
                  </a:lnTo>
                  <a:lnTo>
                    <a:pt x="1241" y="203"/>
                  </a:lnTo>
                  <a:lnTo>
                    <a:pt x="258" y="203"/>
                  </a:lnTo>
                  <a:lnTo>
                    <a:pt x="249" y="203"/>
                  </a:lnTo>
                  <a:lnTo>
                    <a:pt x="241" y="203"/>
                  </a:lnTo>
                  <a:lnTo>
                    <a:pt x="232" y="203"/>
                  </a:lnTo>
                  <a:lnTo>
                    <a:pt x="223" y="203"/>
                  </a:lnTo>
                  <a:lnTo>
                    <a:pt x="214" y="203"/>
                  </a:lnTo>
                  <a:lnTo>
                    <a:pt x="204" y="202"/>
                  </a:lnTo>
                  <a:lnTo>
                    <a:pt x="196" y="202"/>
                  </a:lnTo>
                  <a:lnTo>
                    <a:pt x="187" y="200"/>
                  </a:lnTo>
                  <a:lnTo>
                    <a:pt x="179" y="199"/>
                  </a:lnTo>
                  <a:lnTo>
                    <a:pt x="170" y="198"/>
                  </a:lnTo>
                  <a:lnTo>
                    <a:pt x="162" y="197"/>
                  </a:lnTo>
                  <a:lnTo>
                    <a:pt x="154" y="196"/>
                  </a:lnTo>
                  <a:lnTo>
                    <a:pt x="145" y="194"/>
                  </a:lnTo>
                  <a:lnTo>
                    <a:pt x="138" y="192"/>
                  </a:lnTo>
                  <a:lnTo>
                    <a:pt x="130" y="190"/>
                  </a:lnTo>
                  <a:lnTo>
                    <a:pt x="122" y="188"/>
                  </a:lnTo>
                  <a:lnTo>
                    <a:pt x="114" y="187"/>
                  </a:lnTo>
                  <a:lnTo>
                    <a:pt x="107" y="184"/>
                  </a:lnTo>
                  <a:lnTo>
                    <a:pt x="101" y="183"/>
                  </a:lnTo>
                  <a:lnTo>
                    <a:pt x="94" y="180"/>
                  </a:lnTo>
                  <a:lnTo>
                    <a:pt x="86" y="177"/>
                  </a:lnTo>
                  <a:lnTo>
                    <a:pt x="80" y="175"/>
                  </a:lnTo>
                  <a:lnTo>
                    <a:pt x="73" y="174"/>
                  </a:lnTo>
                  <a:lnTo>
                    <a:pt x="67" y="172"/>
                  </a:lnTo>
                  <a:lnTo>
                    <a:pt x="62" y="168"/>
                  </a:lnTo>
                  <a:lnTo>
                    <a:pt x="55" y="165"/>
                  </a:lnTo>
                  <a:lnTo>
                    <a:pt x="49" y="162"/>
                  </a:lnTo>
                  <a:lnTo>
                    <a:pt x="44" y="159"/>
                  </a:lnTo>
                  <a:lnTo>
                    <a:pt x="38" y="155"/>
                  </a:lnTo>
                  <a:lnTo>
                    <a:pt x="35" y="152"/>
                  </a:lnTo>
                  <a:lnTo>
                    <a:pt x="30" y="148"/>
                  </a:lnTo>
                  <a:lnTo>
                    <a:pt x="25" y="145"/>
                  </a:lnTo>
                  <a:lnTo>
                    <a:pt x="21" y="143"/>
                  </a:lnTo>
                  <a:lnTo>
                    <a:pt x="18" y="138"/>
                  </a:lnTo>
                  <a:lnTo>
                    <a:pt x="15" y="136"/>
                  </a:lnTo>
                  <a:lnTo>
                    <a:pt x="12" y="132"/>
                  </a:lnTo>
                  <a:lnTo>
                    <a:pt x="9" y="129"/>
                  </a:lnTo>
                  <a:lnTo>
                    <a:pt x="7" y="125"/>
                  </a:lnTo>
                  <a:lnTo>
                    <a:pt x="6" y="121"/>
                  </a:lnTo>
                  <a:lnTo>
                    <a:pt x="4" y="117"/>
                  </a:lnTo>
                  <a:lnTo>
                    <a:pt x="3" y="115"/>
                  </a:lnTo>
                  <a:lnTo>
                    <a:pt x="1" y="110"/>
                  </a:lnTo>
                  <a:lnTo>
                    <a:pt x="0" y="107"/>
                  </a:lnTo>
                  <a:lnTo>
                    <a:pt x="0" y="102"/>
                  </a:lnTo>
                  <a:lnTo>
                    <a:pt x="0" y="99"/>
                  </a:lnTo>
                  <a:lnTo>
                    <a:pt x="1" y="95"/>
                  </a:lnTo>
                  <a:lnTo>
                    <a:pt x="3" y="90"/>
                  </a:lnTo>
                  <a:lnTo>
                    <a:pt x="4" y="87"/>
                  </a:lnTo>
                  <a:lnTo>
                    <a:pt x="5" y="85"/>
                  </a:lnTo>
                  <a:lnTo>
                    <a:pt x="7" y="81"/>
                  </a:lnTo>
                  <a:lnTo>
                    <a:pt x="8" y="79"/>
                  </a:lnTo>
                  <a:lnTo>
                    <a:pt x="11" y="74"/>
                  </a:lnTo>
                  <a:lnTo>
                    <a:pt x="14" y="71"/>
                  </a:lnTo>
                  <a:lnTo>
                    <a:pt x="16" y="67"/>
                  </a:lnTo>
                  <a:lnTo>
                    <a:pt x="20" y="64"/>
                  </a:lnTo>
                  <a:lnTo>
                    <a:pt x="23" y="60"/>
                  </a:lnTo>
                  <a:lnTo>
                    <a:pt x="27" y="57"/>
                  </a:lnTo>
                  <a:lnTo>
                    <a:pt x="31" y="55"/>
                  </a:lnTo>
                  <a:lnTo>
                    <a:pt x="35" y="52"/>
                  </a:lnTo>
                  <a:lnTo>
                    <a:pt x="40" y="49"/>
                  </a:lnTo>
                  <a:lnTo>
                    <a:pt x="45" y="45"/>
                  </a:lnTo>
                  <a:lnTo>
                    <a:pt x="50" y="42"/>
                  </a:lnTo>
                  <a:lnTo>
                    <a:pt x="56" y="40"/>
                  </a:lnTo>
                  <a:lnTo>
                    <a:pt x="62" y="36"/>
                  </a:lnTo>
                  <a:lnTo>
                    <a:pt x="67" y="34"/>
                  </a:lnTo>
                  <a:lnTo>
                    <a:pt x="73" y="31"/>
                  </a:lnTo>
                  <a:lnTo>
                    <a:pt x="80" y="29"/>
                  </a:lnTo>
                  <a:lnTo>
                    <a:pt x="86" y="27"/>
                  </a:lnTo>
                  <a:lnTo>
                    <a:pt x="94" y="26"/>
                  </a:lnTo>
                  <a:lnTo>
                    <a:pt x="101" y="22"/>
                  </a:lnTo>
                  <a:lnTo>
                    <a:pt x="108" y="21"/>
                  </a:lnTo>
                  <a:lnTo>
                    <a:pt x="116" y="19"/>
                  </a:lnTo>
                  <a:lnTo>
                    <a:pt x="124" y="15"/>
                  </a:lnTo>
                  <a:lnTo>
                    <a:pt x="132" y="14"/>
                  </a:lnTo>
                  <a:lnTo>
                    <a:pt x="140" y="13"/>
                  </a:lnTo>
                  <a:lnTo>
                    <a:pt x="148" y="9"/>
                  </a:lnTo>
                  <a:lnTo>
                    <a:pt x="158" y="8"/>
                  </a:lnTo>
                  <a:lnTo>
                    <a:pt x="166" y="7"/>
                  </a:lnTo>
                  <a:lnTo>
                    <a:pt x="175" y="6"/>
                  </a:lnTo>
                  <a:lnTo>
                    <a:pt x="184" y="5"/>
                  </a:lnTo>
                  <a:lnTo>
                    <a:pt x="194" y="4"/>
                  </a:lnTo>
                  <a:lnTo>
                    <a:pt x="202" y="3"/>
                  </a:lnTo>
                  <a:lnTo>
                    <a:pt x="211" y="1"/>
                  </a:lnTo>
                  <a:lnTo>
                    <a:pt x="221" y="1"/>
                  </a:lnTo>
                  <a:lnTo>
                    <a:pt x="231" y="1"/>
                  </a:lnTo>
                  <a:lnTo>
                    <a:pt x="240" y="0"/>
                  </a:lnTo>
                  <a:lnTo>
                    <a:pt x="249" y="0"/>
                  </a:lnTo>
                  <a:lnTo>
                    <a:pt x="258" y="0"/>
                  </a:lnTo>
                  <a:lnTo>
                    <a:pt x="12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1" name="Freeform 25">
              <a:extLst>
                <a:ext uri="{FF2B5EF4-FFF2-40B4-BE49-F238E27FC236}">
                  <a16:creationId xmlns:a16="http://schemas.microsoft.com/office/drawing/2014/main" id="{9872B543-E4D4-4E0E-8058-068A6A7ACA83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3" y="4184"/>
              <a:ext cx="273" cy="41"/>
            </a:xfrm>
            <a:custGeom>
              <a:avLst/>
              <a:gdLst>
                <a:gd name="T0" fmla="*/ 46 w 1364"/>
                <a:gd name="T1" fmla="*/ 0 h 208"/>
                <a:gd name="T2" fmla="*/ 47 w 1364"/>
                <a:gd name="T3" fmla="*/ 0 h 208"/>
                <a:gd name="T4" fmla="*/ 48 w 1364"/>
                <a:gd name="T5" fmla="*/ 0 h 208"/>
                <a:gd name="T6" fmla="*/ 49 w 1364"/>
                <a:gd name="T7" fmla="*/ 0 h 208"/>
                <a:gd name="T8" fmla="*/ 50 w 1364"/>
                <a:gd name="T9" fmla="*/ 0 h 208"/>
                <a:gd name="T10" fmla="*/ 50 w 1364"/>
                <a:gd name="T11" fmla="*/ 1 h 208"/>
                <a:gd name="T12" fmla="*/ 51 w 1364"/>
                <a:gd name="T13" fmla="*/ 1 h 208"/>
                <a:gd name="T14" fmla="*/ 52 w 1364"/>
                <a:gd name="T15" fmla="*/ 1 h 208"/>
                <a:gd name="T16" fmla="*/ 53 w 1364"/>
                <a:gd name="T17" fmla="*/ 2 h 208"/>
                <a:gd name="T18" fmla="*/ 53 w 1364"/>
                <a:gd name="T19" fmla="*/ 2 h 208"/>
                <a:gd name="T20" fmla="*/ 54 w 1364"/>
                <a:gd name="T21" fmla="*/ 2 h 208"/>
                <a:gd name="T22" fmla="*/ 54 w 1364"/>
                <a:gd name="T23" fmla="*/ 3 h 208"/>
                <a:gd name="T24" fmla="*/ 54 w 1364"/>
                <a:gd name="T25" fmla="*/ 3 h 208"/>
                <a:gd name="T26" fmla="*/ 55 w 1364"/>
                <a:gd name="T27" fmla="*/ 4 h 208"/>
                <a:gd name="T28" fmla="*/ 55 w 1364"/>
                <a:gd name="T29" fmla="*/ 4 h 208"/>
                <a:gd name="T30" fmla="*/ 55 w 1364"/>
                <a:gd name="T31" fmla="*/ 4 h 208"/>
                <a:gd name="T32" fmla="*/ 54 w 1364"/>
                <a:gd name="T33" fmla="*/ 5 h 208"/>
                <a:gd name="T34" fmla="*/ 54 w 1364"/>
                <a:gd name="T35" fmla="*/ 5 h 208"/>
                <a:gd name="T36" fmla="*/ 54 w 1364"/>
                <a:gd name="T37" fmla="*/ 6 h 208"/>
                <a:gd name="T38" fmla="*/ 53 w 1364"/>
                <a:gd name="T39" fmla="*/ 6 h 208"/>
                <a:gd name="T40" fmla="*/ 53 w 1364"/>
                <a:gd name="T41" fmla="*/ 6 h 208"/>
                <a:gd name="T42" fmla="*/ 52 w 1364"/>
                <a:gd name="T43" fmla="*/ 7 h 208"/>
                <a:gd name="T44" fmla="*/ 52 w 1364"/>
                <a:gd name="T45" fmla="*/ 7 h 208"/>
                <a:gd name="T46" fmla="*/ 51 w 1364"/>
                <a:gd name="T47" fmla="*/ 7 h 208"/>
                <a:gd name="T48" fmla="*/ 50 w 1364"/>
                <a:gd name="T49" fmla="*/ 7 h 208"/>
                <a:gd name="T50" fmla="*/ 49 w 1364"/>
                <a:gd name="T51" fmla="*/ 8 h 208"/>
                <a:gd name="T52" fmla="*/ 48 w 1364"/>
                <a:gd name="T53" fmla="*/ 8 h 208"/>
                <a:gd name="T54" fmla="*/ 47 w 1364"/>
                <a:gd name="T55" fmla="*/ 8 h 208"/>
                <a:gd name="T56" fmla="*/ 46 w 1364"/>
                <a:gd name="T57" fmla="*/ 8 h 208"/>
                <a:gd name="T58" fmla="*/ 45 w 1364"/>
                <a:gd name="T59" fmla="*/ 8 h 208"/>
                <a:gd name="T60" fmla="*/ 9 w 1364"/>
                <a:gd name="T61" fmla="*/ 8 h 208"/>
                <a:gd name="T62" fmla="*/ 8 w 1364"/>
                <a:gd name="T63" fmla="*/ 8 h 208"/>
                <a:gd name="T64" fmla="*/ 7 w 1364"/>
                <a:gd name="T65" fmla="*/ 8 h 208"/>
                <a:gd name="T66" fmla="*/ 6 w 1364"/>
                <a:gd name="T67" fmla="*/ 8 h 208"/>
                <a:gd name="T68" fmla="*/ 5 w 1364"/>
                <a:gd name="T69" fmla="*/ 8 h 208"/>
                <a:gd name="T70" fmla="*/ 4 w 1364"/>
                <a:gd name="T71" fmla="*/ 7 h 208"/>
                <a:gd name="T72" fmla="*/ 3 w 1364"/>
                <a:gd name="T73" fmla="*/ 7 h 208"/>
                <a:gd name="T74" fmla="*/ 3 w 1364"/>
                <a:gd name="T75" fmla="*/ 7 h 208"/>
                <a:gd name="T76" fmla="*/ 2 w 1364"/>
                <a:gd name="T77" fmla="*/ 7 h 208"/>
                <a:gd name="T78" fmla="*/ 1 w 1364"/>
                <a:gd name="T79" fmla="*/ 6 h 208"/>
                <a:gd name="T80" fmla="*/ 1 w 1364"/>
                <a:gd name="T81" fmla="*/ 6 h 208"/>
                <a:gd name="T82" fmla="*/ 1 w 1364"/>
                <a:gd name="T83" fmla="*/ 5 h 208"/>
                <a:gd name="T84" fmla="*/ 0 w 1364"/>
                <a:gd name="T85" fmla="*/ 5 h 208"/>
                <a:gd name="T86" fmla="*/ 0 w 1364"/>
                <a:gd name="T87" fmla="*/ 4 h 208"/>
                <a:gd name="T88" fmla="*/ 0 w 1364"/>
                <a:gd name="T89" fmla="*/ 4 h 208"/>
                <a:gd name="T90" fmla="*/ 0 w 1364"/>
                <a:gd name="T91" fmla="*/ 4 h 208"/>
                <a:gd name="T92" fmla="*/ 0 w 1364"/>
                <a:gd name="T93" fmla="*/ 3 h 208"/>
                <a:gd name="T94" fmla="*/ 0 w 1364"/>
                <a:gd name="T95" fmla="*/ 3 h 208"/>
                <a:gd name="T96" fmla="*/ 1 w 1364"/>
                <a:gd name="T97" fmla="*/ 2 h 208"/>
                <a:gd name="T98" fmla="*/ 1 w 1364"/>
                <a:gd name="T99" fmla="*/ 2 h 208"/>
                <a:gd name="T100" fmla="*/ 2 w 1364"/>
                <a:gd name="T101" fmla="*/ 2 h 208"/>
                <a:gd name="T102" fmla="*/ 2 w 1364"/>
                <a:gd name="T103" fmla="*/ 1 h 208"/>
                <a:gd name="T104" fmla="*/ 3 w 1364"/>
                <a:gd name="T105" fmla="*/ 1 h 208"/>
                <a:gd name="T106" fmla="*/ 4 w 1364"/>
                <a:gd name="T107" fmla="*/ 1 h 208"/>
                <a:gd name="T108" fmla="*/ 4 w 1364"/>
                <a:gd name="T109" fmla="*/ 1 h 208"/>
                <a:gd name="T110" fmla="*/ 5 w 1364"/>
                <a:gd name="T111" fmla="*/ 0 h 208"/>
                <a:gd name="T112" fmla="*/ 6 w 1364"/>
                <a:gd name="T113" fmla="*/ 0 h 208"/>
                <a:gd name="T114" fmla="*/ 7 w 1364"/>
                <a:gd name="T115" fmla="*/ 0 h 208"/>
                <a:gd name="T116" fmla="*/ 8 w 1364"/>
                <a:gd name="T117" fmla="*/ 0 h 208"/>
                <a:gd name="T118" fmla="*/ 9 w 1364"/>
                <a:gd name="T119" fmla="*/ 0 h 20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364" h="208">
                  <a:moveTo>
                    <a:pt x="1129" y="0"/>
                  </a:moveTo>
                  <a:lnTo>
                    <a:pt x="1137" y="0"/>
                  </a:lnTo>
                  <a:lnTo>
                    <a:pt x="1145" y="0"/>
                  </a:lnTo>
                  <a:lnTo>
                    <a:pt x="1153" y="0"/>
                  </a:lnTo>
                  <a:lnTo>
                    <a:pt x="1161" y="1"/>
                  </a:lnTo>
                  <a:lnTo>
                    <a:pt x="1169" y="1"/>
                  </a:lnTo>
                  <a:lnTo>
                    <a:pt x="1178" y="1"/>
                  </a:lnTo>
                  <a:lnTo>
                    <a:pt x="1186" y="3"/>
                  </a:lnTo>
                  <a:lnTo>
                    <a:pt x="1194" y="3"/>
                  </a:lnTo>
                  <a:lnTo>
                    <a:pt x="1202" y="4"/>
                  </a:lnTo>
                  <a:lnTo>
                    <a:pt x="1209" y="6"/>
                  </a:lnTo>
                  <a:lnTo>
                    <a:pt x="1217" y="6"/>
                  </a:lnTo>
                  <a:lnTo>
                    <a:pt x="1224" y="8"/>
                  </a:lnTo>
                  <a:lnTo>
                    <a:pt x="1232" y="9"/>
                  </a:lnTo>
                  <a:lnTo>
                    <a:pt x="1239" y="10"/>
                  </a:lnTo>
                  <a:lnTo>
                    <a:pt x="1247" y="12"/>
                  </a:lnTo>
                  <a:lnTo>
                    <a:pt x="1254" y="15"/>
                  </a:lnTo>
                  <a:lnTo>
                    <a:pt x="1261" y="16"/>
                  </a:lnTo>
                  <a:lnTo>
                    <a:pt x="1267" y="19"/>
                  </a:lnTo>
                  <a:lnTo>
                    <a:pt x="1274" y="22"/>
                  </a:lnTo>
                  <a:lnTo>
                    <a:pt x="1279" y="24"/>
                  </a:lnTo>
                  <a:lnTo>
                    <a:pt x="1285" y="26"/>
                  </a:lnTo>
                  <a:lnTo>
                    <a:pt x="1291" y="28"/>
                  </a:lnTo>
                  <a:lnTo>
                    <a:pt x="1298" y="31"/>
                  </a:lnTo>
                  <a:lnTo>
                    <a:pt x="1303" y="34"/>
                  </a:lnTo>
                  <a:lnTo>
                    <a:pt x="1308" y="37"/>
                  </a:lnTo>
                  <a:lnTo>
                    <a:pt x="1314" y="40"/>
                  </a:lnTo>
                  <a:lnTo>
                    <a:pt x="1319" y="44"/>
                  </a:lnTo>
                  <a:lnTo>
                    <a:pt x="1325" y="46"/>
                  </a:lnTo>
                  <a:lnTo>
                    <a:pt x="1329" y="48"/>
                  </a:lnTo>
                  <a:lnTo>
                    <a:pt x="1333" y="52"/>
                  </a:lnTo>
                  <a:lnTo>
                    <a:pt x="1336" y="56"/>
                  </a:lnTo>
                  <a:lnTo>
                    <a:pt x="1341" y="59"/>
                  </a:lnTo>
                  <a:lnTo>
                    <a:pt x="1344" y="62"/>
                  </a:lnTo>
                  <a:lnTo>
                    <a:pt x="1348" y="66"/>
                  </a:lnTo>
                  <a:lnTo>
                    <a:pt x="1350" y="69"/>
                  </a:lnTo>
                  <a:lnTo>
                    <a:pt x="1354" y="72"/>
                  </a:lnTo>
                  <a:lnTo>
                    <a:pt x="1356" y="77"/>
                  </a:lnTo>
                  <a:lnTo>
                    <a:pt x="1357" y="81"/>
                  </a:lnTo>
                  <a:lnTo>
                    <a:pt x="1359" y="85"/>
                  </a:lnTo>
                  <a:lnTo>
                    <a:pt x="1361" y="89"/>
                  </a:lnTo>
                  <a:lnTo>
                    <a:pt x="1362" y="92"/>
                  </a:lnTo>
                  <a:lnTo>
                    <a:pt x="1363" y="97"/>
                  </a:lnTo>
                  <a:lnTo>
                    <a:pt x="1364" y="99"/>
                  </a:lnTo>
                  <a:lnTo>
                    <a:pt x="1364" y="104"/>
                  </a:lnTo>
                  <a:lnTo>
                    <a:pt x="1364" y="107"/>
                  </a:lnTo>
                  <a:lnTo>
                    <a:pt x="1363" y="111"/>
                  </a:lnTo>
                  <a:lnTo>
                    <a:pt x="1362" y="114"/>
                  </a:lnTo>
                  <a:lnTo>
                    <a:pt x="1361" y="118"/>
                  </a:lnTo>
                  <a:lnTo>
                    <a:pt x="1361" y="121"/>
                  </a:lnTo>
                  <a:lnTo>
                    <a:pt x="1358" y="126"/>
                  </a:lnTo>
                  <a:lnTo>
                    <a:pt x="1356" y="129"/>
                  </a:lnTo>
                  <a:lnTo>
                    <a:pt x="1354" y="133"/>
                  </a:lnTo>
                  <a:lnTo>
                    <a:pt x="1352" y="136"/>
                  </a:lnTo>
                  <a:lnTo>
                    <a:pt x="1349" y="140"/>
                  </a:lnTo>
                  <a:lnTo>
                    <a:pt x="1347" y="143"/>
                  </a:lnTo>
                  <a:lnTo>
                    <a:pt x="1343" y="147"/>
                  </a:lnTo>
                  <a:lnTo>
                    <a:pt x="1340" y="150"/>
                  </a:lnTo>
                  <a:lnTo>
                    <a:pt x="1336" y="152"/>
                  </a:lnTo>
                  <a:lnTo>
                    <a:pt x="1333" y="156"/>
                  </a:lnTo>
                  <a:lnTo>
                    <a:pt x="1328" y="159"/>
                  </a:lnTo>
                  <a:lnTo>
                    <a:pt x="1323" y="162"/>
                  </a:lnTo>
                  <a:lnTo>
                    <a:pt x="1319" y="165"/>
                  </a:lnTo>
                  <a:lnTo>
                    <a:pt x="1313" y="167"/>
                  </a:lnTo>
                  <a:lnTo>
                    <a:pt x="1308" y="170"/>
                  </a:lnTo>
                  <a:lnTo>
                    <a:pt x="1303" y="173"/>
                  </a:lnTo>
                  <a:lnTo>
                    <a:pt x="1298" y="175"/>
                  </a:lnTo>
                  <a:lnTo>
                    <a:pt x="1291" y="179"/>
                  </a:lnTo>
                  <a:lnTo>
                    <a:pt x="1285" y="181"/>
                  </a:lnTo>
                  <a:lnTo>
                    <a:pt x="1279" y="184"/>
                  </a:lnTo>
                  <a:lnTo>
                    <a:pt x="1273" y="187"/>
                  </a:lnTo>
                  <a:lnTo>
                    <a:pt x="1266" y="188"/>
                  </a:lnTo>
                  <a:lnTo>
                    <a:pt x="1259" y="191"/>
                  </a:lnTo>
                  <a:lnTo>
                    <a:pt x="1251" y="193"/>
                  </a:lnTo>
                  <a:lnTo>
                    <a:pt x="1244" y="195"/>
                  </a:lnTo>
                  <a:lnTo>
                    <a:pt x="1237" y="197"/>
                  </a:lnTo>
                  <a:lnTo>
                    <a:pt x="1230" y="199"/>
                  </a:lnTo>
                  <a:lnTo>
                    <a:pt x="1220" y="201"/>
                  </a:lnTo>
                  <a:lnTo>
                    <a:pt x="1212" y="202"/>
                  </a:lnTo>
                  <a:lnTo>
                    <a:pt x="1205" y="203"/>
                  </a:lnTo>
                  <a:lnTo>
                    <a:pt x="1196" y="204"/>
                  </a:lnTo>
                  <a:lnTo>
                    <a:pt x="1188" y="204"/>
                  </a:lnTo>
                  <a:lnTo>
                    <a:pt x="1180" y="206"/>
                  </a:lnTo>
                  <a:lnTo>
                    <a:pt x="1172" y="206"/>
                  </a:lnTo>
                  <a:lnTo>
                    <a:pt x="1164" y="207"/>
                  </a:lnTo>
                  <a:lnTo>
                    <a:pt x="1154" y="208"/>
                  </a:lnTo>
                  <a:lnTo>
                    <a:pt x="1146" y="208"/>
                  </a:lnTo>
                  <a:lnTo>
                    <a:pt x="1137" y="208"/>
                  </a:lnTo>
                  <a:lnTo>
                    <a:pt x="1129" y="208"/>
                  </a:lnTo>
                  <a:lnTo>
                    <a:pt x="234" y="208"/>
                  </a:lnTo>
                  <a:lnTo>
                    <a:pt x="226" y="208"/>
                  </a:lnTo>
                  <a:lnTo>
                    <a:pt x="218" y="208"/>
                  </a:lnTo>
                  <a:lnTo>
                    <a:pt x="210" y="208"/>
                  </a:lnTo>
                  <a:lnTo>
                    <a:pt x="201" y="207"/>
                  </a:lnTo>
                  <a:lnTo>
                    <a:pt x="195" y="206"/>
                  </a:lnTo>
                  <a:lnTo>
                    <a:pt x="185" y="206"/>
                  </a:lnTo>
                  <a:lnTo>
                    <a:pt x="177" y="204"/>
                  </a:lnTo>
                  <a:lnTo>
                    <a:pt x="170" y="204"/>
                  </a:lnTo>
                  <a:lnTo>
                    <a:pt x="162" y="203"/>
                  </a:lnTo>
                  <a:lnTo>
                    <a:pt x="154" y="202"/>
                  </a:lnTo>
                  <a:lnTo>
                    <a:pt x="146" y="201"/>
                  </a:lnTo>
                  <a:lnTo>
                    <a:pt x="139" y="200"/>
                  </a:lnTo>
                  <a:lnTo>
                    <a:pt x="132" y="197"/>
                  </a:lnTo>
                  <a:lnTo>
                    <a:pt x="124" y="196"/>
                  </a:lnTo>
                  <a:lnTo>
                    <a:pt x="117" y="195"/>
                  </a:lnTo>
                  <a:lnTo>
                    <a:pt x="110" y="193"/>
                  </a:lnTo>
                  <a:lnTo>
                    <a:pt x="103" y="191"/>
                  </a:lnTo>
                  <a:lnTo>
                    <a:pt x="96" y="188"/>
                  </a:lnTo>
                  <a:lnTo>
                    <a:pt x="90" y="186"/>
                  </a:lnTo>
                  <a:lnTo>
                    <a:pt x="85" y="184"/>
                  </a:lnTo>
                  <a:lnTo>
                    <a:pt x="78" y="181"/>
                  </a:lnTo>
                  <a:lnTo>
                    <a:pt x="72" y="179"/>
                  </a:lnTo>
                  <a:lnTo>
                    <a:pt x="66" y="175"/>
                  </a:lnTo>
                  <a:lnTo>
                    <a:pt x="60" y="173"/>
                  </a:lnTo>
                  <a:lnTo>
                    <a:pt x="54" y="170"/>
                  </a:lnTo>
                  <a:lnTo>
                    <a:pt x="50" y="167"/>
                  </a:lnTo>
                  <a:lnTo>
                    <a:pt x="44" y="164"/>
                  </a:lnTo>
                  <a:lnTo>
                    <a:pt x="39" y="160"/>
                  </a:lnTo>
                  <a:lnTo>
                    <a:pt x="35" y="158"/>
                  </a:lnTo>
                  <a:lnTo>
                    <a:pt x="30" y="155"/>
                  </a:lnTo>
                  <a:lnTo>
                    <a:pt x="25" y="151"/>
                  </a:lnTo>
                  <a:lnTo>
                    <a:pt x="22" y="149"/>
                  </a:lnTo>
                  <a:lnTo>
                    <a:pt x="19" y="144"/>
                  </a:lnTo>
                  <a:lnTo>
                    <a:pt x="15" y="142"/>
                  </a:lnTo>
                  <a:lnTo>
                    <a:pt x="13" y="137"/>
                  </a:lnTo>
                  <a:lnTo>
                    <a:pt x="10" y="134"/>
                  </a:lnTo>
                  <a:lnTo>
                    <a:pt x="8" y="130"/>
                  </a:lnTo>
                  <a:lnTo>
                    <a:pt x="6" y="126"/>
                  </a:lnTo>
                  <a:lnTo>
                    <a:pt x="5" y="122"/>
                  </a:lnTo>
                  <a:lnTo>
                    <a:pt x="2" y="119"/>
                  </a:lnTo>
                  <a:lnTo>
                    <a:pt x="1" y="114"/>
                  </a:lnTo>
                  <a:lnTo>
                    <a:pt x="1" y="111"/>
                  </a:lnTo>
                  <a:lnTo>
                    <a:pt x="0" y="107"/>
                  </a:lnTo>
                  <a:lnTo>
                    <a:pt x="0" y="104"/>
                  </a:lnTo>
                  <a:lnTo>
                    <a:pt x="0" y="99"/>
                  </a:lnTo>
                  <a:lnTo>
                    <a:pt x="1" y="97"/>
                  </a:lnTo>
                  <a:lnTo>
                    <a:pt x="1" y="93"/>
                  </a:lnTo>
                  <a:lnTo>
                    <a:pt x="2" y="89"/>
                  </a:lnTo>
                  <a:lnTo>
                    <a:pt x="3" y="86"/>
                  </a:lnTo>
                  <a:lnTo>
                    <a:pt x="5" y="82"/>
                  </a:lnTo>
                  <a:lnTo>
                    <a:pt x="7" y="78"/>
                  </a:lnTo>
                  <a:lnTo>
                    <a:pt x="9" y="75"/>
                  </a:lnTo>
                  <a:lnTo>
                    <a:pt x="12" y="71"/>
                  </a:lnTo>
                  <a:lnTo>
                    <a:pt x="15" y="67"/>
                  </a:lnTo>
                  <a:lnTo>
                    <a:pt x="17" y="63"/>
                  </a:lnTo>
                  <a:lnTo>
                    <a:pt x="21" y="61"/>
                  </a:lnTo>
                  <a:lnTo>
                    <a:pt x="23" y="57"/>
                  </a:lnTo>
                  <a:lnTo>
                    <a:pt x="28" y="54"/>
                  </a:lnTo>
                  <a:lnTo>
                    <a:pt x="31" y="50"/>
                  </a:lnTo>
                  <a:lnTo>
                    <a:pt x="36" y="48"/>
                  </a:lnTo>
                  <a:lnTo>
                    <a:pt x="39" y="46"/>
                  </a:lnTo>
                  <a:lnTo>
                    <a:pt x="45" y="42"/>
                  </a:lnTo>
                  <a:lnTo>
                    <a:pt x="50" y="40"/>
                  </a:lnTo>
                  <a:lnTo>
                    <a:pt x="54" y="37"/>
                  </a:lnTo>
                  <a:lnTo>
                    <a:pt x="60" y="34"/>
                  </a:lnTo>
                  <a:lnTo>
                    <a:pt x="66" y="31"/>
                  </a:lnTo>
                  <a:lnTo>
                    <a:pt x="72" y="28"/>
                  </a:lnTo>
                  <a:lnTo>
                    <a:pt x="78" y="26"/>
                  </a:lnTo>
                  <a:lnTo>
                    <a:pt x="85" y="24"/>
                  </a:lnTo>
                  <a:lnTo>
                    <a:pt x="91" y="20"/>
                  </a:lnTo>
                  <a:lnTo>
                    <a:pt x="97" y="19"/>
                  </a:lnTo>
                  <a:lnTo>
                    <a:pt x="104" y="16"/>
                  </a:lnTo>
                  <a:lnTo>
                    <a:pt x="112" y="13"/>
                  </a:lnTo>
                  <a:lnTo>
                    <a:pt x="119" y="12"/>
                  </a:lnTo>
                  <a:lnTo>
                    <a:pt x="127" y="10"/>
                  </a:lnTo>
                  <a:lnTo>
                    <a:pt x="134" y="8"/>
                  </a:lnTo>
                  <a:lnTo>
                    <a:pt x="142" y="6"/>
                  </a:lnTo>
                  <a:lnTo>
                    <a:pt x="151" y="6"/>
                  </a:lnTo>
                  <a:lnTo>
                    <a:pt x="159" y="5"/>
                  </a:lnTo>
                  <a:lnTo>
                    <a:pt x="167" y="3"/>
                  </a:lnTo>
                  <a:lnTo>
                    <a:pt x="174" y="3"/>
                  </a:lnTo>
                  <a:lnTo>
                    <a:pt x="183" y="2"/>
                  </a:lnTo>
                  <a:lnTo>
                    <a:pt x="191" y="1"/>
                  </a:lnTo>
                  <a:lnTo>
                    <a:pt x="200" y="1"/>
                  </a:lnTo>
                  <a:lnTo>
                    <a:pt x="208" y="0"/>
                  </a:lnTo>
                  <a:lnTo>
                    <a:pt x="218" y="0"/>
                  </a:lnTo>
                  <a:lnTo>
                    <a:pt x="226" y="0"/>
                  </a:lnTo>
                  <a:lnTo>
                    <a:pt x="234" y="0"/>
                  </a:lnTo>
                  <a:lnTo>
                    <a:pt x="112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2" name="Freeform 26">
              <a:extLst>
                <a:ext uri="{FF2B5EF4-FFF2-40B4-BE49-F238E27FC236}">
                  <a16:creationId xmlns:a16="http://schemas.microsoft.com/office/drawing/2014/main" id="{1E076E45-2A8A-4F20-B9A0-A708F8170EF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75" y="4231"/>
              <a:ext cx="254" cy="41"/>
            </a:xfrm>
            <a:custGeom>
              <a:avLst/>
              <a:gdLst>
                <a:gd name="T0" fmla="*/ 43 w 1271"/>
                <a:gd name="T1" fmla="*/ 0 h 206"/>
                <a:gd name="T2" fmla="*/ 44 w 1271"/>
                <a:gd name="T3" fmla="*/ 0 h 206"/>
                <a:gd name="T4" fmla="*/ 44 w 1271"/>
                <a:gd name="T5" fmla="*/ 0 h 206"/>
                <a:gd name="T6" fmla="*/ 45 w 1271"/>
                <a:gd name="T7" fmla="*/ 0 h 206"/>
                <a:gd name="T8" fmla="*/ 46 w 1271"/>
                <a:gd name="T9" fmla="*/ 0 h 206"/>
                <a:gd name="T10" fmla="*/ 47 w 1271"/>
                <a:gd name="T11" fmla="*/ 1 h 206"/>
                <a:gd name="T12" fmla="*/ 48 w 1271"/>
                <a:gd name="T13" fmla="*/ 1 h 206"/>
                <a:gd name="T14" fmla="*/ 48 w 1271"/>
                <a:gd name="T15" fmla="*/ 1 h 206"/>
                <a:gd name="T16" fmla="*/ 49 w 1271"/>
                <a:gd name="T17" fmla="*/ 2 h 206"/>
                <a:gd name="T18" fmla="*/ 49 w 1271"/>
                <a:gd name="T19" fmla="*/ 2 h 206"/>
                <a:gd name="T20" fmla="*/ 50 w 1271"/>
                <a:gd name="T21" fmla="*/ 2 h 206"/>
                <a:gd name="T22" fmla="*/ 50 w 1271"/>
                <a:gd name="T23" fmla="*/ 3 h 206"/>
                <a:gd name="T24" fmla="*/ 51 w 1271"/>
                <a:gd name="T25" fmla="*/ 3 h 206"/>
                <a:gd name="T26" fmla="*/ 51 w 1271"/>
                <a:gd name="T27" fmla="*/ 4 h 206"/>
                <a:gd name="T28" fmla="*/ 51 w 1271"/>
                <a:gd name="T29" fmla="*/ 4 h 206"/>
                <a:gd name="T30" fmla="*/ 51 w 1271"/>
                <a:gd name="T31" fmla="*/ 4 h 206"/>
                <a:gd name="T32" fmla="*/ 51 w 1271"/>
                <a:gd name="T33" fmla="*/ 5 h 206"/>
                <a:gd name="T34" fmla="*/ 50 w 1271"/>
                <a:gd name="T35" fmla="*/ 5 h 206"/>
                <a:gd name="T36" fmla="*/ 50 w 1271"/>
                <a:gd name="T37" fmla="*/ 6 h 206"/>
                <a:gd name="T38" fmla="*/ 50 w 1271"/>
                <a:gd name="T39" fmla="*/ 6 h 206"/>
                <a:gd name="T40" fmla="*/ 49 w 1271"/>
                <a:gd name="T41" fmla="*/ 6 h 206"/>
                <a:gd name="T42" fmla="*/ 49 w 1271"/>
                <a:gd name="T43" fmla="*/ 7 h 206"/>
                <a:gd name="T44" fmla="*/ 48 w 1271"/>
                <a:gd name="T45" fmla="*/ 7 h 206"/>
                <a:gd name="T46" fmla="*/ 47 w 1271"/>
                <a:gd name="T47" fmla="*/ 7 h 206"/>
                <a:gd name="T48" fmla="*/ 47 w 1271"/>
                <a:gd name="T49" fmla="*/ 8 h 206"/>
                <a:gd name="T50" fmla="*/ 46 w 1271"/>
                <a:gd name="T51" fmla="*/ 8 h 206"/>
                <a:gd name="T52" fmla="*/ 45 w 1271"/>
                <a:gd name="T53" fmla="*/ 8 h 206"/>
                <a:gd name="T54" fmla="*/ 44 w 1271"/>
                <a:gd name="T55" fmla="*/ 8 h 206"/>
                <a:gd name="T56" fmla="*/ 43 w 1271"/>
                <a:gd name="T57" fmla="*/ 8 h 206"/>
                <a:gd name="T58" fmla="*/ 42 w 1271"/>
                <a:gd name="T59" fmla="*/ 8 h 206"/>
                <a:gd name="T60" fmla="*/ 8 w 1271"/>
                <a:gd name="T61" fmla="*/ 8 h 206"/>
                <a:gd name="T62" fmla="*/ 7 w 1271"/>
                <a:gd name="T63" fmla="*/ 8 h 206"/>
                <a:gd name="T64" fmla="*/ 6 w 1271"/>
                <a:gd name="T65" fmla="*/ 8 h 206"/>
                <a:gd name="T66" fmla="*/ 5 w 1271"/>
                <a:gd name="T67" fmla="*/ 8 h 206"/>
                <a:gd name="T68" fmla="*/ 5 w 1271"/>
                <a:gd name="T69" fmla="*/ 8 h 206"/>
                <a:gd name="T70" fmla="*/ 4 w 1271"/>
                <a:gd name="T71" fmla="*/ 7 h 206"/>
                <a:gd name="T72" fmla="*/ 3 w 1271"/>
                <a:gd name="T73" fmla="*/ 7 h 206"/>
                <a:gd name="T74" fmla="*/ 2 w 1271"/>
                <a:gd name="T75" fmla="*/ 7 h 206"/>
                <a:gd name="T76" fmla="*/ 2 w 1271"/>
                <a:gd name="T77" fmla="*/ 7 h 206"/>
                <a:gd name="T78" fmla="*/ 1 w 1271"/>
                <a:gd name="T79" fmla="*/ 6 h 206"/>
                <a:gd name="T80" fmla="*/ 1 w 1271"/>
                <a:gd name="T81" fmla="*/ 6 h 206"/>
                <a:gd name="T82" fmla="*/ 0 w 1271"/>
                <a:gd name="T83" fmla="*/ 5 h 206"/>
                <a:gd name="T84" fmla="*/ 0 w 1271"/>
                <a:gd name="T85" fmla="*/ 5 h 206"/>
                <a:gd name="T86" fmla="*/ 0 w 1271"/>
                <a:gd name="T87" fmla="*/ 5 h 206"/>
                <a:gd name="T88" fmla="*/ 0 w 1271"/>
                <a:gd name="T89" fmla="*/ 4 h 206"/>
                <a:gd name="T90" fmla="*/ 0 w 1271"/>
                <a:gd name="T91" fmla="*/ 4 h 206"/>
                <a:gd name="T92" fmla="*/ 0 w 1271"/>
                <a:gd name="T93" fmla="*/ 3 h 206"/>
                <a:gd name="T94" fmla="*/ 0 w 1271"/>
                <a:gd name="T95" fmla="*/ 3 h 206"/>
                <a:gd name="T96" fmla="*/ 1 w 1271"/>
                <a:gd name="T97" fmla="*/ 3 h 206"/>
                <a:gd name="T98" fmla="*/ 1 w 1271"/>
                <a:gd name="T99" fmla="*/ 2 h 206"/>
                <a:gd name="T100" fmla="*/ 1 w 1271"/>
                <a:gd name="T101" fmla="*/ 2 h 206"/>
                <a:gd name="T102" fmla="*/ 2 w 1271"/>
                <a:gd name="T103" fmla="*/ 1 h 206"/>
                <a:gd name="T104" fmla="*/ 3 w 1271"/>
                <a:gd name="T105" fmla="*/ 1 h 206"/>
                <a:gd name="T106" fmla="*/ 3 w 1271"/>
                <a:gd name="T107" fmla="*/ 1 h 206"/>
                <a:gd name="T108" fmla="*/ 4 w 1271"/>
                <a:gd name="T109" fmla="*/ 1 h 206"/>
                <a:gd name="T110" fmla="*/ 5 w 1271"/>
                <a:gd name="T111" fmla="*/ 0 h 206"/>
                <a:gd name="T112" fmla="*/ 6 w 1271"/>
                <a:gd name="T113" fmla="*/ 0 h 206"/>
                <a:gd name="T114" fmla="*/ 7 w 1271"/>
                <a:gd name="T115" fmla="*/ 0 h 206"/>
                <a:gd name="T116" fmla="*/ 8 w 1271"/>
                <a:gd name="T117" fmla="*/ 0 h 206"/>
                <a:gd name="T118" fmla="*/ 9 w 1271"/>
                <a:gd name="T119" fmla="*/ 0 h 20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271" h="206">
                  <a:moveTo>
                    <a:pt x="1052" y="0"/>
                  </a:moveTo>
                  <a:lnTo>
                    <a:pt x="1060" y="0"/>
                  </a:lnTo>
                  <a:lnTo>
                    <a:pt x="1067" y="0"/>
                  </a:lnTo>
                  <a:lnTo>
                    <a:pt x="1075" y="0"/>
                  </a:lnTo>
                  <a:lnTo>
                    <a:pt x="1083" y="1"/>
                  </a:lnTo>
                  <a:lnTo>
                    <a:pt x="1090" y="2"/>
                  </a:lnTo>
                  <a:lnTo>
                    <a:pt x="1098" y="2"/>
                  </a:lnTo>
                  <a:lnTo>
                    <a:pt x="1105" y="3"/>
                  </a:lnTo>
                  <a:lnTo>
                    <a:pt x="1112" y="4"/>
                  </a:lnTo>
                  <a:lnTo>
                    <a:pt x="1120" y="4"/>
                  </a:lnTo>
                  <a:lnTo>
                    <a:pt x="1127" y="7"/>
                  </a:lnTo>
                  <a:lnTo>
                    <a:pt x="1134" y="8"/>
                  </a:lnTo>
                  <a:lnTo>
                    <a:pt x="1141" y="9"/>
                  </a:lnTo>
                  <a:lnTo>
                    <a:pt x="1148" y="10"/>
                  </a:lnTo>
                  <a:lnTo>
                    <a:pt x="1155" y="12"/>
                  </a:lnTo>
                  <a:lnTo>
                    <a:pt x="1162" y="14"/>
                  </a:lnTo>
                  <a:lnTo>
                    <a:pt x="1168" y="16"/>
                  </a:lnTo>
                  <a:lnTo>
                    <a:pt x="1175" y="18"/>
                  </a:lnTo>
                  <a:lnTo>
                    <a:pt x="1180" y="21"/>
                  </a:lnTo>
                  <a:lnTo>
                    <a:pt x="1187" y="22"/>
                  </a:lnTo>
                  <a:lnTo>
                    <a:pt x="1193" y="24"/>
                  </a:lnTo>
                  <a:lnTo>
                    <a:pt x="1198" y="25"/>
                  </a:lnTo>
                  <a:lnTo>
                    <a:pt x="1205" y="27"/>
                  </a:lnTo>
                  <a:lnTo>
                    <a:pt x="1209" y="30"/>
                  </a:lnTo>
                  <a:lnTo>
                    <a:pt x="1215" y="33"/>
                  </a:lnTo>
                  <a:lnTo>
                    <a:pt x="1220" y="36"/>
                  </a:lnTo>
                  <a:lnTo>
                    <a:pt x="1226" y="39"/>
                  </a:lnTo>
                  <a:lnTo>
                    <a:pt x="1229" y="43"/>
                  </a:lnTo>
                  <a:lnTo>
                    <a:pt x="1235" y="46"/>
                  </a:lnTo>
                  <a:lnTo>
                    <a:pt x="1238" y="49"/>
                  </a:lnTo>
                  <a:lnTo>
                    <a:pt x="1243" y="52"/>
                  </a:lnTo>
                  <a:lnTo>
                    <a:pt x="1246" y="56"/>
                  </a:lnTo>
                  <a:lnTo>
                    <a:pt x="1250" y="60"/>
                  </a:lnTo>
                  <a:lnTo>
                    <a:pt x="1253" y="62"/>
                  </a:lnTo>
                  <a:lnTo>
                    <a:pt x="1257" y="66"/>
                  </a:lnTo>
                  <a:lnTo>
                    <a:pt x="1259" y="69"/>
                  </a:lnTo>
                  <a:lnTo>
                    <a:pt x="1261" y="73"/>
                  </a:lnTo>
                  <a:lnTo>
                    <a:pt x="1264" y="76"/>
                  </a:lnTo>
                  <a:lnTo>
                    <a:pt x="1266" y="81"/>
                  </a:lnTo>
                  <a:lnTo>
                    <a:pt x="1267" y="84"/>
                  </a:lnTo>
                  <a:lnTo>
                    <a:pt x="1268" y="88"/>
                  </a:lnTo>
                  <a:lnTo>
                    <a:pt x="1270" y="92"/>
                  </a:lnTo>
                  <a:lnTo>
                    <a:pt x="1271" y="96"/>
                  </a:lnTo>
                  <a:lnTo>
                    <a:pt x="1271" y="100"/>
                  </a:lnTo>
                  <a:lnTo>
                    <a:pt x="1271" y="104"/>
                  </a:lnTo>
                  <a:lnTo>
                    <a:pt x="1271" y="106"/>
                  </a:lnTo>
                  <a:lnTo>
                    <a:pt x="1271" y="110"/>
                  </a:lnTo>
                  <a:lnTo>
                    <a:pt x="1270" y="113"/>
                  </a:lnTo>
                  <a:lnTo>
                    <a:pt x="1268" y="118"/>
                  </a:lnTo>
                  <a:lnTo>
                    <a:pt x="1267" y="120"/>
                  </a:lnTo>
                  <a:lnTo>
                    <a:pt x="1266" y="125"/>
                  </a:lnTo>
                  <a:lnTo>
                    <a:pt x="1264" y="128"/>
                  </a:lnTo>
                  <a:lnTo>
                    <a:pt x="1263" y="132"/>
                  </a:lnTo>
                  <a:lnTo>
                    <a:pt x="1260" y="135"/>
                  </a:lnTo>
                  <a:lnTo>
                    <a:pt x="1257" y="140"/>
                  </a:lnTo>
                  <a:lnTo>
                    <a:pt x="1254" y="142"/>
                  </a:lnTo>
                  <a:lnTo>
                    <a:pt x="1252" y="146"/>
                  </a:lnTo>
                  <a:lnTo>
                    <a:pt x="1249" y="148"/>
                  </a:lnTo>
                  <a:lnTo>
                    <a:pt x="1245" y="151"/>
                  </a:lnTo>
                  <a:lnTo>
                    <a:pt x="1242" y="154"/>
                  </a:lnTo>
                  <a:lnTo>
                    <a:pt x="1238" y="157"/>
                  </a:lnTo>
                  <a:lnTo>
                    <a:pt x="1234" y="161"/>
                  </a:lnTo>
                  <a:lnTo>
                    <a:pt x="1229" y="164"/>
                  </a:lnTo>
                  <a:lnTo>
                    <a:pt x="1224" y="166"/>
                  </a:lnTo>
                  <a:lnTo>
                    <a:pt x="1220" y="170"/>
                  </a:lnTo>
                  <a:lnTo>
                    <a:pt x="1215" y="172"/>
                  </a:lnTo>
                  <a:lnTo>
                    <a:pt x="1209" y="176"/>
                  </a:lnTo>
                  <a:lnTo>
                    <a:pt x="1205" y="178"/>
                  </a:lnTo>
                  <a:lnTo>
                    <a:pt x="1198" y="180"/>
                  </a:lnTo>
                  <a:lnTo>
                    <a:pt x="1193" y="183"/>
                  </a:lnTo>
                  <a:lnTo>
                    <a:pt x="1186" y="186"/>
                  </a:lnTo>
                  <a:lnTo>
                    <a:pt x="1180" y="187"/>
                  </a:lnTo>
                  <a:lnTo>
                    <a:pt x="1173" y="187"/>
                  </a:lnTo>
                  <a:lnTo>
                    <a:pt x="1166" y="191"/>
                  </a:lnTo>
                  <a:lnTo>
                    <a:pt x="1160" y="192"/>
                  </a:lnTo>
                  <a:lnTo>
                    <a:pt x="1153" y="194"/>
                  </a:lnTo>
                  <a:lnTo>
                    <a:pt x="1146" y="196"/>
                  </a:lnTo>
                  <a:lnTo>
                    <a:pt x="1138" y="198"/>
                  </a:lnTo>
                  <a:lnTo>
                    <a:pt x="1131" y="199"/>
                  </a:lnTo>
                  <a:lnTo>
                    <a:pt x="1122" y="200"/>
                  </a:lnTo>
                  <a:lnTo>
                    <a:pt x="1114" y="201"/>
                  </a:lnTo>
                  <a:lnTo>
                    <a:pt x="1107" y="202"/>
                  </a:lnTo>
                  <a:lnTo>
                    <a:pt x="1100" y="203"/>
                  </a:lnTo>
                  <a:lnTo>
                    <a:pt x="1092" y="205"/>
                  </a:lnTo>
                  <a:lnTo>
                    <a:pt x="1083" y="205"/>
                  </a:lnTo>
                  <a:lnTo>
                    <a:pt x="1076" y="206"/>
                  </a:lnTo>
                  <a:lnTo>
                    <a:pt x="1068" y="206"/>
                  </a:lnTo>
                  <a:lnTo>
                    <a:pt x="1060" y="206"/>
                  </a:lnTo>
                  <a:lnTo>
                    <a:pt x="1052" y="206"/>
                  </a:lnTo>
                  <a:lnTo>
                    <a:pt x="218" y="206"/>
                  </a:lnTo>
                  <a:lnTo>
                    <a:pt x="210" y="206"/>
                  </a:lnTo>
                  <a:lnTo>
                    <a:pt x="203" y="206"/>
                  </a:lnTo>
                  <a:lnTo>
                    <a:pt x="195" y="206"/>
                  </a:lnTo>
                  <a:lnTo>
                    <a:pt x="187" y="205"/>
                  </a:lnTo>
                  <a:lnTo>
                    <a:pt x="180" y="205"/>
                  </a:lnTo>
                  <a:lnTo>
                    <a:pt x="173" y="205"/>
                  </a:lnTo>
                  <a:lnTo>
                    <a:pt x="165" y="202"/>
                  </a:lnTo>
                  <a:lnTo>
                    <a:pt x="158" y="201"/>
                  </a:lnTo>
                  <a:lnTo>
                    <a:pt x="151" y="201"/>
                  </a:lnTo>
                  <a:lnTo>
                    <a:pt x="143" y="199"/>
                  </a:lnTo>
                  <a:lnTo>
                    <a:pt x="136" y="199"/>
                  </a:lnTo>
                  <a:lnTo>
                    <a:pt x="129" y="196"/>
                  </a:lnTo>
                  <a:lnTo>
                    <a:pt x="122" y="195"/>
                  </a:lnTo>
                  <a:lnTo>
                    <a:pt x="115" y="193"/>
                  </a:lnTo>
                  <a:lnTo>
                    <a:pt x="109" y="192"/>
                  </a:lnTo>
                  <a:lnTo>
                    <a:pt x="102" y="190"/>
                  </a:lnTo>
                  <a:lnTo>
                    <a:pt x="95" y="187"/>
                  </a:lnTo>
                  <a:lnTo>
                    <a:pt x="90" y="187"/>
                  </a:lnTo>
                  <a:lnTo>
                    <a:pt x="84" y="185"/>
                  </a:lnTo>
                  <a:lnTo>
                    <a:pt x="78" y="183"/>
                  </a:lnTo>
                  <a:lnTo>
                    <a:pt x="72" y="180"/>
                  </a:lnTo>
                  <a:lnTo>
                    <a:pt x="66" y="178"/>
                  </a:lnTo>
                  <a:lnTo>
                    <a:pt x="62" y="176"/>
                  </a:lnTo>
                  <a:lnTo>
                    <a:pt x="56" y="172"/>
                  </a:lnTo>
                  <a:lnTo>
                    <a:pt x="50" y="170"/>
                  </a:lnTo>
                  <a:lnTo>
                    <a:pt x="46" y="166"/>
                  </a:lnTo>
                  <a:lnTo>
                    <a:pt x="41" y="163"/>
                  </a:lnTo>
                  <a:lnTo>
                    <a:pt x="36" y="159"/>
                  </a:lnTo>
                  <a:lnTo>
                    <a:pt x="32" y="157"/>
                  </a:lnTo>
                  <a:lnTo>
                    <a:pt x="28" y="154"/>
                  </a:lnTo>
                  <a:lnTo>
                    <a:pt x="25" y="149"/>
                  </a:lnTo>
                  <a:lnTo>
                    <a:pt x="20" y="147"/>
                  </a:lnTo>
                  <a:lnTo>
                    <a:pt x="17" y="144"/>
                  </a:lnTo>
                  <a:lnTo>
                    <a:pt x="14" y="141"/>
                  </a:lnTo>
                  <a:lnTo>
                    <a:pt x="11" y="136"/>
                  </a:lnTo>
                  <a:lnTo>
                    <a:pt x="9" y="134"/>
                  </a:lnTo>
                  <a:lnTo>
                    <a:pt x="7" y="129"/>
                  </a:lnTo>
                  <a:lnTo>
                    <a:pt x="5" y="126"/>
                  </a:lnTo>
                  <a:lnTo>
                    <a:pt x="4" y="121"/>
                  </a:lnTo>
                  <a:lnTo>
                    <a:pt x="3" y="118"/>
                  </a:lnTo>
                  <a:lnTo>
                    <a:pt x="0" y="114"/>
                  </a:lnTo>
                  <a:lnTo>
                    <a:pt x="0" y="110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0"/>
                  </a:lnTo>
                  <a:lnTo>
                    <a:pt x="0" y="97"/>
                  </a:lnTo>
                  <a:lnTo>
                    <a:pt x="0" y="92"/>
                  </a:lnTo>
                  <a:lnTo>
                    <a:pt x="2" y="89"/>
                  </a:lnTo>
                  <a:lnTo>
                    <a:pt x="3" y="85"/>
                  </a:lnTo>
                  <a:lnTo>
                    <a:pt x="4" y="81"/>
                  </a:lnTo>
                  <a:lnTo>
                    <a:pt x="6" y="78"/>
                  </a:lnTo>
                  <a:lnTo>
                    <a:pt x="9" y="74"/>
                  </a:lnTo>
                  <a:lnTo>
                    <a:pt x="11" y="70"/>
                  </a:lnTo>
                  <a:lnTo>
                    <a:pt x="13" y="67"/>
                  </a:lnTo>
                  <a:lnTo>
                    <a:pt x="16" y="64"/>
                  </a:lnTo>
                  <a:lnTo>
                    <a:pt x="19" y="62"/>
                  </a:lnTo>
                  <a:lnTo>
                    <a:pt x="21" y="58"/>
                  </a:lnTo>
                  <a:lnTo>
                    <a:pt x="25" y="55"/>
                  </a:lnTo>
                  <a:lnTo>
                    <a:pt x="28" y="52"/>
                  </a:lnTo>
                  <a:lnTo>
                    <a:pt x="33" y="48"/>
                  </a:lnTo>
                  <a:lnTo>
                    <a:pt x="36" y="45"/>
                  </a:lnTo>
                  <a:lnTo>
                    <a:pt x="42" y="41"/>
                  </a:lnTo>
                  <a:lnTo>
                    <a:pt x="46" y="39"/>
                  </a:lnTo>
                  <a:lnTo>
                    <a:pt x="50" y="36"/>
                  </a:lnTo>
                  <a:lnTo>
                    <a:pt x="56" y="33"/>
                  </a:lnTo>
                  <a:lnTo>
                    <a:pt x="62" y="30"/>
                  </a:lnTo>
                  <a:lnTo>
                    <a:pt x="66" y="27"/>
                  </a:lnTo>
                  <a:lnTo>
                    <a:pt x="72" y="25"/>
                  </a:lnTo>
                  <a:lnTo>
                    <a:pt x="78" y="24"/>
                  </a:lnTo>
                  <a:lnTo>
                    <a:pt x="84" y="21"/>
                  </a:lnTo>
                  <a:lnTo>
                    <a:pt x="91" y="21"/>
                  </a:lnTo>
                  <a:lnTo>
                    <a:pt x="98" y="18"/>
                  </a:lnTo>
                  <a:lnTo>
                    <a:pt x="105" y="16"/>
                  </a:lnTo>
                  <a:lnTo>
                    <a:pt x="112" y="14"/>
                  </a:lnTo>
                  <a:lnTo>
                    <a:pt x="119" y="12"/>
                  </a:lnTo>
                  <a:lnTo>
                    <a:pt x="126" y="10"/>
                  </a:lnTo>
                  <a:lnTo>
                    <a:pt x="132" y="8"/>
                  </a:lnTo>
                  <a:lnTo>
                    <a:pt x="139" y="7"/>
                  </a:lnTo>
                  <a:lnTo>
                    <a:pt x="148" y="5"/>
                  </a:lnTo>
                  <a:lnTo>
                    <a:pt x="156" y="4"/>
                  </a:lnTo>
                  <a:lnTo>
                    <a:pt x="163" y="3"/>
                  </a:lnTo>
                  <a:lnTo>
                    <a:pt x="171" y="2"/>
                  </a:lnTo>
                  <a:lnTo>
                    <a:pt x="179" y="2"/>
                  </a:lnTo>
                  <a:lnTo>
                    <a:pt x="187" y="1"/>
                  </a:lnTo>
                  <a:lnTo>
                    <a:pt x="194" y="0"/>
                  </a:lnTo>
                  <a:lnTo>
                    <a:pt x="202" y="0"/>
                  </a:lnTo>
                  <a:lnTo>
                    <a:pt x="210" y="0"/>
                  </a:lnTo>
                  <a:lnTo>
                    <a:pt x="218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3" name="Freeform 27">
              <a:extLst>
                <a:ext uri="{FF2B5EF4-FFF2-40B4-BE49-F238E27FC236}">
                  <a16:creationId xmlns:a16="http://schemas.microsoft.com/office/drawing/2014/main" id="{F4DD09C8-1605-47E6-BB1B-D845A18A29D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5" y="4278"/>
              <a:ext cx="241" cy="42"/>
            </a:xfrm>
            <a:custGeom>
              <a:avLst/>
              <a:gdLst>
                <a:gd name="T0" fmla="*/ 40 w 1206"/>
                <a:gd name="T1" fmla="*/ 0 h 211"/>
                <a:gd name="T2" fmla="*/ 41 w 1206"/>
                <a:gd name="T3" fmla="*/ 0 h 211"/>
                <a:gd name="T4" fmla="*/ 42 w 1206"/>
                <a:gd name="T5" fmla="*/ 0 h 211"/>
                <a:gd name="T6" fmla="*/ 43 w 1206"/>
                <a:gd name="T7" fmla="*/ 0 h 211"/>
                <a:gd name="T8" fmla="*/ 44 w 1206"/>
                <a:gd name="T9" fmla="*/ 0 h 211"/>
                <a:gd name="T10" fmla="*/ 45 w 1206"/>
                <a:gd name="T11" fmla="*/ 1 h 211"/>
                <a:gd name="T12" fmla="*/ 45 w 1206"/>
                <a:gd name="T13" fmla="*/ 1 h 211"/>
                <a:gd name="T14" fmla="*/ 46 w 1206"/>
                <a:gd name="T15" fmla="*/ 1 h 211"/>
                <a:gd name="T16" fmla="*/ 46 w 1206"/>
                <a:gd name="T17" fmla="*/ 2 h 211"/>
                <a:gd name="T18" fmla="*/ 47 w 1206"/>
                <a:gd name="T19" fmla="*/ 2 h 211"/>
                <a:gd name="T20" fmla="*/ 47 w 1206"/>
                <a:gd name="T21" fmla="*/ 2 h 211"/>
                <a:gd name="T22" fmla="*/ 48 w 1206"/>
                <a:gd name="T23" fmla="*/ 3 h 211"/>
                <a:gd name="T24" fmla="*/ 48 w 1206"/>
                <a:gd name="T25" fmla="*/ 3 h 211"/>
                <a:gd name="T26" fmla="*/ 48 w 1206"/>
                <a:gd name="T27" fmla="*/ 4 h 211"/>
                <a:gd name="T28" fmla="*/ 48 w 1206"/>
                <a:gd name="T29" fmla="*/ 4 h 211"/>
                <a:gd name="T30" fmla="*/ 48 w 1206"/>
                <a:gd name="T31" fmla="*/ 5 h 211"/>
                <a:gd name="T32" fmla="*/ 48 w 1206"/>
                <a:gd name="T33" fmla="*/ 5 h 211"/>
                <a:gd name="T34" fmla="*/ 48 w 1206"/>
                <a:gd name="T35" fmla="*/ 5 h 211"/>
                <a:gd name="T36" fmla="*/ 48 w 1206"/>
                <a:gd name="T37" fmla="*/ 6 h 211"/>
                <a:gd name="T38" fmla="*/ 47 w 1206"/>
                <a:gd name="T39" fmla="*/ 6 h 211"/>
                <a:gd name="T40" fmla="*/ 47 w 1206"/>
                <a:gd name="T41" fmla="*/ 7 h 211"/>
                <a:gd name="T42" fmla="*/ 46 w 1206"/>
                <a:gd name="T43" fmla="*/ 7 h 211"/>
                <a:gd name="T44" fmla="*/ 46 w 1206"/>
                <a:gd name="T45" fmla="*/ 7 h 211"/>
                <a:gd name="T46" fmla="*/ 45 w 1206"/>
                <a:gd name="T47" fmla="*/ 8 h 211"/>
                <a:gd name="T48" fmla="*/ 44 w 1206"/>
                <a:gd name="T49" fmla="*/ 8 h 211"/>
                <a:gd name="T50" fmla="*/ 43 w 1206"/>
                <a:gd name="T51" fmla="*/ 8 h 211"/>
                <a:gd name="T52" fmla="*/ 43 w 1206"/>
                <a:gd name="T53" fmla="*/ 8 h 211"/>
                <a:gd name="T54" fmla="*/ 42 w 1206"/>
                <a:gd name="T55" fmla="*/ 8 h 211"/>
                <a:gd name="T56" fmla="*/ 41 w 1206"/>
                <a:gd name="T57" fmla="*/ 8 h 211"/>
                <a:gd name="T58" fmla="*/ 40 w 1206"/>
                <a:gd name="T59" fmla="*/ 8 h 211"/>
                <a:gd name="T60" fmla="*/ 8 w 1206"/>
                <a:gd name="T61" fmla="*/ 8 h 211"/>
                <a:gd name="T62" fmla="*/ 7 w 1206"/>
                <a:gd name="T63" fmla="*/ 8 h 211"/>
                <a:gd name="T64" fmla="*/ 6 w 1206"/>
                <a:gd name="T65" fmla="*/ 8 h 211"/>
                <a:gd name="T66" fmla="*/ 5 w 1206"/>
                <a:gd name="T67" fmla="*/ 8 h 211"/>
                <a:gd name="T68" fmla="*/ 4 w 1206"/>
                <a:gd name="T69" fmla="*/ 8 h 211"/>
                <a:gd name="T70" fmla="*/ 4 w 1206"/>
                <a:gd name="T71" fmla="*/ 8 h 211"/>
                <a:gd name="T72" fmla="*/ 3 w 1206"/>
                <a:gd name="T73" fmla="*/ 7 h 211"/>
                <a:gd name="T74" fmla="*/ 2 w 1206"/>
                <a:gd name="T75" fmla="*/ 7 h 211"/>
                <a:gd name="T76" fmla="*/ 2 w 1206"/>
                <a:gd name="T77" fmla="*/ 7 h 211"/>
                <a:gd name="T78" fmla="*/ 1 w 1206"/>
                <a:gd name="T79" fmla="*/ 6 h 211"/>
                <a:gd name="T80" fmla="*/ 1 w 1206"/>
                <a:gd name="T81" fmla="*/ 6 h 211"/>
                <a:gd name="T82" fmla="*/ 0 w 1206"/>
                <a:gd name="T83" fmla="*/ 6 h 211"/>
                <a:gd name="T84" fmla="*/ 0 w 1206"/>
                <a:gd name="T85" fmla="*/ 5 h 211"/>
                <a:gd name="T86" fmla="*/ 0 w 1206"/>
                <a:gd name="T87" fmla="*/ 5 h 211"/>
                <a:gd name="T88" fmla="*/ 0 w 1206"/>
                <a:gd name="T89" fmla="*/ 4 h 211"/>
                <a:gd name="T90" fmla="*/ 0 w 1206"/>
                <a:gd name="T91" fmla="*/ 4 h 211"/>
                <a:gd name="T92" fmla="*/ 0 w 1206"/>
                <a:gd name="T93" fmla="*/ 3 h 211"/>
                <a:gd name="T94" fmla="*/ 0 w 1206"/>
                <a:gd name="T95" fmla="*/ 3 h 211"/>
                <a:gd name="T96" fmla="*/ 1 w 1206"/>
                <a:gd name="T97" fmla="*/ 3 h 211"/>
                <a:gd name="T98" fmla="*/ 1 w 1206"/>
                <a:gd name="T99" fmla="*/ 2 h 211"/>
                <a:gd name="T100" fmla="*/ 1 w 1206"/>
                <a:gd name="T101" fmla="*/ 2 h 211"/>
                <a:gd name="T102" fmla="*/ 2 w 1206"/>
                <a:gd name="T103" fmla="*/ 2 h 211"/>
                <a:gd name="T104" fmla="*/ 3 w 1206"/>
                <a:gd name="T105" fmla="*/ 1 h 211"/>
                <a:gd name="T106" fmla="*/ 3 w 1206"/>
                <a:gd name="T107" fmla="*/ 1 h 211"/>
                <a:gd name="T108" fmla="*/ 4 w 1206"/>
                <a:gd name="T109" fmla="*/ 1 h 211"/>
                <a:gd name="T110" fmla="*/ 5 w 1206"/>
                <a:gd name="T111" fmla="*/ 0 h 211"/>
                <a:gd name="T112" fmla="*/ 6 w 1206"/>
                <a:gd name="T113" fmla="*/ 0 h 211"/>
                <a:gd name="T114" fmla="*/ 6 w 1206"/>
                <a:gd name="T115" fmla="*/ 0 h 211"/>
                <a:gd name="T116" fmla="*/ 7 w 1206"/>
                <a:gd name="T117" fmla="*/ 0 h 211"/>
                <a:gd name="T118" fmla="*/ 8 w 1206"/>
                <a:gd name="T119" fmla="*/ 0 h 21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206" h="211">
                  <a:moveTo>
                    <a:pt x="998" y="0"/>
                  </a:moveTo>
                  <a:lnTo>
                    <a:pt x="1005" y="0"/>
                  </a:lnTo>
                  <a:lnTo>
                    <a:pt x="1012" y="0"/>
                  </a:lnTo>
                  <a:lnTo>
                    <a:pt x="1019" y="0"/>
                  </a:lnTo>
                  <a:lnTo>
                    <a:pt x="1026" y="2"/>
                  </a:lnTo>
                  <a:lnTo>
                    <a:pt x="1033" y="2"/>
                  </a:lnTo>
                  <a:lnTo>
                    <a:pt x="1041" y="2"/>
                  </a:lnTo>
                  <a:lnTo>
                    <a:pt x="1048" y="4"/>
                  </a:lnTo>
                  <a:lnTo>
                    <a:pt x="1055" y="4"/>
                  </a:lnTo>
                  <a:lnTo>
                    <a:pt x="1062" y="5"/>
                  </a:lnTo>
                  <a:lnTo>
                    <a:pt x="1069" y="7"/>
                  </a:lnTo>
                  <a:lnTo>
                    <a:pt x="1076" y="7"/>
                  </a:lnTo>
                  <a:lnTo>
                    <a:pt x="1082" y="10"/>
                  </a:lnTo>
                  <a:lnTo>
                    <a:pt x="1089" y="11"/>
                  </a:lnTo>
                  <a:lnTo>
                    <a:pt x="1096" y="12"/>
                  </a:lnTo>
                  <a:lnTo>
                    <a:pt x="1103" y="13"/>
                  </a:lnTo>
                  <a:lnTo>
                    <a:pt x="1108" y="16"/>
                  </a:lnTo>
                  <a:lnTo>
                    <a:pt x="1114" y="17"/>
                  </a:lnTo>
                  <a:lnTo>
                    <a:pt x="1120" y="20"/>
                  </a:lnTo>
                  <a:lnTo>
                    <a:pt x="1126" y="22"/>
                  </a:lnTo>
                  <a:lnTo>
                    <a:pt x="1131" y="25"/>
                  </a:lnTo>
                  <a:lnTo>
                    <a:pt x="1137" y="27"/>
                  </a:lnTo>
                  <a:lnTo>
                    <a:pt x="1142" y="29"/>
                  </a:lnTo>
                  <a:lnTo>
                    <a:pt x="1148" y="32"/>
                  </a:lnTo>
                  <a:lnTo>
                    <a:pt x="1151" y="35"/>
                  </a:lnTo>
                  <a:lnTo>
                    <a:pt x="1157" y="38"/>
                  </a:lnTo>
                  <a:lnTo>
                    <a:pt x="1162" y="41"/>
                  </a:lnTo>
                  <a:lnTo>
                    <a:pt x="1166" y="44"/>
                  </a:lnTo>
                  <a:lnTo>
                    <a:pt x="1171" y="48"/>
                  </a:lnTo>
                  <a:lnTo>
                    <a:pt x="1175" y="50"/>
                  </a:lnTo>
                  <a:lnTo>
                    <a:pt x="1179" y="54"/>
                  </a:lnTo>
                  <a:lnTo>
                    <a:pt x="1182" y="58"/>
                  </a:lnTo>
                  <a:lnTo>
                    <a:pt x="1186" y="62"/>
                  </a:lnTo>
                  <a:lnTo>
                    <a:pt x="1189" y="64"/>
                  </a:lnTo>
                  <a:lnTo>
                    <a:pt x="1192" y="66"/>
                  </a:lnTo>
                  <a:lnTo>
                    <a:pt x="1194" y="70"/>
                  </a:lnTo>
                  <a:lnTo>
                    <a:pt x="1196" y="73"/>
                  </a:lnTo>
                  <a:lnTo>
                    <a:pt x="1199" y="78"/>
                  </a:lnTo>
                  <a:lnTo>
                    <a:pt x="1200" y="82"/>
                  </a:lnTo>
                  <a:lnTo>
                    <a:pt x="1202" y="86"/>
                  </a:lnTo>
                  <a:lnTo>
                    <a:pt x="1203" y="90"/>
                  </a:lnTo>
                  <a:lnTo>
                    <a:pt x="1204" y="93"/>
                  </a:lnTo>
                  <a:lnTo>
                    <a:pt x="1204" y="98"/>
                  </a:lnTo>
                  <a:lnTo>
                    <a:pt x="1206" y="101"/>
                  </a:lnTo>
                  <a:lnTo>
                    <a:pt x="1206" y="106"/>
                  </a:lnTo>
                  <a:lnTo>
                    <a:pt x="1206" y="109"/>
                  </a:lnTo>
                  <a:lnTo>
                    <a:pt x="1204" y="114"/>
                  </a:lnTo>
                  <a:lnTo>
                    <a:pt x="1204" y="116"/>
                  </a:lnTo>
                  <a:lnTo>
                    <a:pt x="1203" y="120"/>
                  </a:lnTo>
                  <a:lnTo>
                    <a:pt x="1202" y="123"/>
                  </a:lnTo>
                  <a:lnTo>
                    <a:pt x="1201" y="128"/>
                  </a:lnTo>
                  <a:lnTo>
                    <a:pt x="1200" y="131"/>
                  </a:lnTo>
                  <a:lnTo>
                    <a:pt x="1197" y="135"/>
                  </a:lnTo>
                  <a:lnTo>
                    <a:pt x="1195" y="138"/>
                  </a:lnTo>
                  <a:lnTo>
                    <a:pt x="1193" y="142"/>
                  </a:lnTo>
                  <a:lnTo>
                    <a:pt x="1191" y="145"/>
                  </a:lnTo>
                  <a:lnTo>
                    <a:pt x="1187" y="149"/>
                  </a:lnTo>
                  <a:lnTo>
                    <a:pt x="1185" y="152"/>
                  </a:lnTo>
                  <a:lnTo>
                    <a:pt x="1181" y="156"/>
                  </a:lnTo>
                  <a:lnTo>
                    <a:pt x="1178" y="159"/>
                  </a:lnTo>
                  <a:lnTo>
                    <a:pt x="1174" y="163"/>
                  </a:lnTo>
                  <a:lnTo>
                    <a:pt x="1170" y="165"/>
                  </a:lnTo>
                  <a:lnTo>
                    <a:pt x="1165" y="167"/>
                  </a:lnTo>
                  <a:lnTo>
                    <a:pt x="1162" y="169"/>
                  </a:lnTo>
                  <a:lnTo>
                    <a:pt x="1157" y="173"/>
                  </a:lnTo>
                  <a:lnTo>
                    <a:pt x="1151" y="175"/>
                  </a:lnTo>
                  <a:lnTo>
                    <a:pt x="1148" y="178"/>
                  </a:lnTo>
                  <a:lnTo>
                    <a:pt x="1142" y="181"/>
                  </a:lnTo>
                  <a:lnTo>
                    <a:pt x="1137" y="183"/>
                  </a:lnTo>
                  <a:lnTo>
                    <a:pt x="1131" y="186"/>
                  </a:lnTo>
                  <a:lnTo>
                    <a:pt x="1125" y="189"/>
                  </a:lnTo>
                  <a:lnTo>
                    <a:pt x="1120" y="190"/>
                  </a:lnTo>
                  <a:lnTo>
                    <a:pt x="1113" y="193"/>
                  </a:lnTo>
                  <a:lnTo>
                    <a:pt x="1106" y="195"/>
                  </a:lnTo>
                  <a:lnTo>
                    <a:pt x="1099" y="197"/>
                  </a:lnTo>
                  <a:lnTo>
                    <a:pt x="1092" y="200"/>
                  </a:lnTo>
                  <a:lnTo>
                    <a:pt x="1086" y="201"/>
                  </a:lnTo>
                  <a:lnTo>
                    <a:pt x="1079" y="203"/>
                  </a:lnTo>
                  <a:lnTo>
                    <a:pt x="1072" y="204"/>
                  </a:lnTo>
                  <a:lnTo>
                    <a:pt x="1065" y="205"/>
                  </a:lnTo>
                  <a:lnTo>
                    <a:pt x="1057" y="207"/>
                  </a:lnTo>
                  <a:lnTo>
                    <a:pt x="1050" y="208"/>
                  </a:lnTo>
                  <a:lnTo>
                    <a:pt x="1043" y="209"/>
                  </a:lnTo>
                  <a:lnTo>
                    <a:pt x="1037" y="209"/>
                  </a:lnTo>
                  <a:lnTo>
                    <a:pt x="1028" y="210"/>
                  </a:lnTo>
                  <a:lnTo>
                    <a:pt x="1020" y="211"/>
                  </a:lnTo>
                  <a:lnTo>
                    <a:pt x="1013" y="211"/>
                  </a:lnTo>
                  <a:lnTo>
                    <a:pt x="1005" y="211"/>
                  </a:lnTo>
                  <a:lnTo>
                    <a:pt x="998" y="211"/>
                  </a:lnTo>
                  <a:lnTo>
                    <a:pt x="207" y="211"/>
                  </a:lnTo>
                  <a:lnTo>
                    <a:pt x="199" y="211"/>
                  </a:lnTo>
                  <a:lnTo>
                    <a:pt x="192" y="211"/>
                  </a:lnTo>
                  <a:lnTo>
                    <a:pt x="185" y="211"/>
                  </a:lnTo>
                  <a:lnTo>
                    <a:pt x="179" y="210"/>
                  </a:lnTo>
                  <a:lnTo>
                    <a:pt x="172" y="209"/>
                  </a:lnTo>
                  <a:lnTo>
                    <a:pt x="165" y="209"/>
                  </a:lnTo>
                  <a:lnTo>
                    <a:pt x="158" y="208"/>
                  </a:lnTo>
                  <a:lnTo>
                    <a:pt x="151" y="207"/>
                  </a:lnTo>
                  <a:lnTo>
                    <a:pt x="144" y="205"/>
                  </a:lnTo>
                  <a:lnTo>
                    <a:pt x="137" y="204"/>
                  </a:lnTo>
                  <a:lnTo>
                    <a:pt x="130" y="203"/>
                  </a:lnTo>
                  <a:lnTo>
                    <a:pt x="124" y="202"/>
                  </a:lnTo>
                  <a:lnTo>
                    <a:pt x="117" y="201"/>
                  </a:lnTo>
                  <a:lnTo>
                    <a:pt x="110" y="198"/>
                  </a:lnTo>
                  <a:lnTo>
                    <a:pt x="103" y="197"/>
                  </a:lnTo>
                  <a:lnTo>
                    <a:pt x="97" y="195"/>
                  </a:lnTo>
                  <a:lnTo>
                    <a:pt x="92" y="193"/>
                  </a:lnTo>
                  <a:lnTo>
                    <a:pt x="86" y="190"/>
                  </a:lnTo>
                  <a:lnTo>
                    <a:pt x="80" y="188"/>
                  </a:lnTo>
                  <a:lnTo>
                    <a:pt x="74" y="186"/>
                  </a:lnTo>
                  <a:lnTo>
                    <a:pt x="69" y="183"/>
                  </a:lnTo>
                  <a:lnTo>
                    <a:pt x="64" y="181"/>
                  </a:lnTo>
                  <a:lnTo>
                    <a:pt x="58" y="178"/>
                  </a:lnTo>
                  <a:lnTo>
                    <a:pt x="53" y="175"/>
                  </a:lnTo>
                  <a:lnTo>
                    <a:pt x="48" y="173"/>
                  </a:lnTo>
                  <a:lnTo>
                    <a:pt x="44" y="169"/>
                  </a:lnTo>
                  <a:lnTo>
                    <a:pt x="40" y="166"/>
                  </a:lnTo>
                  <a:lnTo>
                    <a:pt x="35" y="165"/>
                  </a:lnTo>
                  <a:lnTo>
                    <a:pt x="30" y="161"/>
                  </a:lnTo>
                  <a:lnTo>
                    <a:pt x="27" y="158"/>
                  </a:lnTo>
                  <a:lnTo>
                    <a:pt x="23" y="154"/>
                  </a:lnTo>
                  <a:lnTo>
                    <a:pt x="20" y="151"/>
                  </a:lnTo>
                  <a:lnTo>
                    <a:pt x="16" y="148"/>
                  </a:lnTo>
                  <a:lnTo>
                    <a:pt x="14" y="144"/>
                  </a:lnTo>
                  <a:lnTo>
                    <a:pt x="12" y="139"/>
                  </a:lnTo>
                  <a:lnTo>
                    <a:pt x="9" y="136"/>
                  </a:lnTo>
                  <a:lnTo>
                    <a:pt x="7" y="132"/>
                  </a:lnTo>
                  <a:lnTo>
                    <a:pt x="6" y="128"/>
                  </a:lnTo>
                  <a:lnTo>
                    <a:pt x="4" y="124"/>
                  </a:lnTo>
                  <a:lnTo>
                    <a:pt x="3" y="121"/>
                  </a:lnTo>
                  <a:lnTo>
                    <a:pt x="1" y="116"/>
                  </a:lnTo>
                  <a:lnTo>
                    <a:pt x="0" y="114"/>
                  </a:lnTo>
                  <a:lnTo>
                    <a:pt x="0" y="109"/>
                  </a:lnTo>
                  <a:lnTo>
                    <a:pt x="0" y="106"/>
                  </a:lnTo>
                  <a:lnTo>
                    <a:pt x="0" y="101"/>
                  </a:lnTo>
                  <a:lnTo>
                    <a:pt x="0" y="98"/>
                  </a:lnTo>
                  <a:lnTo>
                    <a:pt x="1" y="94"/>
                  </a:lnTo>
                  <a:lnTo>
                    <a:pt x="3" y="90"/>
                  </a:lnTo>
                  <a:lnTo>
                    <a:pt x="3" y="87"/>
                  </a:lnTo>
                  <a:lnTo>
                    <a:pt x="5" y="83"/>
                  </a:lnTo>
                  <a:lnTo>
                    <a:pt x="6" y="79"/>
                  </a:lnTo>
                  <a:lnTo>
                    <a:pt x="8" y="76"/>
                  </a:lnTo>
                  <a:lnTo>
                    <a:pt x="9" y="72"/>
                  </a:lnTo>
                  <a:lnTo>
                    <a:pt x="13" y="68"/>
                  </a:lnTo>
                  <a:lnTo>
                    <a:pt x="15" y="65"/>
                  </a:lnTo>
                  <a:lnTo>
                    <a:pt x="19" y="63"/>
                  </a:lnTo>
                  <a:lnTo>
                    <a:pt x="21" y="60"/>
                  </a:lnTo>
                  <a:lnTo>
                    <a:pt x="25" y="56"/>
                  </a:lnTo>
                  <a:lnTo>
                    <a:pt x="28" y="54"/>
                  </a:lnTo>
                  <a:lnTo>
                    <a:pt x="31" y="50"/>
                  </a:lnTo>
                  <a:lnTo>
                    <a:pt x="35" y="47"/>
                  </a:lnTo>
                  <a:lnTo>
                    <a:pt x="40" y="43"/>
                  </a:lnTo>
                  <a:lnTo>
                    <a:pt x="44" y="41"/>
                  </a:lnTo>
                  <a:lnTo>
                    <a:pt x="48" y="38"/>
                  </a:lnTo>
                  <a:lnTo>
                    <a:pt x="53" y="35"/>
                  </a:lnTo>
                  <a:lnTo>
                    <a:pt x="58" y="32"/>
                  </a:lnTo>
                  <a:lnTo>
                    <a:pt x="64" y="29"/>
                  </a:lnTo>
                  <a:lnTo>
                    <a:pt x="69" y="27"/>
                  </a:lnTo>
                  <a:lnTo>
                    <a:pt x="74" y="25"/>
                  </a:lnTo>
                  <a:lnTo>
                    <a:pt x="80" y="21"/>
                  </a:lnTo>
                  <a:lnTo>
                    <a:pt x="86" y="20"/>
                  </a:lnTo>
                  <a:lnTo>
                    <a:pt x="93" y="17"/>
                  </a:lnTo>
                  <a:lnTo>
                    <a:pt x="100" y="14"/>
                  </a:lnTo>
                  <a:lnTo>
                    <a:pt x="106" y="13"/>
                  </a:lnTo>
                  <a:lnTo>
                    <a:pt x="113" y="12"/>
                  </a:lnTo>
                  <a:lnTo>
                    <a:pt x="118" y="10"/>
                  </a:lnTo>
                  <a:lnTo>
                    <a:pt x="126" y="9"/>
                  </a:lnTo>
                  <a:lnTo>
                    <a:pt x="133" y="7"/>
                  </a:lnTo>
                  <a:lnTo>
                    <a:pt x="140" y="6"/>
                  </a:lnTo>
                  <a:lnTo>
                    <a:pt x="147" y="4"/>
                  </a:lnTo>
                  <a:lnTo>
                    <a:pt x="154" y="4"/>
                  </a:lnTo>
                  <a:lnTo>
                    <a:pt x="161" y="3"/>
                  </a:lnTo>
                  <a:lnTo>
                    <a:pt x="169" y="2"/>
                  </a:lnTo>
                  <a:lnTo>
                    <a:pt x="177" y="2"/>
                  </a:lnTo>
                  <a:lnTo>
                    <a:pt x="184" y="0"/>
                  </a:lnTo>
                  <a:lnTo>
                    <a:pt x="192" y="0"/>
                  </a:lnTo>
                  <a:lnTo>
                    <a:pt x="199" y="0"/>
                  </a:lnTo>
                  <a:lnTo>
                    <a:pt x="207" y="0"/>
                  </a:lnTo>
                  <a:lnTo>
                    <a:pt x="9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4" name="Freeform 28">
              <a:extLst>
                <a:ext uri="{FF2B5EF4-FFF2-40B4-BE49-F238E27FC236}">
                  <a16:creationId xmlns:a16="http://schemas.microsoft.com/office/drawing/2014/main" id="{16DF88FE-4258-4987-9402-7C43E8C5C6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4" y="4136"/>
              <a:ext cx="254" cy="188"/>
            </a:xfrm>
            <a:custGeom>
              <a:avLst/>
              <a:gdLst>
                <a:gd name="T0" fmla="*/ 43 w 1269"/>
                <a:gd name="T1" fmla="*/ 0 h 941"/>
                <a:gd name="T2" fmla="*/ 44 w 1269"/>
                <a:gd name="T3" fmla="*/ 0 h 941"/>
                <a:gd name="T4" fmla="*/ 44 w 1269"/>
                <a:gd name="T5" fmla="*/ 1 h 941"/>
                <a:gd name="T6" fmla="*/ 45 w 1269"/>
                <a:gd name="T7" fmla="*/ 1 h 941"/>
                <a:gd name="T8" fmla="*/ 46 w 1269"/>
                <a:gd name="T9" fmla="*/ 2 h 941"/>
                <a:gd name="T10" fmla="*/ 47 w 1269"/>
                <a:gd name="T11" fmla="*/ 3 h 941"/>
                <a:gd name="T12" fmla="*/ 48 w 1269"/>
                <a:gd name="T13" fmla="*/ 4 h 941"/>
                <a:gd name="T14" fmla="*/ 48 w 1269"/>
                <a:gd name="T15" fmla="*/ 6 h 941"/>
                <a:gd name="T16" fmla="*/ 49 w 1269"/>
                <a:gd name="T17" fmla="*/ 7 h 941"/>
                <a:gd name="T18" fmla="*/ 50 w 1269"/>
                <a:gd name="T19" fmla="*/ 9 h 941"/>
                <a:gd name="T20" fmla="*/ 50 w 1269"/>
                <a:gd name="T21" fmla="*/ 11 h 941"/>
                <a:gd name="T22" fmla="*/ 50 w 1269"/>
                <a:gd name="T23" fmla="*/ 13 h 941"/>
                <a:gd name="T24" fmla="*/ 51 w 1269"/>
                <a:gd name="T25" fmla="*/ 15 h 941"/>
                <a:gd name="T26" fmla="*/ 51 w 1269"/>
                <a:gd name="T27" fmla="*/ 17 h 941"/>
                <a:gd name="T28" fmla="*/ 51 w 1269"/>
                <a:gd name="T29" fmla="*/ 19 h 941"/>
                <a:gd name="T30" fmla="*/ 51 w 1269"/>
                <a:gd name="T31" fmla="*/ 20 h 941"/>
                <a:gd name="T32" fmla="*/ 51 w 1269"/>
                <a:gd name="T33" fmla="*/ 22 h 941"/>
                <a:gd name="T34" fmla="*/ 50 w 1269"/>
                <a:gd name="T35" fmla="*/ 24 h 941"/>
                <a:gd name="T36" fmla="*/ 50 w 1269"/>
                <a:gd name="T37" fmla="*/ 26 h 941"/>
                <a:gd name="T38" fmla="*/ 50 w 1269"/>
                <a:gd name="T39" fmla="*/ 28 h 941"/>
                <a:gd name="T40" fmla="*/ 49 w 1269"/>
                <a:gd name="T41" fmla="*/ 29 h 941"/>
                <a:gd name="T42" fmla="*/ 49 w 1269"/>
                <a:gd name="T43" fmla="*/ 31 h 941"/>
                <a:gd name="T44" fmla="*/ 48 w 1269"/>
                <a:gd name="T45" fmla="*/ 32 h 941"/>
                <a:gd name="T46" fmla="*/ 47 w 1269"/>
                <a:gd name="T47" fmla="*/ 34 h 941"/>
                <a:gd name="T48" fmla="*/ 47 w 1269"/>
                <a:gd name="T49" fmla="*/ 35 h 941"/>
                <a:gd name="T50" fmla="*/ 46 w 1269"/>
                <a:gd name="T51" fmla="*/ 36 h 941"/>
                <a:gd name="T52" fmla="*/ 45 w 1269"/>
                <a:gd name="T53" fmla="*/ 37 h 941"/>
                <a:gd name="T54" fmla="*/ 44 w 1269"/>
                <a:gd name="T55" fmla="*/ 37 h 941"/>
                <a:gd name="T56" fmla="*/ 43 w 1269"/>
                <a:gd name="T57" fmla="*/ 37 h 941"/>
                <a:gd name="T58" fmla="*/ 42 w 1269"/>
                <a:gd name="T59" fmla="*/ 38 h 941"/>
                <a:gd name="T60" fmla="*/ 8 w 1269"/>
                <a:gd name="T61" fmla="*/ 38 h 941"/>
                <a:gd name="T62" fmla="*/ 7 w 1269"/>
                <a:gd name="T63" fmla="*/ 37 h 941"/>
                <a:gd name="T64" fmla="*/ 6 w 1269"/>
                <a:gd name="T65" fmla="*/ 37 h 941"/>
                <a:gd name="T66" fmla="*/ 5 w 1269"/>
                <a:gd name="T67" fmla="*/ 36 h 941"/>
                <a:gd name="T68" fmla="*/ 5 w 1269"/>
                <a:gd name="T69" fmla="*/ 35 h 941"/>
                <a:gd name="T70" fmla="*/ 4 w 1269"/>
                <a:gd name="T71" fmla="*/ 34 h 941"/>
                <a:gd name="T72" fmla="*/ 3 w 1269"/>
                <a:gd name="T73" fmla="*/ 33 h 941"/>
                <a:gd name="T74" fmla="*/ 2 w 1269"/>
                <a:gd name="T75" fmla="*/ 32 h 941"/>
                <a:gd name="T76" fmla="*/ 2 w 1269"/>
                <a:gd name="T77" fmla="*/ 30 h 941"/>
                <a:gd name="T78" fmla="*/ 1 w 1269"/>
                <a:gd name="T79" fmla="*/ 29 h 941"/>
                <a:gd name="T80" fmla="*/ 1 w 1269"/>
                <a:gd name="T81" fmla="*/ 27 h 941"/>
                <a:gd name="T82" fmla="*/ 0 w 1269"/>
                <a:gd name="T83" fmla="*/ 25 h 941"/>
                <a:gd name="T84" fmla="*/ 0 w 1269"/>
                <a:gd name="T85" fmla="*/ 23 h 941"/>
                <a:gd name="T86" fmla="*/ 0 w 1269"/>
                <a:gd name="T87" fmla="*/ 21 h 941"/>
                <a:gd name="T88" fmla="*/ 0 w 1269"/>
                <a:gd name="T89" fmla="*/ 19 h 941"/>
                <a:gd name="T90" fmla="*/ 0 w 1269"/>
                <a:gd name="T91" fmla="*/ 17 h 941"/>
                <a:gd name="T92" fmla="*/ 0 w 1269"/>
                <a:gd name="T93" fmla="*/ 16 h 941"/>
                <a:gd name="T94" fmla="*/ 0 w 1269"/>
                <a:gd name="T95" fmla="*/ 14 h 941"/>
                <a:gd name="T96" fmla="*/ 1 w 1269"/>
                <a:gd name="T97" fmla="*/ 12 h 941"/>
                <a:gd name="T98" fmla="*/ 1 w 1269"/>
                <a:gd name="T99" fmla="*/ 10 h 941"/>
                <a:gd name="T100" fmla="*/ 1 w 1269"/>
                <a:gd name="T101" fmla="*/ 8 h 941"/>
                <a:gd name="T102" fmla="*/ 42 w 1269"/>
                <a:gd name="T103" fmla="*/ 0 h 941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1269" h="941">
                  <a:moveTo>
                    <a:pt x="1052" y="0"/>
                  </a:moveTo>
                  <a:lnTo>
                    <a:pt x="1059" y="0"/>
                  </a:lnTo>
                  <a:lnTo>
                    <a:pt x="1066" y="1"/>
                  </a:lnTo>
                  <a:lnTo>
                    <a:pt x="1074" y="2"/>
                  </a:lnTo>
                  <a:lnTo>
                    <a:pt x="1082" y="3"/>
                  </a:lnTo>
                  <a:lnTo>
                    <a:pt x="1089" y="7"/>
                  </a:lnTo>
                  <a:lnTo>
                    <a:pt x="1097" y="9"/>
                  </a:lnTo>
                  <a:lnTo>
                    <a:pt x="1104" y="14"/>
                  </a:lnTo>
                  <a:lnTo>
                    <a:pt x="1111" y="18"/>
                  </a:lnTo>
                  <a:lnTo>
                    <a:pt x="1119" y="22"/>
                  </a:lnTo>
                  <a:lnTo>
                    <a:pt x="1126" y="28"/>
                  </a:lnTo>
                  <a:lnTo>
                    <a:pt x="1133" y="34"/>
                  </a:lnTo>
                  <a:lnTo>
                    <a:pt x="1140" y="40"/>
                  </a:lnTo>
                  <a:lnTo>
                    <a:pt x="1147" y="46"/>
                  </a:lnTo>
                  <a:lnTo>
                    <a:pt x="1154" y="55"/>
                  </a:lnTo>
                  <a:lnTo>
                    <a:pt x="1161" y="62"/>
                  </a:lnTo>
                  <a:lnTo>
                    <a:pt x="1166" y="71"/>
                  </a:lnTo>
                  <a:lnTo>
                    <a:pt x="1173" y="79"/>
                  </a:lnTo>
                  <a:lnTo>
                    <a:pt x="1179" y="89"/>
                  </a:lnTo>
                  <a:lnTo>
                    <a:pt x="1186" y="99"/>
                  </a:lnTo>
                  <a:lnTo>
                    <a:pt x="1192" y="109"/>
                  </a:lnTo>
                  <a:lnTo>
                    <a:pt x="1197" y="120"/>
                  </a:lnTo>
                  <a:lnTo>
                    <a:pt x="1203" y="132"/>
                  </a:lnTo>
                  <a:lnTo>
                    <a:pt x="1208" y="143"/>
                  </a:lnTo>
                  <a:lnTo>
                    <a:pt x="1214" y="155"/>
                  </a:lnTo>
                  <a:lnTo>
                    <a:pt x="1219" y="168"/>
                  </a:lnTo>
                  <a:lnTo>
                    <a:pt x="1224" y="182"/>
                  </a:lnTo>
                  <a:lnTo>
                    <a:pt x="1228" y="194"/>
                  </a:lnTo>
                  <a:lnTo>
                    <a:pt x="1234" y="208"/>
                  </a:lnTo>
                  <a:lnTo>
                    <a:pt x="1237" y="224"/>
                  </a:lnTo>
                  <a:lnTo>
                    <a:pt x="1242" y="238"/>
                  </a:lnTo>
                  <a:lnTo>
                    <a:pt x="1245" y="255"/>
                  </a:lnTo>
                  <a:lnTo>
                    <a:pt x="1249" y="268"/>
                  </a:lnTo>
                  <a:lnTo>
                    <a:pt x="1252" y="286"/>
                  </a:lnTo>
                  <a:lnTo>
                    <a:pt x="1256" y="301"/>
                  </a:lnTo>
                  <a:lnTo>
                    <a:pt x="1258" y="317"/>
                  </a:lnTo>
                  <a:lnTo>
                    <a:pt x="1260" y="333"/>
                  </a:lnTo>
                  <a:lnTo>
                    <a:pt x="1263" y="350"/>
                  </a:lnTo>
                  <a:lnTo>
                    <a:pt x="1265" y="366"/>
                  </a:lnTo>
                  <a:lnTo>
                    <a:pt x="1266" y="383"/>
                  </a:lnTo>
                  <a:lnTo>
                    <a:pt x="1267" y="400"/>
                  </a:lnTo>
                  <a:lnTo>
                    <a:pt x="1268" y="418"/>
                  </a:lnTo>
                  <a:lnTo>
                    <a:pt x="1269" y="435"/>
                  </a:lnTo>
                  <a:lnTo>
                    <a:pt x="1269" y="453"/>
                  </a:lnTo>
                  <a:lnTo>
                    <a:pt x="1269" y="469"/>
                  </a:lnTo>
                  <a:lnTo>
                    <a:pt x="1269" y="471"/>
                  </a:lnTo>
                  <a:lnTo>
                    <a:pt x="1269" y="488"/>
                  </a:lnTo>
                  <a:lnTo>
                    <a:pt x="1269" y="503"/>
                  </a:lnTo>
                  <a:lnTo>
                    <a:pt x="1268" y="519"/>
                  </a:lnTo>
                  <a:lnTo>
                    <a:pt x="1267" y="536"/>
                  </a:lnTo>
                  <a:lnTo>
                    <a:pt x="1266" y="552"/>
                  </a:lnTo>
                  <a:lnTo>
                    <a:pt x="1265" y="569"/>
                  </a:lnTo>
                  <a:lnTo>
                    <a:pt x="1263" y="584"/>
                  </a:lnTo>
                  <a:lnTo>
                    <a:pt x="1261" y="600"/>
                  </a:lnTo>
                  <a:lnTo>
                    <a:pt x="1259" y="616"/>
                  </a:lnTo>
                  <a:lnTo>
                    <a:pt x="1256" y="632"/>
                  </a:lnTo>
                  <a:lnTo>
                    <a:pt x="1253" y="647"/>
                  </a:lnTo>
                  <a:lnTo>
                    <a:pt x="1251" y="661"/>
                  </a:lnTo>
                  <a:lnTo>
                    <a:pt x="1247" y="677"/>
                  </a:lnTo>
                  <a:lnTo>
                    <a:pt x="1244" y="691"/>
                  </a:lnTo>
                  <a:lnTo>
                    <a:pt x="1241" y="705"/>
                  </a:lnTo>
                  <a:lnTo>
                    <a:pt x="1237" y="720"/>
                  </a:lnTo>
                  <a:lnTo>
                    <a:pt x="1232" y="734"/>
                  </a:lnTo>
                  <a:lnTo>
                    <a:pt x="1228" y="747"/>
                  </a:lnTo>
                  <a:lnTo>
                    <a:pt x="1223" y="760"/>
                  </a:lnTo>
                  <a:lnTo>
                    <a:pt x="1219" y="772"/>
                  </a:lnTo>
                  <a:lnTo>
                    <a:pt x="1214" y="786"/>
                  </a:lnTo>
                  <a:lnTo>
                    <a:pt x="1208" y="797"/>
                  </a:lnTo>
                  <a:lnTo>
                    <a:pt x="1203" y="808"/>
                  </a:lnTo>
                  <a:lnTo>
                    <a:pt x="1197" y="819"/>
                  </a:lnTo>
                  <a:lnTo>
                    <a:pt x="1192" y="831"/>
                  </a:lnTo>
                  <a:lnTo>
                    <a:pt x="1185" y="843"/>
                  </a:lnTo>
                  <a:lnTo>
                    <a:pt x="1179" y="853"/>
                  </a:lnTo>
                  <a:lnTo>
                    <a:pt x="1172" y="862"/>
                  </a:lnTo>
                  <a:lnTo>
                    <a:pt x="1165" y="870"/>
                  </a:lnTo>
                  <a:lnTo>
                    <a:pt x="1158" y="880"/>
                  </a:lnTo>
                  <a:lnTo>
                    <a:pt x="1151" y="888"/>
                  </a:lnTo>
                  <a:lnTo>
                    <a:pt x="1144" y="897"/>
                  </a:lnTo>
                  <a:lnTo>
                    <a:pt x="1136" y="904"/>
                  </a:lnTo>
                  <a:lnTo>
                    <a:pt x="1129" y="910"/>
                  </a:lnTo>
                  <a:lnTo>
                    <a:pt x="1121" y="914"/>
                  </a:lnTo>
                  <a:lnTo>
                    <a:pt x="1113" y="920"/>
                  </a:lnTo>
                  <a:lnTo>
                    <a:pt x="1106" y="925"/>
                  </a:lnTo>
                  <a:lnTo>
                    <a:pt x="1099" y="929"/>
                  </a:lnTo>
                  <a:lnTo>
                    <a:pt x="1091" y="932"/>
                  </a:lnTo>
                  <a:lnTo>
                    <a:pt x="1082" y="935"/>
                  </a:lnTo>
                  <a:lnTo>
                    <a:pt x="1075" y="938"/>
                  </a:lnTo>
                  <a:lnTo>
                    <a:pt x="1067" y="939"/>
                  </a:lnTo>
                  <a:lnTo>
                    <a:pt x="1059" y="941"/>
                  </a:lnTo>
                  <a:lnTo>
                    <a:pt x="1052" y="941"/>
                  </a:lnTo>
                  <a:lnTo>
                    <a:pt x="218" y="941"/>
                  </a:lnTo>
                  <a:lnTo>
                    <a:pt x="210" y="941"/>
                  </a:lnTo>
                  <a:lnTo>
                    <a:pt x="203" y="939"/>
                  </a:lnTo>
                  <a:lnTo>
                    <a:pt x="195" y="938"/>
                  </a:lnTo>
                  <a:lnTo>
                    <a:pt x="188" y="936"/>
                  </a:lnTo>
                  <a:lnTo>
                    <a:pt x="181" y="933"/>
                  </a:lnTo>
                  <a:lnTo>
                    <a:pt x="173" y="931"/>
                  </a:lnTo>
                  <a:lnTo>
                    <a:pt x="165" y="926"/>
                  </a:lnTo>
                  <a:lnTo>
                    <a:pt x="158" y="922"/>
                  </a:lnTo>
                  <a:lnTo>
                    <a:pt x="151" y="918"/>
                  </a:lnTo>
                  <a:lnTo>
                    <a:pt x="143" y="912"/>
                  </a:lnTo>
                  <a:lnTo>
                    <a:pt x="136" y="906"/>
                  </a:lnTo>
                  <a:lnTo>
                    <a:pt x="129" y="899"/>
                  </a:lnTo>
                  <a:lnTo>
                    <a:pt x="122" y="894"/>
                  </a:lnTo>
                  <a:lnTo>
                    <a:pt x="115" y="885"/>
                  </a:lnTo>
                  <a:lnTo>
                    <a:pt x="109" y="877"/>
                  </a:lnTo>
                  <a:lnTo>
                    <a:pt x="102" y="869"/>
                  </a:lnTo>
                  <a:lnTo>
                    <a:pt x="95" y="861"/>
                  </a:lnTo>
                  <a:lnTo>
                    <a:pt x="90" y="851"/>
                  </a:lnTo>
                  <a:lnTo>
                    <a:pt x="84" y="841"/>
                  </a:lnTo>
                  <a:lnTo>
                    <a:pt x="78" y="831"/>
                  </a:lnTo>
                  <a:lnTo>
                    <a:pt x="72" y="819"/>
                  </a:lnTo>
                  <a:lnTo>
                    <a:pt x="66" y="808"/>
                  </a:lnTo>
                  <a:lnTo>
                    <a:pt x="62" y="797"/>
                  </a:lnTo>
                  <a:lnTo>
                    <a:pt x="56" y="786"/>
                  </a:lnTo>
                  <a:lnTo>
                    <a:pt x="50" y="772"/>
                  </a:lnTo>
                  <a:lnTo>
                    <a:pt x="46" y="758"/>
                  </a:lnTo>
                  <a:lnTo>
                    <a:pt x="41" y="745"/>
                  </a:lnTo>
                  <a:lnTo>
                    <a:pt x="36" y="731"/>
                  </a:lnTo>
                  <a:lnTo>
                    <a:pt x="32" y="715"/>
                  </a:lnTo>
                  <a:lnTo>
                    <a:pt x="28" y="701"/>
                  </a:lnTo>
                  <a:lnTo>
                    <a:pt x="25" y="685"/>
                  </a:lnTo>
                  <a:lnTo>
                    <a:pt x="20" y="671"/>
                  </a:lnTo>
                  <a:lnTo>
                    <a:pt x="17" y="655"/>
                  </a:lnTo>
                  <a:lnTo>
                    <a:pt x="14" y="639"/>
                  </a:lnTo>
                  <a:lnTo>
                    <a:pt x="11" y="623"/>
                  </a:lnTo>
                  <a:lnTo>
                    <a:pt x="9" y="605"/>
                  </a:lnTo>
                  <a:lnTo>
                    <a:pt x="7" y="590"/>
                  </a:lnTo>
                  <a:lnTo>
                    <a:pt x="5" y="573"/>
                  </a:lnTo>
                  <a:lnTo>
                    <a:pt x="4" y="556"/>
                  </a:lnTo>
                  <a:lnTo>
                    <a:pt x="3" y="538"/>
                  </a:lnTo>
                  <a:lnTo>
                    <a:pt x="0" y="522"/>
                  </a:lnTo>
                  <a:lnTo>
                    <a:pt x="0" y="505"/>
                  </a:lnTo>
                  <a:lnTo>
                    <a:pt x="0" y="488"/>
                  </a:lnTo>
                  <a:lnTo>
                    <a:pt x="0" y="471"/>
                  </a:lnTo>
                  <a:lnTo>
                    <a:pt x="0" y="469"/>
                  </a:lnTo>
                  <a:lnTo>
                    <a:pt x="0" y="453"/>
                  </a:lnTo>
                  <a:lnTo>
                    <a:pt x="0" y="436"/>
                  </a:lnTo>
                  <a:lnTo>
                    <a:pt x="0" y="421"/>
                  </a:lnTo>
                  <a:lnTo>
                    <a:pt x="2" y="404"/>
                  </a:lnTo>
                  <a:lnTo>
                    <a:pt x="3" y="389"/>
                  </a:lnTo>
                  <a:lnTo>
                    <a:pt x="4" y="372"/>
                  </a:lnTo>
                  <a:lnTo>
                    <a:pt x="6" y="355"/>
                  </a:lnTo>
                  <a:lnTo>
                    <a:pt x="9" y="339"/>
                  </a:lnTo>
                  <a:lnTo>
                    <a:pt x="11" y="324"/>
                  </a:lnTo>
                  <a:lnTo>
                    <a:pt x="13" y="308"/>
                  </a:lnTo>
                  <a:lnTo>
                    <a:pt x="15" y="293"/>
                  </a:lnTo>
                  <a:lnTo>
                    <a:pt x="19" y="278"/>
                  </a:lnTo>
                  <a:lnTo>
                    <a:pt x="21" y="263"/>
                  </a:lnTo>
                  <a:lnTo>
                    <a:pt x="25" y="249"/>
                  </a:lnTo>
                  <a:lnTo>
                    <a:pt x="28" y="234"/>
                  </a:lnTo>
                  <a:lnTo>
                    <a:pt x="33" y="220"/>
                  </a:lnTo>
                  <a:lnTo>
                    <a:pt x="36" y="206"/>
                  </a:lnTo>
                  <a:lnTo>
                    <a:pt x="488" y="222"/>
                  </a:lnTo>
                  <a:lnTo>
                    <a:pt x="628" y="0"/>
                  </a:lnTo>
                  <a:lnTo>
                    <a:pt x="105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5" name="Freeform 29">
              <a:extLst>
                <a:ext uri="{FF2B5EF4-FFF2-40B4-BE49-F238E27FC236}">
                  <a16:creationId xmlns:a16="http://schemas.microsoft.com/office/drawing/2014/main" id="{2AF7810B-3FF1-43D7-96B6-C430139EF2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8" y="4161"/>
              <a:ext cx="92" cy="151"/>
            </a:xfrm>
            <a:custGeom>
              <a:avLst/>
              <a:gdLst>
                <a:gd name="T0" fmla="*/ 15 w 461"/>
                <a:gd name="T1" fmla="*/ 0 h 755"/>
                <a:gd name="T2" fmla="*/ 15 w 461"/>
                <a:gd name="T3" fmla="*/ 0 h 755"/>
                <a:gd name="T4" fmla="*/ 15 w 461"/>
                <a:gd name="T5" fmla="*/ 0 h 755"/>
                <a:gd name="T6" fmla="*/ 16 w 461"/>
                <a:gd name="T7" fmla="*/ 0 h 755"/>
                <a:gd name="T8" fmla="*/ 16 w 461"/>
                <a:gd name="T9" fmla="*/ 1 h 755"/>
                <a:gd name="T10" fmla="*/ 17 w 461"/>
                <a:gd name="T11" fmla="*/ 1 h 755"/>
                <a:gd name="T12" fmla="*/ 17 w 461"/>
                <a:gd name="T13" fmla="*/ 1 h 755"/>
                <a:gd name="T14" fmla="*/ 17 w 461"/>
                <a:gd name="T15" fmla="*/ 2 h 755"/>
                <a:gd name="T16" fmla="*/ 18 w 461"/>
                <a:gd name="T17" fmla="*/ 2 h 755"/>
                <a:gd name="T18" fmla="*/ 18 w 461"/>
                <a:gd name="T19" fmla="*/ 3 h 755"/>
                <a:gd name="T20" fmla="*/ 18 w 461"/>
                <a:gd name="T21" fmla="*/ 4 h 755"/>
                <a:gd name="T22" fmla="*/ 18 w 461"/>
                <a:gd name="T23" fmla="*/ 4 h 755"/>
                <a:gd name="T24" fmla="*/ 18 w 461"/>
                <a:gd name="T25" fmla="*/ 5 h 755"/>
                <a:gd name="T26" fmla="*/ 18 w 461"/>
                <a:gd name="T27" fmla="*/ 6 h 755"/>
                <a:gd name="T28" fmla="*/ 18 w 461"/>
                <a:gd name="T29" fmla="*/ 6 h 755"/>
                <a:gd name="T30" fmla="*/ 18 w 461"/>
                <a:gd name="T31" fmla="*/ 24 h 755"/>
                <a:gd name="T32" fmla="*/ 18 w 461"/>
                <a:gd name="T33" fmla="*/ 25 h 755"/>
                <a:gd name="T34" fmla="*/ 18 w 461"/>
                <a:gd name="T35" fmla="*/ 26 h 755"/>
                <a:gd name="T36" fmla="*/ 18 w 461"/>
                <a:gd name="T37" fmla="*/ 26 h 755"/>
                <a:gd name="T38" fmla="*/ 18 w 461"/>
                <a:gd name="T39" fmla="*/ 27 h 755"/>
                <a:gd name="T40" fmla="*/ 18 w 461"/>
                <a:gd name="T41" fmla="*/ 27 h 755"/>
                <a:gd name="T42" fmla="*/ 17 w 461"/>
                <a:gd name="T43" fmla="*/ 28 h 755"/>
                <a:gd name="T44" fmla="*/ 17 w 461"/>
                <a:gd name="T45" fmla="*/ 28 h 755"/>
                <a:gd name="T46" fmla="*/ 17 w 461"/>
                <a:gd name="T47" fmla="*/ 29 h 755"/>
                <a:gd name="T48" fmla="*/ 16 w 461"/>
                <a:gd name="T49" fmla="*/ 29 h 755"/>
                <a:gd name="T50" fmla="*/ 16 w 461"/>
                <a:gd name="T51" fmla="*/ 30 h 755"/>
                <a:gd name="T52" fmla="*/ 16 w 461"/>
                <a:gd name="T53" fmla="*/ 30 h 755"/>
                <a:gd name="T54" fmla="*/ 15 w 461"/>
                <a:gd name="T55" fmla="*/ 30 h 755"/>
                <a:gd name="T56" fmla="*/ 15 w 461"/>
                <a:gd name="T57" fmla="*/ 30 h 755"/>
                <a:gd name="T58" fmla="*/ 14 w 461"/>
                <a:gd name="T59" fmla="*/ 30 h 755"/>
                <a:gd name="T60" fmla="*/ 4 w 461"/>
                <a:gd name="T61" fmla="*/ 30 h 755"/>
                <a:gd name="T62" fmla="*/ 3 w 461"/>
                <a:gd name="T63" fmla="*/ 30 h 755"/>
                <a:gd name="T64" fmla="*/ 3 w 461"/>
                <a:gd name="T65" fmla="*/ 30 h 755"/>
                <a:gd name="T66" fmla="*/ 3 w 461"/>
                <a:gd name="T67" fmla="*/ 30 h 755"/>
                <a:gd name="T68" fmla="*/ 2 w 461"/>
                <a:gd name="T69" fmla="*/ 29 h 755"/>
                <a:gd name="T70" fmla="*/ 2 w 461"/>
                <a:gd name="T71" fmla="*/ 29 h 755"/>
                <a:gd name="T72" fmla="*/ 1 w 461"/>
                <a:gd name="T73" fmla="*/ 29 h 755"/>
                <a:gd name="T74" fmla="*/ 1 w 461"/>
                <a:gd name="T75" fmla="*/ 28 h 755"/>
                <a:gd name="T76" fmla="*/ 1 w 461"/>
                <a:gd name="T77" fmla="*/ 28 h 755"/>
                <a:gd name="T78" fmla="*/ 1 w 461"/>
                <a:gd name="T79" fmla="*/ 27 h 755"/>
                <a:gd name="T80" fmla="*/ 0 w 461"/>
                <a:gd name="T81" fmla="*/ 27 h 755"/>
                <a:gd name="T82" fmla="*/ 0 w 461"/>
                <a:gd name="T83" fmla="*/ 26 h 755"/>
                <a:gd name="T84" fmla="*/ 0 w 461"/>
                <a:gd name="T85" fmla="*/ 25 h 755"/>
                <a:gd name="T86" fmla="*/ 0 w 461"/>
                <a:gd name="T87" fmla="*/ 25 h 755"/>
                <a:gd name="T88" fmla="*/ 0 w 461"/>
                <a:gd name="T89" fmla="*/ 24 h 755"/>
                <a:gd name="T90" fmla="*/ 0 w 461"/>
                <a:gd name="T91" fmla="*/ 6 h 755"/>
                <a:gd name="T92" fmla="*/ 0 w 461"/>
                <a:gd name="T93" fmla="*/ 5 h 755"/>
                <a:gd name="T94" fmla="*/ 0 w 461"/>
                <a:gd name="T95" fmla="*/ 5 h 755"/>
                <a:gd name="T96" fmla="*/ 0 w 461"/>
                <a:gd name="T97" fmla="*/ 4 h 755"/>
                <a:gd name="T98" fmla="*/ 0 w 461"/>
                <a:gd name="T99" fmla="*/ 3 h 755"/>
                <a:gd name="T100" fmla="*/ 1 w 461"/>
                <a:gd name="T101" fmla="*/ 3 h 755"/>
                <a:gd name="T102" fmla="*/ 1 w 461"/>
                <a:gd name="T103" fmla="*/ 2 h 755"/>
                <a:gd name="T104" fmla="*/ 1 w 461"/>
                <a:gd name="T105" fmla="*/ 2 h 755"/>
                <a:gd name="T106" fmla="*/ 2 w 461"/>
                <a:gd name="T107" fmla="*/ 1 h 755"/>
                <a:gd name="T108" fmla="*/ 2 w 461"/>
                <a:gd name="T109" fmla="*/ 1 h 755"/>
                <a:gd name="T110" fmla="*/ 2 w 461"/>
                <a:gd name="T111" fmla="*/ 1 h 755"/>
                <a:gd name="T112" fmla="*/ 3 w 461"/>
                <a:gd name="T113" fmla="*/ 0 h 755"/>
                <a:gd name="T114" fmla="*/ 3 w 461"/>
                <a:gd name="T115" fmla="*/ 0 h 755"/>
                <a:gd name="T116" fmla="*/ 4 w 461"/>
                <a:gd name="T117" fmla="*/ 0 h 755"/>
                <a:gd name="T118" fmla="*/ 4 w 461"/>
                <a:gd name="T119" fmla="*/ 0 h 75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461" h="755">
                  <a:moveTo>
                    <a:pt x="358" y="0"/>
                  </a:moveTo>
                  <a:lnTo>
                    <a:pt x="361" y="0"/>
                  </a:lnTo>
                  <a:lnTo>
                    <a:pt x="365" y="0"/>
                  </a:lnTo>
                  <a:lnTo>
                    <a:pt x="369" y="1"/>
                  </a:lnTo>
                  <a:lnTo>
                    <a:pt x="373" y="3"/>
                  </a:lnTo>
                  <a:lnTo>
                    <a:pt x="376" y="4"/>
                  </a:lnTo>
                  <a:lnTo>
                    <a:pt x="380" y="4"/>
                  </a:lnTo>
                  <a:lnTo>
                    <a:pt x="383" y="5"/>
                  </a:lnTo>
                  <a:lnTo>
                    <a:pt x="387" y="6"/>
                  </a:lnTo>
                  <a:lnTo>
                    <a:pt x="390" y="8"/>
                  </a:lnTo>
                  <a:lnTo>
                    <a:pt x="394" y="10"/>
                  </a:lnTo>
                  <a:lnTo>
                    <a:pt x="397" y="12"/>
                  </a:lnTo>
                  <a:lnTo>
                    <a:pt x="401" y="14"/>
                  </a:lnTo>
                  <a:lnTo>
                    <a:pt x="403" y="16"/>
                  </a:lnTo>
                  <a:lnTo>
                    <a:pt x="406" y="19"/>
                  </a:lnTo>
                  <a:lnTo>
                    <a:pt x="410" y="21"/>
                  </a:lnTo>
                  <a:lnTo>
                    <a:pt x="412" y="23"/>
                  </a:lnTo>
                  <a:lnTo>
                    <a:pt x="416" y="28"/>
                  </a:lnTo>
                  <a:lnTo>
                    <a:pt x="419" y="30"/>
                  </a:lnTo>
                  <a:lnTo>
                    <a:pt x="421" y="34"/>
                  </a:lnTo>
                  <a:lnTo>
                    <a:pt x="424" y="36"/>
                  </a:lnTo>
                  <a:lnTo>
                    <a:pt x="427" y="41"/>
                  </a:lnTo>
                  <a:lnTo>
                    <a:pt x="430" y="44"/>
                  </a:lnTo>
                  <a:lnTo>
                    <a:pt x="433" y="48"/>
                  </a:lnTo>
                  <a:lnTo>
                    <a:pt x="434" y="52"/>
                  </a:lnTo>
                  <a:lnTo>
                    <a:pt x="437" y="56"/>
                  </a:lnTo>
                  <a:lnTo>
                    <a:pt x="440" y="60"/>
                  </a:lnTo>
                  <a:lnTo>
                    <a:pt x="441" y="66"/>
                  </a:lnTo>
                  <a:lnTo>
                    <a:pt x="443" y="70"/>
                  </a:lnTo>
                  <a:lnTo>
                    <a:pt x="447" y="74"/>
                  </a:lnTo>
                  <a:lnTo>
                    <a:pt x="448" y="80"/>
                  </a:lnTo>
                  <a:lnTo>
                    <a:pt x="450" y="85"/>
                  </a:lnTo>
                  <a:lnTo>
                    <a:pt x="452" y="89"/>
                  </a:lnTo>
                  <a:lnTo>
                    <a:pt x="454" y="95"/>
                  </a:lnTo>
                  <a:lnTo>
                    <a:pt x="454" y="101"/>
                  </a:lnTo>
                  <a:lnTo>
                    <a:pt x="455" y="106"/>
                  </a:lnTo>
                  <a:lnTo>
                    <a:pt x="457" y="111"/>
                  </a:lnTo>
                  <a:lnTo>
                    <a:pt x="457" y="117"/>
                  </a:lnTo>
                  <a:lnTo>
                    <a:pt x="459" y="123"/>
                  </a:lnTo>
                  <a:lnTo>
                    <a:pt x="460" y="128"/>
                  </a:lnTo>
                  <a:lnTo>
                    <a:pt x="460" y="133"/>
                  </a:lnTo>
                  <a:lnTo>
                    <a:pt x="461" y="139"/>
                  </a:lnTo>
                  <a:lnTo>
                    <a:pt x="461" y="145"/>
                  </a:lnTo>
                  <a:lnTo>
                    <a:pt x="461" y="151"/>
                  </a:lnTo>
                  <a:lnTo>
                    <a:pt x="461" y="157"/>
                  </a:lnTo>
                  <a:lnTo>
                    <a:pt x="461" y="599"/>
                  </a:lnTo>
                  <a:lnTo>
                    <a:pt x="461" y="604"/>
                  </a:lnTo>
                  <a:lnTo>
                    <a:pt x="461" y="609"/>
                  </a:lnTo>
                  <a:lnTo>
                    <a:pt x="461" y="616"/>
                  </a:lnTo>
                  <a:lnTo>
                    <a:pt x="460" y="621"/>
                  </a:lnTo>
                  <a:lnTo>
                    <a:pt x="460" y="626"/>
                  </a:lnTo>
                  <a:lnTo>
                    <a:pt x="459" y="631"/>
                  </a:lnTo>
                  <a:lnTo>
                    <a:pt x="457" y="637"/>
                  </a:lnTo>
                  <a:lnTo>
                    <a:pt x="457" y="643"/>
                  </a:lnTo>
                  <a:lnTo>
                    <a:pt x="456" y="647"/>
                  </a:lnTo>
                  <a:lnTo>
                    <a:pt x="455" y="653"/>
                  </a:lnTo>
                  <a:lnTo>
                    <a:pt x="454" y="658"/>
                  </a:lnTo>
                  <a:lnTo>
                    <a:pt x="453" y="662"/>
                  </a:lnTo>
                  <a:lnTo>
                    <a:pt x="450" y="667"/>
                  </a:lnTo>
                  <a:lnTo>
                    <a:pt x="449" y="673"/>
                  </a:lnTo>
                  <a:lnTo>
                    <a:pt x="447" y="679"/>
                  </a:lnTo>
                  <a:lnTo>
                    <a:pt x="446" y="682"/>
                  </a:lnTo>
                  <a:lnTo>
                    <a:pt x="443" y="687"/>
                  </a:lnTo>
                  <a:lnTo>
                    <a:pt x="441" y="691"/>
                  </a:lnTo>
                  <a:lnTo>
                    <a:pt x="440" y="695"/>
                  </a:lnTo>
                  <a:lnTo>
                    <a:pt x="437" y="699"/>
                  </a:lnTo>
                  <a:lnTo>
                    <a:pt x="434" y="704"/>
                  </a:lnTo>
                  <a:lnTo>
                    <a:pt x="433" y="708"/>
                  </a:lnTo>
                  <a:lnTo>
                    <a:pt x="430" y="712"/>
                  </a:lnTo>
                  <a:lnTo>
                    <a:pt x="427" y="714"/>
                  </a:lnTo>
                  <a:lnTo>
                    <a:pt x="424" y="719"/>
                  </a:lnTo>
                  <a:lnTo>
                    <a:pt x="421" y="723"/>
                  </a:lnTo>
                  <a:lnTo>
                    <a:pt x="418" y="726"/>
                  </a:lnTo>
                  <a:lnTo>
                    <a:pt x="416" y="728"/>
                  </a:lnTo>
                  <a:lnTo>
                    <a:pt x="412" y="733"/>
                  </a:lnTo>
                  <a:lnTo>
                    <a:pt x="409" y="735"/>
                  </a:lnTo>
                  <a:lnTo>
                    <a:pt x="405" y="738"/>
                  </a:lnTo>
                  <a:lnTo>
                    <a:pt x="402" y="740"/>
                  </a:lnTo>
                  <a:lnTo>
                    <a:pt x="398" y="743"/>
                  </a:lnTo>
                  <a:lnTo>
                    <a:pt x="395" y="746"/>
                  </a:lnTo>
                  <a:lnTo>
                    <a:pt x="391" y="747"/>
                  </a:lnTo>
                  <a:lnTo>
                    <a:pt x="388" y="748"/>
                  </a:lnTo>
                  <a:lnTo>
                    <a:pt x="384" y="750"/>
                  </a:lnTo>
                  <a:lnTo>
                    <a:pt x="381" y="751"/>
                  </a:lnTo>
                  <a:lnTo>
                    <a:pt x="377" y="753"/>
                  </a:lnTo>
                  <a:lnTo>
                    <a:pt x="373" y="754"/>
                  </a:lnTo>
                  <a:lnTo>
                    <a:pt x="369" y="754"/>
                  </a:lnTo>
                  <a:lnTo>
                    <a:pt x="366" y="755"/>
                  </a:lnTo>
                  <a:lnTo>
                    <a:pt x="362" y="755"/>
                  </a:lnTo>
                  <a:lnTo>
                    <a:pt x="358" y="755"/>
                  </a:lnTo>
                  <a:lnTo>
                    <a:pt x="102" y="755"/>
                  </a:lnTo>
                  <a:lnTo>
                    <a:pt x="98" y="755"/>
                  </a:lnTo>
                  <a:lnTo>
                    <a:pt x="95" y="755"/>
                  </a:lnTo>
                  <a:lnTo>
                    <a:pt x="91" y="754"/>
                  </a:lnTo>
                  <a:lnTo>
                    <a:pt x="88" y="754"/>
                  </a:lnTo>
                  <a:lnTo>
                    <a:pt x="85" y="753"/>
                  </a:lnTo>
                  <a:lnTo>
                    <a:pt x="81" y="751"/>
                  </a:lnTo>
                  <a:lnTo>
                    <a:pt x="78" y="750"/>
                  </a:lnTo>
                  <a:lnTo>
                    <a:pt x="74" y="749"/>
                  </a:lnTo>
                  <a:lnTo>
                    <a:pt x="71" y="748"/>
                  </a:lnTo>
                  <a:lnTo>
                    <a:pt x="67" y="746"/>
                  </a:lnTo>
                  <a:lnTo>
                    <a:pt x="64" y="745"/>
                  </a:lnTo>
                  <a:lnTo>
                    <a:pt x="60" y="742"/>
                  </a:lnTo>
                  <a:lnTo>
                    <a:pt x="58" y="740"/>
                  </a:lnTo>
                  <a:lnTo>
                    <a:pt x="54" y="736"/>
                  </a:lnTo>
                  <a:lnTo>
                    <a:pt x="51" y="734"/>
                  </a:lnTo>
                  <a:lnTo>
                    <a:pt x="47" y="732"/>
                  </a:lnTo>
                  <a:lnTo>
                    <a:pt x="45" y="728"/>
                  </a:lnTo>
                  <a:lnTo>
                    <a:pt x="42" y="726"/>
                  </a:lnTo>
                  <a:lnTo>
                    <a:pt x="38" y="723"/>
                  </a:lnTo>
                  <a:lnTo>
                    <a:pt x="36" y="719"/>
                  </a:lnTo>
                  <a:lnTo>
                    <a:pt x="34" y="714"/>
                  </a:lnTo>
                  <a:lnTo>
                    <a:pt x="31" y="712"/>
                  </a:lnTo>
                  <a:lnTo>
                    <a:pt x="28" y="708"/>
                  </a:lnTo>
                  <a:lnTo>
                    <a:pt x="25" y="704"/>
                  </a:lnTo>
                  <a:lnTo>
                    <a:pt x="24" y="699"/>
                  </a:lnTo>
                  <a:lnTo>
                    <a:pt x="21" y="695"/>
                  </a:lnTo>
                  <a:lnTo>
                    <a:pt x="19" y="690"/>
                  </a:lnTo>
                  <a:lnTo>
                    <a:pt x="17" y="686"/>
                  </a:lnTo>
                  <a:lnTo>
                    <a:pt x="14" y="681"/>
                  </a:lnTo>
                  <a:lnTo>
                    <a:pt x="13" y="676"/>
                  </a:lnTo>
                  <a:lnTo>
                    <a:pt x="10" y="670"/>
                  </a:lnTo>
                  <a:lnTo>
                    <a:pt x="9" y="666"/>
                  </a:lnTo>
                  <a:lnTo>
                    <a:pt x="7" y="660"/>
                  </a:lnTo>
                  <a:lnTo>
                    <a:pt x="7" y="655"/>
                  </a:lnTo>
                  <a:lnTo>
                    <a:pt x="5" y="650"/>
                  </a:lnTo>
                  <a:lnTo>
                    <a:pt x="3" y="645"/>
                  </a:lnTo>
                  <a:lnTo>
                    <a:pt x="3" y="639"/>
                  </a:lnTo>
                  <a:lnTo>
                    <a:pt x="1" y="633"/>
                  </a:lnTo>
                  <a:lnTo>
                    <a:pt x="1" y="629"/>
                  </a:lnTo>
                  <a:lnTo>
                    <a:pt x="0" y="622"/>
                  </a:lnTo>
                  <a:lnTo>
                    <a:pt x="0" y="617"/>
                  </a:lnTo>
                  <a:lnTo>
                    <a:pt x="0" y="610"/>
                  </a:lnTo>
                  <a:lnTo>
                    <a:pt x="0" y="606"/>
                  </a:lnTo>
                  <a:lnTo>
                    <a:pt x="0" y="599"/>
                  </a:lnTo>
                  <a:lnTo>
                    <a:pt x="0" y="157"/>
                  </a:lnTo>
                  <a:lnTo>
                    <a:pt x="0" y="151"/>
                  </a:lnTo>
                  <a:lnTo>
                    <a:pt x="0" y="146"/>
                  </a:lnTo>
                  <a:lnTo>
                    <a:pt x="0" y="139"/>
                  </a:lnTo>
                  <a:lnTo>
                    <a:pt x="0" y="135"/>
                  </a:lnTo>
                  <a:lnTo>
                    <a:pt x="1" y="129"/>
                  </a:lnTo>
                  <a:lnTo>
                    <a:pt x="1" y="124"/>
                  </a:lnTo>
                  <a:lnTo>
                    <a:pt x="2" y="119"/>
                  </a:lnTo>
                  <a:lnTo>
                    <a:pt x="3" y="114"/>
                  </a:lnTo>
                  <a:lnTo>
                    <a:pt x="5" y="109"/>
                  </a:lnTo>
                  <a:lnTo>
                    <a:pt x="6" y="103"/>
                  </a:lnTo>
                  <a:lnTo>
                    <a:pt x="7" y="97"/>
                  </a:lnTo>
                  <a:lnTo>
                    <a:pt x="8" y="93"/>
                  </a:lnTo>
                  <a:lnTo>
                    <a:pt x="10" y="88"/>
                  </a:lnTo>
                  <a:lnTo>
                    <a:pt x="12" y="84"/>
                  </a:lnTo>
                  <a:lnTo>
                    <a:pt x="14" y="78"/>
                  </a:lnTo>
                  <a:lnTo>
                    <a:pt x="15" y="73"/>
                  </a:lnTo>
                  <a:lnTo>
                    <a:pt x="17" y="70"/>
                  </a:lnTo>
                  <a:lnTo>
                    <a:pt x="19" y="65"/>
                  </a:lnTo>
                  <a:lnTo>
                    <a:pt x="21" y="60"/>
                  </a:lnTo>
                  <a:lnTo>
                    <a:pt x="24" y="56"/>
                  </a:lnTo>
                  <a:lnTo>
                    <a:pt x="25" y="52"/>
                  </a:lnTo>
                  <a:lnTo>
                    <a:pt x="28" y="48"/>
                  </a:lnTo>
                  <a:lnTo>
                    <a:pt x="31" y="44"/>
                  </a:lnTo>
                  <a:lnTo>
                    <a:pt x="34" y="41"/>
                  </a:lnTo>
                  <a:lnTo>
                    <a:pt x="36" y="36"/>
                  </a:lnTo>
                  <a:lnTo>
                    <a:pt x="38" y="34"/>
                  </a:lnTo>
                  <a:lnTo>
                    <a:pt x="42" y="30"/>
                  </a:lnTo>
                  <a:lnTo>
                    <a:pt x="45" y="27"/>
                  </a:lnTo>
                  <a:lnTo>
                    <a:pt x="49" y="22"/>
                  </a:lnTo>
                  <a:lnTo>
                    <a:pt x="52" y="20"/>
                  </a:lnTo>
                  <a:lnTo>
                    <a:pt x="56" y="18"/>
                  </a:lnTo>
                  <a:lnTo>
                    <a:pt x="59" y="15"/>
                  </a:lnTo>
                  <a:lnTo>
                    <a:pt x="63" y="13"/>
                  </a:lnTo>
                  <a:lnTo>
                    <a:pt x="66" y="11"/>
                  </a:lnTo>
                  <a:lnTo>
                    <a:pt x="69" y="8"/>
                  </a:lnTo>
                  <a:lnTo>
                    <a:pt x="73" y="7"/>
                  </a:lnTo>
                  <a:lnTo>
                    <a:pt x="76" y="6"/>
                  </a:lnTo>
                  <a:lnTo>
                    <a:pt x="80" y="4"/>
                  </a:lnTo>
                  <a:lnTo>
                    <a:pt x="83" y="4"/>
                  </a:lnTo>
                  <a:lnTo>
                    <a:pt x="87" y="3"/>
                  </a:lnTo>
                  <a:lnTo>
                    <a:pt x="90" y="1"/>
                  </a:lnTo>
                  <a:lnTo>
                    <a:pt x="95" y="0"/>
                  </a:lnTo>
                  <a:lnTo>
                    <a:pt x="98" y="0"/>
                  </a:lnTo>
                  <a:lnTo>
                    <a:pt x="102" y="0"/>
                  </a:lnTo>
                  <a:lnTo>
                    <a:pt x="35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6" name="Freeform 30">
              <a:extLst>
                <a:ext uri="{FF2B5EF4-FFF2-40B4-BE49-F238E27FC236}">
                  <a16:creationId xmlns:a16="http://schemas.microsoft.com/office/drawing/2014/main" id="{BE77BFA8-8290-46EF-B9BB-ADBF5A3A8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762" y="4069"/>
              <a:ext cx="255" cy="138"/>
            </a:xfrm>
            <a:custGeom>
              <a:avLst/>
              <a:gdLst>
                <a:gd name="T0" fmla="*/ 48 w 1278"/>
                <a:gd name="T1" fmla="*/ 0 h 691"/>
                <a:gd name="T2" fmla="*/ 50 w 1278"/>
                <a:gd name="T3" fmla="*/ 1 h 691"/>
                <a:gd name="T4" fmla="*/ 51 w 1278"/>
                <a:gd name="T5" fmla="*/ 2 h 691"/>
                <a:gd name="T6" fmla="*/ 51 w 1278"/>
                <a:gd name="T7" fmla="*/ 4 h 691"/>
                <a:gd name="T8" fmla="*/ 51 w 1278"/>
                <a:gd name="T9" fmla="*/ 6 h 691"/>
                <a:gd name="T10" fmla="*/ 50 w 1278"/>
                <a:gd name="T11" fmla="*/ 8 h 691"/>
                <a:gd name="T12" fmla="*/ 48 w 1278"/>
                <a:gd name="T13" fmla="*/ 9 h 691"/>
                <a:gd name="T14" fmla="*/ 47 w 1278"/>
                <a:gd name="T15" fmla="*/ 11 h 691"/>
                <a:gd name="T16" fmla="*/ 45 w 1278"/>
                <a:gd name="T17" fmla="*/ 11 h 691"/>
                <a:gd name="T18" fmla="*/ 29 w 1278"/>
                <a:gd name="T19" fmla="*/ 14 h 691"/>
                <a:gd name="T20" fmla="*/ 28 w 1278"/>
                <a:gd name="T21" fmla="*/ 18 h 691"/>
                <a:gd name="T22" fmla="*/ 28 w 1278"/>
                <a:gd name="T23" fmla="*/ 22 h 691"/>
                <a:gd name="T24" fmla="*/ 26 w 1278"/>
                <a:gd name="T25" fmla="*/ 26 h 691"/>
                <a:gd name="T26" fmla="*/ 24 w 1278"/>
                <a:gd name="T27" fmla="*/ 28 h 691"/>
                <a:gd name="T28" fmla="*/ 21 w 1278"/>
                <a:gd name="T29" fmla="*/ 27 h 691"/>
                <a:gd name="T30" fmla="*/ 17 w 1278"/>
                <a:gd name="T31" fmla="*/ 27 h 691"/>
                <a:gd name="T32" fmla="*/ 13 w 1278"/>
                <a:gd name="T33" fmla="*/ 26 h 691"/>
                <a:gd name="T34" fmla="*/ 9 w 1278"/>
                <a:gd name="T35" fmla="*/ 25 h 691"/>
                <a:gd name="T36" fmla="*/ 6 w 1278"/>
                <a:gd name="T37" fmla="*/ 23 h 691"/>
                <a:gd name="T38" fmla="*/ 3 w 1278"/>
                <a:gd name="T39" fmla="*/ 22 h 691"/>
                <a:gd name="T40" fmla="*/ 1 w 1278"/>
                <a:gd name="T41" fmla="*/ 22 h 691"/>
                <a:gd name="T42" fmla="*/ 10 w 1278"/>
                <a:gd name="T43" fmla="*/ 13 h 691"/>
                <a:gd name="T44" fmla="*/ 13 w 1278"/>
                <a:gd name="T45" fmla="*/ 15 h 691"/>
                <a:gd name="T46" fmla="*/ 17 w 1278"/>
                <a:gd name="T47" fmla="*/ 16 h 691"/>
                <a:gd name="T48" fmla="*/ 22 w 1278"/>
                <a:gd name="T49" fmla="*/ 15 h 691"/>
                <a:gd name="T50" fmla="*/ 26 w 1278"/>
                <a:gd name="T51" fmla="*/ 14 h 691"/>
                <a:gd name="T52" fmla="*/ 29 w 1278"/>
                <a:gd name="T53" fmla="*/ 12 h 691"/>
                <a:gd name="T54" fmla="*/ 31 w 1278"/>
                <a:gd name="T55" fmla="*/ 10 h 691"/>
                <a:gd name="T56" fmla="*/ 33 w 1278"/>
                <a:gd name="T57" fmla="*/ 6 h 691"/>
                <a:gd name="T58" fmla="*/ 32 w 1278"/>
                <a:gd name="T59" fmla="*/ 2 h 691"/>
                <a:gd name="T60" fmla="*/ 35 w 1278"/>
                <a:gd name="T61" fmla="*/ 2 h 691"/>
                <a:gd name="T62" fmla="*/ 36 w 1278"/>
                <a:gd name="T63" fmla="*/ 2 h 691"/>
                <a:gd name="T64" fmla="*/ 38 w 1278"/>
                <a:gd name="T65" fmla="*/ 2 h 691"/>
                <a:gd name="T66" fmla="*/ 39 w 1278"/>
                <a:gd name="T67" fmla="*/ 2 h 691"/>
                <a:gd name="T68" fmla="*/ 41 w 1278"/>
                <a:gd name="T69" fmla="*/ 2 h 691"/>
                <a:gd name="T70" fmla="*/ 43 w 1278"/>
                <a:gd name="T71" fmla="*/ 2 h 691"/>
                <a:gd name="T72" fmla="*/ 44 w 1278"/>
                <a:gd name="T73" fmla="*/ 1 h 691"/>
                <a:gd name="T74" fmla="*/ 46 w 1278"/>
                <a:gd name="T75" fmla="*/ 1 h 691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278" h="691">
                  <a:moveTo>
                    <a:pt x="1182" y="0"/>
                  </a:moveTo>
                  <a:lnTo>
                    <a:pt x="1209" y="4"/>
                  </a:lnTo>
                  <a:lnTo>
                    <a:pt x="1231" y="12"/>
                  </a:lnTo>
                  <a:lnTo>
                    <a:pt x="1248" y="25"/>
                  </a:lnTo>
                  <a:lnTo>
                    <a:pt x="1261" y="41"/>
                  </a:lnTo>
                  <a:lnTo>
                    <a:pt x="1271" y="60"/>
                  </a:lnTo>
                  <a:lnTo>
                    <a:pt x="1277" y="81"/>
                  </a:lnTo>
                  <a:lnTo>
                    <a:pt x="1278" y="104"/>
                  </a:lnTo>
                  <a:lnTo>
                    <a:pt x="1277" y="128"/>
                  </a:lnTo>
                  <a:lnTo>
                    <a:pt x="1271" y="152"/>
                  </a:lnTo>
                  <a:lnTo>
                    <a:pt x="1263" y="176"/>
                  </a:lnTo>
                  <a:lnTo>
                    <a:pt x="1251" y="198"/>
                  </a:lnTo>
                  <a:lnTo>
                    <a:pt x="1236" y="219"/>
                  </a:lnTo>
                  <a:lnTo>
                    <a:pt x="1218" y="236"/>
                  </a:lnTo>
                  <a:lnTo>
                    <a:pt x="1196" y="251"/>
                  </a:lnTo>
                  <a:lnTo>
                    <a:pt x="1173" y="263"/>
                  </a:lnTo>
                  <a:lnTo>
                    <a:pt x="1146" y="270"/>
                  </a:lnTo>
                  <a:lnTo>
                    <a:pt x="1141" y="270"/>
                  </a:lnTo>
                  <a:lnTo>
                    <a:pt x="741" y="338"/>
                  </a:lnTo>
                  <a:lnTo>
                    <a:pt x="730" y="353"/>
                  </a:lnTo>
                  <a:lnTo>
                    <a:pt x="721" y="389"/>
                  </a:lnTo>
                  <a:lnTo>
                    <a:pt x="714" y="441"/>
                  </a:lnTo>
                  <a:lnTo>
                    <a:pt x="708" y="500"/>
                  </a:lnTo>
                  <a:lnTo>
                    <a:pt x="697" y="560"/>
                  </a:lnTo>
                  <a:lnTo>
                    <a:pt x="683" y="616"/>
                  </a:lnTo>
                  <a:lnTo>
                    <a:pt x="662" y="659"/>
                  </a:lnTo>
                  <a:lnTo>
                    <a:pt x="632" y="682"/>
                  </a:lnTo>
                  <a:lnTo>
                    <a:pt x="600" y="689"/>
                  </a:lnTo>
                  <a:lnTo>
                    <a:pt x="563" y="691"/>
                  </a:lnTo>
                  <a:lnTo>
                    <a:pt x="521" y="688"/>
                  </a:lnTo>
                  <a:lnTo>
                    <a:pt x="476" y="682"/>
                  </a:lnTo>
                  <a:lnTo>
                    <a:pt x="428" y="672"/>
                  </a:lnTo>
                  <a:lnTo>
                    <a:pt x="379" y="660"/>
                  </a:lnTo>
                  <a:lnTo>
                    <a:pt x="329" y="645"/>
                  </a:lnTo>
                  <a:lnTo>
                    <a:pt x="279" y="630"/>
                  </a:lnTo>
                  <a:lnTo>
                    <a:pt x="230" y="614"/>
                  </a:lnTo>
                  <a:lnTo>
                    <a:pt x="184" y="598"/>
                  </a:lnTo>
                  <a:lnTo>
                    <a:pt x="140" y="582"/>
                  </a:lnTo>
                  <a:lnTo>
                    <a:pt x="101" y="569"/>
                  </a:lnTo>
                  <a:lnTo>
                    <a:pt x="66" y="557"/>
                  </a:lnTo>
                  <a:lnTo>
                    <a:pt x="37" y="548"/>
                  </a:lnTo>
                  <a:lnTo>
                    <a:pt x="15" y="542"/>
                  </a:lnTo>
                  <a:lnTo>
                    <a:pt x="0" y="540"/>
                  </a:lnTo>
                  <a:lnTo>
                    <a:pt x="240" y="335"/>
                  </a:lnTo>
                  <a:lnTo>
                    <a:pt x="284" y="358"/>
                  </a:lnTo>
                  <a:lnTo>
                    <a:pt x="331" y="375"/>
                  </a:lnTo>
                  <a:lnTo>
                    <a:pt x="382" y="387"/>
                  </a:lnTo>
                  <a:lnTo>
                    <a:pt x="434" y="393"/>
                  </a:lnTo>
                  <a:lnTo>
                    <a:pt x="488" y="391"/>
                  </a:lnTo>
                  <a:lnTo>
                    <a:pt x="541" y="386"/>
                  </a:lnTo>
                  <a:lnTo>
                    <a:pt x="592" y="375"/>
                  </a:lnTo>
                  <a:lnTo>
                    <a:pt x="640" y="359"/>
                  </a:lnTo>
                  <a:lnTo>
                    <a:pt x="686" y="337"/>
                  </a:lnTo>
                  <a:lnTo>
                    <a:pt x="726" y="312"/>
                  </a:lnTo>
                  <a:lnTo>
                    <a:pt x="760" y="280"/>
                  </a:lnTo>
                  <a:lnTo>
                    <a:pt x="787" y="244"/>
                  </a:lnTo>
                  <a:lnTo>
                    <a:pt x="806" y="205"/>
                  </a:lnTo>
                  <a:lnTo>
                    <a:pt x="815" y="160"/>
                  </a:lnTo>
                  <a:lnTo>
                    <a:pt x="814" y="111"/>
                  </a:lnTo>
                  <a:lnTo>
                    <a:pt x="801" y="59"/>
                  </a:lnTo>
                  <a:lnTo>
                    <a:pt x="858" y="49"/>
                  </a:lnTo>
                  <a:lnTo>
                    <a:pt x="875" y="50"/>
                  </a:lnTo>
                  <a:lnTo>
                    <a:pt x="893" y="52"/>
                  </a:lnTo>
                  <a:lnTo>
                    <a:pt x="910" y="55"/>
                  </a:lnTo>
                  <a:lnTo>
                    <a:pt x="929" y="56"/>
                  </a:lnTo>
                  <a:lnTo>
                    <a:pt x="947" y="57"/>
                  </a:lnTo>
                  <a:lnTo>
                    <a:pt x="967" y="58"/>
                  </a:lnTo>
                  <a:lnTo>
                    <a:pt x="987" y="58"/>
                  </a:lnTo>
                  <a:lnTo>
                    <a:pt x="1006" y="58"/>
                  </a:lnTo>
                  <a:lnTo>
                    <a:pt x="1027" y="56"/>
                  </a:lnTo>
                  <a:lnTo>
                    <a:pt x="1048" y="54"/>
                  </a:lnTo>
                  <a:lnTo>
                    <a:pt x="1069" y="49"/>
                  </a:lnTo>
                  <a:lnTo>
                    <a:pt x="1091" y="43"/>
                  </a:lnTo>
                  <a:lnTo>
                    <a:pt x="1113" y="35"/>
                  </a:lnTo>
                  <a:lnTo>
                    <a:pt x="1136" y="26"/>
                  </a:lnTo>
                  <a:lnTo>
                    <a:pt x="1159" y="14"/>
                  </a:lnTo>
                  <a:lnTo>
                    <a:pt x="1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7" name="Freeform 31">
              <a:extLst>
                <a:ext uri="{FF2B5EF4-FFF2-40B4-BE49-F238E27FC236}">
                  <a16:creationId xmlns:a16="http://schemas.microsoft.com/office/drawing/2014/main" id="{4E548F00-443A-4D4A-9FCB-A321719B9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04" y="4031"/>
              <a:ext cx="47" cy="109"/>
            </a:xfrm>
            <a:custGeom>
              <a:avLst/>
              <a:gdLst>
                <a:gd name="T0" fmla="*/ 0 w 235"/>
                <a:gd name="T1" fmla="*/ 0 h 543"/>
                <a:gd name="T2" fmla="*/ 1 w 235"/>
                <a:gd name="T3" fmla="*/ 2 h 543"/>
                <a:gd name="T4" fmla="*/ 2 w 235"/>
                <a:gd name="T5" fmla="*/ 3 h 543"/>
                <a:gd name="T6" fmla="*/ 3 w 235"/>
                <a:gd name="T7" fmla="*/ 4 h 543"/>
                <a:gd name="T8" fmla="*/ 3 w 235"/>
                <a:gd name="T9" fmla="*/ 6 h 543"/>
                <a:gd name="T10" fmla="*/ 4 w 235"/>
                <a:gd name="T11" fmla="*/ 7 h 543"/>
                <a:gd name="T12" fmla="*/ 4 w 235"/>
                <a:gd name="T13" fmla="*/ 9 h 543"/>
                <a:gd name="T14" fmla="*/ 4 w 235"/>
                <a:gd name="T15" fmla="*/ 10 h 543"/>
                <a:gd name="T16" fmla="*/ 4 w 235"/>
                <a:gd name="T17" fmla="*/ 11 h 543"/>
                <a:gd name="T18" fmla="*/ 4 w 235"/>
                <a:gd name="T19" fmla="*/ 13 h 543"/>
                <a:gd name="T20" fmla="*/ 4 w 235"/>
                <a:gd name="T21" fmla="*/ 14 h 543"/>
                <a:gd name="T22" fmla="*/ 5 w 235"/>
                <a:gd name="T23" fmla="*/ 15 h 543"/>
                <a:gd name="T24" fmla="*/ 5 w 235"/>
                <a:gd name="T25" fmla="*/ 17 h 543"/>
                <a:gd name="T26" fmla="*/ 6 w 235"/>
                <a:gd name="T27" fmla="*/ 18 h 543"/>
                <a:gd name="T28" fmla="*/ 6 w 235"/>
                <a:gd name="T29" fmla="*/ 19 h 543"/>
                <a:gd name="T30" fmla="*/ 8 w 235"/>
                <a:gd name="T31" fmla="*/ 21 h 543"/>
                <a:gd name="T32" fmla="*/ 9 w 235"/>
                <a:gd name="T33" fmla="*/ 22 h 543"/>
                <a:gd name="T34" fmla="*/ 9 w 235"/>
                <a:gd name="T35" fmla="*/ 22 h 543"/>
                <a:gd name="T36" fmla="*/ 8 w 235"/>
                <a:gd name="T37" fmla="*/ 20 h 543"/>
                <a:gd name="T38" fmla="*/ 7 w 235"/>
                <a:gd name="T39" fmla="*/ 19 h 543"/>
                <a:gd name="T40" fmla="*/ 6 w 235"/>
                <a:gd name="T41" fmla="*/ 18 h 543"/>
                <a:gd name="T42" fmla="*/ 5 w 235"/>
                <a:gd name="T43" fmla="*/ 17 h 543"/>
                <a:gd name="T44" fmla="*/ 5 w 235"/>
                <a:gd name="T45" fmla="*/ 15 h 543"/>
                <a:gd name="T46" fmla="*/ 5 w 235"/>
                <a:gd name="T47" fmla="*/ 14 h 543"/>
                <a:gd name="T48" fmla="*/ 4 w 235"/>
                <a:gd name="T49" fmla="*/ 13 h 543"/>
                <a:gd name="T50" fmla="*/ 4 w 235"/>
                <a:gd name="T51" fmla="*/ 11 h 543"/>
                <a:gd name="T52" fmla="*/ 4 w 235"/>
                <a:gd name="T53" fmla="*/ 10 h 543"/>
                <a:gd name="T54" fmla="*/ 4 w 235"/>
                <a:gd name="T55" fmla="*/ 9 h 543"/>
                <a:gd name="T56" fmla="*/ 4 w 235"/>
                <a:gd name="T57" fmla="*/ 7 h 543"/>
                <a:gd name="T58" fmla="*/ 4 w 235"/>
                <a:gd name="T59" fmla="*/ 6 h 543"/>
                <a:gd name="T60" fmla="*/ 3 w 235"/>
                <a:gd name="T61" fmla="*/ 4 h 543"/>
                <a:gd name="T62" fmla="*/ 3 w 235"/>
                <a:gd name="T63" fmla="*/ 3 h 543"/>
                <a:gd name="T64" fmla="*/ 2 w 235"/>
                <a:gd name="T65" fmla="*/ 1 h 543"/>
                <a:gd name="T66" fmla="*/ 0 w 235"/>
                <a:gd name="T67" fmla="*/ 0 h 543"/>
                <a:gd name="T68" fmla="*/ 0 w 235"/>
                <a:gd name="T69" fmla="*/ 0 h 5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235" h="543">
                  <a:moveTo>
                    <a:pt x="0" y="7"/>
                  </a:moveTo>
                  <a:lnTo>
                    <a:pt x="32" y="39"/>
                  </a:lnTo>
                  <a:lnTo>
                    <a:pt x="57" y="73"/>
                  </a:lnTo>
                  <a:lnTo>
                    <a:pt x="73" y="106"/>
                  </a:lnTo>
                  <a:lnTo>
                    <a:pt x="84" y="141"/>
                  </a:lnTo>
                  <a:lnTo>
                    <a:pt x="92" y="176"/>
                  </a:lnTo>
                  <a:lnTo>
                    <a:pt x="97" y="212"/>
                  </a:lnTo>
                  <a:lnTo>
                    <a:pt x="99" y="246"/>
                  </a:lnTo>
                  <a:lnTo>
                    <a:pt x="101" y="282"/>
                  </a:lnTo>
                  <a:lnTo>
                    <a:pt x="103" y="317"/>
                  </a:lnTo>
                  <a:lnTo>
                    <a:pt x="106" y="352"/>
                  </a:lnTo>
                  <a:lnTo>
                    <a:pt x="113" y="385"/>
                  </a:lnTo>
                  <a:lnTo>
                    <a:pt x="124" y="420"/>
                  </a:lnTo>
                  <a:lnTo>
                    <a:pt x="140" y="452"/>
                  </a:lnTo>
                  <a:lnTo>
                    <a:pt x="162" y="484"/>
                  </a:lnTo>
                  <a:lnTo>
                    <a:pt x="191" y="515"/>
                  </a:lnTo>
                  <a:lnTo>
                    <a:pt x="230" y="543"/>
                  </a:lnTo>
                  <a:lnTo>
                    <a:pt x="235" y="536"/>
                  </a:lnTo>
                  <a:lnTo>
                    <a:pt x="198" y="508"/>
                  </a:lnTo>
                  <a:lnTo>
                    <a:pt x="169" y="479"/>
                  </a:lnTo>
                  <a:lnTo>
                    <a:pt x="147" y="448"/>
                  </a:lnTo>
                  <a:lnTo>
                    <a:pt x="133" y="418"/>
                  </a:lnTo>
                  <a:lnTo>
                    <a:pt x="123" y="385"/>
                  </a:lnTo>
                  <a:lnTo>
                    <a:pt x="116" y="352"/>
                  </a:lnTo>
                  <a:lnTo>
                    <a:pt x="112" y="317"/>
                  </a:lnTo>
                  <a:lnTo>
                    <a:pt x="110" y="282"/>
                  </a:lnTo>
                  <a:lnTo>
                    <a:pt x="109" y="246"/>
                  </a:lnTo>
                  <a:lnTo>
                    <a:pt x="106" y="212"/>
                  </a:lnTo>
                  <a:lnTo>
                    <a:pt x="102" y="176"/>
                  </a:lnTo>
                  <a:lnTo>
                    <a:pt x="94" y="139"/>
                  </a:lnTo>
                  <a:lnTo>
                    <a:pt x="82" y="104"/>
                  </a:lnTo>
                  <a:lnTo>
                    <a:pt x="63" y="68"/>
                  </a:lnTo>
                  <a:lnTo>
                    <a:pt x="39" y="35"/>
                  </a:lnTo>
                  <a:lnTo>
                    <a:pt x="7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8" name="Freeform 32">
              <a:extLst>
                <a:ext uri="{FF2B5EF4-FFF2-40B4-BE49-F238E27FC236}">
                  <a16:creationId xmlns:a16="http://schemas.microsoft.com/office/drawing/2014/main" id="{3EB53415-3FFC-47B6-A0F2-DA5877902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" y="4063"/>
              <a:ext cx="34" cy="76"/>
            </a:xfrm>
            <a:custGeom>
              <a:avLst/>
              <a:gdLst>
                <a:gd name="T0" fmla="*/ 0 w 174"/>
                <a:gd name="T1" fmla="*/ 0 h 377"/>
                <a:gd name="T2" fmla="*/ 1 w 174"/>
                <a:gd name="T3" fmla="*/ 2 h 377"/>
                <a:gd name="T4" fmla="*/ 2 w 174"/>
                <a:gd name="T5" fmla="*/ 3 h 377"/>
                <a:gd name="T6" fmla="*/ 3 w 174"/>
                <a:gd name="T7" fmla="*/ 5 h 377"/>
                <a:gd name="T8" fmla="*/ 3 w 174"/>
                <a:gd name="T9" fmla="*/ 7 h 377"/>
                <a:gd name="T10" fmla="*/ 3 w 174"/>
                <a:gd name="T11" fmla="*/ 9 h 377"/>
                <a:gd name="T12" fmla="*/ 4 w 174"/>
                <a:gd name="T13" fmla="*/ 11 h 377"/>
                <a:gd name="T14" fmla="*/ 5 w 174"/>
                <a:gd name="T15" fmla="*/ 13 h 377"/>
                <a:gd name="T16" fmla="*/ 6 w 174"/>
                <a:gd name="T17" fmla="*/ 15 h 377"/>
                <a:gd name="T18" fmla="*/ 7 w 174"/>
                <a:gd name="T19" fmla="*/ 15 h 377"/>
                <a:gd name="T20" fmla="*/ 5 w 174"/>
                <a:gd name="T21" fmla="*/ 13 h 377"/>
                <a:gd name="T22" fmla="*/ 4 w 174"/>
                <a:gd name="T23" fmla="*/ 11 h 377"/>
                <a:gd name="T24" fmla="*/ 3 w 174"/>
                <a:gd name="T25" fmla="*/ 9 h 377"/>
                <a:gd name="T26" fmla="*/ 3 w 174"/>
                <a:gd name="T27" fmla="*/ 7 h 377"/>
                <a:gd name="T28" fmla="*/ 3 w 174"/>
                <a:gd name="T29" fmla="*/ 5 h 377"/>
                <a:gd name="T30" fmla="*/ 3 w 174"/>
                <a:gd name="T31" fmla="*/ 3 h 377"/>
                <a:gd name="T32" fmla="*/ 2 w 174"/>
                <a:gd name="T33" fmla="*/ 1 h 377"/>
                <a:gd name="T34" fmla="*/ 0 w 174"/>
                <a:gd name="T35" fmla="*/ 0 h 377"/>
                <a:gd name="T36" fmla="*/ 0 w 174"/>
                <a:gd name="T37" fmla="*/ 0 h 37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74" h="377">
                  <a:moveTo>
                    <a:pt x="0" y="7"/>
                  </a:moveTo>
                  <a:lnTo>
                    <a:pt x="36" y="41"/>
                  </a:lnTo>
                  <a:lnTo>
                    <a:pt x="56" y="82"/>
                  </a:lnTo>
                  <a:lnTo>
                    <a:pt x="65" y="126"/>
                  </a:lnTo>
                  <a:lnTo>
                    <a:pt x="71" y="176"/>
                  </a:lnTo>
                  <a:lnTo>
                    <a:pt x="77" y="227"/>
                  </a:lnTo>
                  <a:lnTo>
                    <a:pt x="92" y="279"/>
                  </a:lnTo>
                  <a:lnTo>
                    <a:pt x="121" y="328"/>
                  </a:lnTo>
                  <a:lnTo>
                    <a:pt x="170" y="377"/>
                  </a:lnTo>
                  <a:lnTo>
                    <a:pt x="174" y="370"/>
                  </a:lnTo>
                  <a:lnTo>
                    <a:pt x="128" y="324"/>
                  </a:lnTo>
                  <a:lnTo>
                    <a:pt x="101" y="276"/>
                  </a:lnTo>
                  <a:lnTo>
                    <a:pt x="86" y="227"/>
                  </a:lnTo>
                  <a:lnTo>
                    <a:pt x="80" y="176"/>
                  </a:lnTo>
                  <a:lnTo>
                    <a:pt x="75" y="126"/>
                  </a:lnTo>
                  <a:lnTo>
                    <a:pt x="65" y="80"/>
                  </a:lnTo>
                  <a:lnTo>
                    <a:pt x="43" y="37"/>
                  </a:lnTo>
                  <a:lnTo>
                    <a:pt x="5" y="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69" name="Freeform 33">
              <a:extLst>
                <a:ext uri="{FF2B5EF4-FFF2-40B4-BE49-F238E27FC236}">
                  <a16:creationId xmlns:a16="http://schemas.microsoft.com/office/drawing/2014/main" id="{E16FBEF4-C650-448E-B41C-23DAE220DB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7" y="4025"/>
              <a:ext cx="9" cy="92"/>
            </a:xfrm>
            <a:custGeom>
              <a:avLst/>
              <a:gdLst>
                <a:gd name="T0" fmla="*/ 2 w 45"/>
                <a:gd name="T1" fmla="*/ 0 h 456"/>
                <a:gd name="T2" fmla="*/ 0 w 45"/>
                <a:gd name="T3" fmla="*/ 2 h 456"/>
                <a:gd name="T4" fmla="*/ 0 w 45"/>
                <a:gd name="T5" fmla="*/ 5 h 456"/>
                <a:gd name="T6" fmla="*/ 0 w 45"/>
                <a:gd name="T7" fmla="*/ 7 h 456"/>
                <a:gd name="T8" fmla="*/ 0 w 45"/>
                <a:gd name="T9" fmla="*/ 9 h 456"/>
                <a:gd name="T10" fmla="*/ 1 w 45"/>
                <a:gd name="T11" fmla="*/ 11 h 456"/>
                <a:gd name="T12" fmla="*/ 1 w 45"/>
                <a:gd name="T13" fmla="*/ 13 h 456"/>
                <a:gd name="T14" fmla="*/ 1 w 45"/>
                <a:gd name="T15" fmla="*/ 16 h 456"/>
                <a:gd name="T16" fmla="*/ 1 w 45"/>
                <a:gd name="T17" fmla="*/ 19 h 456"/>
                <a:gd name="T18" fmla="*/ 1 w 45"/>
                <a:gd name="T19" fmla="*/ 19 h 456"/>
                <a:gd name="T20" fmla="*/ 1 w 45"/>
                <a:gd name="T21" fmla="*/ 16 h 456"/>
                <a:gd name="T22" fmla="*/ 1 w 45"/>
                <a:gd name="T23" fmla="*/ 13 h 456"/>
                <a:gd name="T24" fmla="*/ 1 w 45"/>
                <a:gd name="T25" fmla="*/ 11 h 456"/>
                <a:gd name="T26" fmla="*/ 1 w 45"/>
                <a:gd name="T27" fmla="*/ 9 h 456"/>
                <a:gd name="T28" fmla="*/ 0 w 45"/>
                <a:gd name="T29" fmla="*/ 7 h 456"/>
                <a:gd name="T30" fmla="*/ 0 w 45"/>
                <a:gd name="T31" fmla="*/ 5 h 456"/>
                <a:gd name="T32" fmla="*/ 1 w 45"/>
                <a:gd name="T33" fmla="*/ 3 h 456"/>
                <a:gd name="T34" fmla="*/ 2 w 45"/>
                <a:gd name="T35" fmla="*/ 0 h 456"/>
                <a:gd name="T36" fmla="*/ 2 w 45"/>
                <a:gd name="T37" fmla="*/ 0 h 45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45" h="456">
                  <a:moveTo>
                    <a:pt x="38" y="0"/>
                  </a:moveTo>
                  <a:lnTo>
                    <a:pt x="10" y="61"/>
                  </a:lnTo>
                  <a:lnTo>
                    <a:pt x="0" y="116"/>
                  </a:lnTo>
                  <a:lnTo>
                    <a:pt x="0" y="164"/>
                  </a:lnTo>
                  <a:lnTo>
                    <a:pt x="7" y="213"/>
                  </a:lnTo>
                  <a:lnTo>
                    <a:pt x="17" y="263"/>
                  </a:lnTo>
                  <a:lnTo>
                    <a:pt x="26" y="317"/>
                  </a:lnTo>
                  <a:lnTo>
                    <a:pt x="28" y="381"/>
                  </a:lnTo>
                  <a:lnTo>
                    <a:pt x="19" y="456"/>
                  </a:lnTo>
                  <a:lnTo>
                    <a:pt x="28" y="456"/>
                  </a:lnTo>
                  <a:lnTo>
                    <a:pt x="37" y="381"/>
                  </a:lnTo>
                  <a:lnTo>
                    <a:pt x="35" y="317"/>
                  </a:lnTo>
                  <a:lnTo>
                    <a:pt x="27" y="263"/>
                  </a:lnTo>
                  <a:lnTo>
                    <a:pt x="16" y="213"/>
                  </a:lnTo>
                  <a:lnTo>
                    <a:pt x="9" y="164"/>
                  </a:lnTo>
                  <a:lnTo>
                    <a:pt x="9" y="116"/>
                  </a:lnTo>
                  <a:lnTo>
                    <a:pt x="20" y="63"/>
                  </a:lnTo>
                  <a:lnTo>
                    <a:pt x="45" y="2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70" name="Freeform 34">
              <a:extLst>
                <a:ext uri="{FF2B5EF4-FFF2-40B4-BE49-F238E27FC236}">
                  <a16:creationId xmlns:a16="http://schemas.microsoft.com/office/drawing/2014/main" id="{37689840-EE83-417A-B881-7446A76552B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9" y="4006"/>
              <a:ext cx="12" cy="124"/>
            </a:xfrm>
            <a:custGeom>
              <a:avLst/>
              <a:gdLst>
                <a:gd name="T0" fmla="*/ 2 w 60"/>
                <a:gd name="T1" fmla="*/ 0 h 618"/>
                <a:gd name="T2" fmla="*/ 1 w 60"/>
                <a:gd name="T3" fmla="*/ 2 h 618"/>
                <a:gd name="T4" fmla="*/ 0 w 60"/>
                <a:gd name="T5" fmla="*/ 4 h 618"/>
                <a:gd name="T6" fmla="*/ 0 w 60"/>
                <a:gd name="T7" fmla="*/ 5 h 618"/>
                <a:gd name="T8" fmla="*/ 0 w 60"/>
                <a:gd name="T9" fmla="*/ 7 h 618"/>
                <a:gd name="T10" fmla="*/ 0 w 60"/>
                <a:gd name="T11" fmla="*/ 8 h 618"/>
                <a:gd name="T12" fmla="*/ 0 w 60"/>
                <a:gd name="T13" fmla="*/ 10 h 618"/>
                <a:gd name="T14" fmla="*/ 1 w 60"/>
                <a:gd name="T15" fmla="*/ 11 h 618"/>
                <a:gd name="T16" fmla="*/ 1 w 60"/>
                <a:gd name="T17" fmla="*/ 13 h 618"/>
                <a:gd name="T18" fmla="*/ 1 w 60"/>
                <a:gd name="T19" fmla="*/ 14 h 618"/>
                <a:gd name="T20" fmla="*/ 2 w 60"/>
                <a:gd name="T21" fmla="*/ 15 h 618"/>
                <a:gd name="T22" fmla="*/ 2 w 60"/>
                <a:gd name="T23" fmla="*/ 17 h 618"/>
                <a:gd name="T24" fmla="*/ 2 w 60"/>
                <a:gd name="T25" fmla="*/ 18 h 618"/>
                <a:gd name="T26" fmla="*/ 2 w 60"/>
                <a:gd name="T27" fmla="*/ 20 h 618"/>
                <a:gd name="T28" fmla="*/ 2 w 60"/>
                <a:gd name="T29" fmla="*/ 21 h 618"/>
                <a:gd name="T30" fmla="*/ 1 w 60"/>
                <a:gd name="T31" fmla="*/ 23 h 618"/>
                <a:gd name="T32" fmla="*/ 0 w 60"/>
                <a:gd name="T33" fmla="*/ 25 h 618"/>
                <a:gd name="T34" fmla="*/ 0 w 60"/>
                <a:gd name="T35" fmla="*/ 25 h 618"/>
                <a:gd name="T36" fmla="*/ 1 w 60"/>
                <a:gd name="T37" fmla="*/ 23 h 618"/>
                <a:gd name="T38" fmla="*/ 2 w 60"/>
                <a:gd name="T39" fmla="*/ 21 h 618"/>
                <a:gd name="T40" fmla="*/ 2 w 60"/>
                <a:gd name="T41" fmla="*/ 20 h 618"/>
                <a:gd name="T42" fmla="*/ 2 w 60"/>
                <a:gd name="T43" fmla="*/ 18 h 618"/>
                <a:gd name="T44" fmla="*/ 2 w 60"/>
                <a:gd name="T45" fmla="*/ 17 h 618"/>
                <a:gd name="T46" fmla="*/ 2 w 60"/>
                <a:gd name="T47" fmla="*/ 15 h 618"/>
                <a:gd name="T48" fmla="*/ 2 w 60"/>
                <a:gd name="T49" fmla="*/ 14 h 618"/>
                <a:gd name="T50" fmla="*/ 1 w 60"/>
                <a:gd name="T51" fmla="*/ 12 h 618"/>
                <a:gd name="T52" fmla="*/ 1 w 60"/>
                <a:gd name="T53" fmla="*/ 11 h 618"/>
                <a:gd name="T54" fmla="*/ 1 w 60"/>
                <a:gd name="T55" fmla="*/ 10 h 618"/>
                <a:gd name="T56" fmla="*/ 0 w 60"/>
                <a:gd name="T57" fmla="*/ 8 h 618"/>
                <a:gd name="T58" fmla="*/ 0 w 60"/>
                <a:gd name="T59" fmla="*/ 7 h 618"/>
                <a:gd name="T60" fmla="*/ 0 w 60"/>
                <a:gd name="T61" fmla="*/ 5 h 618"/>
                <a:gd name="T62" fmla="*/ 1 w 60"/>
                <a:gd name="T63" fmla="*/ 4 h 618"/>
                <a:gd name="T64" fmla="*/ 1 w 60"/>
                <a:gd name="T65" fmla="*/ 2 h 618"/>
                <a:gd name="T66" fmla="*/ 2 w 60"/>
                <a:gd name="T67" fmla="*/ 0 h 618"/>
                <a:gd name="T68" fmla="*/ 2 w 60"/>
                <a:gd name="T69" fmla="*/ 0 h 61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60" h="618">
                  <a:moveTo>
                    <a:pt x="46" y="0"/>
                  </a:moveTo>
                  <a:lnTo>
                    <a:pt x="23" y="46"/>
                  </a:lnTo>
                  <a:lnTo>
                    <a:pt x="9" y="88"/>
                  </a:lnTo>
                  <a:lnTo>
                    <a:pt x="1" y="130"/>
                  </a:lnTo>
                  <a:lnTo>
                    <a:pt x="0" y="168"/>
                  </a:lnTo>
                  <a:lnTo>
                    <a:pt x="2" y="205"/>
                  </a:lnTo>
                  <a:lnTo>
                    <a:pt x="9" y="241"/>
                  </a:lnTo>
                  <a:lnTo>
                    <a:pt x="17" y="277"/>
                  </a:lnTo>
                  <a:lnTo>
                    <a:pt x="27" y="312"/>
                  </a:lnTo>
                  <a:lnTo>
                    <a:pt x="36" y="346"/>
                  </a:lnTo>
                  <a:lnTo>
                    <a:pt x="43" y="381"/>
                  </a:lnTo>
                  <a:lnTo>
                    <a:pt x="49" y="417"/>
                  </a:lnTo>
                  <a:lnTo>
                    <a:pt x="51" y="452"/>
                  </a:lnTo>
                  <a:lnTo>
                    <a:pt x="48" y="491"/>
                  </a:lnTo>
                  <a:lnTo>
                    <a:pt x="39" y="529"/>
                  </a:lnTo>
                  <a:lnTo>
                    <a:pt x="23" y="571"/>
                  </a:lnTo>
                  <a:lnTo>
                    <a:pt x="0" y="613"/>
                  </a:lnTo>
                  <a:lnTo>
                    <a:pt x="7" y="618"/>
                  </a:lnTo>
                  <a:lnTo>
                    <a:pt x="32" y="573"/>
                  </a:lnTo>
                  <a:lnTo>
                    <a:pt x="49" y="531"/>
                  </a:lnTo>
                  <a:lnTo>
                    <a:pt x="57" y="491"/>
                  </a:lnTo>
                  <a:lnTo>
                    <a:pt x="60" y="452"/>
                  </a:lnTo>
                  <a:lnTo>
                    <a:pt x="58" y="417"/>
                  </a:lnTo>
                  <a:lnTo>
                    <a:pt x="52" y="381"/>
                  </a:lnTo>
                  <a:lnTo>
                    <a:pt x="45" y="346"/>
                  </a:lnTo>
                  <a:lnTo>
                    <a:pt x="36" y="310"/>
                  </a:lnTo>
                  <a:lnTo>
                    <a:pt x="27" y="277"/>
                  </a:lnTo>
                  <a:lnTo>
                    <a:pt x="19" y="241"/>
                  </a:lnTo>
                  <a:lnTo>
                    <a:pt x="12" y="205"/>
                  </a:lnTo>
                  <a:lnTo>
                    <a:pt x="9" y="168"/>
                  </a:lnTo>
                  <a:lnTo>
                    <a:pt x="10" y="130"/>
                  </a:lnTo>
                  <a:lnTo>
                    <a:pt x="19" y="90"/>
                  </a:lnTo>
                  <a:lnTo>
                    <a:pt x="32" y="49"/>
                  </a:lnTo>
                  <a:lnTo>
                    <a:pt x="53" y="5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2" name="Group 35">
            <a:extLst>
              <a:ext uri="{FF2B5EF4-FFF2-40B4-BE49-F238E27FC236}">
                <a16:creationId xmlns:a16="http://schemas.microsoft.com/office/drawing/2014/main" id="{28EE98F8-823A-47A5-B763-65AB7622176C}"/>
              </a:ext>
            </a:extLst>
          </p:cNvPr>
          <p:cNvGrpSpPr>
            <a:grpSpLocks/>
          </p:cNvGrpSpPr>
          <p:nvPr/>
        </p:nvGrpSpPr>
        <p:grpSpPr bwMode="auto">
          <a:xfrm>
            <a:off x="460375" y="3705225"/>
            <a:ext cx="1323975" cy="655638"/>
            <a:chOff x="792" y="2475"/>
            <a:chExt cx="2808" cy="1361"/>
          </a:xfrm>
        </p:grpSpPr>
        <p:grpSp>
          <p:nvGrpSpPr>
            <p:cNvPr id="6247" name="Group 36">
              <a:extLst>
                <a:ext uri="{FF2B5EF4-FFF2-40B4-BE49-F238E27FC236}">
                  <a16:creationId xmlns:a16="http://schemas.microsoft.com/office/drawing/2014/main" id="{46A4DE36-ED4C-4A4C-9990-01D29221A08B}"/>
                </a:ext>
              </a:extLst>
            </p:cNvPr>
            <p:cNvGrpSpPr>
              <a:grpSpLocks/>
            </p:cNvGrpSpPr>
            <p:nvPr/>
          </p:nvGrpSpPr>
          <p:grpSpPr bwMode="auto">
            <a:xfrm rot="-5389807">
              <a:off x="1716" y="1551"/>
              <a:ext cx="809" cy="2658"/>
              <a:chOff x="1716" y="1551"/>
              <a:chExt cx="809" cy="2658"/>
            </a:xfrm>
          </p:grpSpPr>
          <p:sp>
            <p:nvSpPr>
              <p:cNvPr id="6270" name="Rectangle 37">
                <a:extLst>
                  <a:ext uri="{FF2B5EF4-FFF2-40B4-BE49-F238E27FC236}">
                    <a16:creationId xmlns:a16="http://schemas.microsoft.com/office/drawing/2014/main" id="{F0350467-2ABF-433F-9544-12B2383E5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48" y="1555"/>
                <a:ext cx="345" cy="2650"/>
              </a:xfrm>
              <a:prstGeom prst="rect">
                <a:avLst/>
              </a:pr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71" name="Freeform 38">
                <a:extLst>
                  <a:ext uri="{FF2B5EF4-FFF2-40B4-BE49-F238E27FC236}">
                    <a16:creationId xmlns:a16="http://schemas.microsoft.com/office/drawing/2014/main" id="{55D95BA3-B5EC-48C3-AB6D-0AE5E2FF71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555"/>
                <a:ext cx="332" cy="2650"/>
              </a:xfrm>
              <a:custGeom>
                <a:avLst/>
                <a:gdLst>
                  <a:gd name="T0" fmla="*/ 166 w 664"/>
                  <a:gd name="T1" fmla="*/ 0 h 5300"/>
                  <a:gd name="T2" fmla="*/ 157 w 664"/>
                  <a:gd name="T3" fmla="*/ 0 h 5300"/>
                  <a:gd name="T4" fmla="*/ 149 w 664"/>
                  <a:gd name="T5" fmla="*/ 0 h 5300"/>
                  <a:gd name="T6" fmla="*/ 142 w 664"/>
                  <a:gd name="T7" fmla="*/ 0 h 5300"/>
                  <a:gd name="T8" fmla="*/ 135 w 664"/>
                  <a:gd name="T9" fmla="*/ 0 h 5300"/>
                  <a:gd name="T10" fmla="*/ 129 w 664"/>
                  <a:gd name="T11" fmla="*/ 0 h 5300"/>
                  <a:gd name="T12" fmla="*/ 124 w 664"/>
                  <a:gd name="T13" fmla="*/ 0 h 5300"/>
                  <a:gd name="T14" fmla="*/ 118 w 664"/>
                  <a:gd name="T15" fmla="*/ 0 h 5300"/>
                  <a:gd name="T16" fmla="*/ 111 w 664"/>
                  <a:gd name="T17" fmla="*/ 0 h 5300"/>
                  <a:gd name="T18" fmla="*/ 104 w 664"/>
                  <a:gd name="T19" fmla="*/ 0 h 5300"/>
                  <a:gd name="T20" fmla="*/ 95 w 664"/>
                  <a:gd name="T21" fmla="*/ 0 h 5300"/>
                  <a:gd name="T22" fmla="*/ 85 w 664"/>
                  <a:gd name="T23" fmla="*/ 0 h 5300"/>
                  <a:gd name="T24" fmla="*/ 73 w 664"/>
                  <a:gd name="T25" fmla="*/ 0 h 5300"/>
                  <a:gd name="T26" fmla="*/ 59 w 664"/>
                  <a:gd name="T27" fmla="*/ 0 h 5300"/>
                  <a:gd name="T28" fmla="*/ 43 w 664"/>
                  <a:gd name="T29" fmla="*/ 0 h 5300"/>
                  <a:gd name="T30" fmla="*/ 23 w 664"/>
                  <a:gd name="T31" fmla="*/ 0 h 5300"/>
                  <a:gd name="T32" fmla="*/ 0 w 664"/>
                  <a:gd name="T33" fmla="*/ 0 h 5300"/>
                  <a:gd name="T34" fmla="*/ 0 w 664"/>
                  <a:gd name="T35" fmla="*/ 249 h 5300"/>
                  <a:gd name="T36" fmla="*/ 0 w 664"/>
                  <a:gd name="T37" fmla="*/ 442 h 5300"/>
                  <a:gd name="T38" fmla="*/ 0 w 664"/>
                  <a:gd name="T39" fmla="*/ 745 h 5300"/>
                  <a:gd name="T40" fmla="*/ 0 w 664"/>
                  <a:gd name="T41" fmla="*/ 1325 h 5300"/>
                  <a:gd name="T42" fmla="*/ 10 w 664"/>
                  <a:gd name="T43" fmla="*/ 1325 h 5300"/>
                  <a:gd name="T44" fmla="*/ 18 w 664"/>
                  <a:gd name="T45" fmla="*/ 1325 h 5300"/>
                  <a:gd name="T46" fmla="*/ 25 w 664"/>
                  <a:gd name="T47" fmla="*/ 1325 h 5300"/>
                  <a:gd name="T48" fmla="*/ 32 w 664"/>
                  <a:gd name="T49" fmla="*/ 1325 h 5300"/>
                  <a:gd name="T50" fmla="*/ 37 w 664"/>
                  <a:gd name="T51" fmla="*/ 1325 h 5300"/>
                  <a:gd name="T52" fmla="*/ 43 w 664"/>
                  <a:gd name="T53" fmla="*/ 1325 h 5300"/>
                  <a:gd name="T54" fmla="*/ 49 w 664"/>
                  <a:gd name="T55" fmla="*/ 1325 h 5300"/>
                  <a:gd name="T56" fmla="*/ 56 w 664"/>
                  <a:gd name="T57" fmla="*/ 1325 h 5300"/>
                  <a:gd name="T58" fmla="*/ 63 w 664"/>
                  <a:gd name="T59" fmla="*/ 1325 h 5300"/>
                  <a:gd name="T60" fmla="*/ 72 w 664"/>
                  <a:gd name="T61" fmla="*/ 1325 h 5300"/>
                  <a:gd name="T62" fmla="*/ 82 w 664"/>
                  <a:gd name="T63" fmla="*/ 1325 h 5300"/>
                  <a:gd name="T64" fmla="*/ 94 w 664"/>
                  <a:gd name="T65" fmla="*/ 1325 h 5300"/>
                  <a:gd name="T66" fmla="*/ 108 w 664"/>
                  <a:gd name="T67" fmla="*/ 1325 h 5300"/>
                  <a:gd name="T68" fmla="*/ 125 w 664"/>
                  <a:gd name="T69" fmla="*/ 1325 h 5300"/>
                  <a:gd name="T70" fmla="*/ 144 w 664"/>
                  <a:gd name="T71" fmla="*/ 1325 h 5300"/>
                  <a:gd name="T72" fmla="*/ 166 w 664"/>
                  <a:gd name="T73" fmla="*/ 1325 h 5300"/>
                  <a:gd name="T74" fmla="*/ 166 w 664"/>
                  <a:gd name="T75" fmla="*/ 1077 h 5300"/>
                  <a:gd name="T76" fmla="*/ 166 w 664"/>
                  <a:gd name="T77" fmla="*/ 884 h 5300"/>
                  <a:gd name="T78" fmla="*/ 166 w 664"/>
                  <a:gd name="T79" fmla="*/ 580 h 5300"/>
                  <a:gd name="T80" fmla="*/ 166 w 66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64" h="5300">
                    <a:moveTo>
                      <a:pt x="664" y="0"/>
                    </a:moveTo>
                    <a:lnTo>
                      <a:pt x="626" y="0"/>
                    </a:lnTo>
                    <a:lnTo>
                      <a:pt x="594" y="0"/>
                    </a:lnTo>
                    <a:lnTo>
                      <a:pt x="565" y="0"/>
                    </a:lnTo>
                    <a:lnTo>
                      <a:pt x="540" y="0"/>
                    </a:lnTo>
                    <a:lnTo>
                      <a:pt x="516" y="0"/>
                    </a:lnTo>
                    <a:lnTo>
                      <a:pt x="493" y="0"/>
                    </a:lnTo>
                    <a:lnTo>
                      <a:pt x="469" y="0"/>
                    </a:lnTo>
                    <a:lnTo>
                      <a:pt x="443" y="0"/>
                    </a:lnTo>
                    <a:lnTo>
                      <a:pt x="414" y="0"/>
                    </a:lnTo>
                    <a:lnTo>
                      <a:pt x="379" y="0"/>
                    </a:lnTo>
                    <a:lnTo>
                      <a:pt x="339" y="0"/>
                    </a:lnTo>
                    <a:lnTo>
                      <a:pt x="291" y="0"/>
                    </a:lnTo>
                    <a:lnTo>
                      <a:pt x="234" y="0"/>
                    </a:lnTo>
                    <a:lnTo>
                      <a:pt x="169" y="0"/>
                    </a:lnTo>
                    <a:lnTo>
                      <a:pt x="9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8" y="5300"/>
                    </a:lnTo>
                    <a:lnTo>
                      <a:pt x="72" y="5300"/>
                    </a:lnTo>
                    <a:lnTo>
                      <a:pt x="100" y="5299"/>
                    </a:lnTo>
                    <a:lnTo>
                      <a:pt x="125" y="5299"/>
                    </a:lnTo>
                    <a:lnTo>
                      <a:pt x="148" y="5299"/>
                    </a:lnTo>
                    <a:lnTo>
                      <a:pt x="172" y="5299"/>
                    </a:lnTo>
                    <a:lnTo>
                      <a:pt x="195" y="5299"/>
                    </a:lnTo>
                    <a:lnTo>
                      <a:pt x="222" y="5299"/>
                    </a:lnTo>
                    <a:lnTo>
                      <a:pt x="252" y="5299"/>
                    </a:lnTo>
                    <a:lnTo>
                      <a:pt x="286" y="5299"/>
                    </a:lnTo>
                    <a:lnTo>
                      <a:pt x="326" y="5299"/>
                    </a:lnTo>
                    <a:lnTo>
                      <a:pt x="374" y="5299"/>
                    </a:lnTo>
                    <a:lnTo>
                      <a:pt x="430" y="5299"/>
                    </a:lnTo>
                    <a:lnTo>
                      <a:pt x="497" y="5299"/>
                    </a:lnTo>
                    <a:lnTo>
                      <a:pt x="574" y="5300"/>
                    </a:lnTo>
                    <a:lnTo>
                      <a:pt x="664" y="5300"/>
                    </a:lnTo>
                    <a:lnTo>
                      <a:pt x="664" y="4306"/>
                    </a:lnTo>
                    <a:lnTo>
                      <a:pt x="664" y="3533"/>
                    </a:lnTo>
                    <a:lnTo>
                      <a:pt x="664" y="2318"/>
                    </a:lnTo>
                    <a:lnTo>
                      <a:pt x="664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2" name="Freeform 39">
                <a:extLst>
                  <a:ext uri="{FF2B5EF4-FFF2-40B4-BE49-F238E27FC236}">
                    <a16:creationId xmlns:a16="http://schemas.microsoft.com/office/drawing/2014/main" id="{FADE6903-8683-4061-9AB9-F4ABEB9000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5" y="1555"/>
                <a:ext cx="318" cy="2650"/>
              </a:xfrm>
              <a:custGeom>
                <a:avLst/>
                <a:gdLst>
                  <a:gd name="T0" fmla="*/ 159 w 637"/>
                  <a:gd name="T1" fmla="*/ 0 h 5300"/>
                  <a:gd name="T2" fmla="*/ 150 w 637"/>
                  <a:gd name="T3" fmla="*/ 0 h 5300"/>
                  <a:gd name="T4" fmla="*/ 142 w 637"/>
                  <a:gd name="T5" fmla="*/ 0 h 5300"/>
                  <a:gd name="T6" fmla="*/ 135 w 637"/>
                  <a:gd name="T7" fmla="*/ 0 h 5300"/>
                  <a:gd name="T8" fmla="*/ 129 w 637"/>
                  <a:gd name="T9" fmla="*/ 0 h 5300"/>
                  <a:gd name="T10" fmla="*/ 124 w 637"/>
                  <a:gd name="T11" fmla="*/ 0 h 5300"/>
                  <a:gd name="T12" fmla="*/ 118 w 637"/>
                  <a:gd name="T13" fmla="*/ 0 h 5300"/>
                  <a:gd name="T14" fmla="*/ 112 w 637"/>
                  <a:gd name="T15" fmla="*/ 0 h 5300"/>
                  <a:gd name="T16" fmla="*/ 106 w 637"/>
                  <a:gd name="T17" fmla="*/ 0 h 5300"/>
                  <a:gd name="T18" fmla="*/ 99 w 637"/>
                  <a:gd name="T19" fmla="*/ 0 h 5300"/>
                  <a:gd name="T20" fmla="*/ 90 w 637"/>
                  <a:gd name="T21" fmla="*/ 0 h 5300"/>
                  <a:gd name="T22" fmla="*/ 81 w 637"/>
                  <a:gd name="T23" fmla="*/ 0 h 5300"/>
                  <a:gd name="T24" fmla="*/ 69 w 637"/>
                  <a:gd name="T25" fmla="*/ 0 h 5300"/>
                  <a:gd name="T26" fmla="*/ 56 w 637"/>
                  <a:gd name="T27" fmla="*/ 0 h 5300"/>
                  <a:gd name="T28" fmla="*/ 40 w 637"/>
                  <a:gd name="T29" fmla="*/ 0 h 5300"/>
                  <a:gd name="T30" fmla="*/ 21 w 637"/>
                  <a:gd name="T31" fmla="*/ 0 h 5300"/>
                  <a:gd name="T32" fmla="*/ 0 w 637"/>
                  <a:gd name="T33" fmla="*/ 0 h 5300"/>
                  <a:gd name="T34" fmla="*/ 0 w 637"/>
                  <a:gd name="T35" fmla="*/ 249 h 5300"/>
                  <a:gd name="T36" fmla="*/ 0 w 637"/>
                  <a:gd name="T37" fmla="*/ 442 h 5300"/>
                  <a:gd name="T38" fmla="*/ 0 w 637"/>
                  <a:gd name="T39" fmla="*/ 745 h 5300"/>
                  <a:gd name="T40" fmla="*/ 0 w 637"/>
                  <a:gd name="T41" fmla="*/ 1325 h 5300"/>
                  <a:gd name="T42" fmla="*/ 9 w 637"/>
                  <a:gd name="T43" fmla="*/ 1325 h 5300"/>
                  <a:gd name="T44" fmla="*/ 17 w 637"/>
                  <a:gd name="T45" fmla="*/ 1325 h 5300"/>
                  <a:gd name="T46" fmla="*/ 24 w 637"/>
                  <a:gd name="T47" fmla="*/ 1325 h 5300"/>
                  <a:gd name="T48" fmla="*/ 30 w 637"/>
                  <a:gd name="T49" fmla="*/ 1325 h 5300"/>
                  <a:gd name="T50" fmla="*/ 35 w 637"/>
                  <a:gd name="T51" fmla="*/ 1325 h 5300"/>
                  <a:gd name="T52" fmla="*/ 41 w 637"/>
                  <a:gd name="T53" fmla="*/ 1325 h 5300"/>
                  <a:gd name="T54" fmla="*/ 46 w 637"/>
                  <a:gd name="T55" fmla="*/ 1325 h 5300"/>
                  <a:gd name="T56" fmla="*/ 53 w 637"/>
                  <a:gd name="T57" fmla="*/ 1325 h 5300"/>
                  <a:gd name="T58" fmla="*/ 60 w 637"/>
                  <a:gd name="T59" fmla="*/ 1325 h 5300"/>
                  <a:gd name="T60" fmla="*/ 68 w 637"/>
                  <a:gd name="T61" fmla="*/ 1325 h 5300"/>
                  <a:gd name="T62" fmla="*/ 78 w 637"/>
                  <a:gd name="T63" fmla="*/ 1325 h 5300"/>
                  <a:gd name="T64" fmla="*/ 89 w 637"/>
                  <a:gd name="T65" fmla="*/ 1325 h 5300"/>
                  <a:gd name="T66" fmla="*/ 103 w 637"/>
                  <a:gd name="T67" fmla="*/ 1325 h 5300"/>
                  <a:gd name="T68" fmla="*/ 119 w 637"/>
                  <a:gd name="T69" fmla="*/ 1325 h 5300"/>
                  <a:gd name="T70" fmla="*/ 137 w 637"/>
                  <a:gd name="T71" fmla="*/ 1325 h 5300"/>
                  <a:gd name="T72" fmla="*/ 159 w 637"/>
                  <a:gd name="T73" fmla="*/ 1325 h 5300"/>
                  <a:gd name="T74" fmla="*/ 159 w 637"/>
                  <a:gd name="T75" fmla="*/ 1077 h 5300"/>
                  <a:gd name="T76" fmla="*/ 159 w 637"/>
                  <a:gd name="T77" fmla="*/ 884 h 5300"/>
                  <a:gd name="T78" fmla="*/ 159 w 637"/>
                  <a:gd name="T79" fmla="*/ 580 h 5300"/>
                  <a:gd name="T80" fmla="*/ 159 w 63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37" h="5300">
                    <a:moveTo>
                      <a:pt x="637" y="0"/>
                    </a:moveTo>
                    <a:lnTo>
                      <a:pt x="600" y="0"/>
                    </a:lnTo>
                    <a:lnTo>
                      <a:pt x="569" y="0"/>
                    </a:lnTo>
                    <a:lnTo>
                      <a:pt x="542" y="0"/>
                    </a:lnTo>
                    <a:lnTo>
                      <a:pt x="518" y="0"/>
                    </a:lnTo>
                    <a:lnTo>
                      <a:pt x="496" y="0"/>
                    </a:lnTo>
                    <a:lnTo>
                      <a:pt x="474" y="0"/>
                    </a:lnTo>
                    <a:lnTo>
                      <a:pt x="451" y="0"/>
                    </a:lnTo>
                    <a:lnTo>
                      <a:pt x="425" y="0"/>
                    </a:lnTo>
                    <a:lnTo>
                      <a:pt x="397" y="0"/>
                    </a:lnTo>
                    <a:lnTo>
                      <a:pt x="363" y="0"/>
                    </a:lnTo>
                    <a:lnTo>
                      <a:pt x="325" y="0"/>
                    </a:lnTo>
                    <a:lnTo>
                      <a:pt x="279" y="0"/>
                    </a:lnTo>
                    <a:lnTo>
                      <a:pt x="225" y="0"/>
                    </a:lnTo>
                    <a:lnTo>
                      <a:pt x="162" y="0"/>
                    </a:lnTo>
                    <a:lnTo>
                      <a:pt x="87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7" y="5300"/>
                    </a:lnTo>
                    <a:lnTo>
                      <a:pt x="68" y="5300"/>
                    </a:lnTo>
                    <a:lnTo>
                      <a:pt x="96" y="5299"/>
                    </a:lnTo>
                    <a:lnTo>
                      <a:pt x="120" y="5299"/>
                    </a:lnTo>
                    <a:lnTo>
                      <a:pt x="142" y="5299"/>
                    </a:lnTo>
                    <a:lnTo>
                      <a:pt x="164" y="5299"/>
                    </a:lnTo>
                    <a:lnTo>
                      <a:pt x="187" y="5299"/>
                    </a:lnTo>
                    <a:lnTo>
                      <a:pt x="212" y="5299"/>
                    </a:lnTo>
                    <a:lnTo>
                      <a:pt x="241" y="5299"/>
                    </a:lnTo>
                    <a:lnTo>
                      <a:pt x="275" y="5299"/>
                    </a:lnTo>
                    <a:lnTo>
                      <a:pt x="313" y="5299"/>
                    </a:lnTo>
                    <a:lnTo>
                      <a:pt x="359" y="5299"/>
                    </a:lnTo>
                    <a:lnTo>
                      <a:pt x="413" y="5299"/>
                    </a:lnTo>
                    <a:lnTo>
                      <a:pt x="476" y="5299"/>
                    </a:lnTo>
                    <a:lnTo>
                      <a:pt x="551" y="5300"/>
                    </a:lnTo>
                    <a:lnTo>
                      <a:pt x="637" y="5300"/>
                    </a:lnTo>
                    <a:lnTo>
                      <a:pt x="637" y="4306"/>
                    </a:lnTo>
                    <a:lnTo>
                      <a:pt x="637" y="3533"/>
                    </a:lnTo>
                    <a:lnTo>
                      <a:pt x="637" y="2318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3" name="Freeform 40">
                <a:extLst>
                  <a:ext uri="{FF2B5EF4-FFF2-40B4-BE49-F238E27FC236}">
                    <a16:creationId xmlns:a16="http://schemas.microsoft.com/office/drawing/2014/main" id="{D30A42F8-08C7-4B77-AAEA-8032D7EA3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9" y="1555"/>
                <a:ext cx="304" cy="2650"/>
              </a:xfrm>
              <a:custGeom>
                <a:avLst/>
                <a:gdLst>
                  <a:gd name="T0" fmla="*/ 152 w 609"/>
                  <a:gd name="T1" fmla="*/ 0 h 5300"/>
                  <a:gd name="T2" fmla="*/ 143 w 609"/>
                  <a:gd name="T3" fmla="*/ 0 h 5300"/>
                  <a:gd name="T4" fmla="*/ 136 w 609"/>
                  <a:gd name="T5" fmla="*/ 0 h 5300"/>
                  <a:gd name="T6" fmla="*/ 129 w 609"/>
                  <a:gd name="T7" fmla="*/ 0 h 5300"/>
                  <a:gd name="T8" fmla="*/ 123 w 609"/>
                  <a:gd name="T9" fmla="*/ 0 h 5300"/>
                  <a:gd name="T10" fmla="*/ 118 w 609"/>
                  <a:gd name="T11" fmla="*/ 0 h 5300"/>
                  <a:gd name="T12" fmla="*/ 113 w 609"/>
                  <a:gd name="T13" fmla="*/ 0 h 5300"/>
                  <a:gd name="T14" fmla="*/ 107 w 609"/>
                  <a:gd name="T15" fmla="*/ 0 h 5300"/>
                  <a:gd name="T16" fmla="*/ 101 w 609"/>
                  <a:gd name="T17" fmla="*/ 0 h 5300"/>
                  <a:gd name="T18" fmla="*/ 94 w 609"/>
                  <a:gd name="T19" fmla="*/ 0 h 5300"/>
                  <a:gd name="T20" fmla="*/ 86 w 609"/>
                  <a:gd name="T21" fmla="*/ 0 h 5300"/>
                  <a:gd name="T22" fmla="*/ 77 w 609"/>
                  <a:gd name="T23" fmla="*/ 0 h 5300"/>
                  <a:gd name="T24" fmla="*/ 66 w 609"/>
                  <a:gd name="T25" fmla="*/ 0 h 5300"/>
                  <a:gd name="T26" fmla="*/ 53 w 609"/>
                  <a:gd name="T27" fmla="*/ 0 h 5300"/>
                  <a:gd name="T28" fmla="*/ 38 w 609"/>
                  <a:gd name="T29" fmla="*/ 0 h 5300"/>
                  <a:gd name="T30" fmla="*/ 20 w 609"/>
                  <a:gd name="T31" fmla="*/ 0 h 5300"/>
                  <a:gd name="T32" fmla="*/ 0 w 609"/>
                  <a:gd name="T33" fmla="*/ 0 h 5300"/>
                  <a:gd name="T34" fmla="*/ 0 w 609"/>
                  <a:gd name="T35" fmla="*/ 249 h 5300"/>
                  <a:gd name="T36" fmla="*/ 0 w 609"/>
                  <a:gd name="T37" fmla="*/ 442 h 5300"/>
                  <a:gd name="T38" fmla="*/ 0 w 609"/>
                  <a:gd name="T39" fmla="*/ 745 h 5300"/>
                  <a:gd name="T40" fmla="*/ 0 w 609"/>
                  <a:gd name="T41" fmla="*/ 1325 h 5300"/>
                  <a:gd name="T42" fmla="*/ 8 w 609"/>
                  <a:gd name="T43" fmla="*/ 1325 h 5300"/>
                  <a:gd name="T44" fmla="*/ 16 w 609"/>
                  <a:gd name="T45" fmla="*/ 1325 h 5300"/>
                  <a:gd name="T46" fmla="*/ 22 w 609"/>
                  <a:gd name="T47" fmla="*/ 1325 h 5300"/>
                  <a:gd name="T48" fmla="*/ 28 w 609"/>
                  <a:gd name="T49" fmla="*/ 1325 h 5300"/>
                  <a:gd name="T50" fmla="*/ 34 w 609"/>
                  <a:gd name="T51" fmla="*/ 1325 h 5300"/>
                  <a:gd name="T52" fmla="*/ 39 w 609"/>
                  <a:gd name="T53" fmla="*/ 1325 h 5300"/>
                  <a:gd name="T54" fmla="*/ 44 w 609"/>
                  <a:gd name="T55" fmla="*/ 1325 h 5300"/>
                  <a:gd name="T56" fmla="*/ 50 w 609"/>
                  <a:gd name="T57" fmla="*/ 1325 h 5300"/>
                  <a:gd name="T58" fmla="*/ 57 w 609"/>
                  <a:gd name="T59" fmla="*/ 1325 h 5300"/>
                  <a:gd name="T60" fmla="*/ 65 w 609"/>
                  <a:gd name="T61" fmla="*/ 1325 h 5300"/>
                  <a:gd name="T62" fmla="*/ 74 w 609"/>
                  <a:gd name="T63" fmla="*/ 1325 h 5300"/>
                  <a:gd name="T64" fmla="*/ 85 w 609"/>
                  <a:gd name="T65" fmla="*/ 1325 h 5300"/>
                  <a:gd name="T66" fmla="*/ 98 w 609"/>
                  <a:gd name="T67" fmla="*/ 1325 h 5300"/>
                  <a:gd name="T68" fmla="*/ 113 w 609"/>
                  <a:gd name="T69" fmla="*/ 1325 h 5300"/>
                  <a:gd name="T70" fmla="*/ 131 w 609"/>
                  <a:gd name="T71" fmla="*/ 1325 h 5300"/>
                  <a:gd name="T72" fmla="*/ 152 w 609"/>
                  <a:gd name="T73" fmla="*/ 1325 h 5300"/>
                  <a:gd name="T74" fmla="*/ 152 w 609"/>
                  <a:gd name="T75" fmla="*/ 1077 h 5300"/>
                  <a:gd name="T76" fmla="*/ 152 w 609"/>
                  <a:gd name="T77" fmla="*/ 884 h 5300"/>
                  <a:gd name="T78" fmla="*/ 152 w 609"/>
                  <a:gd name="T79" fmla="*/ 580 h 5300"/>
                  <a:gd name="T80" fmla="*/ 152 w 60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09" h="5300">
                    <a:moveTo>
                      <a:pt x="609" y="0"/>
                    </a:moveTo>
                    <a:lnTo>
                      <a:pt x="574" y="0"/>
                    </a:lnTo>
                    <a:lnTo>
                      <a:pt x="544" y="0"/>
                    </a:lnTo>
                    <a:lnTo>
                      <a:pt x="518" y="0"/>
                    </a:lnTo>
                    <a:lnTo>
                      <a:pt x="495" y="0"/>
                    </a:lnTo>
                    <a:lnTo>
                      <a:pt x="473" y="0"/>
                    </a:lnTo>
                    <a:lnTo>
                      <a:pt x="452" y="0"/>
                    </a:lnTo>
                    <a:lnTo>
                      <a:pt x="430" y="0"/>
                    </a:lnTo>
                    <a:lnTo>
                      <a:pt x="406" y="0"/>
                    </a:lnTo>
                    <a:lnTo>
                      <a:pt x="379" y="0"/>
                    </a:lnTo>
                    <a:lnTo>
                      <a:pt x="347" y="0"/>
                    </a:lnTo>
                    <a:lnTo>
                      <a:pt x="310" y="0"/>
                    </a:lnTo>
                    <a:lnTo>
                      <a:pt x="267" y="0"/>
                    </a:lnTo>
                    <a:lnTo>
                      <a:pt x="215" y="0"/>
                    </a:lnTo>
                    <a:lnTo>
                      <a:pt x="154" y="0"/>
                    </a:lnTo>
                    <a:lnTo>
                      <a:pt x="8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5" y="5300"/>
                    </a:lnTo>
                    <a:lnTo>
                      <a:pt x="65" y="5300"/>
                    </a:lnTo>
                    <a:lnTo>
                      <a:pt x="91" y="5299"/>
                    </a:lnTo>
                    <a:lnTo>
                      <a:pt x="114" y="5299"/>
                    </a:lnTo>
                    <a:lnTo>
                      <a:pt x="136" y="5299"/>
                    </a:lnTo>
                    <a:lnTo>
                      <a:pt x="157" y="5299"/>
                    </a:lnTo>
                    <a:lnTo>
                      <a:pt x="179" y="5299"/>
                    </a:lnTo>
                    <a:lnTo>
                      <a:pt x="203" y="5299"/>
                    </a:lnTo>
                    <a:lnTo>
                      <a:pt x="230" y="5299"/>
                    </a:lnTo>
                    <a:lnTo>
                      <a:pt x="262" y="5299"/>
                    </a:lnTo>
                    <a:lnTo>
                      <a:pt x="299" y="5299"/>
                    </a:lnTo>
                    <a:lnTo>
                      <a:pt x="343" y="5299"/>
                    </a:lnTo>
                    <a:lnTo>
                      <a:pt x="394" y="5299"/>
                    </a:lnTo>
                    <a:lnTo>
                      <a:pt x="455" y="5299"/>
                    </a:lnTo>
                    <a:lnTo>
                      <a:pt x="526" y="5300"/>
                    </a:lnTo>
                    <a:lnTo>
                      <a:pt x="609" y="5300"/>
                    </a:lnTo>
                    <a:lnTo>
                      <a:pt x="609" y="4306"/>
                    </a:lnTo>
                    <a:lnTo>
                      <a:pt x="609" y="3533"/>
                    </a:lnTo>
                    <a:lnTo>
                      <a:pt x="609" y="2318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919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4" name="Freeform 41">
                <a:extLst>
                  <a:ext uri="{FF2B5EF4-FFF2-40B4-BE49-F238E27FC236}">
                    <a16:creationId xmlns:a16="http://schemas.microsoft.com/office/drawing/2014/main" id="{20680C6B-B5DB-429C-8950-63E1C410F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2" y="1555"/>
                <a:ext cx="291" cy="2650"/>
              </a:xfrm>
              <a:custGeom>
                <a:avLst/>
                <a:gdLst>
                  <a:gd name="T0" fmla="*/ 146 w 582"/>
                  <a:gd name="T1" fmla="*/ 0 h 5300"/>
                  <a:gd name="T2" fmla="*/ 138 w 582"/>
                  <a:gd name="T3" fmla="*/ 0 h 5300"/>
                  <a:gd name="T4" fmla="*/ 130 w 582"/>
                  <a:gd name="T5" fmla="*/ 0 h 5300"/>
                  <a:gd name="T6" fmla="*/ 124 w 582"/>
                  <a:gd name="T7" fmla="*/ 0 h 5300"/>
                  <a:gd name="T8" fmla="*/ 119 w 582"/>
                  <a:gd name="T9" fmla="*/ 0 h 5300"/>
                  <a:gd name="T10" fmla="*/ 113 w 582"/>
                  <a:gd name="T11" fmla="*/ 0 h 5300"/>
                  <a:gd name="T12" fmla="*/ 108 w 582"/>
                  <a:gd name="T13" fmla="*/ 0 h 5300"/>
                  <a:gd name="T14" fmla="*/ 103 w 582"/>
                  <a:gd name="T15" fmla="*/ 0 h 5300"/>
                  <a:gd name="T16" fmla="*/ 98 w 582"/>
                  <a:gd name="T17" fmla="*/ 0 h 5300"/>
                  <a:gd name="T18" fmla="*/ 91 w 582"/>
                  <a:gd name="T19" fmla="*/ 0 h 5300"/>
                  <a:gd name="T20" fmla="*/ 83 w 582"/>
                  <a:gd name="T21" fmla="*/ 0 h 5300"/>
                  <a:gd name="T22" fmla="*/ 74 w 582"/>
                  <a:gd name="T23" fmla="*/ 0 h 5300"/>
                  <a:gd name="T24" fmla="*/ 64 w 582"/>
                  <a:gd name="T25" fmla="*/ 0 h 5300"/>
                  <a:gd name="T26" fmla="*/ 52 w 582"/>
                  <a:gd name="T27" fmla="*/ 0 h 5300"/>
                  <a:gd name="T28" fmla="*/ 37 w 582"/>
                  <a:gd name="T29" fmla="*/ 0 h 5300"/>
                  <a:gd name="T30" fmla="*/ 20 w 582"/>
                  <a:gd name="T31" fmla="*/ 0 h 5300"/>
                  <a:gd name="T32" fmla="*/ 0 w 582"/>
                  <a:gd name="T33" fmla="*/ 0 h 5300"/>
                  <a:gd name="T34" fmla="*/ 0 w 582"/>
                  <a:gd name="T35" fmla="*/ 249 h 5300"/>
                  <a:gd name="T36" fmla="*/ 0 w 582"/>
                  <a:gd name="T37" fmla="*/ 442 h 5300"/>
                  <a:gd name="T38" fmla="*/ 0 w 582"/>
                  <a:gd name="T39" fmla="*/ 745 h 5300"/>
                  <a:gd name="T40" fmla="*/ 0 w 582"/>
                  <a:gd name="T41" fmla="*/ 1325 h 5300"/>
                  <a:gd name="T42" fmla="*/ 9 w 582"/>
                  <a:gd name="T43" fmla="*/ 1325 h 5300"/>
                  <a:gd name="T44" fmla="*/ 16 w 582"/>
                  <a:gd name="T45" fmla="*/ 1325 h 5300"/>
                  <a:gd name="T46" fmla="*/ 22 w 582"/>
                  <a:gd name="T47" fmla="*/ 1325 h 5300"/>
                  <a:gd name="T48" fmla="*/ 28 w 582"/>
                  <a:gd name="T49" fmla="*/ 1325 h 5300"/>
                  <a:gd name="T50" fmla="*/ 33 w 582"/>
                  <a:gd name="T51" fmla="*/ 1325 h 5300"/>
                  <a:gd name="T52" fmla="*/ 38 w 582"/>
                  <a:gd name="T53" fmla="*/ 1325 h 5300"/>
                  <a:gd name="T54" fmla="*/ 43 w 582"/>
                  <a:gd name="T55" fmla="*/ 1325 h 5300"/>
                  <a:gd name="T56" fmla="*/ 49 w 582"/>
                  <a:gd name="T57" fmla="*/ 1325 h 5300"/>
                  <a:gd name="T58" fmla="*/ 55 w 582"/>
                  <a:gd name="T59" fmla="*/ 1325 h 5300"/>
                  <a:gd name="T60" fmla="*/ 63 w 582"/>
                  <a:gd name="T61" fmla="*/ 1325 h 5300"/>
                  <a:gd name="T62" fmla="*/ 72 w 582"/>
                  <a:gd name="T63" fmla="*/ 1325 h 5300"/>
                  <a:gd name="T64" fmla="*/ 82 w 582"/>
                  <a:gd name="T65" fmla="*/ 1325 h 5300"/>
                  <a:gd name="T66" fmla="*/ 95 w 582"/>
                  <a:gd name="T67" fmla="*/ 1325 h 5300"/>
                  <a:gd name="T68" fmla="*/ 109 w 582"/>
                  <a:gd name="T69" fmla="*/ 1325 h 5300"/>
                  <a:gd name="T70" fmla="*/ 126 w 582"/>
                  <a:gd name="T71" fmla="*/ 1325 h 5300"/>
                  <a:gd name="T72" fmla="*/ 146 w 582"/>
                  <a:gd name="T73" fmla="*/ 1325 h 5300"/>
                  <a:gd name="T74" fmla="*/ 146 w 582"/>
                  <a:gd name="T75" fmla="*/ 1077 h 5300"/>
                  <a:gd name="T76" fmla="*/ 146 w 582"/>
                  <a:gd name="T77" fmla="*/ 884 h 5300"/>
                  <a:gd name="T78" fmla="*/ 146 w 582"/>
                  <a:gd name="T79" fmla="*/ 580 h 5300"/>
                  <a:gd name="T80" fmla="*/ 146 w 582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82" h="5300">
                    <a:moveTo>
                      <a:pt x="582" y="0"/>
                    </a:moveTo>
                    <a:lnTo>
                      <a:pt x="549" y="0"/>
                    </a:lnTo>
                    <a:lnTo>
                      <a:pt x="520" y="0"/>
                    </a:lnTo>
                    <a:lnTo>
                      <a:pt x="494" y="0"/>
                    </a:lnTo>
                    <a:lnTo>
                      <a:pt x="473" y="0"/>
                    </a:lnTo>
                    <a:lnTo>
                      <a:pt x="452" y="0"/>
                    </a:lnTo>
                    <a:lnTo>
                      <a:pt x="432" y="0"/>
                    </a:lnTo>
                    <a:lnTo>
                      <a:pt x="410" y="0"/>
                    </a:lnTo>
                    <a:lnTo>
                      <a:pt x="389" y="0"/>
                    </a:lnTo>
                    <a:lnTo>
                      <a:pt x="362" y="0"/>
                    </a:lnTo>
                    <a:lnTo>
                      <a:pt x="332" y="0"/>
                    </a:lnTo>
                    <a:lnTo>
                      <a:pt x="296" y="0"/>
                    </a:lnTo>
                    <a:lnTo>
                      <a:pt x="255" y="0"/>
                    </a:lnTo>
                    <a:lnTo>
                      <a:pt x="205" y="0"/>
                    </a:lnTo>
                    <a:lnTo>
                      <a:pt x="148" y="0"/>
                    </a:lnTo>
                    <a:lnTo>
                      <a:pt x="8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4" y="5300"/>
                    </a:lnTo>
                    <a:lnTo>
                      <a:pt x="63" y="5300"/>
                    </a:lnTo>
                    <a:lnTo>
                      <a:pt x="87" y="5299"/>
                    </a:lnTo>
                    <a:lnTo>
                      <a:pt x="110" y="5299"/>
                    </a:lnTo>
                    <a:lnTo>
                      <a:pt x="129" y="5299"/>
                    </a:lnTo>
                    <a:lnTo>
                      <a:pt x="150" y="5299"/>
                    </a:lnTo>
                    <a:lnTo>
                      <a:pt x="171" y="5299"/>
                    </a:lnTo>
                    <a:lnTo>
                      <a:pt x="194" y="5299"/>
                    </a:lnTo>
                    <a:lnTo>
                      <a:pt x="220" y="5299"/>
                    </a:lnTo>
                    <a:lnTo>
                      <a:pt x="250" y="5299"/>
                    </a:lnTo>
                    <a:lnTo>
                      <a:pt x="286" y="5299"/>
                    </a:lnTo>
                    <a:lnTo>
                      <a:pt x="327" y="5299"/>
                    </a:lnTo>
                    <a:lnTo>
                      <a:pt x="377" y="5299"/>
                    </a:lnTo>
                    <a:lnTo>
                      <a:pt x="435" y="5299"/>
                    </a:lnTo>
                    <a:lnTo>
                      <a:pt x="503" y="5300"/>
                    </a:lnTo>
                    <a:lnTo>
                      <a:pt x="582" y="5300"/>
                    </a:lnTo>
                    <a:lnTo>
                      <a:pt x="582" y="4306"/>
                    </a:lnTo>
                    <a:lnTo>
                      <a:pt x="582" y="3533"/>
                    </a:lnTo>
                    <a:lnTo>
                      <a:pt x="582" y="2318"/>
                    </a:lnTo>
                    <a:lnTo>
                      <a:pt x="582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5" name="Freeform 42">
                <a:extLst>
                  <a:ext uri="{FF2B5EF4-FFF2-40B4-BE49-F238E27FC236}">
                    <a16:creationId xmlns:a16="http://schemas.microsoft.com/office/drawing/2014/main" id="{B872406B-B20C-4B12-A0AC-5E2363C9D9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6" y="1555"/>
                <a:ext cx="277" cy="2650"/>
              </a:xfrm>
              <a:custGeom>
                <a:avLst/>
                <a:gdLst>
                  <a:gd name="T0" fmla="*/ 139 w 554"/>
                  <a:gd name="T1" fmla="*/ 0 h 5300"/>
                  <a:gd name="T2" fmla="*/ 131 w 554"/>
                  <a:gd name="T3" fmla="*/ 0 h 5300"/>
                  <a:gd name="T4" fmla="*/ 124 w 554"/>
                  <a:gd name="T5" fmla="*/ 0 h 5300"/>
                  <a:gd name="T6" fmla="*/ 118 w 554"/>
                  <a:gd name="T7" fmla="*/ 0 h 5300"/>
                  <a:gd name="T8" fmla="*/ 113 w 554"/>
                  <a:gd name="T9" fmla="*/ 0 h 5300"/>
                  <a:gd name="T10" fmla="*/ 108 w 554"/>
                  <a:gd name="T11" fmla="*/ 0 h 5300"/>
                  <a:gd name="T12" fmla="*/ 103 w 554"/>
                  <a:gd name="T13" fmla="*/ 0 h 5300"/>
                  <a:gd name="T14" fmla="*/ 98 w 554"/>
                  <a:gd name="T15" fmla="*/ 0 h 5300"/>
                  <a:gd name="T16" fmla="*/ 93 w 554"/>
                  <a:gd name="T17" fmla="*/ 0 h 5300"/>
                  <a:gd name="T18" fmla="*/ 87 w 554"/>
                  <a:gd name="T19" fmla="*/ 0 h 5300"/>
                  <a:gd name="T20" fmla="*/ 79 w 554"/>
                  <a:gd name="T21" fmla="*/ 0 h 5300"/>
                  <a:gd name="T22" fmla="*/ 71 w 554"/>
                  <a:gd name="T23" fmla="*/ 0 h 5300"/>
                  <a:gd name="T24" fmla="*/ 61 w 554"/>
                  <a:gd name="T25" fmla="*/ 0 h 5300"/>
                  <a:gd name="T26" fmla="*/ 49 w 554"/>
                  <a:gd name="T27" fmla="*/ 0 h 5300"/>
                  <a:gd name="T28" fmla="*/ 35 w 554"/>
                  <a:gd name="T29" fmla="*/ 0 h 5300"/>
                  <a:gd name="T30" fmla="*/ 19 w 554"/>
                  <a:gd name="T31" fmla="*/ 0 h 5300"/>
                  <a:gd name="T32" fmla="*/ 0 w 554"/>
                  <a:gd name="T33" fmla="*/ 0 h 5300"/>
                  <a:gd name="T34" fmla="*/ 0 w 554"/>
                  <a:gd name="T35" fmla="*/ 249 h 5300"/>
                  <a:gd name="T36" fmla="*/ 0 w 554"/>
                  <a:gd name="T37" fmla="*/ 442 h 5300"/>
                  <a:gd name="T38" fmla="*/ 0 w 554"/>
                  <a:gd name="T39" fmla="*/ 745 h 5300"/>
                  <a:gd name="T40" fmla="*/ 0 w 554"/>
                  <a:gd name="T41" fmla="*/ 1325 h 5300"/>
                  <a:gd name="T42" fmla="*/ 9 w 554"/>
                  <a:gd name="T43" fmla="*/ 1325 h 5300"/>
                  <a:gd name="T44" fmla="*/ 15 w 554"/>
                  <a:gd name="T45" fmla="*/ 1325 h 5300"/>
                  <a:gd name="T46" fmla="*/ 21 w 554"/>
                  <a:gd name="T47" fmla="*/ 1325 h 5300"/>
                  <a:gd name="T48" fmla="*/ 26 w 554"/>
                  <a:gd name="T49" fmla="*/ 1325 h 5300"/>
                  <a:gd name="T50" fmla="*/ 31 w 554"/>
                  <a:gd name="T51" fmla="*/ 1325 h 5300"/>
                  <a:gd name="T52" fmla="*/ 36 w 554"/>
                  <a:gd name="T53" fmla="*/ 1325 h 5300"/>
                  <a:gd name="T54" fmla="*/ 41 w 554"/>
                  <a:gd name="T55" fmla="*/ 1325 h 5300"/>
                  <a:gd name="T56" fmla="*/ 47 w 554"/>
                  <a:gd name="T57" fmla="*/ 1325 h 5300"/>
                  <a:gd name="T58" fmla="*/ 53 w 554"/>
                  <a:gd name="T59" fmla="*/ 1325 h 5300"/>
                  <a:gd name="T60" fmla="*/ 60 w 554"/>
                  <a:gd name="T61" fmla="*/ 1325 h 5300"/>
                  <a:gd name="T62" fmla="*/ 68 w 554"/>
                  <a:gd name="T63" fmla="*/ 1325 h 5300"/>
                  <a:gd name="T64" fmla="*/ 78 w 554"/>
                  <a:gd name="T65" fmla="*/ 1325 h 5300"/>
                  <a:gd name="T66" fmla="*/ 90 w 554"/>
                  <a:gd name="T67" fmla="*/ 1325 h 5300"/>
                  <a:gd name="T68" fmla="*/ 104 w 554"/>
                  <a:gd name="T69" fmla="*/ 1325 h 5300"/>
                  <a:gd name="T70" fmla="*/ 120 w 554"/>
                  <a:gd name="T71" fmla="*/ 1325 h 5300"/>
                  <a:gd name="T72" fmla="*/ 139 w 554"/>
                  <a:gd name="T73" fmla="*/ 1325 h 5300"/>
                  <a:gd name="T74" fmla="*/ 139 w 554"/>
                  <a:gd name="T75" fmla="*/ 1077 h 5300"/>
                  <a:gd name="T76" fmla="*/ 139 w 554"/>
                  <a:gd name="T77" fmla="*/ 884 h 5300"/>
                  <a:gd name="T78" fmla="*/ 139 w 554"/>
                  <a:gd name="T79" fmla="*/ 580 h 5300"/>
                  <a:gd name="T80" fmla="*/ 139 w 55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54" h="5300">
                    <a:moveTo>
                      <a:pt x="554" y="0"/>
                    </a:moveTo>
                    <a:lnTo>
                      <a:pt x="522" y="0"/>
                    </a:lnTo>
                    <a:lnTo>
                      <a:pt x="496" y="0"/>
                    </a:lnTo>
                    <a:lnTo>
                      <a:pt x="471" y="0"/>
                    </a:lnTo>
                    <a:lnTo>
                      <a:pt x="451" y="0"/>
                    </a:lnTo>
                    <a:lnTo>
                      <a:pt x="431" y="0"/>
                    </a:lnTo>
                    <a:lnTo>
                      <a:pt x="411" y="0"/>
                    </a:lnTo>
                    <a:lnTo>
                      <a:pt x="392" y="0"/>
                    </a:lnTo>
                    <a:lnTo>
                      <a:pt x="370" y="0"/>
                    </a:lnTo>
                    <a:lnTo>
                      <a:pt x="345" y="0"/>
                    </a:lnTo>
                    <a:lnTo>
                      <a:pt x="316" y="0"/>
                    </a:lnTo>
                    <a:lnTo>
                      <a:pt x="282" y="0"/>
                    </a:lnTo>
                    <a:lnTo>
                      <a:pt x="242" y="0"/>
                    </a:lnTo>
                    <a:lnTo>
                      <a:pt x="196" y="0"/>
                    </a:lnTo>
                    <a:lnTo>
                      <a:pt x="140" y="0"/>
                    </a:lnTo>
                    <a:lnTo>
                      <a:pt x="75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3" y="5300"/>
                    </a:lnTo>
                    <a:lnTo>
                      <a:pt x="59" y="5300"/>
                    </a:lnTo>
                    <a:lnTo>
                      <a:pt x="83" y="5299"/>
                    </a:lnTo>
                    <a:lnTo>
                      <a:pt x="104" y="5299"/>
                    </a:lnTo>
                    <a:lnTo>
                      <a:pt x="123" y="5299"/>
                    </a:lnTo>
                    <a:lnTo>
                      <a:pt x="143" y="5299"/>
                    </a:lnTo>
                    <a:lnTo>
                      <a:pt x="163" y="5299"/>
                    </a:lnTo>
                    <a:lnTo>
                      <a:pt x="185" y="5299"/>
                    </a:lnTo>
                    <a:lnTo>
                      <a:pt x="210" y="5299"/>
                    </a:lnTo>
                    <a:lnTo>
                      <a:pt x="239" y="5299"/>
                    </a:lnTo>
                    <a:lnTo>
                      <a:pt x="272" y="5299"/>
                    </a:lnTo>
                    <a:lnTo>
                      <a:pt x="312" y="5299"/>
                    </a:lnTo>
                    <a:lnTo>
                      <a:pt x="358" y="5299"/>
                    </a:lnTo>
                    <a:lnTo>
                      <a:pt x="415" y="5299"/>
                    </a:lnTo>
                    <a:lnTo>
                      <a:pt x="479" y="5300"/>
                    </a:lnTo>
                    <a:lnTo>
                      <a:pt x="554" y="5300"/>
                    </a:lnTo>
                    <a:lnTo>
                      <a:pt x="554" y="4306"/>
                    </a:lnTo>
                    <a:lnTo>
                      <a:pt x="554" y="3533"/>
                    </a:lnTo>
                    <a:lnTo>
                      <a:pt x="554" y="2318"/>
                    </a:lnTo>
                    <a:lnTo>
                      <a:pt x="554" y="0"/>
                    </a:lnTo>
                    <a:close/>
                  </a:path>
                </a:pathLst>
              </a:custGeom>
              <a:solidFill>
                <a:srgbClr val="9E9E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6" name="Freeform 43">
                <a:extLst>
                  <a:ext uri="{FF2B5EF4-FFF2-40B4-BE49-F238E27FC236}">
                    <a16:creationId xmlns:a16="http://schemas.microsoft.com/office/drawing/2014/main" id="{FD44EB4C-C8F7-4BB5-B005-1A5C2BE2C0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9" y="1555"/>
                <a:ext cx="263" cy="2650"/>
              </a:xfrm>
              <a:custGeom>
                <a:avLst/>
                <a:gdLst>
                  <a:gd name="T0" fmla="*/ 131 w 527"/>
                  <a:gd name="T1" fmla="*/ 0 h 5300"/>
                  <a:gd name="T2" fmla="*/ 124 w 527"/>
                  <a:gd name="T3" fmla="*/ 0 h 5300"/>
                  <a:gd name="T4" fmla="*/ 117 w 527"/>
                  <a:gd name="T5" fmla="*/ 0 h 5300"/>
                  <a:gd name="T6" fmla="*/ 112 w 527"/>
                  <a:gd name="T7" fmla="*/ 0 h 5300"/>
                  <a:gd name="T8" fmla="*/ 107 w 527"/>
                  <a:gd name="T9" fmla="*/ 0 h 5300"/>
                  <a:gd name="T10" fmla="*/ 102 w 527"/>
                  <a:gd name="T11" fmla="*/ 0 h 5300"/>
                  <a:gd name="T12" fmla="*/ 97 w 527"/>
                  <a:gd name="T13" fmla="*/ 0 h 5300"/>
                  <a:gd name="T14" fmla="*/ 93 w 527"/>
                  <a:gd name="T15" fmla="*/ 0 h 5300"/>
                  <a:gd name="T16" fmla="*/ 87 w 527"/>
                  <a:gd name="T17" fmla="*/ 0 h 5300"/>
                  <a:gd name="T18" fmla="*/ 82 w 527"/>
                  <a:gd name="T19" fmla="*/ 0 h 5300"/>
                  <a:gd name="T20" fmla="*/ 75 w 527"/>
                  <a:gd name="T21" fmla="*/ 0 h 5300"/>
                  <a:gd name="T22" fmla="*/ 67 w 527"/>
                  <a:gd name="T23" fmla="*/ 0 h 5300"/>
                  <a:gd name="T24" fmla="*/ 57 w 527"/>
                  <a:gd name="T25" fmla="*/ 0 h 5300"/>
                  <a:gd name="T26" fmla="*/ 46 w 527"/>
                  <a:gd name="T27" fmla="*/ 0 h 5300"/>
                  <a:gd name="T28" fmla="*/ 33 w 527"/>
                  <a:gd name="T29" fmla="*/ 0 h 5300"/>
                  <a:gd name="T30" fmla="*/ 18 w 527"/>
                  <a:gd name="T31" fmla="*/ 0 h 5300"/>
                  <a:gd name="T32" fmla="*/ 0 w 527"/>
                  <a:gd name="T33" fmla="*/ 0 h 5300"/>
                  <a:gd name="T34" fmla="*/ 0 w 527"/>
                  <a:gd name="T35" fmla="*/ 249 h 5300"/>
                  <a:gd name="T36" fmla="*/ 0 w 527"/>
                  <a:gd name="T37" fmla="*/ 442 h 5300"/>
                  <a:gd name="T38" fmla="*/ 0 w 527"/>
                  <a:gd name="T39" fmla="*/ 745 h 5300"/>
                  <a:gd name="T40" fmla="*/ 0 w 527"/>
                  <a:gd name="T41" fmla="*/ 1325 h 5300"/>
                  <a:gd name="T42" fmla="*/ 7 w 527"/>
                  <a:gd name="T43" fmla="*/ 1325 h 5300"/>
                  <a:gd name="T44" fmla="*/ 14 w 527"/>
                  <a:gd name="T45" fmla="*/ 1325 h 5300"/>
                  <a:gd name="T46" fmla="*/ 19 w 527"/>
                  <a:gd name="T47" fmla="*/ 1325 h 5300"/>
                  <a:gd name="T48" fmla="*/ 24 w 527"/>
                  <a:gd name="T49" fmla="*/ 1325 h 5300"/>
                  <a:gd name="T50" fmla="*/ 29 w 527"/>
                  <a:gd name="T51" fmla="*/ 1325 h 5300"/>
                  <a:gd name="T52" fmla="*/ 34 w 527"/>
                  <a:gd name="T53" fmla="*/ 1325 h 5300"/>
                  <a:gd name="T54" fmla="*/ 38 w 527"/>
                  <a:gd name="T55" fmla="*/ 1325 h 5300"/>
                  <a:gd name="T56" fmla="*/ 43 w 527"/>
                  <a:gd name="T57" fmla="*/ 1325 h 5300"/>
                  <a:gd name="T58" fmla="*/ 49 w 527"/>
                  <a:gd name="T59" fmla="*/ 1325 h 5300"/>
                  <a:gd name="T60" fmla="*/ 56 w 527"/>
                  <a:gd name="T61" fmla="*/ 1325 h 5300"/>
                  <a:gd name="T62" fmla="*/ 64 w 527"/>
                  <a:gd name="T63" fmla="*/ 1325 h 5300"/>
                  <a:gd name="T64" fmla="*/ 74 w 527"/>
                  <a:gd name="T65" fmla="*/ 1325 h 5300"/>
                  <a:gd name="T66" fmla="*/ 85 w 527"/>
                  <a:gd name="T67" fmla="*/ 1325 h 5300"/>
                  <a:gd name="T68" fmla="*/ 98 w 527"/>
                  <a:gd name="T69" fmla="*/ 1325 h 5300"/>
                  <a:gd name="T70" fmla="*/ 113 w 527"/>
                  <a:gd name="T71" fmla="*/ 1325 h 5300"/>
                  <a:gd name="T72" fmla="*/ 131 w 527"/>
                  <a:gd name="T73" fmla="*/ 1325 h 5300"/>
                  <a:gd name="T74" fmla="*/ 131 w 527"/>
                  <a:gd name="T75" fmla="*/ 1077 h 5300"/>
                  <a:gd name="T76" fmla="*/ 131 w 527"/>
                  <a:gd name="T77" fmla="*/ 884 h 5300"/>
                  <a:gd name="T78" fmla="*/ 131 w 527"/>
                  <a:gd name="T79" fmla="*/ 580 h 5300"/>
                  <a:gd name="T80" fmla="*/ 131 w 52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27" h="5300">
                    <a:moveTo>
                      <a:pt x="527" y="0"/>
                    </a:moveTo>
                    <a:lnTo>
                      <a:pt x="497" y="0"/>
                    </a:lnTo>
                    <a:lnTo>
                      <a:pt x="470" y="0"/>
                    </a:lnTo>
                    <a:lnTo>
                      <a:pt x="448" y="0"/>
                    </a:lnTo>
                    <a:lnTo>
                      <a:pt x="429" y="0"/>
                    </a:lnTo>
                    <a:lnTo>
                      <a:pt x="409" y="0"/>
                    </a:lnTo>
                    <a:lnTo>
                      <a:pt x="391" y="0"/>
                    </a:lnTo>
                    <a:lnTo>
                      <a:pt x="372" y="0"/>
                    </a:lnTo>
                    <a:lnTo>
                      <a:pt x="351" y="0"/>
                    </a:lnTo>
                    <a:lnTo>
                      <a:pt x="328" y="0"/>
                    </a:lnTo>
                    <a:lnTo>
                      <a:pt x="301" y="0"/>
                    </a:lnTo>
                    <a:lnTo>
                      <a:pt x="269" y="0"/>
                    </a:lnTo>
                    <a:lnTo>
                      <a:pt x="231" y="0"/>
                    </a:lnTo>
                    <a:lnTo>
                      <a:pt x="186" y="0"/>
                    </a:lnTo>
                    <a:lnTo>
                      <a:pt x="134" y="0"/>
                    </a:lnTo>
                    <a:lnTo>
                      <a:pt x="72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30" y="5300"/>
                    </a:lnTo>
                    <a:lnTo>
                      <a:pt x="57" y="5300"/>
                    </a:lnTo>
                    <a:lnTo>
                      <a:pt x="78" y="5299"/>
                    </a:lnTo>
                    <a:lnTo>
                      <a:pt x="98" y="5299"/>
                    </a:lnTo>
                    <a:lnTo>
                      <a:pt x="118" y="5299"/>
                    </a:lnTo>
                    <a:lnTo>
                      <a:pt x="136" y="5299"/>
                    </a:lnTo>
                    <a:lnTo>
                      <a:pt x="155" y="5299"/>
                    </a:lnTo>
                    <a:lnTo>
                      <a:pt x="175" y="5299"/>
                    </a:lnTo>
                    <a:lnTo>
                      <a:pt x="198" y="5299"/>
                    </a:lnTo>
                    <a:lnTo>
                      <a:pt x="226" y="5299"/>
                    </a:lnTo>
                    <a:lnTo>
                      <a:pt x="258" y="5299"/>
                    </a:lnTo>
                    <a:lnTo>
                      <a:pt x="296" y="5299"/>
                    </a:lnTo>
                    <a:lnTo>
                      <a:pt x="341" y="5299"/>
                    </a:lnTo>
                    <a:lnTo>
                      <a:pt x="393" y="5299"/>
                    </a:lnTo>
                    <a:lnTo>
                      <a:pt x="455" y="5300"/>
                    </a:lnTo>
                    <a:lnTo>
                      <a:pt x="527" y="5300"/>
                    </a:lnTo>
                    <a:lnTo>
                      <a:pt x="527" y="4306"/>
                    </a:lnTo>
                    <a:lnTo>
                      <a:pt x="527" y="3533"/>
                    </a:lnTo>
                    <a:lnTo>
                      <a:pt x="527" y="2318"/>
                    </a:lnTo>
                    <a:lnTo>
                      <a:pt x="527" y="0"/>
                    </a:lnTo>
                    <a:close/>
                  </a:path>
                </a:pathLst>
              </a:custGeom>
              <a:solidFill>
                <a:srgbClr val="A3A3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7" name="Freeform 44">
                <a:extLst>
                  <a:ext uri="{FF2B5EF4-FFF2-40B4-BE49-F238E27FC236}">
                    <a16:creationId xmlns:a16="http://schemas.microsoft.com/office/drawing/2014/main" id="{CAB83A0D-0258-467C-9D6D-0BC078C1C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3" y="1555"/>
                <a:ext cx="249" cy="2650"/>
              </a:xfrm>
              <a:custGeom>
                <a:avLst/>
                <a:gdLst>
                  <a:gd name="T0" fmla="*/ 124 w 500"/>
                  <a:gd name="T1" fmla="*/ 0 h 5300"/>
                  <a:gd name="T2" fmla="*/ 117 w 500"/>
                  <a:gd name="T3" fmla="*/ 0 h 5300"/>
                  <a:gd name="T4" fmla="*/ 111 w 500"/>
                  <a:gd name="T5" fmla="*/ 0 h 5300"/>
                  <a:gd name="T6" fmla="*/ 106 w 500"/>
                  <a:gd name="T7" fmla="*/ 0 h 5300"/>
                  <a:gd name="T8" fmla="*/ 101 w 500"/>
                  <a:gd name="T9" fmla="*/ 0 h 5300"/>
                  <a:gd name="T10" fmla="*/ 96 w 500"/>
                  <a:gd name="T11" fmla="*/ 0 h 5300"/>
                  <a:gd name="T12" fmla="*/ 92 w 500"/>
                  <a:gd name="T13" fmla="*/ 0 h 5300"/>
                  <a:gd name="T14" fmla="*/ 88 w 500"/>
                  <a:gd name="T15" fmla="*/ 0 h 5300"/>
                  <a:gd name="T16" fmla="*/ 83 w 500"/>
                  <a:gd name="T17" fmla="*/ 0 h 5300"/>
                  <a:gd name="T18" fmla="*/ 77 w 500"/>
                  <a:gd name="T19" fmla="*/ 0 h 5300"/>
                  <a:gd name="T20" fmla="*/ 71 w 500"/>
                  <a:gd name="T21" fmla="*/ 0 h 5300"/>
                  <a:gd name="T22" fmla="*/ 63 w 500"/>
                  <a:gd name="T23" fmla="*/ 0 h 5300"/>
                  <a:gd name="T24" fmla="*/ 54 w 500"/>
                  <a:gd name="T25" fmla="*/ 0 h 5300"/>
                  <a:gd name="T26" fmla="*/ 44 w 500"/>
                  <a:gd name="T27" fmla="*/ 0 h 5300"/>
                  <a:gd name="T28" fmla="*/ 31 w 500"/>
                  <a:gd name="T29" fmla="*/ 0 h 5300"/>
                  <a:gd name="T30" fmla="*/ 17 w 500"/>
                  <a:gd name="T31" fmla="*/ 0 h 5300"/>
                  <a:gd name="T32" fmla="*/ 0 w 500"/>
                  <a:gd name="T33" fmla="*/ 0 h 5300"/>
                  <a:gd name="T34" fmla="*/ 0 w 500"/>
                  <a:gd name="T35" fmla="*/ 249 h 5300"/>
                  <a:gd name="T36" fmla="*/ 0 w 500"/>
                  <a:gd name="T37" fmla="*/ 442 h 5300"/>
                  <a:gd name="T38" fmla="*/ 0 w 500"/>
                  <a:gd name="T39" fmla="*/ 745 h 5300"/>
                  <a:gd name="T40" fmla="*/ 0 w 500"/>
                  <a:gd name="T41" fmla="*/ 1325 h 5300"/>
                  <a:gd name="T42" fmla="*/ 7 w 500"/>
                  <a:gd name="T43" fmla="*/ 1325 h 5300"/>
                  <a:gd name="T44" fmla="*/ 13 w 500"/>
                  <a:gd name="T45" fmla="*/ 1325 h 5300"/>
                  <a:gd name="T46" fmla="*/ 18 w 500"/>
                  <a:gd name="T47" fmla="*/ 1325 h 5300"/>
                  <a:gd name="T48" fmla="*/ 23 w 500"/>
                  <a:gd name="T49" fmla="*/ 1325 h 5300"/>
                  <a:gd name="T50" fmla="*/ 28 w 500"/>
                  <a:gd name="T51" fmla="*/ 1325 h 5300"/>
                  <a:gd name="T52" fmla="*/ 32 w 500"/>
                  <a:gd name="T53" fmla="*/ 1325 h 5300"/>
                  <a:gd name="T54" fmla="*/ 37 w 500"/>
                  <a:gd name="T55" fmla="*/ 1325 h 5300"/>
                  <a:gd name="T56" fmla="*/ 41 w 500"/>
                  <a:gd name="T57" fmla="*/ 1325 h 5300"/>
                  <a:gd name="T58" fmla="*/ 47 w 500"/>
                  <a:gd name="T59" fmla="*/ 1325 h 5300"/>
                  <a:gd name="T60" fmla="*/ 53 w 500"/>
                  <a:gd name="T61" fmla="*/ 1325 h 5300"/>
                  <a:gd name="T62" fmla="*/ 61 w 500"/>
                  <a:gd name="T63" fmla="*/ 1325 h 5300"/>
                  <a:gd name="T64" fmla="*/ 70 w 500"/>
                  <a:gd name="T65" fmla="*/ 1325 h 5300"/>
                  <a:gd name="T66" fmla="*/ 80 w 500"/>
                  <a:gd name="T67" fmla="*/ 1325 h 5300"/>
                  <a:gd name="T68" fmla="*/ 93 w 500"/>
                  <a:gd name="T69" fmla="*/ 1325 h 5300"/>
                  <a:gd name="T70" fmla="*/ 107 w 500"/>
                  <a:gd name="T71" fmla="*/ 1325 h 5300"/>
                  <a:gd name="T72" fmla="*/ 124 w 500"/>
                  <a:gd name="T73" fmla="*/ 1325 h 5300"/>
                  <a:gd name="T74" fmla="*/ 124 w 500"/>
                  <a:gd name="T75" fmla="*/ 1077 h 5300"/>
                  <a:gd name="T76" fmla="*/ 124 w 500"/>
                  <a:gd name="T77" fmla="*/ 884 h 5300"/>
                  <a:gd name="T78" fmla="*/ 124 w 500"/>
                  <a:gd name="T79" fmla="*/ 580 h 5300"/>
                  <a:gd name="T80" fmla="*/ 124 w 500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00" h="5300">
                    <a:moveTo>
                      <a:pt x="500" y="0"/>
                    </a:moveTo>
                    <a:lnTo>
                      <a:pt x="471" y="0"/>
                    </a:lnTo>
                    <a:lnTo>
                      <a:pt x="447" y="0"/>
                    </a:lnTo>
                    <a:lnTo>
                      <a:pt x="425" y="0"/>
                    </a:lnTo>
                    <a:lnTo>
                      <a:pt x="407" y="0"/>
                    </a:lnTo>
                    <a:lnTo>
                      <a:pt x="388" y="0"/>
                    </a:lnTo>
                    <a:lnTo>
                      <a:pt x="371" y="0"/>
                    </a:lnTo>
                    <a:lnTo>
                      <a:pt x="353" y="0"/>
                    </a:lnTo>
                    <a:lnTo>
                      <a:pt x="333" y="0"/>
                    </a:lnTo>
                    <a:lnTo>
                      <a:pt x="311" y="0"/>
                    </a:lnTo>
                    <a:lnTo>
                      <a:pt x="286" y="0"/>
                    </a:lnTo>
                    <a:lnTo>
                      <a:pt x="255" y="0"/>
                    </a:lnTo>
                    <a:lnTo>
                      <a:pt x="219" y="0"/>
                    </a:lnTo>
                    <a:lnTo>
                      <a:pt x="176" y="0"/>
                    </a:lnTo>
                    <a:lnTo>
                      <a:pt x="127" y="0"/>
                    </a:lnTo>
                    <a:lnTo>
                      <a:pt x="68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9" y="5300"/>
                    </a:lnTo>
                    <a:lnTo>
                      <a:pt x="53" y="5300"/>
                    </a:lnTo>
                    <a:lnTo>
                      <a:pt x="75" y="5299"/>
                    </a:lnTo>
                    <a:lnTo>
                      <a:pt x="93" y="5299"/>
                    </a:lnTo>
                    <a:lnTo>
                      <a:pt x="112" y="5299"/>
                    </a:lnTo>
                    <a:lnTo>
                      <a:pt x="129" y="5299"/>
                    </a:lnTo>
                    <a:lnTo>
                      <a:pt x="148" y="5299"/>
                    </a:lnTo>
                    <a:lnTo>
                      <a:pt x="167" y="5299"/>
                    </a:lnTo>
                    <a:lnTo>
                      <a:pt x="189" y="5299"/>
                    </a:lnTo>
                    <a:lnTo>
                      <a:pt x="214" y="5299"/>
                    </a:lnTo>
                    <a:lnTo>
                      <a:pt x="245" y="5299"/>
                    </a:lnTo>
                    <a:lnTo>
                      <a:pt x="281" y="5299"/>
                    </a:lnTo>
                    <a:lnTo>
                      <a:pt x="324" y="5299"/>
                    </a:lnTo>
                    <a:lnTo>
                      <a:pt x="373" y="5299"/>
                    </a:lnTo>
                    <a:lnTo>
                      <a:pt x="432" y="5300"/>
                    </a:lnTo>
                    <a:lnTo>
                      <a:pt x="500" y="5300"/>
                    </a:lnTo>
                    <a:lnTo>
                      <a:pt x="500" y="4306"/>
                    </a:lnTo>
                    <a:lnTo>
                      <a:pt x="500" y="3533"/>
                    </a:lnTo>
                    <a:lnTo>
                      <a:pt x="500" y="2318"/>
                    </a:lnTo>
                    <a:lnTo>
                      <a:pt x="500" y="0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8" name="Freeform 45">
                <a:extLst>
                  <a:ext uri="{FF2B5EF4-FFF2-40B4-BE49-F238E27FC236}">
                    <a16:creationId xmlns:a16="http://schemas.microsoft.com/office/drawing/2014/main" id="{D9583EA7-702E-4BD7-AB6A-03D2D0EDF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7" y="1555"/>
                <a:ext cx="235" cy="2650"/>
              </a:xfrm>
              <a:custGeom>
                <a:avLst/>
                <a:gdLst>
                  <a:gd name="T0" fmla="*/ 117 w 471"/>
                  <a:gd name="T1" fmla="*/ 0 h 5300"/>
                  <a:gd name="T2" fmla="*/ 111 w 471"/>
                  <a:gd name="T3" fmla="*/ 0 h 5300"/>
                  <a:gd name="T4" fmla="*/ 105 w 471"/>
                  <a:gd name="T5" fmla="*/ 0 h 5300"/>
                  <a:gd name="T6" fmla="*/ 100 w 471"/>
                  <a:gd name="T7" fmla="*/ 0 h 5300"/>
                  <a:gd name="T8" fmla="*/ 95 w 471"/>
                  <a:gd name="T9" fmla="*/ 0 h 5300"/>
                  <a:gd name="T10" fmla="*/ 91 w 471"/>
                  <a:gd name="T11" fmla="*/ 0 h 5300"/>
                  <a:gd name="T12" fmla="*/ 87 w 471"/>
                  <a:gd name="T13" fmla="*/ 0 h 5300"/>
                  <a:gd name="T14" fmla="*/ 83 w 471"/>
                  <a:gd name="T15" fmla="*/ 0 h 5300"/>
                  <a:gd name="T16" fmla="*/ 78 w 471"/>
                  <a:gd name="T17" fmla="*/ 0 h 5300"/>
                  <a:gd name="T18" fmla="*/ 73 w 471"/>
                  <a:gd name="T19" fmla="*/ 0 h 5300"/>
                  <a:gd name="T20" fmla="*/ 67 w 471"/>
                  <a:gd name="T21" fmla="*/ 0 h 5300"/>
                  <a:gd name="T22" fmla="*/ 60 w 471"/>
                  <a:gd name="T23" fmla="*/ 0 h 5300"/>
                  <a:gd name="T24" fmla="*/ 51 w 471"/>
                  <a:gd name="T25" fmla="*/ 0 h 5300"/>
                  <a:gd name="T26" fmla="*/ 41 w 471"/>
                  <a:gd name="T27" fmla="*/ 0 h 5300"/>
                  <a:gd name="T28" fmla="*/ 29 w 471"/>
                  <a:gd name="T29" fmla="*/ 0 h 5300"/>
                  <a:gd name="T30" fmla="*/ 16 w 471"/>
                  <a:gd name="T31" fmla="*/ 0 h 5300"/>
                  <a:gd name="T32" fmla="*/ 0 w 471"/>
                  <a:gd name="T33" fmla="*/ 0 h 5300"/>
                  <a:gd name="T34" fmla="*/ 0 w 471"/>
                  <a:gd name="T35" fmla="*/ 249 h 5300"/>
                  <a:gd name="T36" fmla="*/ 0 w 471"/>
                  <a:gd name="T37" fmla="*/ 442 h 5300"/>
                  <a:gd name="T38" fmla="*/ 0 w 471"/>
                  <a:gd name="T39" fmla="*/ 745 h 5300"/>
                  <a:gd name="T40" fmla="*/ 0 w 471"/>
                  <a:gd name="T41" fmla="*/ 1325 h 5300"/>
                  <a:gd name="T42" fmla="*/ 7 w 471"/>
                  <a:gd name="T43" fmla="*/ 1325 h 5300"/>
                  <a:gd name="T44" fmla="*/ 12 w 471"/>
                  <a:gd name="T45" fmla="*/ 1325 h 5300"/>
                  <a:gd name="T46" fmla="*/ 17 w 471"/>
                  <a:gd name="T47" fmla="*/ 1325 h 5300"/>
                  <a:gd name="T48" fmla="*/ 22 w 471"/>
                  <a:gd name="T49" fmla="*/ 1325 h 5300"/>
                  <a:gd name="T50" fmla="*/ 26 w 471"/>
                  <a:gd name="T51" fmla="*/ 1325 h 5300"/>
                  <a:gd name="T52" fmla="*/ 30 w 471"/>
                  <a:gd name="T53" fmla="*/ 1325 h 5300"/>
                  <a:gd name="T54" fmla="*/ 34 w 471"/>
                  <a:gd name="T55" fmla="*/ 1325 h 5300"/>
                  <a:gd name="T56" fmla="*/ 39 w 471"/>
                  <a:gd name="T57" fmla="*/ 1325 h 5300"/>
                  <a:gd name="T58" fmla="*/ 44 w 471"/>
                  <a:gd name="T59" fmla="*/ 1325 h 5300"/>
                  <a:gd name="T60" fmla="*/ 50 w 471"/>
                  <a:gd name="T61" fmla="*/ 1325 h 5300"/>
                  <a:gd name="T62" fmla="*/ 57 w 471"/>
                  <a:gd name="T63" fmla="*/ 1325 h 5300"/>
                  <a:gd name="T64" fmla="*/ 66 w 471"/>
                  <a:gd name="T65" fmla="*/ 1325 h 5300"/>
                  <a:gd name="T66" fmla="*/ 76 w 471"/>
                  <a:gd name="T67" fmla="*/ 1325 h 5300"/>
                  <a:gd name="T68" fmla="*/ 87 w 471"/>
                  <a:gd name="T69" fmla="*/ 1325 h 5300"/>
                  <a:gd name="T70" fmla="*/ 101 w 471"/>
                  <a:gd name="T71" fmla="*/ 1325 h 5300"/>
                  <a:gd name="T72" fmla="*/ 117 w 471"/>
                  <a:gd name="T73" fmla="*/ 1325 h 5300"/>
                  <a:gd name="T74" fmla="*/ 117 w 471"/>
                  <a:gd name="T75" fmla="*/ 1077 h 5300"/>
                  <a:gd name="T76" fmla="*/ 117 w 471"/>
                  <a:gd name="T77" fmla="*/ 884 h 5300"/>
                  <a:gd name="T78" fmla="*/ 117 w 471"/>
                  <a:gd name="T79" fmla="*/ 580 h 5300"/>
                  <a:gd name="T80" fmla="*/ 117 w 471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71" h="5300">
                    <a:moveTo>
                      <a:pt x="471" y="0"/>
                    </a:moveTo>
                    <a:lnTo>
                      <a:pt x="444" y="0"/>
                    </a:lnTo>
                    <a:lnTo>
                      <a:pt x="421" y="0"/>
                    </a:lnTo>
                    <a:lnTo>
                      <a:pt x="401" y="0"/>
                    </a:lnTo>
                    <a:lnTo>
                      <a:pt x="383" y="0"/>
                    </a:lnTo>
                    <a:lnTo>
                      <a:pt x="366" y="0"/>
                    </a:lnTo>
                    <a:lnTo>
                      <a:pt x="350" y="0"/>
                    </a:lnTo>
                    <a:lnTo>
                      <a:pt x="333" y="0"/>
                    </a:lnTo>
                    <a:lnTo>
                      <a:pt x="315" y="0"/>
                    </a:lnTo>
                    <a:lnTo>
                      <a:pt x="293" y="0"/>
                    </a:lnTo>
                    <a:lnTo>
                      <a:pt x="269" y="0"/>
                    </a:lnTo>
                    <a:lnTo>
                      <a:pt x="240" y="0"/>
                    </a:lnTo>
                    <a:lnTo>
                      <a:pt x="206" y="0"/>
                    </a:lnTo>
                    <a:lnTo>
                      <a:pt x="166" y="0"/>
                    </a:lnTo>
                    <a:lnTo>
                      <a:pt x="119" y="0"/>
                    </a:lnTo>
                    <a:lnTo>
                      <a:pt x="65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8" y="5300"/>
                    </a:lnTo>
                    <a:lnTo>
                      <a:pt x="51" y="5300"/>
                    </a:lnTo>
                    <a:lnTo>
                      <a:pt x="70" y="5299"/>
                    </a:lnTo>
                    <a:lnTo>
                      <a:pt x="88" y="5299"/>
                    </a:lnTo>
                    <a:lnTo>
                      <a:pt x="105" y="5299"/>
                    </a:lnTo>
                    <a:lnTo>
                      <a:pt x="121" y="5299"/>
                    </a:lnTo>
                    <a:lnTo>
                      <a:pt x="138" y="5299"/>
                    </a:lnTo>
                    <a:lnTo>
                      <a:pt x="157" y="5299"/>
                    </a:lnTo>
                    <a:lnTo>
                      <a:pt x="178" y="5299"/>
                    </a:lnTo>
                    <a:lnTo>
                      <a:pt x="202" y="5299"/>
                    </a:lnTo>
                    <a:lnTo>
                      <a:pt x="231" y="5299"/>
                    </a:lnTo>
                    <a:lnTo>
                      <a:pt x="265" y="5299"/>
                    </a:lnTo>
                    <a:lnTo>
                      <a:pt x="304" y="5299"/>
                    </a:lnTo>
                    <a:lnTo>
                      <a:pt x="351" y="5299"/>
                    </a:lnTo>
                    <a:lnTo>
                      <a:pt x="407" y="5300"/>
                    </a:lnTo>
                    <a:lnTo>
                      <a:pt x="471" y="5300"/>
                    </a:lnTo>
                    <a:lnTo>
                      <a:pt x="471" y="4306"/>
                    </a:lnTo>
                    <a:lnTo>
                      <a:pt x="471" y="3533"/>
                    </a:lnTo>
                    <a:lnTo>
                      <a:pt x="471" y="2318"/>
                    </a:lnTo>
                    <a:lnTo>
                      <a:pt x="471" y="0"/>
                    </a:lnTo>
                    <a:close/>
                  </a:path>
                </a:pathLst>
              </a:custGeom>
              <a:solidFill>
                <a:srgbClr val="AFA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79" name="Freeform 46">
                <a:extLst>
                  <a:ext uri="{FF2B5EF4-FFF2-40B4-BE49-F238E27FC236}">
                    <a16:creationId xmlns:a16="http://schemas.microsoft.com/office/drawing/2014/main" id="{85CEA25D-9513-443A-BCD0-544E63CA67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0" y="1555"/>
                <a:ext cx="222" cy="2650"/>
              </a:xfrm>
              <a:custGeom>
                <a:avLst/>
                <a:gdLst>
                  <a:gd name="T0" fmla="*/ 111 w 444"/>
                  <a:gd name="T1" fmla="*/ 0 h 5300"/>
                  <a:gd name="T2" fmla="*/ 105 w 444"/>
                  <a:gd name="T3" fmla="*/ 0 h 5300"/>
                  <a:gd name="T4" fmla="*/ 99 w 444"/>
                  <a:gd name="T5" fmla="*/ 0 h 5300"/>
                  <a:gd name="T6" fmla="*/ 95 w 444"/>
                  <a:gd name="T7" fmla="*/ 0 h 5300"/>
                  <a:gd name="T8" fmla="*/ 91 w 444"/>
                  <a:gd name="T9" fmla="*/ 0 h 5300"/>
                  <a:gd name="T10" fmla="*/ 86 w 444"/>
                  <a:gd name="T11" fmla="*/ 0 h 5300"/>
                  <a:gd name="T12" fmla="*/ 83 w 444"/>
                  <a:gd name="T13" fmla="*/ 0 h 5300"/>
                  <a:gd name="T14" fmla="*/ 79 w 444"/>
                  <a:gd name="T15" fmla="*/ 0 h 5300"/>
                  <a:gd name="T16" fmla="*/ 74 w 444"/>
                  <a:gd name="T17" fmla="*/ 0 h 5300"/>
                  <a:gd name="T18" fmla="*/ 69 w 444"/>
                  <a:gd name="T19" fmla="*/ 0 h 5300"/>
                  <a:gd name="T20" fmla="*/ 64 w 444"/>
                  <a:gd name="T21" fmla="*/ 0 h 5300"/>
                  <a:gd name="T22" fmla="*/ 57 w 444"/>
                  <a:gd name="T23" fmla="*/ 0 h 5300"/>
                  <a:gd name="T24" fmla="*/ 49 w 444"/>
                  <a:gd name="T25" fmla="*/ 0 h 5300"/>
                  <a:gd name="T26" fmla="*/ 40 w 444"/>
                  <a:gd name="T27" fmla="*/ 0 h 5300"/>
                  <a:gd name="T28" fmla="*/ 28 w 444"/>
                  <a:gd name="T29" fmla="*/ 0 h 5300"/>
                  <a:gd name="T30" fmla="*/ 15 w 444"/>
                  <a:gd name="T31" fmla="*/ 0 h 5300"/>
                  <a:gd name="T32" fmla="*/ 0 w 444"/>
                  <a:gd name="T33" fmla="*/ 0 h 5300"/>
                  <a:gd name="T34" fmla="*/ 0 w 444"/>
                  <a:gd name="T35" fmla="*/ 249 h 5300"/>
                  <a:gd name="T36" fmla="*/ 0 w 444"/>
                  <a:gd name="T37" fmla="*/ 442 h 5300"/>
                  <a:gd name="T38" fmla="*/ 0 w 444"/>
                  <a:gd name="T39" fmla="*/ 745 h 5300"/>
                  <a:gd name="T40" fmla="*/ 0 w 444"/>
                  <a:gd name="T41" fmla="*/ 1325 h 5300"/>
                  <a:gd name="T42" fmla="*/ 7 w 444"/>
                  <a:gd name="T43" fmla="*/ 1325 h 5300"/>
                  <a:gd name="T44" fmla="*/ 12 w 444"/>
                  <a:gd name="T45" fmla="*/ 1325 h 5300"/>
                  <a:gd name="T46" fmla="*/ 17 w 444"/>
                  <a:gd name="T47" fmla="*/ 1325 h 5300"/>
                  <a:gd name="T48" fmla="*/ 21 w 444"/>
                  <a:gd name="T49" fmla="*/ 1325 h 5300"/>
                  <a:gd name="T50" fmla="*/ 25 w 444"/>
                  <a:gd name="T51" fmla="*/ 1325 h 5300"/>
                  <a:gd name="T52" fmla="*/ 29 w 444"/>
                  <a:gd name="T53" fmla="*/ 1325 h 5300"/>
                  <a:gd name="T54" fmla="*/ 33 w 444"/>
                  <a:gd name="T55" fmla="*/ 1325 h 5300"/>
                  <a:gd name="T56" fmla="*/ 37 w 444"/>
                  <a:gd name="T57" fmla="*/ 1325 h 5300"/>
                  <a:gd name="T58" fmla="*/ 42 w 444"/>
                  <a:gd name="T59" fmla="*/ 1325 h 5300"/>
                  <a:gd name="T60" fmla="*/ 48 w 444"/>
                  <a:gd name="T61" fmla="*/ 1325 h 5300"/>
                  <a:gd name="T62" fmla="*/ 55 w 444"/>
                  <a:gd name="T63" fmla="*/ 1325 h 5300"/>
                  <a:gd name="T64" fmla="*/ 63 w 444"/>
                  <a:gd name="T65" fmla="*/ 1325 h 5300"/>
                  <a:gd name="T66" fmla="*/ 72 w 444"/>
                  <a:gd name="T67" fmla="*/ 1325 h 5300"/>
                  <a:gd name="T68" fmla="*/ 83 w 444"/>
                  <a:gd name="T69" fmla="*/ 1325 h 5300"/>
                  <a:gd name="T70" fmla="*/ 96 w 444"/>
                  <a:gd name="T71" fmla="*/ 1325 h 5300"/>
                  <a:gd name="T72" fmla="*/ 111 w 444"/>
                  <a:gd name="T73" fmla="*/ 1325 h 5300"/>
                  <a:gd name="T74" fmla="*/ 111 w 444"/>
                  <a:gd name="T75" fmla="*/ 1077 h 5300"/>
                  <a:gd name="T76" fmla="*/ 111 w 444"/>
                  <a:gd name="T77" fmla="*/ 884 h 5300"/>
                  <a:gd name="T78" fmla="*/ 111 w 444"/>
                  <a:gd name="T79" fmla="*/ 580 h 5300"/>
                  <a:gd name="T80" fmla="*/ 111 w 444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44" h="5300">
                    <a:moveTo>
                      <a:pt x="444" y="0"/>
                    </a:moveTo>
                    <a:lnTo>
                      <a:pt x="418" y="0"/>
                    </a:lnTo>
                    <a:lnTo>
                      <a:pt x="396" y="0"/>
                    </a:lnTo>
                    <a:lnTo>
                      <a:pt x="378" y="0"/>
                    </a:lnTo>
                    <a:lnTo>
                      <a:pt x="361" y="0"/>
                    </a:lnTo>
                    <a:lnTo>
                      <a:pt x="344" y="0"/>
                    </a:lnTo>
                    <a:lnTo>
                      <a:pt x="329" y="0"/>
                    </a:lnTo>
                    <a:lnTo>
                      <a:pt x="313" y="0"/>
                    </a:lnTo>
                    <a:lnTo>
                      <a:pt x="296" y="0"/>
                    </a:lnTo>
                    <a:lnTo>
                      <a:pt x="276" y="0"/>
                    </a:lnTo>
                    <a:lnTo>
                      <a:pt x="253" y="0"/>
                    </a:lnTo>
                    <a:lnTo>
                      <a:pt x="226" y="0"/>
                    </a:lnTo>
                    <a:lnTo>
                      <a:pt x="195" y="0"/>
                    </a:lnTo>
                    <a:lnTo>
                      <a:pt x="157" y="0"/>
                    </a:lnTo>
                    <a:lnTo>
                      <a:pt x="112" y="0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5" y="5300"/>
                    </a:lnTo>
                    <a:lnTo>
                      <a:pt x="47" y="5300"/>
                    </a:lnTo>
                    <a:lnTo>
                      <a:pt x="66" y="5299"/>
                    </a:lnTo>
                    <a:lnTo>
                      <a:pt x="83" y="5299"/>
                    </a:lnTo>
                    <a:lnTo>
                      <a:pt x="99" y="5299"/>
                    </a:lnTo>
                    <a:lnTo>
                      <a:pt x="114" y="5299"/>
                    </a:lnTo>
                    <a:lnTo>
                      <a:pt x="130" y="5299"/>
                    </a:lnTo>
                    <a:lnTo>
                      <a:pt x="147" y="5299"/>
                    </a:lnTo>
                    <a:lnTo>
                      <a:pt x="167" y="5299"/>
                    </a:lnTo>
                    <a:lnTo>
                      <a:pt x="190" y="5299"/>
                    </a:lnTo>
                    <a:lnTo>
                      <a:pt x="218" y="5299"/>
                    </a:lnTo>
                    <a:lnTo>
                      <a:pt x="249" y="5299"/>
                    </a:lnTo>
                    <a:lnTo>
                      <a:pt x="287" y="5299"/>
                    </a:lnTo>
                    <a:lnTo>
                      <a:pt x="332" y="5299"/>
                    </a:lnTo>
                    <a:lnTo>
                      <a:pt x="384" y="5300"/>
                    </a:lnTo>
                    <a:lnTo>
                      <a:pt x="444" y="5300"/>
                    </a:lnTo>
                    <a:lnTo>
                      <a:pt x="444" y="4306"/>
                    </a:lnTo>
                    <a:lnTo>
                      <a:pt x="444" y="3533"/>
                    </a:lnTo>
                    <a:lnTo>
                      <a:pt x="444" y="2318"/>
                    </a:lnTo>
                    <a:lnTo>
                      <a:pt x="444" y="0"/>
                    </a:lnTo>
                    <a:close/>
                  </a:path>
                </a:pathLst>
              </a:custGeom>
              <a:solidFill>
                <a:srgbClr val="B5B5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0" name="Freeform 47">
                <a:extLst>
                  <a:ext uri="{FF2B5EF4-FFF2-40B4-BE49-F238E27FC236}">
                    <a16:creationId xmlns:a16="http://schemas.microsoft.com/office/drawing/2014/main" id="{16565A85-3EFC-4792-A0A0-18A50B4D7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3" y="1555"/>
                <a:ext cx="209" cy="2650"/>
              </a:xfrm>
              <a:custGeom>
                <a:avLst/>
                <a:gdLst>
                  <a:gd name="T0" fmla="*/ 105 w 417"/>
                  <a:gd name="T1" fmla="*/ 0 h 5300"/>
                  <a:gd name="T2" fmla="*/ 99 w 417"/>
                  <a:gd name="T3" fmla="*/ 0 h 5300"/>
                  <a:gd name="T4" fmla="*/ 93 w 417"/>
                  <a:gd name="T5" fmla="*/ 0 h 5300"/>
                  <a:gd name="T6" fmla="*/ 89 w 417"/>
                  <a:gd name="T7" fmla="*/ 0 h 5300"/>
                  <a:gd name="T8" fmla="*/ 85 w 417"/>
                  <a:gd name="T9" fmla="*/ 0 h 5300"/>
                  <a:gd name="T10" fmla="*/ 81 w 417"/>
                  <a:gd name="T11" fmla="*/ 0 h 5300"/>
                  <a:gd name="T12" fmla="*/ 78 w 417"/>
                  <a:gd name="T13" fmla="*/ 0 h 5300"/>
                  <a:gd name="T14" fmla="*/ 74 w 417"/>
                  <a:gd name="T15" fmla="*/ 0 h 5300"/>
                  <a:gd name="T16" fmla="*/ 70 w 417"/>
                  <a:gd name="T17" fmla="*/ 0 h 5300"/>
                  <a:gd name="T18" fmla="*/ 65 w 417"/>
                  <a:gd name="T19" fmla="*/ 0 h 5300"/>
                  <a:gd name="T20" fmla="*/ 60 w 417"/>
                  <a:gd name="T21" fmla="*/ 0 h 5300"/>
                  <a:gd name="T22" fmla="*/ 54 w 417"/>
                  <a:gd name="T23" fmla="*/ 0 h 5300"/>
                  <a:gd name="T24" fmla="*/ 46 w 417"/>
                  <a:gd name="T25" fmla="*/ 0 h 5300"/>
                  <a:gd name="T26" fmla="*/ 37 w 417"/>
                  <a:gd name="T27" fmla="*/ 0 h 5300"/>
                  <a:gd name="T28" fmla="*/ 27 w 417"/>
                  <a:gd name="T29" fmla="*/ 0 h 5300"/>
                  <a:gd name="T30" fmla="*/ 14 w 417"/>
                  <a:gd name="T31" fmla="*/ 0 h 5300"/>
                  <a:gd name="T32" fmla="*/ 0 w 417"/>
                  <a:gd name="T33" fmla="*/ 0 h 5300"/>
                  <a:gd name="T34" fmla="*/ 0 w 417"/>
                  <a:gd name="T35" fmla="*/ 249 h 5300"/>
                  <a:gd name="T36" fmla="*/ 0 w 417"/>
                  <a:gd name="T37" fmla="*/ 442 h 5300"/>
                  <a:gd name="T38" fmla="*/ 0 w 417"/>
                  <a:gd name="T39" fmla="*/ 745 h 5300"/>
                  <a:gd name="T40" fmla="*/ 0 w 417"/>
                  <a:gd name="T41" fmla="*/ 1325 h 5300"/>
                  <a:gd name="T42" fmla="*/ 6 w 417"/>
                  <a:gd name="T43" fmla="*/ 1325 h 5300"/>
                  <a:gd name="T44" fmla="*/ 11 w 417"/>
                  <a:gd name="T45" fmla="*/ 1325 h 5300"/>
                  <a:gd name="T46" fmla="*/ 16 w 417"/>
                  <a:gd name="T47" fmla="*/ 1325 h 5300"/>
                  <a:gd name="T48" fmla="*/ 20 w 417"/>
                  <a:gd name="T49" fmla="*/ 1325 h 5300"/>
                  <a:gd name="T50" fmla="*/ 23 w 417"/>
                  <a:gd name="T51" fmla="*/ 1325 h 5300"/>
                  <a:gd name="T52" fmla="*/ 27 w 417"/>
                  <a:gd name="T53" fmla="*/ 1325 h 5300"/>
                  <a:gd name="T54" fmla="*/ 31 w 417"/>
                  <a:gd name="T55" fmla="*/ 1325 h 5300"/>
                  <a:gd name="T56" fmla="*/ 35 w 417"/>
                  <a:gd name="T57" fmla="*/ 1325 h 5300"/>
                  <a:gd name="T58" fmla="*/ 40 w 417"/>
                  <a:gd name="T59" fmla="*/ 1325 h 5300"/>
                  <a:gd name="T60" fmla="*/ 45 w 417"/>
                  <a:gd name="T61" fmla="*/ 1325 h 5300"/>
                  <a:gd name="T62" fmla="*/ 51 w 417"/>
                  <a:gd name="T63" fmla="*/ 1325 h 5300"/>
                  <a:gd name="T64" fmla="*/ 59 w 417"/>
                  <a:gd name="T65" fmla="*/ 1325 h 5300"/>
                  <a:gd name="T66" fmla="*/ 68 w 417"/>
                  <a:gd name="T67" fmla="*/ 1325 h 5300"/>
                  <a:gd name="T68" fmla="*/ 78 w 417"/>
                  <a:gd name="T69" fmla="*/ 1325 h 5300"/>
                  <a:gd name="T70" fmla="*/ 90 w 417"/>
                  <a:gd name="T71" fmla="*/ 1325 h 5300"/>
                  <a:gd name="T72" fmla="*/ 105 w 417"/>
                  <a:gd name="T73" fmla="*/ 1325 h 5300"/>
                  <a:gd name="T74" fmla="*/ 105 w 417"/>
                  <a:gd name="T75" fmla="*/ 1077 h 5300"/>
                  <a:gd name="T76" fmla="*/ 105 w 417"/>
                  <a:gd name="T77" fmla="*/ 884 h 5300"/>
                  <a:gd name="T78" fmla="*/ 105 w 417"/>
                  <a:gd name="T79" fmla="*/ 580 h 5300"/>
                  <a:gd name="T80" fmla="*/ 105 w 417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17" h="5300">
                    <a:moveTo>
                      <a:pt x="417" y="0"/>
                    </a:moveTo>
                    <a:lnTo>
                      <a:pt x="393" y="0"/>
                    </a:lnTo>
                    <a:lnTo>
                      <a:pt x="372" y="0"/>
                    </a:lnTo>
                    <a:lnTo>
                      <a:pt x="355" y="0"/>
                    </a:lnTo>
                    <a:lnTo>
                      <a:pt x="339" y="0"/>
                    </a:lnTo>
                    <a:lnTo>
                      <a:pt x="324" y="0"/>
                    </a:lnTo>
                    <a:lnTo>
                      <a:pt x="310" y="0"/>
                    </a:lnTo>
                    <a:lnTo>
                      <a:pt x="295" y="0"/>
                    </a:lnTo>
                    <a:lnTo>
                      <a:pt x="278" y="0"/>
                    </a:lnTo>
                    <a:lnTo>
                      <a:pt x="259" y="0"/>
                    </a:lnTo>
                    <a:lnTo>
                      <a:pt x="238" y="0"/>
                    </a:lnTo>
                    <a:lnTo>
                      <a:pt x="213" y="0"/>
                    </a:lnTo>
                    <a:lnTo>
                      <a:pt x="183" y="0"/>
                    </a:lnTo>
                    <a:lnTo>
                      <a:pt x="147" y="0"/>
                    </a:lnTo>
                    <a:lnTo>
                      <a:pt x="106" y="0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4" y="5300"/>
                    </a:lnTo>
                    <a:lnTo>
                      <a:pt x="44" y="5300"/>
                    </a:lnTo>
                    <a:lnTo>
                      <a:pt x="62" y="5299"/>
                    </a:lnTo>
                    <a:lnTo>
                      <a:pt x="78" y="5299"/>
                    </a:lnTo>
                    <a:lnTo>
                      <a:pt x="92" y="5299"/>
                    </a:lnTo>
                    <a:lnTo>
                      <a:pt x="107" y="5299"/>
                    </a:lnTo>
                    <a:lnTo>
                      <a:pt x="122" y="5299"/>
                    </a:lnTo>
                    <a:lnTo>
                      <a:pt x="138" y="5299"/>
                    </a:lnTo>
                    <a:lnTo>
                      <a:pt x="157" y="5299"/>
                    </a:lnTo>
                    <a:lnTo>
                      <a:pt x="178" y="5299"/>
                    </a:lnTo>
                    <a:lnTo>
                      <a:pt x="204" y="5299"/>
                    </a:lnTo>
                    <a:lnTo>
                      <a:pt x="234" y="5299"/>
                    </a:lnTo>
                    <a:lnTo>
                      <a:pt x="269" y="5299"/>
                    </a:lnTo>
                    <a:lnTo>
                      <a:pt x="311" y="5299"/>
                    </a:lnTo>
                    <a:lnTo>
                      <a:pt x="360" y="5300"/>
                    </a:lnTo>
                    <a:lnTo>
                      <a:pt x="417" y="5300"/>
                    </a:lnTo>
                    <a:lnTo>
                      <a:pt x="417" y="4306"/>
                    </a:lnTo>
                    <a:lnTo>
                      <a:pt x="417" y="3533"/>
                    </a:lnTo>
                    <a:lnTo>
                      <a:pt x="417" y="2318"/>
                    </a:lnTo>
                    <a:lnTo>
                      <a:pt x="417" y="0"/>
                    </a:lnTo>
                    <a:close/>
                  </a:path>
                </a:pathLst>
              </a:cu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1" name="Freeform 48">
                <a:extLst>
                  <a:ext uri="{FF2B5EF4-FFF2-40B4-BE49-F238E27FC236}">
                    <a16:creationId xmlns:a16="http://schemas.microsoft.com/office/drawing/2014/main" id="{03A277C2-B8F7-420F-925D-FDFB43D6BE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555"/>
                <a:ext cx="195" cy="2650"/>
              </a:xfrm>
              <a:custGeom>
                <a:avLst/>
                <a:gdLst>
                  <a:gd name="T0" fmla="*/ 98 w 389"/>
                  <a:gd name="T1" fmla="*/ 0 h 5300"/>
                  <a:gd name="T2" fmla="*/ 92 w 389"/>
                  <a:gd name="T3" fmla="*/ 0 h 5300"/>
                  <a:gd name="T4" fmla="*/ 87 w 389"/>
                  <a:gd name="T5" fmla="*/ 0 h 5300"/>
                  <a:gd name="T6" fmla="*/ 83 w 389"/>
                  <a:gd name="T7" fmla="*/ 0 h 5300"/>
                  <a:gd name="T8" fmla="*/ 80 w 389"/>
                  <a:gd name="T9" fmla="*/ 0 h 5300"/>
                  <a:gd name="T10" fmla="*/ 76 w 389"/>
                  <a:gd name="T11" fmla="*/ 0 h 5300"/>
                  <a:gd name="T12" fmla="*/ 73 w 389"/>
                  <a:gd name="T13" fmla="*/ 0 h 5300"/>
                  <a:gd name="T14" fmla="*/ 69 w 389"/>
                  <a:gd name="T15" fmla="*/ 0 h 5300"/>
                  <a:gd name="T16" fmla="*/ 65 w 389"/>
                  <a:gd name="T17" fmla="*/ 0 h 5300"/>
                  <a:gd name="T18" fmla="*/ 61 w 389"/>
                  <a:gd name="T19" fmla="*/ 0 h 5300"/>
                  <a:gd name="T20" fmla="*/ 56 w 389"/>
                  <a:gd name="T21" fmla="*/ 0 h 5300"/>
                  <a:gd name="T22" fmla="*/ 50 w 389"/>
                  <a:gd name="T23" fmla="*/ 0 h 5300"/>
                  <a:gd name="T24" fmla="*/ 43 w 389"/>
                  <a:gd name="T25" fmla="*/ 0 h 5300"/>
                  <a:gd name="T26" fmla="*/ 35 w 389"/>
                  <a:gd name="T27" fmla="*/ 0 h 5300"/>
                  <a:gd name="T28" fmla="*/ 25 w 389"/>
                  <a:gd name="T29" fmla="*/ 0 h 5300"/>
                  <a:gd name="T30" fmla="*/ 14 w 389"/>
                  <a:gd name="T31" fmla="*/ 0 h 5300"/>
                  <a:gd name="T32" fmla="*/ 0 w 389"/>
                  <a:gd name="T33" fmla="*/ 0 h 5300"/>
                  <a:gd name="T34" fmla="*/ 0 w 389"/>
                  <a:gd name="T35" fmla="*/ 249 h 5300"/>
                  <a:gd name="T36" fmla="*/ 0 w 389"/>
                  <a:gd name="T37" fmla="*/ 442 h 5300"/>
                  <a:gd name="T38" fmla="*/ 0 w 389"/>
                  <a:gd name="T39" fmla="*/ 745 h 5300"/>
                  <a:gd name="T40" fmla="*/ 0 w 389"/>
                  <a:gd name="T41" fmla="*/ 1325 h 5300"/>
                  <a:gd name="T42" fmla="*/ 6 w 389"/>
                  <a:gd name="T43" fmla="*/ 1325 h 5300"/>
                  <a:gd name="T44" fmla="*/ 11 w 389"/>
                  <a:gd name="T45" fmla="*/ 1325 h 5300"/>
                  <a:gd name="T46" fmla="*/ 15 w 389"/>
                  <a:gd name="T47" fmla="*/ 1325 h 5300"/>
                  <a:gd name="T48" fmla="*/ 19 w 389"/>
                  <a:gd name="T49" fmla="*/ 1325 h 5300"/>
                  <a:gd name="T50" fmla="*/ 22 w 389"/>
                  <a:gd name="T51" fmla="*/ 1325 h 5300"/>
                  <a:gd name="T52" fmla="*/ 25 w 389"/>
                  <a:gd name="T53" fmla="*/ 1325 h 5300"/>
                  <a:gd name="T54" fmla="*/ 29 w 389"/>
                  <a:gd name="T55" fmla="*/ 1325 h 5300"/>
                  <a:gd name="T56" fmla="*/ 33 w 389"/>
                  <a:gd name="T57" fmla="*/ 1325 h 5300"/>
                  <a:gd name="T58" fmla="*/ 37 w 389"/>
                  <a:gd name="T59" fmla="*/ 1325 h 5300"/>
                  <a:gd name="T60" fmla="*/ 42 w 389"/>
                  <a:gd name="T61" fmla="*/ 1325 h 5300"/>
                  <a:gd name="T62" fmla="*/ 48 w 389"/>
                  <a:gd name="T63" fmla="*/ 1325 h 5300"/>
                  <a:gd name="T64" fmla="*/ 55 w 389"/>
                  <a:gd name="T65" fmla="*/ 1325 h 5300"/>
                  <a:gd name="T66" fmla="*/ 63 w 389"/>
                  <a:gd name="T67" fmla="*/ 1325 h 5300"/>
                  <a:gd name="T68" fmla="*/ 73 w 389"/>
                  <a:gd name="T69" fmla="*/ 1325 h 5300"/>
                  <a:gd name="T70" fmla="*/ 84 w 389"/>
                  <a:gd name="T71" fmla="*/ 1325 h 5300"/>
                  <a:gd name="T72" fmla="*/ 98 w 389"/>
                  <a:gd name="T73" fmla="*/ 1325 h 5300"/>
                  <a:gd name="T74" fmla="*/ 98 w 389"/>
                  <a:gd name="T75" fmla="*/ 1077 h 5300"/>
                  <a:gd name="T76" fmla="*/ 98 w 389"/>
                  <a:gd name="T77" fmla="*/ 884 h 5300"/>
                  <a:gd name="T78" fmla="*/ 98 w 389"/>
                  <a:gd name="T79" fmla="*/ 580 h 5300"/>
                  <a:gd name="T80" fmla="*/ 98 w 38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89" h="5300">
                    <a:moveTo>
                      <a:pt x="389" y="0"/>
                    </a:moveTo>
                    <a:lnTo>
                      <a:pt x="367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7" y="0"/>
                    </a:lnTo>
                    <a:lnTo>
                      <a:pt x="303" y="0"/>
                    </a:lnTo>
                    <a:lnTo>
                      <a:pt x="289" y="0"/>
                    </a:lnTo>
                    <a:lnTo>
                      <a:pt x="275" y="0"/>
                    </a:lnTo>
                    <a:lnTo>
                      <a:pt x="260" y="0"/>
                    </a:lnTo>
                    <a:lnTo>
                      <a:pt x="243" y="0"/>
                    </a:lnTo>
                    <a:lnTo>
                      <a:pt x="222" y="0"/>
                    </a:lnTo>
                    <a:lnTo>
                      <a:pt x="198" y="0"/>
                    </a:lnTo>
                    <a:lnTo>
                      <a:pt x="170" y="0"/>
                    </a:lnTo>
                    <a:lnTo>
                      <a:pt x="137" y="0"/>
                    </a:lnTo>
                    <a:lnTo>
                      <a:pt x="98" y="0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3" y="5300"/>
                    </a:lnTo>
                    <a:lnTo>
                      <a:pt x="41" y="5300"/>
                    </a:lnTo>
                    <a:lnTo>
                      <a:pt x="59" y="5299"/>
                    </a:lnTo>
                    <a:lnTo>
                      <a:pt x="74" y="5299"/>
                    </a:lnTo>
                    <a:lnTo>
                      <a:pt x="86" y="5299"/>
                    </a:lnTo>
                    <a:lnTo>
                      <a:pt x="100" y="5299"/>
                    </a:lnTo>
                    <a:lnTo>
                      <a:pt x="114" y="5299"/>
                    </a:lnTo>
                    <a:lnTo>
                      <a:pt x="130" y="5299"/>
                    </a:lnTo>
                    <a:lnTo>
                      <a:pt x="147" y="5299"/>
                    </a:lnTo>
                    <a:lnTo>
                      <a:pt x="167" y="5299"/>
                    </a:lnTo>
                    <a:lnTo>
                      <a:pt x="191" y="5299"/>
                    </a:lnTo>
                    <a:lnTo>
                      <a:pt x="219" y="5299"/>
                    </a:lnTo>
                    <a:lnTo>
                      <a:pt x="252" y="5299"/>
                    </a:lnTo>
                    <a:lnTo>
                      <a:pt x="291" y="5299"/>
                    </a:lnTo>
                    <a:lnTo>
                      <a:pt x="336" y="5300"/>
                    </a:lnTo>
                    <a:lnTo>
                      <a:pt x="389" y="5300"/>
                    </a:lnTo>
                    <a:lnTo>
                      <a:pt x="389" y="4306"/>
                    </a:lnTo>
                    <a:lnTo>
                      <a:pt x="389" y="3533"/>
                    </a:lnTo>
                    <a:lnTo>
                      <a:pt x="389" y="2318"/>
                    </a:lnTo>
                    <a:lnTo>
                      <a:pt x="389" y="0"/>
                    </a:lnTo>
                    <a:close/>
                  </a:path>
                </a:pathLst>
              </a:cu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2" name="Freeform 49">
                <a:extLst>
                  <a:ext uri="{FF2B5EF4-FFF2-40B4-BE49-F238E27FC236}">
                    <a16:creationId xmlns:a16="http://schemas.microsoft.com/office/drawing/2014/main" id="{8A9955E7-951C-466E-A160-5E8C721ECB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0" y="1555"/>
                <a:ext cx="182" cy="2650"/>
              </a:xfrm>
              <a:custGeom>
                <a:avLst/>
                <a:gdLst>
                  <a:gd name="T0" fmla="*/ 91 w 363"/>
                  <a:gd name="T1" fmla="*/ 0 h 5300"/>
                  <a:gd name="T2" fmla="*/ 86 w 363"/>
                  <a:gd name="T3" fmla="*/ 0 h 5300"/>
                  <a:gd name="T4" fmla="*/ 81 w 363"/>
                  <a:gd name="T5" fmla="*/ 0 h 5300"/>
                  <a:gd name="T6" fmla="*/ 77 w 363"/>
                  <a:gd name="T7" fmla="*/ 0 h 5300"/>
                  <a:gd name="T8" fmla="*/ 74 w 363"/>
                  <a:gd name="T9" fmla="*/ 0 h 5300"/>
                  <a:gd name="T10" fmla="*/ 71 w 363"/>
                  <a:gd name="T11" fmla="*/ 0 h 5300"/>
                  <a:gd name="T12" fmla="*/ 68 w 363"/>
                  <a:gd name="T13" fmla="*/ 0 h 5300"/>
                  <a:gd name="T14" fmla="*/ 64 w 363"/>
                  <a:gd name="T15" fmla="*/ 0 h 5300"/>
                  <a:gd name="T16" fmla="*/ 61 w 363"/>
                  <a:gd name="T17" fmla="*/ 0 h 5300"/>
                  <a:gd name="T18" fmla="*/ 57 w 363"/>
                  <a:gd name="T19" fmla="*/ 0 h 5300"/>
                  <a:gd name="T20" fmla="*/ 52 w 363"/>
                  <a:gd name="T21" fmla="*/ 0 h 5300"/>
                  <a:gd name="T22" fmla="*/ 46 w 363"/>
                  <a:gd name="T23" fmla="*/ 0 h 5300"/>
                  <a:gd name="T24" fmla="*/ 40 w 363"/>
                  <a:gd name="T25" fmla="*/ 0 h 5300"/>
                  <a:gd name="T26" fmla="*/ 32 w 363"/>
                  <a:gd name="T27" fmla="*/ 0 h 5300"/>
                  <a:gd name="T28" fmla="*/ 23 w 363"/>
                  <a:gd name="T29" fmla="*/ 0 h 5300"/>
                  <a:gd name="T30" fmla="*/ 13 w 363"/>
                  <a:gd name="T31" fmla="*/ 0 h 5300"/>
                  <a:gd name="T32" fmla="*/ 0 w 363"/>
                  <a:gd name="T33" fmla="*/ 0 h 5300"/>
                  <a:gd name="T34" fmla="*/ 0 w 363"/>
                  <a:gd name="T35" fmla="*/ 249 h 5300"/>
                  <a:gd name="T36" fmla="*/ 0 w 363"/>
                  <a:gd name="T37" fmla="*/ 442 h 5300"/>
                  <a:gd name="T38" fmla="*/ 0 w 363"/>
                  <a:gd name="T39" fmla="*/ 745 h 5300"/>
                  <a:gd name="T40" fmla="*/ 0 w 363"/>
                  <a:gd name="T41" fmla="*/ 1325 h 5300"/>
                  <a:gd name="T42" fmla="*/ 6 w 363"/>
                  <a:gd name="T43" fmla="*/ 1325 h 5300"/>
                  <a:gd name="T44" fmla="*/ 10 w 363"/>
                  <a:gd name="T45" fmla="*/ 1325 h 5300"/>
                  <a:gd name="T46" fmla="*/ 14 w 363"/>
                  <a:gd name="T47" fmla="*/ 1325 h 5300"/>
                  <a:gd name="T48" fmla="*/ 17 w 363"/>
                  <a:gd name="T49" fmla="*/ 1325 h 5300"/>
                  <a:gd name="T50" fmla="*/ 20 w 363"/>
                  <a:gd name="T51" fmla="*/ 1325 h 5300"/>
                  <a:gd name="T52" fmla="*/ 24 w 363"/>
                  <a:gd name="T53" fmla="*/ 1325 h 5300"/>
                  <a:gd name="T54" fmla="*/ 27 w 363"/>
                  <a:gd name="T55" fmla="*/ 1325 h 5300"/>
                  <a:gd name="T56" fmla="*/ 31 w 363"/>
                  <a:gd name="T57" fmla="*/ 1325 h 5300"/>
                  <a:gd name="T58" fmla="*/ 35 w 363"/>
                  <a:gd name="T59" fmla="*/ 1325 h 5300"/>
                  <a:gd name="T60" fmla="*/ 39 w 363"/>
                  <a:gd name="T61" fmla="*/ 1325 h 5300"/>
                  <a:gd name="T62" fmla="*/ 45 w 363"/>
                  <a:gd name="T63" fmla="*/ 1325 h 5300"/>
                  <a:gd name="T64" fmla="*/ 51 w 363"/>
                  <a:gd name="T65" fmla="*/ 1325 h 5300"/>
                  <a:gd name="T66" fmla="*/ 59 w 363"/>
                  <a:gd name="T67" fmla="*/ 1325 h 5300"/>
                  <a:gd name="T68" fmla="*/ 68 w 363"/>
                  <a:gd name="T69" fmla="*/ 1325 h 5300"/>
                  <a:gd name="T70" fmla="*/ 79 w 363"/>
                  <a:gd name="T71" fmla="*/ 1325 h 5300"/>
                  <a:gd name="T72" fmla="*/ 91 w 363"/>
                  <a:gd name="T73" fmla="*/ 1325 h 5300"/>
                  <a:gd name="T74" fmla="*/ 91 w 363"/>
                  <a:gd name="T75" fmla="*/ 1077 h 5300"/>
                  <a:gd name="T76" fmla="*/ 91 w 363"/>
                  <a:gd name="T77" fmla="*/ 884 h 5300"/>
                  <a:gd name="T78" fmla="*/ 91 w 363"/>
                  <a:gd name="T79" fmla="*/ 580 h 5300"/>
                  <a:gd name="T80" fmla="*/ 91 w 363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63" h="5300">
                    <a:moveTo>
                      <a:pt x="363" y="0"/>
                    </a:moveTo>
                    <a:lnTo>
                      <a:pt x="342" y="0"/>
                    </a:lnTo>
                    <a:lnTo>
                      <a:pt x="323" y="0"/>
                    </a:lnTo>
                    <a:lnTo>
                      <a:pt x="308" y="0"/>
                    </a:lnTo>
                    <a:lnTo>
                      <a:pt x="295" y="0"/>
                    </a:lnTo>
                    <a:lnTo>
                      <a:pt x="282" y="0"/>
                    </a:lnTo>
                    <a:lnTo>
                      <a:pt x="269" y="0"/>
                    </a:lnTo>
                    <a:lnTo>
                      <a:pt x="255" y="0"/>
                    </a:lnTo>
                    <a:lnTo>
                      <a:pt x="242" y="0"/>
                    </a:lnTo>
                    <a:lnTo>
                      <a:pt x="226" y="0"/>
                    </a:lnTo>
                    <a:lnTo>
                      <a:pt x="207" y="0"/>
                    </a:lnTo>
                    <a:lnTo>
                      <a:pt x="184" y="0"/>
                    </a:lnTo>
                    <a:lnTo>
                      <a:pt x="159" y="0"/>
                    </a:lnTo>
                    <a:lnTo>
                      <a:pt x="128" y="0"/>
                    </a:lnTo>
                    <a:lnTo>
                      <a:pt x="92" y="0"/>
                    </a:lnTo>
                    <a:lnTo>
                      <a:pt x="49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21" y="5300"/>
                    </a:lnTo>
                    <a:lnTo>
                      <a:pt x="39" y="5300"/>
                    </a:lnTo>
                    <a:lnTo>
                      <a:pt x="54" y="5299"/>
                    </a:lnTo>
                    <a:lnTo>
                      <a:pt x="68" y="5299"/>
                    </a:lnTo>
                    <a:lnTo>
                      <a:pt x="80" y="5299"/>
                    </a:lnTo>
                    <a:lnTo>
                      <a:pt x="93" y="5299"/>
                    </a:lnTo>
                    <a:lnTo>
                      <a:pt x="107" y="5299"/>
                    </a:lnTo>
                    <a:lnTo>
                      <a:pt x="121" y="5299"/>
                    </a:lnTo>
                    <a:lnTo>
                      <a:pt x="137" y="5299"/>
                    </a:lnTo>
                    <a:lnTo>
                      <a:pt x="155" y="5299"/>
                    </a:lnTo>
                    <a:lnTo>
                      <a:pt x="178" y="5299"/>
                    </a:lnTo>
                    <a:lnTo>
                      <a:pt x="204" y="5299"/>
                    </a:lnTo>
                    <a:lnTo>
                      <a:pt x="235" y="5299"/>
                    </a:lnTo>
                    <a:lnTo>
                      <a:pt x="270" y="5299"/>
                    </a:lnTo>
                    <a:lnTo>
                      <a:pt x="313" y="5300"/>
                    </a:lnTo>
                    <a:lnTo>
                      <a:pt x="363" y="5300"/>
                    </a:lnTo>
                    <a:lnTo>
                      <a:pt x="363" y="4306"/>
                    </a:lnTo>
                    <a:lnTo>
                      <a:pt x="363" y="3533"/>
                    </a:lnTo>
                    <a:lnTo>
                      <a:pt x="363" y="2318"/>
                    </a:lnTo>
                    <a:lnTo>
                      <a:pt x="363" y="0"/>
                    </a:lnTo>
                    <a:close/>
                  </a:path>
                </a:pathLst>
              </a:cu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3" name="Freeform 50">
                <a:extLst>
                  <a:ext uri="{FF2B5EF4-FFF2-40B4-BE49-F238E27FC236}">
                    <a16:creationId xmlns:a16="http://schemas.microsoft.com/office/drawing/2014/main" id="{82F5F5E8-51C6-474E-A2BB-DEE41BA8F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4" y="1555"/>
                <a:ext cx="167" cy="2650"/>
              </a:xfrm>
              <a:custGeom>
                <a:avLst/>
                <a:gdLst>
                  <a:gd name="T0" fmla="*/ 83 w 335"/>
                  <a:gd name="T1" fmla="*/ 0 h 5300"/>
                  <a:gd name="T2" fmla="*/ 78 w 335"/>
                  <a:gd name="T3" fmla="*/ 0 h 5300"/>
                  <a:gd name="T4" fmla="*/ 74 w 335"/>
                  <a:gd name="T5" fmla="*/ 0 h 5300"/>
                  <a:gd name="T6" fmla="*/ 71 w 335"/>
                  <a:gd name="T7" fmla="*/ 0 h 5300"/>
                  <a:gd name="T8" fmla="*/ 68 w 335"/>
                  <a:gd name="T9" fmla="*/ 0 h 5300"/>
                  <a:gd name="T10" fmla="*/ 65 w 335"/>
                  <a:gd name="T11" fmla="*/ 0 h 5300"/>
                  <a:gd name="T12" fmla="*/ 62 w 335"/>
                  <a:gd name="T13" fmla="*/ 0 h 5300"/>
                  <a:gd name="T14" fmla="*/ 59 w 335"/>
                  <a:gd name="T15" fmla="*/ 0 h 5300"/>
                  <a:gd name="T16" fmla="*/ 55 w 335"/>
                  <a:gd name="T17" fmla="*/ 0 h 5300"/>
                  <a:gd name="T18" fmla="*/ 52 w 335"/>
                  <a:gd name="T19" fmla="*/ 0 h 5300"/>
                  <a:gd name="T20" fmla="*/ 47 w 335"/>
                  <a:gd name="T21" fmla="*/ 0 h 5300"/>
                  <a:gd name="T22" fmla="*/ 42 w 335"/>
                  <a:gd name="T23" fmla="*/ 0 h 5300"/>
                  <a:gd name="T24" fmla="*/ 36 w 335"/>
                  <a:gd name="T25" fmla="*/ 0 h 5300"/>
                  <a:gd name="T26" fmla="*/ 29 w 335"/>
                  <a:gd name="T27" fmla="*/ 0 h 5300"/>
                  <a:gd name="T28" fmla="*/ 21 w 335"/>
                  <a:gd name="T29" fmla="*/ 0 h 5300"/>
                  <a:gd name="T30" fmla="*/ 11 w 335"/>
                  <a:gd name="T31" fmla="*/ 0 h 5300"/>
                  <a:gd name="T32" fmla="*/ 0 w 335"/>
                  <a:gd name="T33" fmla="*/ 0 h 5300"/>
                  <a:gd name="T34" fmla="*/ 0 w 335"/>
                  <a:gd name="T35" fmla="*/ 249 h 5300"/>
                  <a:gd name="T36" fmla="*/ 0 w 335"/>
                  <a:gd name="T37" fmla="*/ 442 h 5300"/>
                  <a:gd name="T38" fmla="*/ 0 w 335"/>
                  <a:gd name="T39" fmla="*/ 745 h 5300"/>
                  <a:gd name="T40" fmla="*/ 0 w 335"/>
                  <a:gd name="T41" fmla="*/ 1325 h 5300"/>
                  <a:gd name="T42" fmla="*/ 4 w 335"/>
                  <a:gd name="T43" fmla="*/ 1325 h 5300"/>
                  <a:gd name="T44" fmla="*/ 8 w 335"/>
                  <a:gd name="T45" fmla="*/ 1325 h 5300"/>
                  <a:gd name="T46" fmla="*/ 12 w 335"/>
                  <a:gd name="T47" fmla="*/ 1325 h 5300"/>
                  <a:gd name="T48" fmla="*/ 15 w 335"/>
                  <a:gd name="T49" fmla="*/ 1325 h 5300"/>
                  <a:gd name="T50" fmla="*/ 18 w 335"/>
                  <a:gd name="T51" fmla="*/ 1325 h 5300"/>
                  <a:gd name="T52" fmla="*/ 21 w 335"/>
                  <a:gd name="T53" fmla="*/ 1325 h 5300"/>
                  <a:gd name="T54" fmla="*/ 24 w 335"/>
                  <a:gd name="T55" fmla="*/ 1325 h 5300"/>
                  <a:gd name="T56" fmla="*/ 27 w 335"/>
                  <a:gd name="T57" fmla="*/ 1325 h 5300"/>
                  <a:gd name="T58" fmla="*/ 31 w 335"/>
                  <a:gd name="T59" fmla="*/ 1325 h 5300"/>
                  <a:gd name="T60" fmla="*/ 36 w 335"/>
                  <a:gd name="T61" fmla="*/ 1325 h 5300"/>
                  <a:gd name="T62" fmla="*/ 41 w 335"/>
                  <a:gd name="T63" fmla="*/ 1325 h 5300"/>
                  <a:gd name="T64" fmla="*/ 47 w 335"/>
                  <a:gd name="T65" fmla="*/ 1325 h 5300"/>
                  <a:gd name="T66" fmla="*/ 54 w 335"/>
                  <a:gd name="T67" fmla="*/ 1325 h 5300"/>
                  <a:gd name="T68" fmla="*/ 62 w 335"/>
                  <a:gd name="T69" fmla="*/ 1325 h 5300"/>
                  <a:gd name="T70" fmla="*/ 72 w 335"/>
                  <a:gd name="T71" fmla="*/ 1325 h 5300"/>
                  <a:gd name="T72" fmla="*/ 83 w 335"/>
                  <a:gd name="T73" fmla="*/ 1325 h 5300"/>
                  <a:gd name="T74" fmla="*/ 83 w 335"/>
                  <a:gd name="T75" fmla="*/ 1077 h 5300"/>
                  <a:gd name="T76" fmla="*/ 83 w 335"/>
                  <a:gd name="T77" fmla="*/ 884 h 5300"/>
                  <a:gd name="T78" fmla="*/ 83 w 335"/>
                  <a:gd name="T79" fmla="*/ 580 h 5300"/>
                  <a:gd name="T80" fmla="*/ 83 w 335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35" h="5300">
                    <a:moveTo>
                      <a:pt x="335" y="0"/>
                    </a:moveTo>
                    <a:lnTo>
                      <a:pt x="315" y="0"/>
                    </a:lnTo>
                    <a:lnTo>
                      <a:pt x="299" y="0"/>
                    </a:lnTo>
                    <a:lnTo>
                      <a:pt x="285" y="0"/>
                    </a:lnTo>
                    <a:lnTo>
                      <a:pt x="273" y="0"/>
                    </a:lnTo>
                    <a:lnTo>
                      <a:pt x="260" y="0"/>
                    </a:lnTo>
                    <a:lnTo>
                      <a:pt x="248" y="0"/>
                    </a:lnTo>
                    <a:lnTo>
                      <a:pt x="237" y="0"/>
                    </a:lnTo>
                    <a:lnTo>
                      <a:pt x="223" y="0"/>
                    </a:lnTo>
                    <a:lnTo>
                      <a:pt x="208" y="0"/>
                    </a:lnTo>
                    <a:lnTo>
                      <a:pt x="191" y="0"/>
                    </a:lnTo>
                    <a:lnTo>
                      <a:pt x="171" y="0"/>
                    </a:lnTo>
                    <a:lnTo>
                      <a:pt x="147" y="0"/>
                    </a:lnTo>
                    <a:lnTo>
                      <a:pt x="118" y="0"/>
                    </a:lnTo>
                    <a:lnTo>
                      <a:pt x="85" y="0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9" y="5300"/>
                    </a:lnTo>
                    <a:lnTo>
                      <a:pt x="35" y="5300"/>
                    </a:lnTo>
                    <a:lnTo>
                      <a:pt x="50" y="5299"/>
                    </a:lnTo>
                    <a:lnTo>
                      <a:pt x="63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9" y="5299"/>
                    </a:lnTo>
                    <a:lnTo>
                      <a:pt x="111" y="5299"/>
                    </a:lnTo>
                    <a:lnTo>
                      <a:pt x="126" y="5299"/>
                    </a:lnTo>
                    <a:lnTo>
                      <a:pt x="144" y="5299"/>
                    </a:lnTo>
                    <a:lnTo>
                      <a:pt x="164" y="5299"/>
                    </a:lnTo>
                    <a:lnTo>
                      <a:pt x="189" y="5299"/>
                    </a:lnTo>
                    <a:lnTo>
                      <a:pt x="217" y="5299"/>
                    </a:lnTo>
                    <a:lnTo>
                      <a:pt x="251" y="5299"/>
                    </a:lnTo>
                    <a:lnTo>
                      <a:pt x="290" y="5300"/>
                    </a:lnTo>
                    <a:lnTo>
                      <a:pt x="335" y="5300"/>
                    </a:lnTo>
                    <a:lnTo>
                      <a:pt x="335" y="4306"/>
                    </a:lnTo>
                    <a:lnTo>
                      <a:pt x="335" y="3533"/>
                    </a:lnTo>
                    <a:lnTo>
                      <a:pt x="335" y="2318"/>
                    </a:lnTo>
                    <a:lnTo>
                      <a:pt x="335" y="0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4" name="Freeform 51">
                <a:extLst>
                  <a:ext uri="{FF2B5EF4-FFF2-40B4-BE49-F238E27FC236}">
                    <a16:creationId xmlns:a16="http://schemas.microsoft.com/office/drawing/2014/main" id="{8AF02ECE-3E5F-4ACE-83D1-81F05F418F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98" y="1555"/>
                <a:ext cx="153" cy="2650"/>
              </a:xfrm>
              <a:custGeom>
                <a:avLst/>
                <a:gdLst>
                  <a:gd name="T0" fmla="*/ 77 w 306"/>
                  <a:gd name="T1" fmla="*/ 0 h 5300"/>
                  <a:gd name="T2" fmla="*/ 73 w 306"/>
                  <a:gd name="T3" fmla="*/ 0 h 5300"/>
                  <a:gd name="T4" fmla="*/ 69 w 306"/>
                  <a:gd name="T5" fmla="*/ 0 h 5300"/>
                  <a:gd name="T6" fmla="*/ 66 w 306"/>
                  <a:gd name="T7" fmla="*/ 0 h 5300"/>
                  <a:gd name="T8" fmla="*/ 63 w 306"/>
                  <a:gd name="T9" fmla="*/ 0 h 5300"/>
                  <a:gd name="T10" fmla="*/ 60 w 306"/>
                  <a:gd name="T11" fmla="*/ 0 h 5300"/>
                  <a:gd name="T12" fmla="*/ 57 w 306"/>
                  <a:gd name="T13" fmla="*/ 0 h 5300"/>
                  <a:gd name="T14" fmla="*/ 54 w 306"/>
                  <a:gd name="T15" fmla="*/ 0 h 5300"/>
                  <a:gd name="T16" fmla="*/ 52 w 306"/>
                  <a:gd name="T17" fmla="*/ 0 h 5300"/>
                  <a:gd name="T18" fmla="*/ 48 w 306"/>
                  <a:gd name="T19" fmla="*/ 0 h 5300"/>
                  <a:gd name="T20" fmla="*/ 44 w 306"/>
                  <a:gd name="T21" fmla="*/ 0 h 5300"/>
                  <a:gd name="T22" fmla="*/ 39 w 306"/>
                  <a:gd name="T23" fmla="*/ 0 h 5300"/>
                  <a:gd name="T24" fmla="*/ 34 w 306"/>
                  <a:gd name="T25" fmla="*/ 0 h 5300"/>
                  <a:gd name="T26" fmla="*/ 27 w 306"/>
                  <a:gd name="T27" fmla="*/ 0 h 5300"/>
                  <a:gd name="T28" fmla="*/ 20 w 306"/>
                  <a:gd name="T29" fmla="*/ 0 h 5300"/>
                  <a:gd name="T30" fmla="*/ 11 w 306"/>
                  <a:gd name="T31" fmla="*/ 0 h 5300"/>
                  <a:gd name="T32" fmla="*/ 0 w 306"/>
                  <a:gd name="T33" fmla="*/ 0 h 5300"/>
                  <a:gd name="T34" fmla="*/ 0 w 306"/>
                  <a:gd name="T35" fmla="*/ 249 h 5300"/>
                  <a:gd name="T36" fmla="*/ 0 w 306"/>
                  <a:gd name="T37" fmla="*/ 442 h 5300"/>
                  <a:gd name="T38" fmla="*/ 0 w 306"/>
                  <a:gd name="T39" fmla="*/ 745 h 5300"/>
                  <a:gd name="T40" fmla="*/ 0 w 306"/>
                  <a:gd name="T41" fmla="*/ 1325 h 5300"/>
                  <a:gd name="T42" fmla="*/ 5 w 306"/>
                  <a:gd name="T43" fmla="*/ 1325 h 5300"/>
                  <a:gd name="T44" fmla="*/ 8 w 306"/>
                  <a:gd name="T45" fmla="*/ 1325 h 5300"/>
                  <a:gd name="T46" fmla="*/ 12 w 306"/>
                  <a:gd name="T47" fmla="*/ 1325 h 5300"/>
                  <a:gd name="T48" fmla="*/ 15 w 306"/>
                  <a:gd name="T49" fmla="*/ 1325 h 5300"/>
                  <a:gd name="T50" fmla="*/ 17 w 306"/>
                  <a:gd name="T51" fmla="*/ 1325 h 5300"/>
                  <a:gd name="T52" fmla="*/ 20 w 306"/>
                  <a:gd name="T53" fmla="*/ 1325 h 5300"/>
                  <a:gd name="T54" fmla="*/ 23 w 306"/>
                  <a:gd name="T55" fmla="*/ 1325 h 5300"/>
                  <a:gd name="T56" fmla="*/ 26 w 306"/>
                  <a:gd name="T57" fmla="*/ 1325 h 5300"/>
                  <a:gd name="T58" fmla="*/ 29 w 306"/>
                  <a:gd name="T59" fmla="*/ 1325 h 5300"/>
                  <a:gd name="T60" fmla="*/ 33 w 306"/>
                  <a:gd name="T61" fmla="*/ 1325 h 5300"/>
                  <a:gd name="T62" fmla="*/ 38 w 306"/>
                  <a:gd name="T63" fmla="*/ 1325 h 5300"/>
                  <a:gd name="T64" fmla="*/ 43 w 306"/>
                  <a:gd name="T65" fmla="*/ 1325 h 5300"/>
                  <a:gd name="T66" fmla="*/ 50 w 306"/>
                  <a:gd name="T67" fmla="*/ 1325 h 5300"/>
                  <a:gd name="T68" fmla="*/ 58 w 306"/>
                  <a:gd name="T69" fmla="*/ 1325 h 5300"/>
                  <a:gd name="T70" fmla="*/ 67 w 306"/>
                  <a:gd name="T71" fmla="*/ 1325 h 5300"/>
                  <a:gd name="T72" fmla="*/ 77 w 306"/>
                  <a:gd name="T73" fmla="*/ 1325 h 5300"/>
                  <a:gd name="T74" fmla="*/ 77 w 306"/>
                  <a:gd name="T75" fmla="*/ 1077 h 5300"/>
                  <a:gd name="T76" fmla="*/ 77 w 306"/>
                  <a:gd name="T77" fmla="*/ 884 h 5300"/>
                  <a:gd name="T78" fmla="*/ 77 w 306"/>
                  <a:gd name="T79" fmla="*/ 580 h 5300"/>
                  <a:gd name="T80" fmla="*/ 77 w 306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06" h="5300">
                    <a:moveTo>
                      <a:pt x="306" y="0"/>
                    </a:moveTo>
                    <a:lnTo>
                      <a:pt x="289" y="0"/>
                    </a:lnTo>
                    <a:lnTo>
                      <a:pt x="274" y="0"/>
                    </a:lnTo>
                    <a:lnTo>
                      <a:pt x="261" y="0"/>
                    </a:lnTo>
                    <a:lnTo>
                      <a:pt x="249" y="0"/>
                    </a:lnTo>
                    <a:lnTo>
                      <a:pt x="238" y="0"/>
                    </a:lnTo>
                    <a:lnTo>
                      <a:pt x="228" y="0"/>
                    </a:lnTo>
                    <a:lnTo>
                      <a:pt x="216" y="0"/>
                    </a:lnTo>
                    <a:lnTo>
                      <a:pt x="205" y="0"/>
                    </a:lnTo>
                    <a:lnTo>
                      <a:pt x="191" y="0"/>
                    </a:lnTo>
                    <a:lnTo>
                      <a:pt x="175" y="0"/>
                    </a:lnTo>
                    <a:lnTo>
                      <a:pt x="156" y="0"/>
                    </a:lnTo>
                    <a:lnTo>
                      <a:pt x="135" y="0"/>
                    </a:lnTo>
                    <a:lnTo>
                      <a:pt x="108" y="0"/>
                    </a:lnTo>
                    <a:lnTo>
                      <a:pt x="77" y="0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7" y="5300"/>
                    </a:lnTo>
                    <a:lnTo>
                      <a:pt x="32" y="5300"/>
                    </a:lnTo>
                    <a:lnTo>
                      <a:pt x="45" y="5299"/>
                    </a:lnTo>
                    <a:lnTo>
                      <a:pt x="57" y="5299"/>
                    </a:lnTo>
                    <a:lnTo>
                      <a:pt x="68" y="5299"/>
                    </a:lnTo>
                    <a:lnTo>
                      <a:pt x="78" y="5299"/>
                    </a:lnTo>
                    <a:lnTo>
                      <a:pt x="90" y="5299"/>
                    </a:lnTo>
                    <a:lnTo>
                      <a:pt x="101" y="5299"/>
                    </a:lnTo>
                    <a:lnTo>
                      <a:pt x="115" y="5299"/>
                    </a:lnTo>
                    <a:lnTo>
                      <a:pt x="131" y="5299"/>
                    </a:lnTo>
                    <a:lnTo>
                      <a:pt x="149" y="5299"/>
                    </a:lnTo>
                    <a:lnTo>
                      <a:pt x="171" y="5299"/>
                    </a:lnTo>
                    <a:lnTo>
                      <a:pt x="198" y="5299"/>
                    </a:lnTo>
                    <a:lnTo>
                      <a:pt x="229" y="5299"/>
                    </a:lnTo>
                    <a:lnTo>
                      <a:pt x="265" y="5300"/>
                    </a:lnTo>
                    <a:lnTo>
                      <a:pt x="306" y="5300"/>
                    </a:lnTo>
                    <a:lnTo>
                      <a:pt x="306" y="4306"/>
                    </a:lnTo>
                    <a:lnTo>
                      <a:pt x="306" y="3533"/>
                    </a:lnTo>
                    <a:lnTo>
                      <a:pt x="306" y="2318"/>
                    </a:lnTo>
                    <a:lnTo>
                      <a:pt x="306" y="0"/>
                    </a:ln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5" name="Freeform 52">
                <a:extLst>
                  <a:ext uri="{FF2B5EF4-FFF2-40B4-BE49-F238E27FC236}">
                    <a16:creationId xmlns:a16="http://schemas.microsoft.com/office/drawing/2014/main" id="{AA969B70-3BEB-4AA6-AB39-361F29E4E6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1" y="1555"/>
                <a:ext cx="140" cy="2650"/>
              </a:xfrm>
              <a:custGeom>
                <a:avLst/>
                <a:gdLst>
                  <a:gd name="T0" fmla="*/ 70 w 280"/>
                  <a:gd name="T1" fmla="*/ 0 h 5300"/>
                  <a:gd name="T2" fmla="*/ 66 w 280"/>
                  <a:gd name="T3" fmla="*/ 0 h 5300"/>
                  <a:gd name="T4" fmla="*/ 63 w 280"/>
                  <a:gd name="T5" fmla="*/ 0 h 5300"/>
                  <a:gd name="T6" fmla="*/ 60 w 280"/>
                  <a:gd name="T7" fmla="*/ 0 h 5300"/>
                  <a:gd name="T8" fmla="*/ 57 w 280"/>
                  <a:gd name="T9" fmla="*/ 0 h 5300"/>
                  <a:gd name="T10" fmla="*/ 55 w 280"/>
                  <a:gd name="T11" fmla="*/ 0 h 5300"/>
                  <a:gd name="T12" fmla="*/ 52 w 280"/>
                  <a:gd name="T13" fmla="*/ 0 h 5300"/>
                  <a:gd name="T14" fmla="*/ 50 w 280"/>
                  <a:gd name="T15" fmla="*/ 0 h 5300"/>
                  <a:gd name="T16" fmla="*/ 47 w 280"/>
                  <a:gd name="T17" fmla="*/ 0 h 5300"/>
                  <a:gd name="T18" fmla="*/ 44 w 280"/>
                  <a:gd name="T19" fmla="*/ 0 h 5300"/>
                  <a:gd name="T20" fmla="*/ 40 w 280"/>
                  <a:gd name="T21" fmla="*/ 0 h 5300"/>
                  <a:gd name="T22" fmla="*/ 36 w 280"/>
                  <a:gd name="T23" fmla="*/ 0 h 5300"/>
                  <a:gd name="T24" fmla="*/ 31 w 280"/>
                  <a:gd name="T25" fmla="*/ 0 h 5300"/>
                  <a:gd name="T26" fmla="*/ 25 w 280"/>
                  <a:gd name="T27" fmla="*/ 0 h 5300"/>
                  <a:gd name="T28" fmla="*/ 18 w 280"/>
                  <a:gd name="T29" fmla="*/ 0 h 5300"/>
                  <a:gd name="T30" fmla="*/ 10 w 280"/>
                  <a:gd name="T31" fmla="*/ 0 h 5300"/>
                  <a:gd name="T32" fmla="*/ 0 w 280"/>
                  <a:gd name="T33" fmla="*/ 0 h 5300"/>
                  <a:gd name="T34" fmla="*/ 0 w 280"/>
                  <a:gd name="T35" fmla="*/ 249 h 5300"/>
                  <a:gd name="T36" fmla="*/ 0 w 280"/>
                  <a:gd name="T37" fmla="*/ 442 h 5300"/>
                  <a:gd name="T38" fmla="*/ 0 w 280"/>
                  <a:gd name="T39" fmla="*/ 745 h 5300"/>
                  <a:gd name="T40" fmla="*/ 0 w 280"/>
                  <a:gd name="T41" fmla="*/ 1325 h 5300"/>
                  <a:gd name="T42" fmla="*/ 4 w 280"/>
                  <a:gd name="T43" fmla="*/ 1325 h 5300"/>
                  <a:gd name="T44" fmla="*/ 8 w 280"/>
                  <a:gd name="T45" fmla="*/ 1325 h 5300"/>
                  <a:gd name="T46" fmla="*/ 11 w 280"/>
                  <a:gd name="T47" fmla="*/ 1325 h 5300"/>
                  <a:gd name="T48" fmla="*/ 14 w 280"/>
                  <a:gd name="T49" fmla="*/ 1325 h 5300"/>
                  <a:gd name="T50" fmla="*/ 16 w 280"/>
                  <a:gd name="T51" fmla="*/ 1325 h 5300"/>
                  <a:gd name="T52" fmla="*/ 18 w 280"/>
                  <a:gd name="T53" fmla="*/ 1325 h 5300"/>
                  <a:gd name="T54" fmla="*/ 21 w 280"/>
                  <a:gd name="T55" fmla="*/ 1325 h 5300"/>
                  <a:gd name="T56" fmla="*/ 24 w 280"/>
                  <a:gd name="T57" fmla="*/ 1325 h 5300"/>
                  <a:gd name="T58" fmla="*/ 27 w 280"/>
                  <a:gd name="T59" fmla="*/ 1325 h 5300"/>
                  <a:gd name="T60" fmla="*/ 30 w 280"/>
                  <a:gd name="T61" fmla="*/ 1325 h 5300"/>
                  <a:gd name="T62" fmla="*/ 35 w 280"/>
                  <a:gd name="T63" fmla="*/ 1325 h 5300"/>
                  <a:gd name="T64" fmla="*/ 40 w 280"/>
                  <a:gd name="T65" fmla="*/ 1325 h 5300"/>
                  <a:gd name="T66" fmla="*/ 46 w 280"/>
                  <a:gd name="T67" fmla="*/ 1325 h 5300"/>
                  <a:gd name="T68" fmla="*/ 53 w 280"/>
                  <a:gd name="T69" fmla="*/ 1325 h 5300"/>
                  <a:gd name="T70" fmla="*/ 61 w 280"/>
                  <a:gd name="T71" fmla="*/ 1325 h 5300"/>
                  <a:gd name="T72" fmla="*/ 70 w 280"/>
                  <a:gd name="T73" fmla="*/ 1325 h 5300"/>
                  <a:gd name="T74" fmla="*/ 70 w 280"/>
                  <a:gd name="T75" fmla="*/ 1077 h 5300"/>
                  <a:gd name="T76" fmla="*/ 70 w 280"/>
                  <a:gd name="T77" fmla="*/ 884 h 5300"/>
                  <a:gd name="T78" fmla="*/ 70 w 280"/>
                  <a:gd name="T79" fmla="*/ 580 h 5300"/>
                  <a:gd name="T80" fmla="*/ 70 w 280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80" h="5300">
                    <a:moveTo>
                      <a:pt x="280" y="0"/>
                    </a:moveTo>
                    <a:lnTo>
                      <a:pt x="263" y="0"/>
                    </a:lnTo>
                    <a:lnTo>
                      <a:pt x="250" y="0"/>
                    </a:lnTo>
                    <a:lnTo>
                      <a:pt x="238" y="0"/>
                    </a:lnTo>
                    <a:lnTo>
                      <a:pt x="227" y="0"/>
                    </a:lnTo>
                    <a:lnTo>
                      <a:pt x="217" y="0"/>
                    </a:lnTo>
                    <a:lnTo>
                      <a:pt x="207" y="0"/>
                    </a:lnTo>
                    <a:lnTo>
                      <a:pt x="198" y="0"/>
                    </a:lnTo>
                    <a:lnTo>
                      <a:pt x="186" y="0"/>
                    </a:lnTo>
                    <a:lnTo>
                      <a:pt x="174" y="0"/>
                    </a:lnTo>
                    <a:lnTo>
                      <a:pt x="160" y="0"/>
                    </a:lnTo>
                    <a:lnTo>
                      <a:pt x="142" y="0"/>
                    </a:lnTo>
                    <a:lnTo>
                      <a:pt x="122" y="0"/>
                    </a:lnTo>
                    <a:lnTo>
                      <a:pt x="99" y="0"/>
                    </a:lnTo>
                    <a:lnTo>
                      <a:pt x="70" y="0"/>
                    </a:lnTo>
                    <a:lnTo>
                      <a:pt x="38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6" y="5300"/>
                    </a:lnTo>
                    <a:lnTo>
                      <a:pt x="30" y="5300"/>
                    </a:lnTo>
                    <a:lnTo>
                      <a:pt x="41" y="5299"/>
                    </a:lnTo>
                    <a:lnTo>
                      <a:pt x="53" y="5299"/>
                    </a:lnTo>
                    <a:lnTo>
                      <a:pt x="62" y="5299"/>
                    </a:lnTo>
                    <a:lnTo>
                      <a:pt x="72" y="5299"/>
                    </a:lnTo>
                    <a:lnTo>
                      <a:pt x="81" y="5299"/>
                    </a:lnTo>
                    <a:lnTo>
                      <a:pt x="93" y="5299"/>
                    </a:lnTo>
                    <a:lnTo>
                      <a:pt x="106" y="5299"/>
                    </a:lnTo>
                    <a:lnTo>
                      <a:pt x="119" y="5299"/>
                    </a:lnTo>
                    <a:lnTo>
                      <a:pt x="137" y="5299"/>
                    </a:lnTo>
                    <a:lnTo>
                      <a:pt x="157" y="5299"/>
                    </a:lnTo>
                    <a:lnTo>
                      <a:pt x="181" y="5299"/>
                    </a:lnTo>
                    <a:lnTo>
                      <a:pt x="209" y="5299"/>
                    </a:lnTo>
                    <a:lnTo>
                      <a:pt x="242" y="5300"/>
                    </a:lnTo>
                    <a:lnTo>
                      <a:pt x="280" y="5300"/>
                    </a:lnTo>
                    <a:lnTo>
                      <a:pt x="280" y="4306"/>
                    </a:lnTo>
                    <a:lnTo>
                      <a:pt x="280" y="3533"/>
                    </a:lnTo>
                    <a:lnTo>
                      <a:pt x="280" y="2318"/>
                    </a:lnTo>
                    <a:lnTo>
                      <a:pt x="280" y="0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6" name="Freeform 53">
                <a:extLst>
                  <a:ext uri="{FF2B5EF4-FFF2-40B4-BE49-F238E27FC236}">
                    <a16:creationId xmlns:a16="http://schemas.microsoft.com/office/drawing/2014/main" id="{C6820DAA-7CD0-4622-9235-550D8D896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1555"/>
                <a:ext cx="126" cy="2650"/>
              </a:xfrm>
              <a:custGeom>
                <a:avLst/>
                <a:gdLst>
                  <a:gd name="T0" fmla="*/ 63 w 252"/>
                  <a:gd name="T1" fmla="*/ 0 h 5300"/>
                  <a:gd name="T2" fmla="*/ 60 w 252"/>
                  <a:gd name="T3" fmla="*/ 0 h 5300"/>
                  <a:gd name="T4" fmla="*/ 57 w 252"/>
                  <a:gd name="T5" fmla="*/ 0 h 5300"/>
                  <a:gd name="T6" fmla="*/ 54 w 252"/>
                  <a:gd name="T7" fmla="*/ 0 h 5300"/>
                  <a:gd name="T8" fmla="*/ 52 w 252"/>
                  <a:gd name="T9" fmla="*/ 0 h 5300"/>
                  <a:gd name="T10" fmla="*/ 49 w 252"/>
                  <a:gd name="T11" fmla="*/ 0 h 5300"/>
                  <a:gd name="T12" fmla="*/ 47 w 252"/>
                  <a:gd name="T13" fmla="*/ 0 h 5300"/>
                  <a:gd name="T14" fmla="*/ 45 w 252"/>
                  <a:gd name="T15" fmla="*/ 0 h 5300"/>
                  <a:gd name="T16" fmla="*/ 42 w 252"/>
                  <a:gd name="T17" fmla="*/ 0 h 5300"/>
                  <a:gd name="T18" fmla="*/ 40 w 252"/>
                  <a:gd name="T19" fmla="*/ 0 h 5300"/>
                  <a:gd name="T20" fmla="*/ 36 w 252"/>
                  <a:gd name="T21" fmla="*/ 0 h 5300"/>
                  <a:gd name="T22" fmla="*/ 33 w 252"/>
                  <a:gd name="T23" fmla="*/ 0 h 5300"/>
                  <a:gd name="T24" fmla="*/ 28 w 252"/>
                  <a:gd name="T25" fmla="*/ 0 h 5300"/>
                  <a:gd name="T26" fmla="*/ 22 w 252"/>
                  <a:gd name="T27" fmla="*/ 0 h 5300"/>
                  <a:gd name="T28" fmla="*/ 16 w 252"/>
                  <a:gd name="T29" fmla="*/ 0 h 5300"/>
                  <a:gd name="T30" fmla="*/ 9 w 252"/>
                  <a:gd name="T31" fmla="*/ 0 h 5300"/>
                  <a:gd name="T32" fmla="*/ 0 w 252"/>
                  <a:gd name="T33" fmla="*/ 0 h 5300"/>
                  <a:gd name="T34" fmla="*/ 0 w 252"/>
                  <a:gd name="T35" fmla="*/ 249 h 5300"/>
                  <a:gd name="T36" fmla="*/ 0 w 252"/>
                  <a:gd name="T37" fmla="*/ 442 h 5300"/>
                  <a:gd name="T38" fmla="*/ 0 w 252"/>
                  <a:gd name="T39" fmla="*/ 745 h 5300"/>
                  <a:gd name="T40" fmla="*/ 0 w 252"/>
                  <a:gd name="T41" fmla="*/ 1325 h 5300"/>
                  <a:gd name="T42" fmla="*/ 4 w 252"/>
                  <a:gd name="T43" fmla="*/ 1325 h 5300"/>
                  <a:gd name="T44" fmla="*/ 7 w 252"/>
                  <a:gd name="T45" fmla="*/ 1325 h 5300"/>
                  <a:gd name="T46" fmla="*/ 10 w 252"/>
                  <a:gd name="T47" fmla="*/ 1325 h 5300"/>
                  <a:gd name="T48" fmla="*/ 12 w 252"/>
                  <a:gd name="T49" fmla="*/ 1325 h 5300"/>
                  <a:gd name="T50" fmla="*/ 14 w 252"/>
                  <a:gd name="T51" fmla="*/ 1325 h 5300"/>
                  <a:gd name="T52" fmla="*/ 16 w 252"/>
                  <a:gd name="T53" fmla="*/ 1325 h 5300"/>
                  <a:gd name="T54" fmla="*/ 19 w 252"/>
                  <a:gd name="T55" fmla="*/ 1325 h 5300"/>
                  <a:gd name="T56" fmla="*/ 21 w 252"/>
                  <a:gd name="T57" fmla="*/ 1325 h 5300"/>
                  <a:gd name="T58" fmla="*/ 24 w 252"/>
                  <a:gd name="T59" fmla="*/ 1325 h 5300"/>
                  <a:gd name="T60" fmla="*/ 27 w 252"/>
                  <a:gd name="T61" fmla="*/ 1325 h 5300"/>
                  <a:gd name="T62" fmla="*/ 31 w 252"/>
                  <a:gd name="T63" fmla="*/ 1325 h 5300"/>
                  <a:gd name="T64" fmla="*/ 36 w 252"/>
                  <a:gd name="T65" fmla="*/ 1325 h 5300"/>
                  <a:gd name="T66" fmla="*/ 41 w 252"/>
                  <a:gd name="T67" fmla="*/ 1325 h 5300"/>
                  <a:gd name="T68" fmla="*/ 47 w 252"/>
                  <a:gd name="T69" fmla="*/ 1325 h 5300"/>
                  <a:gd name="T70" fmla="*/ 55 w 252"/>
                  <a:gd name="T71" fmla="*/ 1325 h 5300"/>
                  <a:gd name="T72" fmla="*/ 63 w 252"/>
                  <a:gd name="T73" fmla="*/ 1325 h 5300"/>
                  <a:gd name="T74" fmla="*/ 63 w 252"/>
                  <a:gd name="T75" fmla="*/ 1077 h 5300"/>
                  <a:gd name="T76" fmla="*/ 63 w 252"/>
                  <a:gd name="T77" fmla="*/ 884 h 5300"/>
                  <a:gd name="T78" fmla="*/ 63 w 252"/>
                  <a:gd name="T79" fmla="*/ 580 h 5300"/>
                  <a:gd name="T80" fmla="*/ 63 w 252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52" h="5300">
                    <a:moveTo>
                      <a:pt x="252" y="0"/>
                    </a:moveTo>
                    <a:lnTo>
                      <a:pt x="237" y="0"/>
                    </a:lnTo>
                    <a:lnTo>
                      <a:pt x="225" y="0"/>
                    </a:lnTo>
                    <a:lnTo>
                      <a:pt x="214" y="0"/>
                    </a:lnTo>
                    <a:lnTo>
                      <a:pt x="205" y="0"/>
                    </a:lnTo>
                    <a:lnTo>
                      <a:pt x="195" y="0"/>
                    </a:lnTo>
                    <a:lnTo>
                      <a:pt x="187" y="0"/>
                    </a:lnTo>
                    <a:lnTo>
                      <a:pt x="178" y="0"/>
                    </a:lnTo>
                    <a:lnTo>
                      <a:pt x="168" y="0"/>
                    </a:lnTo>
                    <a:lnTo>
                      <a:pt x="157" y="0"/>
                    </a:lnTo>
                    <a:lnTo>
                      <a:pt x="144" y="0"/>
                    </a:lnTo>
                    <a:lnTo>
                      <a:pt x="129" y="0"/>
                    </a:lnTo>
                    <a:lnTo>
                      <a:pt x="110" y="0"/>
                    </a:lnTo>
                    <a:lnTo>
                      <a:pt x="88" y="0"/>
                    </a:lnTo>
                    <a:lnTo>
                      <a:pt x="64" y="0"/>
                    </a:lnTo>
                    <a:lnTo>
                      <a:pt x="34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5" y="5300"/>
                    </a:lnTo>
                    <a:lnTo>
                      <a:pt x="26" y="5300"/>
                    </a:lnTo>
                    <a:lnTo>
                      <a:pt x="38" y="5299"/>
                    </a:lnTo>
                    <a:lnTo>
                      <a:pt x="47" y="5299"/>
                    </a:lnTo>
                    <a:lnTo>
                      <a:pt x="56" y="5299"/>
                    </a:lnTo>
                    <a:lnTo>
                      <a:pt x="64" y="5299"/>
                    </a:lnTo>
                    <a:lnTo>
                      <a:pt x="73" y="5299"/>
                    </a:lnTo>
                    <a:lnTo>
                      <a:pt x="84" y="5299"/>
                    </a:lnTo>
                    <a:lnTo>
                      <a:pt x="94" y="5299"/>
                    </a:lnTo>
                    <a:lnTo>
                      <a:pt x="108" y="5299"/>
                    </a:lnTo>
                    <a:lnTo>
                      <a:pt x="123" y="5299"/>
                    </a:lnTo>
                    <a:lnTo>
                      <a:pt x="141" y="5299"/>
                    </a:lnTo>
                    <a:lnTo>
                      <a:pt x="163" y="5299"/>
                    </a:lnTo>
                    <a:lnTo>
                      <a:pt x="187" y="5299"/>
                    </a:lnTo>
                    <a:lnTo>
                      <a:pt x="217" y="5300"/>
                    </a:lnTo>
                    <a:lnTo>
                      <a:pt x="252" y="5300"/>
                    </a:lnTo>
                    <a:lnTo>
                      <a:pt x="252" y="4306"/>
                    </a:lnTo>
                    <a:lnTo>
                      <a:pt x="252" y="3533"/>
                    </a:lnTo>
                    <a:lnTo>
                      <a:pt x="252" y="2318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7" name="Freeform 54">
                <a:extLst>
                  <a:ext uri="{FF2B5EF4-FFF2-40B4-BE49-F238E27FC236}">
                    <a16:creationId xmlns:a16="http://schemas.microsoft.com/office/drawing/2014/main" id="{C30092A9-DD80-47FE-AA2E-90FA591CFE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8" y="1555"/>
                <a:ext cx="113" cy="2650"/>
              </a:xfrm>
              <a:custGeom>
                <a:avLst/>
                <a:gdLst>
                  <a:gd name="T0" fmla="*/ 57 w 225"/>
                  <a:gd name="T1" fmla="*/ 0 h 5300"/>
                  <a:gd name="T2" fmla="*/ 53 w 225"/>
                  <a:gd name="T3" fmla="*/ 0 h 5300"/>
                  <a:gd name="T4" fmla="*/ 51 w 225"/>
                  <a:gd name="T5" fmla="*/ 0 h 5300"/>
                  <a:gd name="T6" fmla="*/ 48 w 225"/>
                  <a:gd name="T7" fmla="*/ 0 h 5300"/>
                  <a:gd name="T8" fmla="*/ 46 w 225"/>
                  <a:gd name="T9" fmla="*/ 0 h 5300"/>
                  <a:gd name="T10" fmla="*/ 44 w 225"/>
                  <a:gd name="T11" fmla="*/ 0 h 5300"/>
                  <a:gd name="T12" fmla="*/ 42 w 225"/>
                  <a:gd name="T13" fmla="*/ 0 h 5300"/>
                  <a:gd name="T14" fmla="*/ 40 w 225"/>
                  <a:gd name="T15" fmla="*/ 0 h 5300"/>
                  <a:gd name="T16" fmla="*/ 38 w 225"/>
                  <a:gd name="T17" fmla="*/ 0 h 5300"/>
                  <a:gd name="T18" fmla="*/ 36 w 225"/>
                  <a:gd name="T19" fmla="*/ 0 h 5300"/>
                  <a:gd name="T20" fmla="*/ 33 w 225"/>
                  <a:gd name="T21" fmla="*/ 0 h 5300"/>
                  <a:gd name="T22" fmla="*/ 29 w 225"/>
                  <a:gd name="T23" fmla="*/ 0 h 5300"/>
                  <a:gd name="T24" fmla="*/ 25 w 225"/>
                  <a:gd name="T25" fmla="*/ 0 h 5300"/>
                  <a:gd name="T26" fmla="*/ 20 w 225"/>
                  <a:gd name="T27" fmla="*/ 0 h 5300"/>
                  <a:gd name="T28" fmla="*/ 15 w 225"/>
                  <a:gd name="T29" fmla="*/ 0 h 5300"/>
                  <a:gd name="T30" fmla="*/ 8 w 225"/>
                  <a:gd name="T31" fmla="*/ 0 h 5300"/>
                  <a:gd name="T32" fmla="*/ 0 w 225"/>
                  <a:gd name="T33" fmla="*/ 0 h 5300"/>
                  <a:gd name="T34" fmla="*/ 0 w 225"/>
                  <a:gd name="T35" fmla="*/ 249 h 5300"/>
                  <a:gd name="T36" fmla="*/ 0 w 225"/>
                  <a:gd name="T37" fmla="*/ 442 h 5300"/>
                  <a:gd name="T38" fmla="*/ 0 w 225"/>
                  <a:gd name="T39" fmla="*/ 745 h 5300"/>
                  <a:gd name="T40" fmla="*/ 0 w 225"/>
                  <a:gd name="T41" fmla="*/ 1325 h 5300"/>
                  <a:gd name="T42" fmla="*/ 4 w 225"/>
                  <a:gd name="T43" fmla="*/ 1325 h 5300"/>
                  <a:gd name="T44" fmla="*/ 7 w 225"/>
                  <a:gd name="T45" fmla="*/ 1325 h 5300"/>
                  <a:gd name="T46" fmla="*/ 9 w 225"/>
                  <a:gd name="T47" fmla="*/ 1325 h 5300"/>
                  <a:gd name="T48" fmla="*/ 11 w 225"/>
                  <a:gd name="T49" fmla="*/ 1325 h 5300"/>
                  <a:gd name="T50" fmla="*/ 13 w 225"/>
                  <a:gd name="T51" fmla="*/ 1325 h 5300"/>
                  <a:gd name="T52" fmla="*/ 15 w 225"/>
                  <a:gd name="T53" fmla="*/ 1325 h 5300"/>
                  <a:gd name="T54" fmla="*/ 17 w 225"/>
                  <a:gd name="T55" fmla="*/ 1325 h 5300"/>
                  <a:gd name="T56" fmla="*/ 19 w 225"/>
                  <a:gd name="T57" fmla="*/ 1325 h 5300"/>
                  <a:gd name="T58" fmla="*/ 22 w 225"/>
                  <a:gd name="T59" fmla="*/ 1325 h 5300"/>
                  <a:gd name="T60" fmla="*/ 25 w 225"/>
                  <a:gd name="T61" fmla="*/ 1325 h 5300"/>
                  <a:gd name="T62" fmla="*/ 28 w 225"/>
                  <a:gd name="T63" fmla="*/ 1325 h 5300"/>
                  <a:gd name="T64" fmla="*/ 32 w 225"/>
                  <a:gd name="T65" fmla="*/ 1325 h 5300"/>
                  <a:gd name="T66" fmla="*/ 37 w 225"/>
                  <a:gd name="T67" fmla="*/ 1325 h 5300"/>
                  <a:gd name="T68" fmla="*/ 43 w 225"/>
                  <a:gd name="T69" fmla="*/ 1325 h 5300"/>
                  <a:gd name="T70" fmla="*/ 49 w 225"/>
                  <a:gd name="T71" fmla="*/ 1325 h 5300"/>
                  <a:gd name="T72" fmla="*/ 57 w 225"/>
                  <a:gd name="T73" fmla="*/ 1325 h 5300"/>
                  <a:gd name="T74" fmla="*/ 57 w 225"/>
                  <a:gd name="T75" fmla="*/ 1077 h 5300"/>
                  <a:gd name="T76" fmla="*/ 57 w 225"/>
                  <a:gd name="T77" fmla="*/ 884 h 5300"/>
                  <a:gd name="T78" fmla="*/ 57 w 225"/>
                  <a:gd name="T79" fmla="*/ 580 h 5300"/>
                  <a:gd name="T80" fmla="*/ 57 w 225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25" h="5300">
                    <a:moveTo>
                      <a:pt x="225" y="0"/>
                    </a:moveTo>
                    <a:lnTo>
                      <a:pt x="212" y="0"/>
                    </a:lnTo>
                    <a:lnTo>
                      <a:pt x="201" y="0"/>
                    </a:lnTo>
                    <a:lnTo>
                      <a:pt x="192" y="0"/>
                    </a:lnTo>
                    <a:lnTo>
                      <a:pt x="184" y="0"/>
                    </a:lnTo>
                    <a:lnTo>
                      <a:pt x="176" y="0"/>
                    </a:lnTo>
                    <a:lnTo>
                      <a:pt x="168" y="0"/>
                    </a:lnTo>
                    <a:lnTo>
                      <a:pt x="159" y="0"/>
                    </a:lnTo>
                    <a:lnTo>
                      <a:pt x="151" y="0"/>
                    </a:lnTo>
                    <a:lnTo>
                      <a:pt x="141" y="0"/>
                    </a:lnTo>
                    <a:lnTo>
                      <a:pt x="129" y="0"/>
                    </a:lnTo>
                    <a:lnTo>
                      <a:pt x="116" y="0"/>
                    </a:lnTo>
                    <a:lnTo>
                      <a:pt x="100" y="0"/>
                    </a:lnTo>
                    <a:lnTo>
                      <a:pt x="80" y="0"/>
                    </a:lnTo>
                    <a:lnTo>
                      <a:pt x="57" y="0"/>
                    </a:lnTo>
                    <a:lnTo>
                      <a:pt x="32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3" y="5300"/>
                    </a:lnTo>
                    <a:lnTo>
                      <a:pt x="25" y="5300"/>
                    </a:lnTo>
                    <a:lnTo>
                      <a:pt x="34" y="5299"/>
                    </a:lnTo>
                    <a:lnTo>
                      <a:pt x="43" y="5299"/>
                    </a:lnTo>
                    <a:lnTo>
                      <a:pt x="50" y="5299"/>
                    </a:lnTo>
                    <a:lnTo>
                      <a:pt x="58" y="5299"/>
                    </a:lnTo>
                    <a:lnTo>
                      <a:pt x="66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7" y="5299"/>
                    </a:lnTo>
                    <a:lnTo>
                      <a:pt x="111" y="5299"/>
                    </a:lnTo>
                    <a:lnTo>
                      <a:pt x="127" y="5299"/>
                    </a:lnTo>
                    <a:lnTo>
                      <a:pt x="146" y="5299"/>
                    </a:lnTo>
                    <a:lnTo>
                      <a:pt x="169" y="5299"/>
                    </a:lnTo>
                    <a:lnTo>
                      <a:pt x="194" y="5300"/>
                    </a:lnTo>
                    <a:lnTo>
                      <a:pt x="225" y="5300"/>
                    </a:lnTo>
                    <a:lnTo>
                      <a:pt x="225" y="4306"/>
                    </a:lnTo>
                    <a:lnTo>
                      <a:pt x="225" y="3533"/>
                    </a:lnTo>
                    <a:lnTo>
                      <a:pt x="225" y="2318"/>
                    </a:lnTo>
                    <a:lnTo>
                      <a:pt x="225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8" name="Freeform 55">
                <a:extLst>
                  <a:ext uri="{FF2B5EF4-FFF2-40B4-BE49-F238E27FC236}">
                    <a16:creationId xmlns:a16="http://schemas.microsoft.com/office/drawing/2014/main" id="{1F9AC57D-2B27-45B6-805E-7355B67DE0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2" y="1555"/>
                <a:ext cx="99" cy="2650"/>
              </a:xfrm>
              <a:custGeom>
                <a:avLst/>
                <a:gdLst>
                  <a:gd name="T0" fmla="*/ 49 w 199"/>
                  <a:gd name="T1" fmla="*/ 0 h 5300"/>
                  <a:gd name="T2" fmla="*/ 46 w 199"/>
                  <a:gd name="T3" fmla="*/ 0 h 5300"/>
                  <a:gd name="T4" fmla="*/ 44 w 199"/>
                  <a:gd name="T5" fmla="*/ 0 h 5300"/>
                  <a:gd name="T6" fmla="*/ 42 w 199"/>
                  <a:gd name="T7" fmla="*/ 0 h 5300"/>
                  <a:gd name="T8" fmla="*/ 40 w 199"/>
                  <a:gd name="T9" fmla="*/ 0 h 5300"/>
                  <a:gd name="T10" fmla="*/ 38 w 199"/>
                  <a:gd name="T11" fmla="*/ 0 h 5300"/>
                  <a:gd name="T12" fmla="*/ 37 w 199"/>
                  <a:gd name="T13" fmla="*/ 0 h 5300"/>
                  <a:gd name="T14" fmla="*/ 35 w 199"/>
                  <a:gd name="T15" fmla="*/ 0 h 5300"/>
                  <a:gd name="T16" fmla="*/ 33 w 199"/>
                  <a:gd name="T17" fmla="*/ 0 h 5300"/>
                  <a:gd name="T18" fmla="*/ 31 w 199"/>
                  <a:gd name="T19" fmla="*/ 0 h 5300"/>
                  <a:gd name="T20" fmla="*/ 28 w 199"/>
                  <a:gd name="T21" fmla="*/ 0 h 5300"/>
                  <a:gd name="T22" fmla="*/ 25 w 199"/>
                  <a:gd name="T23" fmla="*/ 0 h 5300"/>
                  <a:gd name="T24" fmla="*/ 21 w 199"/>
                  <a:gd name="T25" fmla="*/ 0 h 5300"/>
                  <a:gd name="T26" fmla="*/ 17 w 199"/>
                  <a:gd name="T27" fmla="*/ 0 h 5300"/>
                  <a:gd name="T28" fmla="*/ 12 w 199"/>
                  <a:gd name="T29" fmla="*/ 0 h 5300"/>
                  <a:gd name="T30" fmla="*/ 6 w 199"/>
                  <a:gd name="T31" fmla="*/ 0 h 5300"/>
                  <a:gd name="T32" fmla="*/ 0 w 199"/>
                  <a:gd name="T33" fmla="*/ 0 h 5300"/>
                  <a:gd name="T34" fmla="*/ 0 w 199"/>
                  <a:gd name="T35" fmla="*/ 249 h 5300"/>
                  <a:gd name="T36" fmla="*/ 0 w 199"/>
                  <a:gd name="T37" fmla="*/ 442 h 5300"/>
                  <a:gd name="T38" fmla="*/ 0 w 199"/>
                  <a:gd name="T39" fmla="*/ 745 h 5300"/>
                  <a:gd name="T40" fmla="*/ 0 w 199"/>
                  <a:gd name="T41" fmla="*/ 1325 h 5300"/>
                  <a:gd name="T42" fmla="*/ 3 w 199"/>
                  <a:gd name="T43" fmla="*/ 1325 h 5300"/>
                  <a:gd name="T44" fmla="*/ 5 w 199"/>
                  <a:gd name="T45" fmla="*/ 1325 h 5300"/>
                  <a:gd name="T46" fmla="*/ 7 w 199"/>
                  <a:gd name="T47" fmla="*/ 1325 h 5300"/>
                  <a:gd name="T48" fmla="*/ 9 w 199"/>
                  <a:gd name="T49" fmla="*/ 1325 h 5300"/>
                  <a:gd name="T50" fmla="*/ 11 w 199"/>
                  <a:gd name="T51" fmla="*/ 1325 h 5300"/>
                  <a:gd name="T52" fmla="*/ 12 w 199"/>
                  <a:gd name="T53" fmla="*/ 1325 h 5300"/>
                  <a:gd name="T54" fmla="*/ 14 w 199"/>
                  <a:gd name="T55" fmla="*/ 1325 h 5300"/>
                  <a:gd name="T56" fmla="*/ 16 w 199"/>
                  <a:gd name="T57" fmla="*/ 1325 h 5300"/>
                  <a:gd name="T58" fmla="*/ 18 w 199"/>
                  <a:gd name="T59" fmla="*/ 1325 h 5300"/>
                  <a:gd name="T60" fmla="*/ 21 w 199"/>
                  <a:gd name="T61" fmla="*/ 1325 h 5300"/>
                  <a:gd name="T62" fmla="*/ 24 w 199"/>
                  <a:gd name="T63" fmla="*/ 1325 h 5300"/>
                  <a:gd name="T64" fmla="*/ 28 w 199"/>
                  <a:gd name="T65" fmla="*/ 1325 h 5300"/>
                  <a:gd name="T66" fmla="*/ 32 w 199"/>
                  <a:gd name="T67" fmla="*/ 1325 h 5300"/>
                  <a:gd name="T68" fmla="*/ 37 w 199"/>
                  <a:gd name="T69" fmla="*/ 1325 h 5300"/>
                  <a:gd name="T70" fmla="*/ 43 w 199"/>
                  <a:gd name="T71" fmla="*/ 1325 h 5300"/>
                  <a:gd name="T72" fmla="*/ 49 w 199"/>
                  <a:gd name="T73" fmla="*/ 1325 h 5300"/>
                  <a:gd name="T74" fmla="*/ 49 w 199"/>
                  <a:gd name="T75" fmla="*/ 1077 h 5300"/>
                  <a:gd name="T76" fmla="*/ 49 w 199"/>
                  <a:gd name="T77" fmla="*/ 884 h 5300"/>
                  <a:gd name="T78" fmla="*/ 49 w 199"/>
                  <a:gd name="T79" fmla="*/ 580 h 5300"/>
                  <a:gd name="T80" fmla="*/ 49 w 199"/>
                  <a:gd name="T81" fmla="*/ 0 h 5300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99" h="5300">
                    <a:moveTo>
                      <a:pt x="199" y="0"/>
                    </a:moveTo>
                    <a:lnTo>
                      <a:pt x="187" y="0"/>
                    </a:lnTo>
                    <a:lnTo>
                      <a:pt x="178" y="0"/>
                    </a:lnTo>
                    <a:lnTo>
                      <a:pt x="169" y="0"/>
                    </a:lnTo>
                    <a:lnTo>
                      <a:pt x="162" y="0"/>
                    </a:lnTo>
                    <a:lnTo>
                      <a:pt x="155" y="0"/>
                    </a:lnTo>
                    <a:lnTo>
                      <a:pt x="148" y="0"/>
                    </a:lnTo>
                    <a:lnTo>
                      <a:pt x="141" y="0"/>
                    </a:lnTo>
                    <a:lnTo>
                      <a:pt x="133" y="0"/>
                    </a:lnTo>
                    <a:lnTo>
                      <a:pt x="124" y="0"/>
                    </a:lnTo>
                    <a:lnTo>
                      <a:pt x="113" y="0"/>
                    </a:lnTo>
                    <a:lnTo>
                      <a:pt x="102" y="0"/>
                    </a:lnTo>
                    <a:lnTo>
                      <a:pt x="87" y="0"/>
                    </a:lnTo>
                    <a:lnTo>
                      <a:pt x="71" y="0"/>
                    </a:lnTo>
                    <a:lnTo>
                      <a:pt x="51" y="0"/>
                    </a:lnTo>
                    <a:lnTo>
                      <a:pt x="27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2" y="5300"/>
                    </a:lnTo>
                    <a:lnTo>
                      <a:pt x="21" y="5300"/>
                    </a:lnTo>
                    <a:lnTo>
                      <a:pt x="30" y="5299"/>
                    </a:lnTo>
                    <a:lnTo>
                      <a:pt x="37" y="5299"/>
                    </a:lnTo>
                    <a:lnTo>
                      <a:pt x="44" y="5299"/>
                    </a:lnTo>
                    <a:lnTo>
                      <a:pt x="51" y="5299"/>
                    </a:lnTo>
                    <a:lnTo>
                      <a:pt x="58" y="5299"/>
                    </a:lnTo>
                    <a:lnTo>
                      <a:pt x="66" y="5299"/>
                    </a:lnTo>
                    <a:lnTo>
                      <a:pt x="75" y="5299"/>
                    </a:lnTo>
                    <a:lnTo>
                      <a:pt x="86" y="5299"/>
                    </a:lnTo>
                    <a:lnTo>
                      <a:pt x="97" y="5299"/>
                    </a:lnTo>
                    <a:lnTo>
                      <a:pt x="112" y="5299"/>
                    </a:lnTo>
                    <a:lnTo>
                      <a:pt x="128" y="5299"/>
                    </a:lnTo>
                    <a:lnTo>
                      <a:pt x="148" y="5299"/>
                    </a:lnTo>
                    <a:lnTo>
                      <a:pt x="172" y="5300"/>
                    </a:lnTo>
                    <a:lnTo>
                      <a:pt x="199" y="5300"/>
                    </a:lnTo>
                    <a:lnTo>
                      <a:pt x="199" y="4306"/>
                    </a:lnTo>
                    <a:lnTo>
                      <a:pt x="199" y="3533"/>
                    </a:lnTo>
                    <a:lnTo>
                      <a:pt x="199" y="2318"/>
                    </a:lnTo>
                    <a:lnTo>
                      <a:pt x="199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89" name="Freeform 56">
                <a:extLst>
                  <a:ext uri="{FF2B5EF4-FFF2-40B4-BE49-F238E27FC236}">
                    <a16:creationId xmlns:a16="http://schemas.microsoft.com/office/drawing/2014/main" id="{F387FF91-750C-499F-813C-C57FBD2A1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555"/>
                <a:ext cx="84" cy="2650"/>
              </a:xfrm>
              <a:custGeom>
                <a:avLst/>
                <a:gdLst>
                  <a:gd name="T0" fmla="*/ 42 w 170"/>
                  <a:gd name="T1" fmla="*/ 0 h 5300"/>
                  <a:gd name="T2" fmla="*/ 37 w 170"/>
                  <a:gd name="T3" fmla="*/ 0 h 5300"/>
                  <a:gd name="T4" fmla="*/ 34 w 170"/>
                  <a:gd name="T5" fmla="*/ 0 h 5300"/>
                  <a:gd name="T6" fmla="*/ 31 w 170"/>
                  <a:gd name="T7" fmla="*/ 0 h 5300"/>
                  <a:gd name="T8" fmla="*/ 28 w 170"/>
                  <a:gd name="T9" fmla="*/ 0 h 5300"/>
                  <a:gd name="T10" fmla="*/ 24 w 170"/>
                  <a:gd name="T11" fmla="*/ 0 h 5300"/>
                  <a:gd name="T12" fmla="*/ 18 w 170"/>
                  <a:gd name="T13" fmla="*/ 0 h 5300"/>
                  <a:gd name="T14" fmla="*/ 10 w 170"/>
                  <a:gd name="T15" fmla="*/ 0 h 5300"/>
                  <a:gd name="T16" fmla="*/ 0 w 170"/>
                  <a:gd name="T17" fmla="*/ 0 h 5300"/>
                  <a:gd name="T18" fmla="*/ 0 w 170"/>
                  <a:gd name="T19" fmla="*/ 249 h 5300"/>
                  <a:gd name="T20" fmla="*/ 0 w 170"/>
                  <a:gd name="T21" fmla="*/ 442 h 5300"/>
                  <a:gd name="T22" fmla="*/ 0 w 170"/>
                  <a:gd name="T23" fmla="*/ 745 h 5300"/>
                  <a:gd name="T24" fmla="*/ 0 w 170"/>
                  <a:gd name="T25" fmla="*/ 1325 h 5300"/>
                  <a:gd name="T26" fmla="*/ 4 w 170"/>
                  <a:gd name="T27" fmla="*/ 1325 h 5300"/>
                  <a:gd name="T28" fmla="*/ 8 w 170"/>
                  <a:gd name="T29" fmla="*/ 1325 h 5300"/>
                  <a:gd name="T30" fmla="*/ 11 w 170"/>
                  <a:gd name="T31" fmla="*/ 1325 h 5300"/>
                  <a:gd name="T32" fmla="*/ 14 w 170"/>
                  <a:gd name="T33" fmla="*/ 1325 h 5300"/>
                  <a:gd name="T34" fmla="*/ 18 w 170"/>
                  <a:gd name="T35" fmla="*/ 1325 h 5300"/>
                  <a:gd name="T36" fmla="*/ 23 w 170"/>
                  <a:gd name="T37" fmla="*/ 1325 h 5300"/>
                  <a:gd name="T38" fmla="*/ 31 w 170"/>
                  <a:gd name="T39" fmla="*/ 1325 h 5300"/>
                  <a:gd name="T40" fmla="*/ 42 w 170"/>
                  <a:gd name="T41" fmla="*/ 1325 h 5300"/>
                  <a:gd name="T42" fmla="*/ 42 w 170"/>
                  <a:gd name="T43" fmla="*/ 1077 h 5300"/>
                  <a:gd name="T44" fmla="*/ 42 w 170"/>
                  <a:gd name="T45" fmla="*/ 884 h 5300"/>
                  <a:gd name="T46" fmla="*/ 42 w 170"/>
                  <a:gd name="T47" fmla="*/ 580 h 5300"/>
                  <a:gd name="T48" fmla="*/ 42 w 170"/>
                  <a:gd name="T49" fmla="*/ 0 h 53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70" h="5300">
                    <a:moveTo>
                      <a:pt x="170" y="0"/>
                    </a:moveTo>
                    <a:lnTo>
                      <a:pt x="151" y="0"/>
                    </a:lnTo>
                    <a:lnTo>
                      <a:pt x="139" y="0"/>
                    </a:lnTo>
                    <a:lnTo>
                      <a:pt x="126" y="0"/>
                    </a:lnTo>
                    <a:lnTo>
                      <a:pt x="113" y="0"/>
                    </a:lnTo>
                    <a:lnTo>
                      <a:pt x="97" y="0"/>
                    </a:lnTo>
                    <a:lnTo>
                      <a:pt x="75" y="0"/>
                    </a:lnTo>
                    <a:lnTo>
                      <a:pt x="43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9" y="5300"/>
                    </a:lnTo>
                    <a:lnTo>
                      <a:pt x="32" y="5299"/>
                    </a:lnTo>
                    <a:lnTo>
                      <a:pt x="44" y="5299"/>
                    </a:lnTo>
                    <a:lnTo>
                      <a:pt x="57" y="5299"/>
                    </a:lnTo>
                    <a:lnTo>
                      <a:pt x="73" y="5299"/>
                    </a:lnTo>
                    <a:lnTo>
                      <a:pt x="95" y="5299"/>
                    </a:lnTo>
                    <a:lnTo>
                      <a:pt x="127" y="5299"/>
                    </a:lnTo>
                    <a:lnTo>
                      <a:pt x="170" y="5300"/>
                    </a:lnTo>
                    <a:lnTo>
                      <a:pt x="170" y="4306"/>
                    </a:lnTo>
                    <a:lnTo>
                      <a:pt x="170" y="3533"/>
                    </a:lnTo>
                    <a:lnTo>
                      <a:pt x="170" y="2318"/>
                    </a:lnTo>
                    <a:lnTo>
                      <a:pt x="170" y="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0" name="Freeform 57">
                <a:extLst>
                  <a:ext uri="{FF2B5EF4-FFF2-40B4-BE49-F238E27FC236}">
                    <a16:creationId xmlns:a16="http://schemas.microsoft.com/office/drawing/2014/main" id="{AAC80B91-8F25-4C66-8450-B5FE4E3B5E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9" y="1555"/>
                <a:ext cx="72" cy="2650"/>
              </a:xfrm>
              <a:custGeom>
                <a:avLst/>
                <a:gdLst>
                  <a:gd name="T0" fmla="*/ 36 w 143"/>
                  <a:gd name="T1" fmla="*/ 0 h 5300"/>
                  <a:gd name="T2" fmla="*/ 32 w 143"/>
                  <a:gd name="T3" fmla="*/ 0 h 5300"/>
                  <a:gd name="T4" fmla="*/ 30 w 143"/>
                  <a:gd name="T5" fmla="*/ 0 h 5300"/>
                  <a:gd name="T6" fmla="*/ 27 w 143"/>
                  <a:gd name="T7" fmla="*/ 0 h 5300"/>
                  <a:gd name="T8" fmla="*/ 24 w 143"/>
                  <a:gd name="T9" fmla="*/ 0 h 5300"/>
                  <a:gd name="T10" fmla="*/ 21 w 143"/>
                  <a:gd name="T11" fmla="*/ 0 h 5300"/>
                  <a:gd name="T12" fmla="*/ 16 w 143"/>
                  <a:gd name="T13" fmla="*/ 0 h 5300"/>
                  <a:gd name="T14" fmla="*/ 9 w 143"/>
                  <a:gd name="T15" fmla="*/ 0 h 5300"/>
                  <a:gd name="T16" fmla="*/ 0 w 143"/>
                  <a:gd name="T17" fmla="*/ 0 h 5300"/>
                  <a:gd name="T18" fmla="*/ 0 w 143"/>
                  <a:gd name="T19" fmla="*/ 249 h 5300"/>
                  <a:gd name="T20" fmla="*/ 0 w 143"/>
                  <a:gd name="T21" fmla="*/ 442 h 5300"/>
                  <a:gd name="T22" fmla="*/ 0 w 143"/>
                  <a:gd name="T23" fmla="*/ 745 h 5300"/>
                  <a:gd name="T24" fmla="*/ 0 w 143"/>
                  <a:gd name="T25" fmla="*/ 1325 h 5300"/>
                  <a:gd name="T26" fmla="*/ 4 w 143"/>
                  <a:gd name="T27" fmla="*/ 1325 h 5300"/>
                  <a:gd name="T28" fmla="*/ 7 w 143"/>
                  <a:gd name="T29" fmla="*/ 1325 h 5300"/>
                  <a:gd name="T30" fmla="*/ 10 w 143"/>
                  <a:gd name="T31" fmla="*/ 1325 h 5300"/>
                  <a:gd name="T32" fmla="*/ 12 w 143"/>
                  <a:gd name="T33" fmla="*/ 1325 h 5300"/>
                  <a:gd name="T34" fmla="*/ 16 w 143"/>
                  <a:gd name="T35" fmla="*/ 1325 h 5300"/>
                  <a:gd name="T36" fmla="*/ 20 w 143"/>
                  <a:gd name="T37" fmla="*/ 1325 h 5300"/>
                  <a:gd name="T38" fmla="*/ 27 w 143"/>
                  <a:gd name="T39" fmla="*/ 1325 h 5300"/>
                  <a:gd name="T40" fmla="*/ 36 w 143"/>
                  <a:gd name="T41" fmla="*/ 1325 h 5300"/>
                  <a:gd name="T42" fmla="*/ 36 w 143"/>
                  <a:gd name="T43" fmla="*/ 1077 h 5300"/>
                  <a:gd name="T44" fmla="*/ 36 w 143"/>
                  <a:gd name="T45" fmla="*/ 884 h 5300"/>
                  <a:gd name="T46" fmla="*/ 36 w 143"/>
                  <a:gd name="T47" fmla="*/ 580 h 5300"/>
                  <a:gd name="T48" fmla="*/ 36 w 143"/>
                  <a:gd name="T49" fmla="*/ 0 h 53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43" h="5300">
                    <a:moveTo>
                      <a:pt x="143" y="0"/>
                    </a:moveTo>
                    <a:lnTo>
                      <a:pt x="128" y="0"/>
                    </a:lnTo>
                    <a:lnTo>
                      <a:pt x="117" y="0"/>
                    </a:lnTo>
                    <a:lnTo>
                      <a:pt x="106" y="0"/>
                    </a:lnTo>
                    <a:lnTo>
                      <a:pt x="96" y="0"/>
                    </a:lnTo>
                    <a:lnTo>
                      <a:pt x="82" y="0"/>
                    </a:lnTo>
                    <a:lnTo>
                      <a:pt x="63" y="0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0" y="993"/>
                    </a:lnTo>
                    <a:lnTo>
                      <a:pt x="0" y="1765"/>
                    </a:lnTo>
                    <a:lnTo>
                      <a:pt x="0" y="2980"/>
                    </a:lnTo>
                    <a:lnTo>
                      <a:pt x="0" y="5300"/>
                    </a:lnTo>
                    <a:lnTo>
                      <a:pt x="15" y="5300"/>
                    </a:lnTo>
                    <a:lnTo>
                      <a:pt x="27" y="5299"/>
                    </a:lnTo>
                    <a:lnTo>
                      <a:pt x="37" y="5299"/>
                    </a:lnTo>
                    <a:lnTo>
                      <a:pt x="48" y="5299"/>
                    </a:lnTo>
                    <a:lnTo>
                      <a:pt x="61" y="5299"/>
                    </a:lnTo>
                    <a:lnTo>
                      <a:pt x="80" y="5299"/>
                    </a:lnTo>
                    <a:lnTo>
                      <a:pt x="107" y="5299"/>
                    </a:lnTo>
                    <a:lnTo>
                      <a:pt x="143" y="5300"/>
                    </a:lnTo>
                    <a:lnTo>
                      <a:pt x="143" y="4306"/>
                    </a:lnTo>
                    <a:lnTo>
                      <a:pt x="143" y="3533"/>
                    </a:lnTo>
                    <a:lnTo>
                      <a:pt x="143" y="2318"/>
                    </a:lnTo>
                    <a:lnTo>
                      <a:pt x="143" y="0"/>
                    </a:lnTo>
                    <a:close/>
                  </a:path>
                </a:pathLst>
              </a:cu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1" name="Rectangle 58">
                <a:extLst>
                  <a:ext uri="{FF2B5EF4-FFF2-40B4-BE49-F238E27FC236}">
                    <a16:creationId xmlns:a16="http://schemas.microsoft.com/office/drawing/2014/main" id="{A6697BBC-0A83-4D92-9FB9-AF289A501E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23" y="1555"/>
                <a:ext cx="57" cy="265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92" name="Freeform 59">
                <a:extLst>
                  <a:ext uri="{FF2B5EF4-FFF2-40B4-BE49-F238E27FC236}">
                    <a16:creationId xmlns:a16="http://schemas.microsoft.com/office/drawing/2014/main" id="{9696830F-32D7-4DD9-8949-724832E7DD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4" y="1551"/>
                <a:ext cx="349" cy="8"/>
              </a:xfrm>
              <a:custGeom>
                <a:avLst/>
                <a:gdLst>
                  <a:gd name="T0" fmla="*/ 4 w 700"/>
                  <a:gd name="T1" fmla="*/ 2 h 16"/>
                  <a:gd name="T2" fmla="*/ 2 w 700"/>
                  <a:gd name="T3" fmla="*/ 4 h 16"/>
                  <a:gd name="T4" fmla="*/ 174 w 700"/>
                  <a:gd name="T5" fmla="*/ 4 h 16"/>
                  <a:gd name="T6" fmla="*/ 174 w 700"/>
                  <a:gd name="T7" fmla="*/ 0 h 16"/>
                  <a:gd name="T8" fmla="*/ 2 w 700"/>
                  <a:gd name="T9" fmla="*/ 0 h 16"/>
                  <a:gd name="T10" fmla="*/ 0 w 700"/>
                  <a:gd name="T11" fmla="*/ 2 h 16"/>
                  <a:gd name="T12" fmla="*/ 2 w 700"/>
                  <a:gd name="T13" fmla="*/ 0 h 16"/>
                  <a:gd name="T14" fmla="*/ 0 w 700"/>
                  <a:gd name="T15" fmla="*/ 1 h 16"/>
                  <a:gd name="T16" fmla="*/ 0 w 700"/>
                  <a:gd name="T17" fmla="*/ 2 h 16"/>
                  <a:gd name="T18" fmla="*/ 0 w 700"/>
                  <a:gd name="T19" fmla="*/ 4 h 16"/>
                  <a:gd name="T20" fmla="*/ 2 w 700"/>
                  <a:gd name="T21" fmla="*/ 4 h 16"/>
                  <a:gd name="T22" fmla="*/ 4 w 700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0" h="16">
                    <a:moveTo>
                      <a:pt x="17" y="8"/>
                    </a:moveTo>
                    <a:lnTo>
                      <a:pt x="9" y="16"/>
                    </a:lnTo>
                    <a:lnTo>
                      <a:pt x="700" y="16"/>
                    </a:lnTo>
                    <a:lnTo>
                      <a:pt x="700" y="0"/>
                    </a:lnTo>
                    <a:lnTo>
                      <a:pt x="9" y="0"/>
                    </a:lnTo>
                    <a:lnTo>
                      <a:pt x="0" y="8"/>
                    </a:lnTo>
                    <a:lnTo>
                      <a:pt x="9" y="0"/>
                    </a:lnTo>
                    <a:lnTo>
                      <a:pt x="3" y="2"/>
                    </a:lnTo>
                    <a:lnTo>
                      <a:pt x="0" y="8"/>
                    </a:lnTo>
                    <a:lnTo>
                      <a:pt x="3" y="14"/>
                    </a:lnTo>
                    <a:lnTo>
                      <a:pt x="9" y="16"/>
                    </a:lnTo>
                    <a:lnTo>
                      <a:pt x="17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3" name="Freeform 60">
                <a:extLst>
                  <a:ext uri="{FF2B5EF4-FFF2-40B4-BE49-F238E27FC236}">
                    <a16:creationId xmlns:a16="http://schemas.microsoft.com/office/drawing/2014/main" id="{E6F9FF0A-9582-4ED7-B022-8EB3E8EB50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4" y="1555"/>
                <a:ext cx="8" cy="2654"/>
              </a:xfrm>
              <a:custGeom>
                <a:avLst/>
                <a:gdLst>
                  <a:gd name="T0" fmla="*/ 2 w 17"/>
                  <a:gd name="T1" fmla="*/ 1323 h 5308"/>
                  <a:gd name="T2" fmla="*/ 4 w 17"/>
                  <a:gd name="T3" fmla="*/ 1325 h 5308"/>
                  <a:gd name="T4" fmla="*/ 4 w 17"/>
                  <a:gd name="T5" fmla="*/ 0 h 5308"/>
                  <a:gd name="T6" fmla="*/ 0 w 17"/>
                  <a:gd name="T7" fmla="*/ 0 h 5308"/>
                  <a:gd name="T8" fmla="*/ 0 w 17"/>
                  <a:gd name="T9" fmla="*/ 1325 h 5308"/>
                  <a:gd name="T10" fmla="*/ 2 w 17"/>
                  <a:gd name="T11" fmla="*/ 1327 h 5308"/>
                  <a:gd name="T12" fmla="*/ 0 w 17"/>
                  <a:gd name="T13" fmla="*/ 1325 h 5308"/>
                  <a:gd name="T14" fmla="*/ 0 w 17"/>
                  <a:gd name="T15" fmla="*/ 1327 h 5308"/>
                  <a:gd name="T16" fmla="*/ 2 w 17"/>
                  <a:gd name="T17" fmla="*/ 1327 h 5308"/>
                  <a:gd name="T18" fmla="*/ 3 w 17"/>
                  <a:gd name="T19" fmla="*/ 1327 h 5308"/>
                  <a:gd name="T20" fmla="*/ 4 w 17"/>
                  <a:gd name="T21" fmla="*/ 1325 h 5308"/>
                  <a:gd name="T22" fmla="*/ 2 w 17"/>
                  <a:gd name="T23" fmla="*/ 1323 h 530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7" h="5308">
                    <a:moveTo>
                      <a:pt x="9" y="5292"/>
                    </a:moveTo>
                    <a:lnTo>
                      <a:pt x="17" y="5300"/>
                    </a:lnTo>
                    <a:lnTo>
                      <a:pt x="17" y="0"/>
                    </a:lnTo>
                    <a:lnTo>
                      <a:pt x="0" y="0"/>
                    </a:lnTo>
                    <a:lnTo>
                      <a:pt x="0" y="5300"/>
                    </a:lnTo>
                    <a:lnTo>
                      <a:pt x="9" y="5308"/>
                    </a:lnTo>
                    <a:lnTo>
                      <a:pt x="0" y="5300"/>
                    </a:lnTo>
                    <a:lnTo>
                      <a:pt x="3" y="5306"/>
                    </a:lnTo>
                    <a:lnTo>
                      <a:pt x="9" y="5308"/>
                    </a:lnTo>
                    <a:lnTo>
                      <a:pt x="14" y="5306"/>
                    </a:lnTo>
                    <a:lnTo>
                      <a:pt x="17" y="5300"/>
                    </a:lnTo>
                    <a:lnTo>
                      <a:pt x="9" y="529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4" name="Freeform 61">
                <a:extLst>
                  <a:ext uri="{FF2B5EF4-FFF2-40B4-BE49-F238E27FC236}">
                    <a16:creationId xmlns:a16="http://schemas.microsoft.com/office/drawing/2014/main" id="{5C35DAA5-81FE-4CA0-B870-74BA6794BC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8" y="4201"/>
                <a:ext cx="349" cy="8"/>
              </a:xfrm>
              <a:custGeom>
                <a:avLst/>
                <a:gdLst>
                  <a:gd name="T0" fmla="*/ 170 w 699"/>
                  <a:gd name="T1" fmla="*/ 2 h 16"/>
                  <a:gd name="T2" fmla="*/ 172 w 699"/>
                  <a:gd name="T3" fmla="*/ 0 h 16"/>
                  <a:gd name="T4" fmla="*/ 0 w 699"/>
                  <a:gd name="T5" fmla="*/ 0 h 16"/>
                  <a:gd name="T6" fmla="*/ 0 w 699"/>
                  <a:gd name="T7" fmla="*/ 4 h 16"/>
                  <a:gd name="T8" fmla="*/ 172 w 699"/>
                  <a:gd name="T9" fmla="*/ 4 h 16"/>
                  <a:gd name="T10" fmla="*/ 174 w 699"/>
                  <a:gd name="T11" fmla="*/ 2 h 16"/>
                  <a:gd name="T12" fmla="*/ 172 w 699"/>
                  <a:gd name="T13" fmla="*/ 4 h 16"/>
                  <a:gd name="T14" fmla="*/ 174 w 699"/>
                  <a:gd name="T15" fmla="*/ 4 h 16"/>
                  <a:gd name="T16" fmla="*/ 174 w 699"/>
                  <a:gd name="T17" fmla="*/ 2 h 16"/>
                  <a:gd name="T18" fmla="*/ 174 w 699"/>
                  <a:gd name="T19" fmla="*/ 1 h 16"/>
                  <a:gd name="T20" fmla="*/ 172 w 699"/>
                  <a:gd name="T21" fmla="*/ 0 h 16"/>
                  <a:gd name="T22" fmla="*/ 170 w 699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699" h="16">
                    <a:moveTo>
                      <a:pt x="683" y="8"/>
                    </a:moveTo>
                    <a:lnTo>
                      <a:pt x="691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691" y="16"/>
                    </a:lnTo>
                    <a:lnTo>
                      <a:pt x="699" y="8"/>
                    </a:lnTo>
                    <a:lnTo>
                      <a:pt x="691" y="16"/>
                    </a:lnTo>
                    <a:lnTo>
                      <a:pt x="696" y="14"/>
                    </a:lnTo>
                    <a:lnTo>
                      <a:pt x="699" y="8"/>
                    </a:lnTo>
                    <a:lnTo>
                      <a:pt x="696" y="2"/>
                    </a:lnTo>
                    <a:lnTo>
                      <a:pt x="691" y="0"/>
                    </a:lnTo>
                    <a:lnTo>
                      <a:pt x="683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5" name="Freeform 62">
                <a:extLst>
                  <a:ext uri="{FF2B5EF4-FFF2-40B4-BE49-F238E27FC236}">
                    <a16:creationId xmlns:a16="http://schemas.microsoft.com/office/drawing/2014/main" id="{C2573D59-3666-4775-A821-E48DEB01C8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9" y="1551"/>
                <a:ext cx="8" cy="2654"/>
              </a:xfrm>
              <a:custGeom>
                <a:avLst/>
                <a:gdLst>
                  <a:gd name="T0" fmla="*/ 2 w 16"/>
                  <a:gd name="T1" fmla="*/ 4 h 5308"/>
                  <a:gd name="T2" fmla="*/ 0 w 16"/>
                  <a:gd name="T3" fmla="*/ 2 h 5308"/>
                  <a:gd name="T4" fmla="*/ 0 w 16"/>
                  <a:gd name="T5" fmla="*/ 1327 h 5308"/>
                  <a:gd name="T6" fmla="*/ 4 w 16"/>
                  <a:gd name="T7" fmla="*/ 1327 h 5308"/>
                  <a:gd name="T8" fmla="*/ 4 w 16"/>
                  <a:gd name="T9" fmla="*/ 2 h 5308"/>
                  <a:gd name="T10" fmla="*/ 2 w 16"/>
                  <a:gd name="T11" fmla="*/ 0 h 5308"/>
                  <a:gd name="T12" fmla="*/ 4 w 16"/>
                  <a:gd name="T13" fmla="*/ 2 h 5308"/>
                  <a:gd name="T14" fmla="*/ 4 w 16"/>
                  <a:gd name="T15" fmla="*/ 1 h 5308"/>
                  <a:gd name="T16" fmla="*/ 2 w 16"/>
                  <a:gd name="T17" fmla="*/ 0 h 5308"/>
                  <a:gd name="T18" fmla="*/ 1 w 16"/>
                  <a:gd name="T19" fmla="*/ 1 h 5308"/>
                  <a:gd name="T20" fmla="*/ 0 w 16"/>
                  <a:gd name="T21" fmla="*/ 2 h 5308"/>
                  <a:gd name="T22" fmla="*/ 2 w 16"/>
                  <a:gd name="T23" fmla="*/ 4 h 530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5308">
                    <a:moveTo>
                      <a:pt x="8" y="16"/>
                    </a:moveTo>
                    <a:lnTo>
                      <a:pt x="0" y="8"/>
                    </a:lnTo>
                    <a:lnTo>
                      <a:pt x="0" y="5308"/>
                    </a:lnTo>
                    <a:lnTo>
                      <a:pt x="16" y="5308"/>
                    </a:lnTo>
                    <a:lnTo>
                      <a:pt x="16" y="8"/>
                    </a:lnTo>
                    <a:lnTo>
                      <a:pt x="8" y="0"/>
                    </a:lnTo>
                    <a:lnTo>
                      <a:pt x="16" y="8"/>
                    </a:lnTo>
                    <a:lnTo>
                      <a:pt x="13" y="2"/>
                    </a:lnTo>
                    <a:lnTo>
                      <a:pt x="8" y="0"/>
                    </a:lnTo>
                    <a:lnTo>
                      <a:pt x="2" y="2"/>
                    </a:lnTo>
                    <a:lnTo>
                      <a:pt x="0" y="8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6" name="Rectangle 63">
                <a:extLst>
                  <a:ext uri="{FF2B5EF4-FFF2-40B4-BE49-F238E27FC236}">
                    <a16:creationId xmlns:a16="http://schemas.microsoft.com/office/drawing/2014/main" id="{EF3A5BF1-1D41-4D79-9CF2-8F2D10106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0" y="2593"/>
                <a:ext cx="460" cy="574"/>
              </a:xfrm>
              <a:prstGeom prst="rect">
                <a:avLst/>
              </a:pr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297" name="Freeform 64">
                <a:extLst>
                  <a:ext uri="{FF2B5EF4-FFF2-40B4-BE49-F238E27FC236}">
                    <a16:creationId xmlns:a16="http://schemas.microsoft.com/office/drawing/2014/main" id="{8D14D53A-39E3-4141-9F14-EDA5E068E6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5" y="2593"/>
                <a:ext cx="442" cy="574"/>
              </a:xfrm>
              <a:custGeom>
                <a:avLst/>
                <a:gdLst>
                  <a:gd name="T0" fmla="*/ 215 w 883"/>
                  <a:gd name="T1" fmla="*/ 0 h 1149"/>
                  <a:gd name="T2" fmla="*/ 203 w 883"/>
                  <a:gd name="T3" fmla="*/ 0 h 1149"/>
                  <a:gd name="T4" fmla="*/ 193 w 883"/>
                  <a:gd name="T5" fmla="*/ 0 h 1149"/>
                  <a:gd name="T6" fmla="*/ 184 w 883"/>
                  <a:gd name="T7" fmla="*/ 0 h 1149"/>
                  <a:gd name="T8" fmla="*/ 176 w 883"/>
                  <a:gd name="T9" fmla="*/ 0 h 1149"/>
                  <a:gd name="T10" fmla="*/ 168 w 883"/>
                  <a:gd name="T11" fmla="*/ 0 h 1149"/>
                  <a:gd name="T12" fmla="*/ 160 w 883"/>
                  <a:gd name="T13" fmla="*/ 0 h 1149"/>
                  <a:gd name="T14" fmla="*/ 152 w 883"/>
                  <a:gd name="T15" fmla="*/ 0 h 1149"/>
                  <a:gd name="T16" fmla="*/ 143 w 883"/>
                  <a:gd name="T17" fmla="*/ 0 h 1149"/>
                  <a:gd name="T18" fmla="*/ 132 w 883"/>
                  <a:gd name="T19" fmla="*/ 0 h 1149"/>
                  <a:gd name="T20" fmla="*/ 120 w 883"/>
                  <a:gd name="T21" fmla="*/ 0 h 1149"/>
                  <a:gd name="T22" fmla="*/ 105 w 883"/>
                  <a:gd name="T23" fmla="*/ 0 h 1149"/>
                  <a:gd name="T24" fmla="*/ 88 w 883"/>
                  <a:gd name="T25" fmla="*/ 0 h 1149"/>
                  <a:gd name="T26" fmla="*/ 68 w 883"/>
                  <a:gd name="T27" fmla="*/ 0 h 1149"/>
                  <a:gd name="T28" fmla="*/ 44 w 883"/>
                  <a:gd name="T29" fmla="*/ 0 h 1149"/>
                  <a:gd name="T30" fmla="*/ 16 w 883"/>
                  <a:gd name="T31" fmla="*/ 0 h 1149"/>
                  <a:gd name="T32" fmla="*/ 0 w 883"/>
                  <a:gd name="T33" fmla="*/ 53 h 1149"/>
                  <a:gd name="T34" fmla="*/ 0 w 883"/>
                  <a:gd name="T35" fmla="*/ 161 h 1149"/>
                  <a:gd name="T36" fmla="*/ 7 w 883"/>
                  <a:gd name="T37" fmla="*/ 287 h 1149"/>
                  <a:gd name="T38" fmla="*/ 19 w 883"/>
                  <a:gd name="T39" fmla="*/ 287 h 1149"/>
                  <a:gd name="T40" fmla="*/ 29 w 883"/>
                  <a:gd name="T41" fmla="*/ 287 h 1149"/>
                  <a:gd name="T42" fmla="*/ 38 w 883"/>
                  <a:gd name="T43" fmla="*/ 287 h 1149"/>
                  <a:gd name="T44" fmla="*/ 46 w 883"/>
                  <a:gd name="T45" fmla="*/ 287 h 1149"/>
                  <a:gd name="T46" fmla="*/ 53 w 883"/>
                  <a:gd name="T47" fmla="*/ 287 h 1149"/>
                  <a:gd name="T48" fmla="*/ 61 w 883"/>
                  <a:gd name="T49" fmla="*/ 287 h 1149"/>
                  <a:gd name="T50" fmla="*/ 69 w 883"/>
                  <a:gd name="T51" fmla="*/ 287 h 1149"/>
                  <a:gd name="T52" fmla="*/ 79 w 883"/>
                  <a:gd name="T53" fmla="*/ 287 h 1149"/>
                  <a:gd name="T54" fmla="*/ 89 w 883"/>
                  <a:gd name="T55" fmla="*/ 287 h 1149"/>
                  <a:gd name="T56" fmla="*/ 102 w 883"/>
                  <a:gd name="T57" fmla="*/ 287 h 1149"/>
                  <a:gd name="T58" fmla="*/ 116 w 883"/>
                  <a:gd name="T59" fmla="*/ 287 h 1149"/>
                  <a:gd name="T60" fmla="*/ 134 w 883"/>
                  <a:gd name="T61" fmla="*/ 287 h 1149"/>
                  <a:gd name="T62" fmla="*/ 154 w 883"/>
                  <a:gd name="T63" fmla="*/ 287 h 1149"/>
                  <a:gd name="T64" fmla="*/ 178 w 883"/>
                  <a:gd name="T65" fmla="*/ 287 h 1149"/>
                  <a:gd name="T66" fmla="*/ 206 w 883"/>
                  <a:gd name="T67" fmla="*/ 287 h 1149"/>
                  <a:gd name="T68" fmla="*/ 221 w 883"/>
                  <a:gd name="T69" fmla="*/ 233 h 1149"/>
                  <a:gd name="T70" fmla="*/ 221 w 883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83" h="1149">
                    <a:moveTo>
                      <a:pt x="883" y="0"/>
                    </a:moveTo>
                    <a:lnTo>
                      <a:pt x="857" y="0"/>
                    </a:lnTo>
                    <a:lnTo>
                      <a:pt x="832" y="0"/>
                    </a:lnTo>
                    <a:lnTo>
                      <a:pt x="809" y="0"/>
                    </a:lnTo>
                    <a:lnTo>
                      <a:pt x="789" y="0"/>
                    </a:lnTo>
                    <a:lnTo>
                      <a:pt x="770" y="0"/>
                    </a:lnTo>
                    <a:lnTo>
                      <a:pt x="752" y="0"/>
                    </a:lnTo>
                    <a:lnTo>
                      <a:pt x="734" y="0"/>
                    </a:lnTo>
                    <a:lnTo>
                      <a:pt x="718" y="0"/>
                    </a:lnTo>
                    <a:lnTo>
                      <a:pt x="702" y="0"/>
                    </a:lnTo>
                    <a:lnTo>
                      <a:pt x="687" y="0"/>
                    </a:lnTo>
                    <a:lnTo>
                      <a:pt x="671" y="0"/>
                    </a:lnTo>
                    <a:lnTo>
                      <a:pt x="656" y="0"/>
                    </a:lnTo>
                    <a:lnTo>
                      <a:pt x="640" y="0"/>
                    </a:lnTo>
                    <a:lnTo>
                      <a:pt x="624" y="0"/>
                    </a:lnTo>
                    <a:lnTo>
                      <a:pt x="608" y="0"/>
                    </a:lnTo>
                    <a:lnTo>
                      <a:pt x="589" y="0"/>
                    </a:lnTo>
                    <a:lnTo>
                      <a:pt x="571" y="0"/>
                    </a:lnTo>
                    <a:lnTo>
                      <a:pt x="550" y="0"/>
                    </a:lnTo>
                    <a:lnTo>
                      <a:pt x="528" y="0"/>
                    </a:lnTo>
                    <a:lnTo>
                      <a:pt x="504" y="0"/>
                    </a:lnTo>
                    <a:lnTo>
                      <a:pt x="479" y="0"/>
                    </a:lnTo>
                    <a:lnTo>
                      <a:pt x="451" y="0"/>
                    </a:lnTo>
                    <a:lnTo>
                      <a:pt x="420" y="0"/>
                    </a:lnTo>
                    <a:lnTo>
                      <a:pt x="387" y="0"/>
                    </a:lnTo>
                    <a:lnTo>
                      <a:pt x="351" y="0"/>
                    </a:lnTo>
                    <a:lnTo>
                      <a:pt x="312" y="0"/>
                    </a:lnTo>
                    <a:lnTo>
                      <a:pt x="269" y="0"/>
                    </a:lnTo>
                    <a:lnTo>
                      <a:pt x="223" y="0"/>
                    </a:lnTo>
                    <a:lnTo>
                      <a:pt x="174" y="0"/>
                    </a:lnTo>
                    <a:lnTo>
                      <a:pt x="119" y="0"/>
                    </a:lnTo>
                    <a:lnTo>
                      <a:pt x="62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6" y="1149"/>
                    </a:lnTo>
                    <a:lnTo>
                      <a:pt x="50" y="1149"/>
                    </a:lnTo>
                    <a:lnTo>
                      <a:pt x="73" y="1149"/>
                    </a:lnTo>
                    <a:lnTo>
                      <a:pt x="94" y="1149"/>
                    </a:lnTo>
                    <a:lnTo>
                      <a:pt x="114" y="1149"/>
                    </a:lnTo>
                    <a:lnTo>
                      <a:pt x="132" y="1149"/>
                    </a:lnTo>
                    <a:lnTo>
                      <a:pt x="149" y="1149"/>
                    </a:lnTo>
                    <a:lnTo>
                      <a:pt x="165" y="1149"/>
                    </a:lnTo>
                    <a:lnTo>
                      <a:pt x="182" y="1149"/>
                    </a:lnTo>
                    <a:lnTo>
                      <a:pt x="197" y="1149"/>
                    </a:lnTo>
                    <a:lnTo>
                      <a:pt x="212" y="1149"/>
                    </a:lnTo>
                    <a:lnTo>
                      <a:pt x="228" y="1149"/>
                    </a:lnTo>
                    <a:lnTo>
                      <a:pt x="243" y="1149"/>
                    </a:lnTo>
                    <a:lnTo>
                      <a:pt x="259" y="1149"/>
                    </a:lnTo>
                    <a:lnTo>
                      <a:pt x="276" y="1149"/>
                    </a:lnTo>
                    <a:lnTo>
                      <a:pt x="294" y="1149"/>
                    </a:lnTo>
                    <a:lnTo>
                      <a:pt x="313" y="1149"/>
                    </a:lnTo>
                    <a:lnTo>
                      <a:pt x="334" y="1149"/>
                    </a:lnTo>
                    <a:lnTo>
                      <a:pt x="355" y="1149"/>
                    </a:lnTo>
                    <a:lnTo>
                      <a:pt x="379" y="1149"/>
                    </a:lnTo>
                    <a:lnTo>
                      <a:pt x="405" y="1149"/>
                    </a:lnTo>
                    <a:lnTo>
                      <a:pt x="433" y="1149"/>
                    </a:lnTo>
                    <a:lnTo>
                      <a:pt x="464" y="1149"/>
                    </a:lnTo>
                    <a:lnTo>
                      <a:pt x="496" y="1149"/>
                    </a:lnTo>
                    <a:lnTo>
                      <a:pt x="533" y="1149"/>
                    </a:lnTo>
                    <a:lnTo>
                      <a:pt x="571" y="1149"/>
                    </a:lnTo>
                    <a:lnTo>
                      <a:pt x="614" y="1149"/>
                    </a:lnTo>
                    <a:lnTo>
                      <a:pt x="660" y="1149"/>
                    </a:lnTo>
                    <a:lnTo>
                      <a:pt x="709" y="1149"/>
                    </a:lnTo>
                    <a:lnTo>
                      <a:pt x="763" y="1149"/>
                    </a:lnTo>
                    <a:lnTo>
                      <a:pt x="821" y="1149"/>
                    </a:lnTo>
                    <a:lnTo>
                      <a:pt x="883" y="1149"/>
                    </a:lnTo>
                    <a:lnTo>
                      <a:pt x="883" y="933"/>
                    </a:lnTo>
                    <a:lnTo>
                      <a:pt x="883" y="765"/>
                    </a:lnTo>
                    <a:lnTo>
                      <a:pt x="883" y="503"/>
                    </a:lnTo>
                    <a:lnTo>
                      <a:pt x="883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8" name="Freeform 65">
                <a:extLst>
                  <a:ext uri="{FF2B5EF4-FFF2-40B4-BE49-F238E27FC236}">
                    <a16:creationId xmlns:a16="http://schemas.microsoft.com/office/drawing/2014/main" id="{3C77F992-A6D8-4DC7-B542-4C919FF149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9" y="2593"/>
                <a:ext cx="425" cy="574"/>
              </a:xfrm>
              <a:custGeom>
                <a:avLst/>
                <a:gdLst>
                  <a:gd name="T0" fmla="*/ 206 w 849"/>
                  <a:gd name="T1" fmla="*/ 0 h 1149"/>
                  <a:gd name="T2" fmla="*/ 195 w 849"/>
                  <a:gd name="T3" fmla="*/ 0 h 1149"/>
                  <a:gd name="T4" fmla="*/ 185 w 849"/>
                  <a:gd name="T5" fmla="*/ 0 h 1149"/>
                  <a:gd name="T6" fmla="*/ 177 w 849"/>
                  <a:gd name="T7" fmla="*/ 0 h 1149"/>
                  <a:gd name="T8" fmla="*/ 169 w 849"/>
                  <a:gd name="T9" fmla="*/ 0 h 1149"/>
                  <a:gd name="T10" fmla="*/ 162 w 849"/>
                  <a:gd name="T11" fmla="*/ 0 h 1149"/>
                  <a:gd name="T12" fmla="*/ 154 w 849"/>
                  <a:gd name="T13" fmla="*/ 0 h 1149"/>
                  <a:gd name="T14" fmla="*/ 146 w 849"/>
                  <a:gd name="T15" fmla="*/ 0 h 1149"/>
                  <a:gd name="T16" fmla="*/ 137 w 849"/>
                  <a:gd name="T17" fmla="*/ 0 h 1149"/>
                  <a:gd name="T18" fmla="*/ 127 w 849"/>
                  <a:gd name="T19" fmla="*/ 0 h 1149"/>
                  <a:gd name="T20" fmla="*/ 115 w 849"/>
                  <a:gd name="T21" fmla="*/ 0 h 1149"/>
                  <a:gd name="T22" fmla="*/ 101 w 849"/>
                  <a:gd name="T23" fmla="*/ 0 h 1149"/>
                  <a:gd name="T24" fmla="*/ 84 w 849"/>
                  <a:gd name="T25" fmla="*/ 0 h 1149"/>
                  <a:gd name="T26" fmla="*/ 65 w 849"/>
                  <a:gd name="T27" fmla="*/ 0 h 1149"/>
                  <a:gd name="T28" fmla="*/ 42 w 849"/>
                  <a:gd name="T29" fmla="*/ 0 h 1149"/>
                  <a:gd name="T30" fmla="*/ 15 w 849"/>
                  <a:gd name="T31" fmla="*/ 0 h 1149"/>
                  <a:gd name="T32" fmla="*/ 0 w 849"/>
                  <a:gd name="T33" fmla="*/ 53 h 1149"/>
                  <a:gd name="T34" fmla="*/ 0 w 849"/>
                  <a:gd name="T35" fmla="*/ 161 h 1149"/>
                  <a:gd name="T36" fmla="*/ 7 w 849"/>
                  <a:gd name="T37" fmla="*/ 287 h 1149"/>
                  <a:gd name="T38" fmla="*/ 18 w 849"/>
                  <a:gd name="T39" fmla="*/ 287 h 1149"/>
                  <a:gd name="T40" fmla="*/ 28 w 849"/>
                  <a:gd name="T41" fmla="*/ 287 h 1149"/>
                  <a:gd name="T42" fmla="*/ 36 w 849"/>
                  <a:gd name="T43" fmla="*/ 287 h 1149"/>
                  <a:gd name="T44" fmla="*/ 44 w 849"/>
                  <a:gd name="T45" fmla="*/ 287 h 1149"/>
                  <a:gd name="T46" fmla="*/ 51 w 849"/>
                  <a:gd name="T47" fmla="*/ 287 h 1149"/>
                  <a:gd name="T48" fmla="*/ 59 w 849"/>
                  <a:gd name="T49" fmla="*/ 287 h 1149"/>
                  <a:gd name="T50" fmla="*/ 67 w 849"/>
                  <a:gd name="T51" fmla="*/ 287 h 1149"/>
                  <a:gd name="T52" fmla="*/ 75 w 849"/>
                  <a:gd name="T53" fmla="*/ 287 h 1149"/>
                  <a:gd name="T54" fmla="*/ 86 w 849"/>
                  <a:gd name="T55" fmla="*/ 287 h 1149"/>
                  <a:gd name="T56" fmla="*/ 98 w 849"/>
                  <a:gd name="T57" fmla="*/ 287 h 1149"/>
                  <a:gd name="T58" fmla="*/ 112 w 849"/>
                  <a:gd name="T59" fmla="*/ 287 h 1149"/>
                  <a:gd name="T60" fmla="*/ 128 w 849"/>
                  <a:gd name="T61" fmla="*/ 287 h 1149"/>
                  <a:gd name="T62" fmla="*/ 148 w 849"/>
                  <a:gd name="T63" fmla="*/ 287 h 1149"/>
                  <a:gd name="T64" fmla="*/ 171 w 849"/>
                  <a:gd name="T65" fmla="*/ 287 h 1149"/>
                  <a:gd name="T66" fmla="*/ 198 w 849"/>
                  <a:gd name="T67" fmla="*/ 287 h 1149"/>
                  <a:gd name="T68" fmla="*/ 213 w 849"/>
                  <a:gd name="T69" fmla="*/ 233 h 1149"/>
                  <a:gd name="T70" fmla="*/ 213 w 849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49" h="1149">
                    <a:moveTo>
                      <a:pt x="849" y="0"/>
                    </a:moveTo>
                    <a:lnTo>
                      <a:pt x="823" y="0"/>
                    </a:lnTo>
                    <a:lnTo>
                      <a:pt x="800" y="0"/>
                    </a:lnTo>
                    <a:lnTo>
                      <a:pt x="778" y="0"/>
                    </a:lnTo>
                    <a:lnTo>
                      <a:pt x="758" y="0"/>
                    </a:lnTo>
                    <a:lnTo>
                      <a:pt x="739" y="0"/>
                    </a:lnTo>
                    <a:lnTo>
                      <a:pt x="722" y="0"/>
                    </a:lnTo>
                    <a:lnTo>
                      <a:pt x="706" y="0"/>
                    </a:lnTo>
                    <a:lnTo>
                      <a:pt x="690" y="0"/>
                    </a:lnTo>
                    <a:lnTo>
                      <a:pt x="675" y="0"/>
                    </a:lnTo>
                    <a:lnTo>
                      <a:pt x="660" y="0"/>
                    </a:lnTo>
                    <a:lnTo>
                      <a:pt x="645" y="0"/>
                    </a:lnTo>
                    <a:lnTo>
                      <a:pt x="630" y="0"/>
                    </a:lnTo>
                    <a:lnTo>
                      <a:pt x="615" y="0"/>
                    </a:lnTo>
                    <a:lnTo>
                      <a:pt x="600" y="0"/>
                    </a:lnTo>
                    <a:lnTo>
                      <a:pt x="583" y="0"/>
                    </a:lnTo>
                    <a:lnTo>
                      <a:pt x="566" y="0"/>
                    </a:lnTo>
                    <a:lnTo>
                      <a:pt x="548" y="0"/>
                    </a:lnTo>
                    <a:lnTo>
                      <a:pt x="528" y="0"/>
                    </a:lnTo>
                    <a:lnTo>
                      <a:pt x="507" y="0"/>
                    </a:lnTo>
                    <a:lnTo>
                      <a:pt x="484" y="0"/>
                    </a:lnTo>
                    <a:lnTo>
                      <a:pt x="459" y="0"/>
                    </a:lnTo>
                    <a:lnTo>
                      <a:pt x="432" y="0"/>
                    </a:lnTo>
                    <a:lnTo>
                      <a:pt x="403" y="0"/>
                    </a:lnTo>
                    <a:lnTo>
                      <a:pt x="371" y="0"/>
                    </a:lnTo>
                    <a:lnTo>
                      <a:pt x="336" y="0"/>
                    </a:lnTo>
                    <a:lnTo>
                      <a:pt x="299" y="0"/>
                    </a:lnTo>
                    <a:lnTo>
                      <a:pt x="258" y="0"/>
                    </a:lnTo>
                    <a:lnTo>
                      <a:pt x="214" y="0"/>
                    </a:lnTo>
                    <a:lnTo>
                      <a:pt x="167" y="0"/>
                    </a:lnTo>
                    <a:lnTo>
                      <a:pt x="115" y="0"/>
                    </a:lnTo>
                    <a:lnTo>
                      <a:pt x="6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5" y="1149"/>
                    </a:lnTo>
                    <a:lnTo>
                      <a:pt x="48" y="1149"/>
                    </a:lnTo>
                    <a:lnTo>
                      <a:pt x="70" y="1149"/>
                    </a:lnTo>
                    <a:lnTo>
                      <a:pt x="91" y="1149"/>
                    </a:lnTo>
                    <a:lnTo>
                      <a:pt x="109" y="1149"/>
                    </a:lnTo>
                    <a:lnTo>
                      <a:pt x="126" y="1149"/>
                    </a:lnTo>
                    <a:lnTo>
                      <a:pt x="143" y="1149"/>
                    </a:lnTo>
                    <a:lnTo>
                      <a:pt x="159" y="1149"/>
                    </a:lnTo>
                    <a:lnTo>
                      <a:pt x="174" y="1149"/>
                    </a:lnTo>
                    <a:lnTo>
                      <a:pt x="189" y="1149"/>
                    </a:lnTo>
                    <a:lnTo>
                      <a:pt x="204" y="1149"/>
                    </a:lnTo>
                    <a:lnTo>
                      <a:pt x="219" y="1149"/>
                    </a:lnTo>
                    <a:lnTo>
                      <a:pt x="234" y="1149"/>
                    </a:lnTo>
                    <a:lnTo>
                      <a:pt x="249" y="1149"/>
                    </a:lnTo>
                    <a:lnTo>
                      <a:pt x="266" y="1149"/>
                    </a:lnTo>
                    <a:lnTo>
                      <a:pt x="283" y="1149"/>
                    </a:lnTo>
                    <a:lnTo>
                      <a:pt x="300" y="1149"/>
                    </a:lnTo>
                    <a:lnTo>
                      <a:pt x="320" y="1149"/>
                    </a:lnTo>
                    <a:lnTo>
                      <a:pt x="342" y="1149"/>
                    </a:lnTo>
                    <a:lnTo>
                      <a:pt x="365" y="1149"/>
                    </a:lnTo>
                    <a:lnTo>
                      <a:pt x="389" y="1149"/>
                    </a:lnTo>
                    <a:lnTo>
                      <a:pt x="417" y="1149"/>
                    </a:lnTo>
                    <a:lnTo>
                      <a:pt x="446" y="1149"/>
                    </a:lnTo>
                    <a:lnTo>
                      <a:pt x="478" y="1149"/>
                    </a:lnTo>
                    <a:lnTo>
                      <a:pt x="512" y="1149"/>
                    </a:lnTo>
                    <a:lnTo>
                      <a:pt x="549" y="1149"/>
                    </a:lnTo>
                    <a:lnTo>
                      <a:pt x="591" y="1149"/>
                    </a:lnTo>
                    <a:lnTo>
                      <a:pt x="634" y="1149"/>
                    </a:lnTo>
                    <a:lnTo>
                      <a:pt x="682" y="1149"/>
                    </a:lnTo>
                    <a:lnTo>
                      <a:pt x="734" y="1149"/>
                    </a:lnTo>
                    <a:lnTo>
                      <a:pt x="789" y="1149"/>
                    </a:lnTo>
                    <a:lnTo>
                      <a:pt x="849" y="1149"/>
                    </a:lnTo>
                    <a:lnTo>
                      <a:pt x="849" y="933"/>
                    </a:lnTo>
                    <a:lnTo>
                      <a:pt x="849" y="765"/>
                    </a:lnTo>
                    <a:lnTo>
                      <a:pt x="849" y="503"/>
                    </a:lnTo>
                    <a:lnTo>
                      <a:pt x="849" y="0"/>
                    </a:lnTo>
                    <a:close/>
                  </a:path>
                </a:pathLst>
              </a:custGeom>
              <a:solidFill>
                <a:srgbClr val="8C8C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99" name="Freeform 66">
                <a:extLst>
                  <a:ext uri="{FF2B5EF4-FFF2-40B4-BE49-F238E27FC236}">
                    <a16:creationId xmlns:a16="http://schemas.microsoft.com/office/drawing/2014/main" id="{2048E4BE-0E46-4327-81FC-6EFAD5E4E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5" y="2593"/>
                <a:ext cx="405" cy="574"/>
              </a:xfrm>
              <a:custGeom>
                <a:avLst/>
                <a:gdLst>
                  <a:gd name="T0" fmla="*/ 196 w 811"/>
                  <a:gd name="T1" fmla="*/ 0 h 1149"/>
                  <a:gd name="T2" fmla="*/ 185 w 811"/>
                  <a:gd name="T3" fmla="*/ 0 h 1149"/>
                  <a:gd name="T4" fmla="*/ 176 w 811"/>
                  <a:gd name="T5" fmla="*/ 0 h 1149"/>
                  <a:gd name="T6" fmla="*/ 168 w 811"/>
                  <a:gd name="T7" fmla="*/ 0 h 1149"/>
                  <a:gd name="T8" fmla="*/ 161 w 811"/>
                  <a:gd name="T9" fmla="*/ 0 h 1149"/>
                  <a:gd name="T10" fmla="*/ 154 w 811"/>
                  <a:gd name="T11" fmla="*/ 0 h 1149"/>
                  <a:gd name="T12" fmla="*/ 147 w 811"/>
                  <a:gd name="T13" fmla="*/ 0 h 1149"/>
                  <a:gd name="T14" fmla="*/ 139 w 811"/>
                  <a:gd name="T15" fmla="*/ 0 h 1149"/>
                  <a:gd name="T16" fmla="*/ 130 w 811"/>
                  <a:gd name="T17" fmla="*/ 0 h 1149"/>
                  <a:gd name="T18" fmla="*/ 121 w 811"/>
                  <a:gd name="T19" fmla="*/ 0 h 1149"/>
                  <a:gd name="T20" fmla="*/ 109 w 811"/>
                  <a:gd name="T21" fmla="*/ 0 h 1149"/>
                  <a:gd name="T22" fmla="*/ 96 w 811"/>
                  <a:gd name="T23" fmla="*/ 0 h 1149"/>
                  <a:gd name="T24" fmla="*/ 80 w 811"/>
                  <a:gd name="T25" fmla="*/ 0 h 1149"/>
                  <a:gd name="T26" fmla="*/ 62 w 811"/>
                  <a:gd name="T27" fmla="*/ 0 h 1149"/>
                  <a:gd name="T28" fmla="*/ 39 w 811"/>
                  <a:gd name="T29" fmla="*/ 0 h 1149"/>
                  <a:gd name="T30" fmla="*/ 14 w 811"/>
                  <a:gd name="T31" fmla="*/ 0 h 1149"/>
                  <a:gd name="T32" fmla="*/ 0 w 811"/>
                  <a:gd name="T33" fmla="*/ 53 h 1149"/>
                  <a:gd name="T34" fmla="*/ 0 w 811"/>
                  <a:gd name="T35" fmla="*/ 161 h 1149"/>
                  <a:gd name="T36" fmla="*/ 6 w 811"/>
                  <a:gd name="T37" fmla="*/ 287 h 1149"/>
                  <a:gd name="T38" fmla="*/ 17 w 811"/>
                  <a:gd name="T39" fmla="*/ 287 h 1149"/>
                  <a:gd name="T40" fmla="*/ 26 w 811"/>
                  <a:gd name="T41" fmla="*/ 287 h 1149"/>
                  <a:gd name="T42" fmla="*/ 34 w 811"/>
                  <a:gd name="T43" fmla="*/ 287 h 1149"/>
                  <a:gd name="T44" fmla="*/ 41 w 811"/>
                  <a:gd name="T45" fmla="*/ 287 h 1149"/>
                  <a:gd name="T46" fmla="*/ 48 w 811"/>
                  <a:gd name="T47" fmla="*/ 287 h 1149"/>
                  <a:gd name="T48" fmla="*/ 56 w 811"/>
                  <a:gd name="T49" fmla="*/ 287 h 1149"/>
                  <a:gd name="T50" fmla="*/ 63 w 811"/>
                  <a:gd name="T51" fmla="*/ 287 h 1149"/>
                  <a:gd name="T52" fmla="*/ 72 w 811"/>
                  <a:gd name="T53" fmla="*/ 287 h 1149"/>
                  <a:gd name="T54" fmla="*/ 81 w 811"/>
                  <a:gd name="T55" fmla="*/ 287 h 1149"/>
                  <a:gd name="T56" fmla="*/ 93 w 811"/>
                  <a:gd name="T57" fmla="*/ 287 h 1149"/>
                  <a:gd name="T58" fmla="*/ 106 w 811"/>
                  <a:gd name="T59" fmla="*/ 287 h 1149"/>
                  <a:gd name="T60" fmla="*/ 122 w 811"/>
                  <a:gd name="T61" fmla="*/ 287 h 1149"/>
                  <a:gd name="T62" fmla="*/ 140 w 811"/>
                  <a:gd name="T63" fmla="*/ 287 h 1149"/>
                  <a:gd name="T64" fmla="*/ 163 w 811"/>
                  <a:gd name="T65" fmla="*/ 287 h 1149"/>
                  <a:gd name="T66" fmla="*/ 188 w 811"/>
                  <a:gd name="T67" fmla="*/ 287 h 1149"/>
                  <a:gd name="T68" fmla="*/ 202 w 811"/>
                  <a:gd name="T69" fmla="*/ 233 h 1149"/>
                  <a:gd name="T70" fmla="*/ 202 w 811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811" h="1149">
                    <a:moveTo>
                      <a:pt x="811" y="0"/>
                    </a:moveTo>
                    <a:lnTo>
                      <a:pt x="787" y="0"/>
                    </a:lnTo>
                    <a:lnTo>
                      <a:pt x="764" y="0"/>
                    </a:lnTo>
                    <a:lnTo>
                      <a:pt x="743" y="0"/>
                    </a:lnTo>
                    <a:lnTo>
                      <a:pt x="725" y="0"/>
                    </a:lnTo>
                    <a:lnTo>
                      <a:pt x="706" y="0"/>
                    </a:lnTo>
                    <a:lnTo>
                      <a:pt x="690" y="0"/>
                    </a:lnTo>
                    <a:lnTo>
                      <a:pt x="674" y="0"/>
                    </a:lnTo>
                    <a:lnTo>
                      <a:pt x="659" y="0"/>
                    </a:lnTo>
                    <a:lnTo>
                      <a:pt x="644" y="0"/>
                    </a:lnTo>
                    <a:lnTo>
                      <a:pt x="630" y="0"/>
                    </a:lnTo>
                    <a:lnTo>
                      <a:pt x="616" y="0"/>
                    </a:lnTo>
                    <a:lnTo>
                      <a:pt x="601" y="0"/>
                    </a:lnTo>
                    <a:lnTo>
                      <a:pt x="588" y="0"/>
                    </a:lnTo>
                    <a:lnTo>
                      <a:pt x="573" y="0"/>
                    </a:lnTo>
                    <a:lnTo>
                      <a:pt x="558" y="0"/>
                    </a:lnTo>
                    <a:lnTo>
                      <a:pt x="540" y="0"/>
                    </a:lnTo>
                    <a:lnTo>
                      <a:pt x="523" y="0"/>
                    </a:lnTo>
                    <a:lnTo>
                      <a:pt x="505" y="0"/>
                    </a:lnTo>
                    <a:lnTo>
                      <a:pt x="485" y="0"/>
                    </a:lnTo>
                    <a:lnTo>
                      <a:pt x="463" y="0"/>
                    </a:lnTo>
                    <a:lnTo>
                      <a:pt x="439" y="0"/>
                    </a:lnTo>
                    <a:lnTo>
                      <a:pt x="414" y="0"/>
                    </a:lnTo>
                    <a:lnTo>
                      <a:pt x="386" y="0"/>
                    </a:lnTo>
                    <a:lnTo>
                      <a:pt x="355" y="0"/>
                    </a:lnTo>
                    <a:lnTo>
                      <a:pt x="322" y="0"/>
                    </a:lnTo>
                    <a:lnTo>
                      <a:pt x="286" y="0"/>
                    </a:lnTo>
                    <a:lnTo>
                      <a:pt x="248" y="0"/>
                    </a:lnTo>
                    <a:lnTo>
                      <a:pt x="205" y="0"/>
                    </a:lnTo>
                    <a:lnTo>
                      <a:pt x="159" y="0"/>
                    </a:lnTo>
                    <a:lnTo>
                      <a:pt x="111" y="0"/>
                    </a:lnTo>
                    <a:lnTo>
                      <a:pt x="58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4" y="1149"/>
                    </a:lnTo>
                    <a:lnTo>
                      <a:pt x="47" y="1149"/>
                    </a:lnTo>
                    <a:lnTo>
                      <a:pt x="68" y="1149"/>
                    </a:lnTo>
                    <a:lnTo>
                      <a:pt x="87" y="1149"/>
                    </a:lnTo>
                    <a:lnTo>
                      <a:pt x="105" y="1149"/>
                    </a:lnTo>
                    <a:lnTo>
                      <a:pt x="121" y="1149"/>
                    </a:lnTo>
                    <a:lnTo>
                      <a:pt x="137" y="1149"/>
                    </a:lnTo>
                    <a:lnTo>
                      <a:pt x="152" y="1149"/>
                    </a:lnTo>
                    <a:lnTo>
                      <a:pt x="167" y="1149"/>
                    </a:lnTo>
                    <a:lnTo>
                      <a:pt x="181" y="1149"/>
                    </a:lnTo>
                    <a:lnTo>
                      <a:pt x="195" y="1149"/>
                    </a:lnTo>
                    <a:lnTo>
                      <a:pt x="210" y="1149"/>
                    </a:lnTo>
                    <a:lnTo>
                      <a:pt x="224" y="1149"/>
                    </a:lnTo>
                    <a:lnTo>
                      <a:pt x="239" y="1149"/>
                    </a:lnTo>
                    <a:lnTo>
                      <a:pt x="254" y="1149"/>
                    </a:lnTo>
                    <a:lnTo>
                      <a:pt x="271" y="1149"/>
                    </a:lnTo>
                    <a:lnTo>
                      <a:pt x="288" y="1149"/>
                    </a:lnTo>
                    <a:lnTo>
                      <a:pt x="307" y="1149"/>
                    </a:lnTo>
                    <a:lnTo>
                      <a:pt x="326" y="1149"/>
                    </a:lnTo>
                    <a:lnTo>
                      <a:pt x="348" y="1149"/>
                    </a:lnTo>
                    <a:lnTo>
                      <a:pt x="372" y="1149"/>
                    </a:lnTo>
                    <a:lnTo>
                      <a:pt x="398" y="1149"/>
                    </a:lnTo>
                    <a:lnTo>
                      <a:pt x="425" y="1149"/>
                    </a:lnTo>
                    <a:lnTo>
                      <a:pt x="456" y="1149"/>
                    </a:lnTo>
                    <a:lnTo>
                      <a:pt x="490" y="1149"/>
                    </a:lnTo>
                    <a:lnTo>
                      <a:pt x="525" y="1149"/>
                    </a:lnTo>
                    <a:lnTo>
                      <a:pt x="563" y="1149"/>
                    </a:lnTo>
                    <a:lnTo>
                      <a:pt x="606" y="1149"/>
                    </a:lnTo>
                    <a:lnTo>
                      <a:pt x="652" y="1149"/>
                    </a:lnTo>
                    <a:lnTo>
                      <a:pt x="700" y="1149"/>
                    </a:lnTo>
                    <a:lnTo>
                      <a:pt x="753" y="1149"/>
                    </a:lnTo>
                    <a:lnTo>
                      <a:pt x="811" y="1149"/>
                    </a:lnTo>
                    <a:lnTo>
                      <a:pt x="811" y="933"/>
                    </a:lnTo>
                    <a:lnTo>
                      <a:pt x="811" y="765"/>
                    </a:lnTo>
                    <a:lnTo>
                      <a:pt x="811" y="503"/>
                    </a:lnTo>
                    <a:lnTo>
                      <a:pt x="811" y="0"/>
                    </a:lnTo>
                    <a:close/>
                  </a:path>
                </a:pathLst>
              </a:custGeom>
              <a:solidFill>
                <a:srgbClr val="9191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0" name="Freeform 67">
                <a:extLst>
                  <a:ext uri="{FF2B5EF4-FFF2-40B4-BE49-F238E27FC236}">
                    <a16:creationId xmlns:a16="http://schemas.microsoft.com/office/drawing/2014/main" id="{6136DC93-446D-4AD6-8B55-2216A7821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9" y="2593"/>
                <a:ext cx="388" cy="574"/>
              </a:xfrm>
              <a:custGeom>
                <a:avLst/>
                <a:gdLst>
                  <a:gd name="T0" fmla="*/ 189 w 776"/>
                  <a:gd name="T1" fmla="*/ 0 h 1149"/>
                  <a:gd name="T2" fmla="*/ 178 w 776"/>
                  <a:gd name="T3" fmla="*/ 0 h 1149"/>
                  <a:gd name="T4" fmla="*/ 169 w 776"/>
                  <a:gd name="T5" fmla="*/ 0 h 1149"/>
                  <a:gd name="T6" fmla="*/ 161 w 776"/>
                  <a:gd name="T7" fmla="*/ 0 h 1149"/>
                  <a:gd name="T8" fmla="*/ 155 w 776"/>
                  <a:gd name="T9" fmla="*/ 0 h 1149"/>
                  <a:gd name="T10" fmla="*/ 148 w 776"/>
                  <a:gd name="T11" fmla="*/ 0 h 1149"/>
                  <a:gd name="T12" fmla="*/ 141 w 776"/>
                  <a:gd name="T13" fmla="*/ 0 h 1149"/>
                  <a:gd name="T14" fmla="*/ 134 w 776"/>
                  <a:gd name="T15" fmla="*/ 0 h 1149"/>
                  <a:gd name="T16" fmla="*/ 125 w 776"/>
                  <a:gd name="T17" fmla="*/ 0 h 1149"/>
                  <a:gd name="T18" fmla="*/ 116 w 776"/>
                  <a:gd name="T19" fmla="*/ 0 h 1149"/>
                  <a:gd name="T20" fmla="*/ 105 w 776"/>
                  <a:gd name="T21" fmla="*/ 0 h 1149"/>
                  <a:gd name="T22" fmla="*/ 93 w 776"/>
                  <a:gd name="T23" fmla="*/ 0 h 1149"/>
                  <a:gd name="T24" fmla="*/ 77 w 776"/>
                  <a:gd name="T25" fmla="*/ 0 h 1149"/>
                  <a:gd name="T26" fmla="*/ 59 w 776"/>
                  <a:gd name="T27" fmla="*/ 0 h 1149"/>
                  <a:gd name="T28" fmla="*/ 38 w 776"/>
                  <a:gd name="T29" fmla="*/ 0 h 1149"/>
                  <a:gd name="T30" fmla="*/ 14 w 776"/>
                  <a:gd name="T31" fmla="*/ 0 h 1149"/>
                  <a:gd name="T32" fmla="*/ 0 w 776"/>
                  <a:gd name="T33" fmla="*/ 53 h 1149"/>
                  <a:gd name="T34" fmla="*/ 0 w 776"/>
                  <a:gd name="T35" fmla="*/ 161 h 1149"/>
                  <a:gd name="T36" fmla="*/ 6 w 776"/>
                  <a:gd name="T37" fmla="*/ 287 h 1149"/>
                  <a:gd name="T38" fmla="*/ 17 w 776"/>
                  <a:gd name="T39" fmla="*/ 287 h 1149"/>
                  <a:gd name="T40" fmla="*/ 26 w 776"/>
                  <a:gd name="T41" fmla="*/ 287 h 1149"/>
                  <a:gd name="T42" fmla="*/ 33 w 776"/>
                  <a:gd name="T43" fmla="*/ 287 h 1149"/>
                  <a:gd name="T44" fmla="*/ 40 w 776"/>
                  <a:gd name="T45" fmla="*/ 287 h 1149"/>
                  <a:gd name="T46" fmla="*/ 47 w 776"/>
                  <a:gd name="T47" fmla="*/ 287 h 1149"/>
                  <a:gd name="T48" fmla="*/ 54 w 776"/>
                  <a:gd name="T49" fmla="*/ 287 h 1149"/>
                  <a:gd name="T50" fmla="*/ 61 w 776"/>
                  <a:gd name="T51" fmla="*/ 287 h 1149"/>
                  <a:gd name="T52" fmla="*/ 69 w 776"/>
                  <a:gd name="T53" fmla="*/ 287 h 1149"/>
                  <a:gd name="T54" fmla="*/ 79 w 776"/>
                  <a:gd name="T55" fmla="*/ 287 h 1149"/>
                  <a:gd name="T56" fmla="*/ 89 w 776"/>
                  <a:gd name="T57" fmla="*/ 287 h 1149"/>
                  <a:gd name="T58" fmla="*/ 102 w 776"/>
                  <a:gd name="T59" fmla="*/ 287 h 1149"/>
                  <a:gd name="T60" fmla="*/ 117 w 776"/>
                  <a:gd name="T61" fmla="*/ 287 h 1149"/>
                  <a:gd name="T62" fmla="*/ 135 w 776"/>
                  <a:gd name="T63" fmla="*/ 287 h 1149"/>
                  <a:gd name="T64" fmla="*/ 156 w 776"/>
                  <a:gd name="T65" fmla="*/ 287 h 1149"/>
                  <a:gd name="T66" fmla="*/ 181 w 776"/>
                  <a:gd name="T67" fmla="*/ 287 h 1149"/>
                  <a:gd name="T68" fmla="*/ 194 w 776"/>
                  <a:gd name="T69" fmla="*/ 233 h 1149"/>
                  <a:gd name="T70" fmla="*/ 194 w 776"/>
                  <a:gd name="T71" fmla="*/ 125 h 114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76" h="1149">
                    <a:moveTo>
                      <a:pt x="776" y="0"/>
                    </a:moveTo>
                    <a:lnTo>
                      <a:pt x="753" y="0"/>
                    </a:lnTo>
                    <a:lnTo>
                      <a:pt x="731" y="0"/>
                    </a:lnTo>
                    <a:lnTo>
                      <a:pt x="711" y="0"/>
                    </a:lnTo>
                    <a:lnTo>
                      <a:pt x="693" y="0"/>
                    </a:lnTo>
                    <a:lnTo>
                      <a:pt x="675" y="0"/>
                    </a:lnTo>
                    <a:lnTo>
                      <a:pt x="659" y="0"/>
                    </a:lnTo>
                    <a:lnTo>
                      <a:pt x="644" y="0"/>
                    </a:lnTo>
                    <a:lnTo>
                      <a:pt x="630" y="0"/>
                    </a:lnTo>
                    <a:lnTo>
                      <a:pt x="617" y="0"/>
                    </a:lnTo>
                    <a:lnTo>
                      <a:pt x="603" y="0"/>
                    </a:lnTo>
                    <a:lnTo>
                      <a:pt x="589" y="0"/>
                    </a:lnTo>
                    <a:lnTo>
                      <a:pt x="575" y="0"/>
                    </a:lnTo>
                    <a:lnTo>
                      <a:pt x="561" y="0"/>
                    </a:lnTo>
                    <a:lnTo>
                      <a:pt x="547" y="0"/>
                    </a:lnTo>
                    <a:lnTo>
                      <a:pt x="533" y="0"/>
                    </a:lnTo>
                    <a:lnTo>
                      <a:pt x="518" y="0"/>
                    </a:lnTo>
                    <a:lnTo>
                      <a:pt x="500" y="0"/>
                    </a:lnTo>
                    <a:lnTo>
                      <a:pt x="483" y="0"/>
                    </a:lnTo>
                    <a:lnTo>
                      <a:pt x="463" y="0"/>
                    </a:lnTo>
                    <a:lnTo>
                      <a:pt x="443" y="0"/>
                    </a:lnTo>
                    <a:lnTo>
                      <a:pt x="420" y="0"/>
                    </a:lnTo>
                    <a:lnTo>
                      <a:pt x="395" y="0"/>
                    </a:lnTo>
                    <a:lnTo>
                      <a:pt x="369" y="0"/>
                    </a:lnTo>
                    <a:lnTo>
                      <a:pt x="340" y="0"/>
                    </a:lnTo>
                    <a:lnTo>
                      <a:pt x="308" y="0"/>
                    </a:lnTo>
                    <a:lnTo>
                      <a:pt x="273" y="0"/>
                    </a:lnTo>
                    <a:lnTo>
                      <a:pt x="236" y="0"/>
                    </a:lnTo>
                    <a:lnTo>
                      <a:pt x="196" y="0"/>
                    </a:lnTo>
                    <a:lnTo>
                      <a:pt x="152" y="0"/>
                    </a:lnTo>
                    <a:lnTo>
                      <a:pt x="105" y="0"/>
                    </a:lnTo>
                    <a:lnTo>
                      <a:pt x="5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3" y="1149"/>
                    </a:lnTo>
                    <a:lnTo>
                      <a:pt x="45" y="1149"/>
                    </a:lnTo>
                    <a:lnTo>
                      <a:pt x="65" y="1149"/>
                    </a:lnTo>
                    <a:lnTo>
                      <a:pt x="83" y="1149"/>
                    </a:lnTo>
                    <a:lnTo>
                      <a:pt x="101" y="1149"/>
                    </a:lnTo>
                    <a:lnTo>
                      <a:pt x="116" y="1149"/>
                    </a:lnTo>
                    <a:lnTo>
                      <a:pt x="131" y="1149"/>
                    </a:lnTo>
                    <a:lnTo>
                      <a:pt x="146" y="1149"/>
                    </a:lnTo>
                    <a:lnTo>
                      <a:pt x="159" y="1149"/>
                    </a:lnTo>
                    <a:lnTo>
                      <a:pt x="173" y="1149"/>
                    </a:lnTo>
                    <a:lnTo>
                      <a:pt x="186" y="1149"/>
                    </a:lnTo>
                    <a:lnTo>
                      <a:pt x="200" y="1149"/>
                    </a:lnTo>
                    <a:lnTo>
                      <a:pt x="213" y="1149"/>
                    </a:lnTo>
                    <a:lnTo>
                      <a:pt x="228" y="1149"/>
                    </a:lnTo>
                    <a:lnTo>
                      <a:pt x="242" y="1149"/>
                    </a:lnTo>
                    <a:lnTo>
                      <a:pt x="258" y="1149"/>
                    </a:lnTo>
                    <a:lnTo>
                      <a:pt x="275" y="1149"/>
                    </a:lnTo>
                    <a:lnTo>
                      <a:pt x="293" y="1149"/>
                    </a:lnTo>
                    <a:lnTo>
                      <a:pt x="313" y="1149"/>
                    </a:lnTo>
                    <a:lnTo>
                      <a:pt x="333" y="1149"/>
                    </a:lnTo>
                    <a:lnTo>
                      <a:pt x="355" y="1149"/>
                    </a:lnTo>
                    <a:lnTo>
                      <a:pt x="380" y="1149"/>
                    </a:lnTo>
                    <a:lnTo>
                      <a:pt x="407" y="1149"/>
                    </a:lnTo>
                    <a:lnTo>
                      <a:pt x="436" y="1149"/>
                    </a:lnTo>
                    <a:lnTo>
                      <a:pt x="468" y="1149"/>
                    </a:lnTo>
                    <a:lnTo>
                      <a:pt x="503" y="1149"/>
                    </a:lnTo>
                    <a:lnTo>
                      <a:pt x="539" y="1149"/>
                    </a:lnTo>
                    <a:lnTo>
                      <a:pt x="580" y="1149"/>
                    </a:lnTo>
                    <a:lnTo>
                      <a:pt x="624" y="1149"/>
                    </a:lnTo>
                    <a:lnTo>
                      <a:pt x="671" y="1149"/>
                    </a:lnTo>
                    <a:lnTo>
                      <a:pt x="721" y="1149"/>
                    </a:lnTo>
                    <a:lnTo>
                      <a:pt x="776" y="1149"/>
                    </a:lnTo>
                    <a:lnTo>
                      <a:pt x="776" y="933"/>
                    </a:lnTo>
                    <a:lnTo>
                      <a:pt x="776" y="765"/>
                    </a:lnTo>
                    <a:lnTo>
                      <a:pt x="776" y="503"/>
                    </a:lnTo>
                    <a:lnTo>
                      <a:pt x="776" y="0"/>
                    </a:ln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1" name="Freeform 68">
                <a:extLst>
                  <a:ext uri="{FF2B5EF4-FFF2-40B4-BE49-F238E27FC236}">
                    <a16:creationId xmlns:a16="http://schemas.microsoft.com/office/drawing/2014/main" id="{C7C90908-1B7C-4886-ABEB-0C1081C0EC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4" y="2593"/>
                <a:ext cx="369" cy="574"/>
              </a:xfrm>
              <a:custGeom>
                <a:avLst/>
                <a:gdLst>
                  <a:gd name="T0" fmla="*/ 185 w 738"/>
                  <a:gd name="T1" fmla="*/ 0 h 1149"/>
                  <a:gd name="T2" fmla="*/ 174 w 738"/>
                  <a:gd name="T3" fmla="*/ 0 h 1149"/>
                  <a:gd name="T4" fmla="*/ 165 w 738"/>
                  <a:gd name="T5" fmla="*/ 0 h 1149"/>
                  <a:gd name="T6" fmla="*/ 157 w 738"/>
                  <a:gd name="T7" fmla="*/ 0 h 1149"/>
                  <a:gd name="T8" fmla="*/ 150 w 738"/>
                  <a:gd name="T9" fmla="*/ 0 h 1149"/>
                  <a:gd name="T10" fmla="*/ 144 w 738"/>
                  <a:gd name="T11" fmla="*/ 0 h 1149"/>
                  <a:gd name="T12" fmla="*/ 137 w 738"/>
                  <a:gd name="T13" fmla="*/ 0 h 1149"/>
                  <a:gd name="T14" fmla="*/ 131 w 738"/>
                  <a:gd name="T15" fmla="*/ 0 h 1149"/>
                  <a:gd name="T16" fmla="*/ 124 w 738"/>
                  <a:gd name="T17" fmla="*/ 0 h 1149"/>
                  <a:gd name="T18" fmla="*/ 115 w 738"/>
                  <a:gd name="T19" fmla="*/ 0 h 1149"/>
                  <a:gd name="T20" fmla="*/ 106 w 738"/>
                  <a:gd name="T21" fmla="*/ 0 h 1149"/>
                  <a:gd name="T22" fmla="*/ 94 w 738"/>
                  <a:gd name="T23" fmla="*/ 0 h 1149"/>
                  <a:gd name="T24" fmla="*/ 81 w 738"/>
                  <a:gd name="T25" fmla="*/ 0 h 1149"/>
                  <a:gd name="T26" fmla="*/ 65 w 738"/>
                  <a:gd name="T27" fmla="*/ 0 h 1149"/>
                  <a:gd name="T28" fmla="*/ 47 w 738"/>
                  <a:gd name="T29" fmla="*/ 0 h 1149"/>
                  <a:gd name="T30" fmla="*/ 25 w 738"/>
                  <a:gd name="T31" fmla="*/ 0 h 1149"/>
                  <a:gd name="T32" fmla="*/ 0 w 738"/>
                  <a:gd name="T33" fmla="*/ 0 h 1149"/>
                  <a:gd name="T34" fmla="*/ 0 w 738"/>
                  <a:gd name="T35" fmla="*/ 53 h 1149"/>
                  <a:gd name="T36" fmla="*/ 0 w 738"/>
                  <a:gd name="T37" fmla="*/ 95 h 1149"/>
                  <a:gd name="T38" fmla="*/ 0 w 738"/>
                  <a:gd name="T39" fmla="*/ 161 h 1149"/>
                  <a:gd name="T40" fmla="*/ 0 w 738"/>
                  <a:gd name="T41" fmla="*/ 287 h 1149"/>
                  <a:gd name="T42" fmla="*/ 11 w 738"/>
                  <a:gd name="T43" fmla="*/ 287 h 1149"/>
                  <a:gd name="T44" fmla="*/ 20 w 738"/>
                  <a:gd name="T45" fmla="*/ 287 h 1149"/>
                  <a:gd name="T46" fmla="*/ 28 w 738"/>
                  <a:gd name="T47" fmla="*/ 287 h 1149"/>
                  <a:gd name="T48" fmla="*/ 35 w 738"/>
                  <a:gd name="T49" fmla="*/ 287 h 1149"/>
                  <a:gd name="T50" fmla="*/ 41 w 738"/>
                  <a:gd name="T51" fmla="*/ 287 h 1149"/>
                  <a:gd name="T52" fmla="*/ 48 w 738"/>
                  <a:gd name="T53" fmla="*/ 287 h 1149"/>
                  <a:gd name="T54" fmla="*/ 54 w 738"/>
                  <a:gd name="T55" fmla="*/ 287 h 1149"/>
                  <a:gd name="T56" fmla="*/ 62 w 738"/>
                  <a:gd name="T57" fmla="*/ 287 h 1149"/>
                  <a:gd name="T58" fmla="*/ 70 w 738"/>
                  <a:gd name="T59" fmla="*/ 287 h 1149"/>
                  <a:gd name="T60" fmla="*/ 79 w 738"/>
                  <a:gd name="T61" fmla="*/ 287 h 1149"/>
                  <a:gd name="T62" fmla="*/ 91 w 738"/>
                  <a:gd name="T63" fmla="*/ 287 h 1149"/>
                  <a:gd name="T64" fmla="*/ 104 w 738"/>
                  <a:gd name="T65" fmla="*/ 287 h 1149"/>
                  <a:gd name="T66" fmla="*/ 120 w 738"/>
                  <a:gd name="T67" fmla="*/ 287 h 1149"/>
                  <a:gd name="T68" fmla="*/ 138 w 738"/>
                  <a:gd name="T69" fmla="*/ 287 h 1149"/>
                  <a:gd name="T70" fmla="*/ 160 w 738"/>
                  <a:gd name="T71" fmla="*/ 287 h 1149"/>
                  <a:gd name="T72" fmla="*/ 185 w 738"/>
                  <a:gd name="T73" fmla="*/ 287 h 1149"/>
                  <a:gd name="T74" fmla="*/ 185 w 738"/>
                  <a:gd name="T75" fmla="*/ 233 h 1149"/>
                  <a:gd name="T76" fmla="*/ 185 w 738"/>
                  <a:gd name="T77" fmla="*/ 191 h 1149"/>
                  <a:gd name="T78" fmla="*/ 185 w 738"/>
                  <a:gd name="T79" fmla="*/ 125 h 1149"/>
                  <a:gd name="T80" fmla="*/ 185 w 738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38" h="1149">
                    <a:moveTo>
                      <a:pt x="738" y="0"/>
                    </a:moveTo>
                    <a:lnTo>
                      <a:pt x="695" y="0"/>
                    </a:lnTo>
                    <a:lnTo>
                      <a:pt x="660" y="0"/>
                    </a:lnTo>
                    <a:lnTo>
                      <a:pt x="628" y="0"/>
                    </a:lnTo>
                    <a:lnTo>
                      <a:pt x="600" y="0"/>
                    </a:lnTo>
                    <a:lnTo>
                      <a:pt x="573" y="0"/>
                    </a:lnTo>
                    <a:lnTo>
                      <a:pt x="548" y="0"/>
                    </a:lnTo>
                    <a:lnTo>
                      <a:pt x="521" y="0"/>
                    </a:lnTo>
                    <a:lnTo>
                      <a:pt x="493" y="0"/>
                    </a:lnTo>
                    <a:lnTo>
                      <a:pt x="459" y="0"/>
                    </a:lnTo>
                    <a:lnTo>
                      <a:pt x="421" y="0"/>
                    </a:lnTo>
                    <a:lnTo>
                      <a:pt x="376" y="0"/>
                    </a:lnTo>
                    <a:lnTo>
                      <a:pt x="323" y="0"/>
                    </a:lnTo>
                    <a:lnTo>
                      <a:pt x="260" y="0"/>
                    </a:lnTo>
                    <a:lnTo>
                      <a:pt x="186" y="0"/>
                    </a:lnTo>
                    <a:lnTo>
                      <a:pt x="10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42" y="1149"/>
                    </a:lnTo>
                    <a:lnTo>
                      <a:pt x="78" y="1149"/>
                    </a:lnTo>
                    <a:lnTo>
                      <a:pt x="110" y="1149"/>
                    </a:lnTo>
                    <a:lnTo>
                      <a:pt x="138" y="1149"/>
                    </a:lnTo>
                    <a:lnTo>
                      <a:pt x="164" y="1149"/>
                    </a:lnTo>
                    <a:lnTo>
                      <a:pt x="190" y="1149"/>
                    </a:lnTo>
                    <a:lnTo>
                      <a:pt x="216" y="1149"/>
                    </a:lnTo>
                    <a:lnTo>
                      <a:pt x="246" y="1149"/>
                    </a:lnTo>
                    <a:lnTo>
                      <a:pt x="278" y="1149"/>
                    </a:lnTo>
                    <a:lnTo>
                      <a:pt x="316" y="1149"/>
                    </a:lnTo>
                    <a:lnTo>
                      <a:pt x="362" y="1149"/>
                    </a:lnTo>
                    <a:lnTo>
                      <a:pt x="415" y="1149"/>
                    </a:lnTo>
                    <a:lnTo>
                      <a:pt x="478" y="1149"/>
                    </a:lnTo>
                    <a:lnTo>
                      <a:pt x="551" y="1149"/>
                    </a:lnTo>
                    <a:lnTo>
                      <a:pt x="638" y="1149"/>
                    </a:lnTo>
                    <a:lnTo>
                      <a:pt x="738" y="1149"/>
                    </a:lnTo>
                    <a:lnTo>
                      <a:pt x="738" y="933"/>
                    </a:lnTo>
                    <a:lnTo>
                      <a:pt x="738" y="765"/>
                    </a:lnTo>
                    <a:lnTo>
                      <a:pt x="738" y="503"/>
                    </a:lnTo>
                    <a:lnTo>
                      <a:pt x="738" y="0"/>
                    </a:lnTo>
                    <a:close/>
                  </a:path>
                </a:pathLst>
              </a:custGeom>
              <a:solidFill>
                <a:srgbClr val="9E9E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2" name="Freeform 69">
                <a:extLst>
                  <a:ext uri="{FF2B5EF4-FFF2-40B4-BE49-F238E27FC236}">
                    <a16:creationId xmlns:a16="http://schemas.microsoft.com/office/drawing/2014/main" id="{8A79704F-EDC3-4CED-B598-87320C55C4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8" y="2593"/>
                <a:ext cx="351" cy="574"/>
              </a:xfrm>
              <a:custGeom>
                <a:avLst/>
                <a:gdLst>
                  <a:gd name="T0" fmla="*/ 176 w 701"/>
                  <a:gd name="T1" fmla="*/ 0 h 1149"/>
                  <a:gd name="T2" fmla="*/ 166 w 701"/>
                  <a:gd name="T3" fmla="*/ 0 h 1149"/>
                  <a:gd name="T4" fmla="*/ 157 w 701"/>
                  <a:gd name="T5" fmla="*/ 0 h 1149"/>
                  <a:gd name="T6" fmla="*/ 149 w 701"/>
                  <a:gd name="T7" fmla="*/ 0 h 1149"/>
                  <a:gd name="T8" fmla="*/ 143 w 701"/>
                  <a:gd name="T9" fmla="*/ 0 h 1149"/>
                  <a:gd name="T10" fmla="*/ 137 w 701"/>
                  <a:gd name="T11" fmla="*/ 0 h 1149"/>
                  <a:gd name="T12" fmla="*/ 131 w 701"/>
                  <a:gd name="T13" fmla="*/ 0 h 1149"/>
                  <a:gd name="T14" fmla="*/ 124 w 701"/>
                  <a:gd name="T15" fmla="*/ 0 h 1149"/>
                  <a:gd name="T16" fmla="*/ 118 w 701"/>
                  <a:gd name="T17" fmla="*/ 0 h 1149"/>
                  <a:gd name="T18" fmla="*/ 110 w 701"/>
                  <a:gd name="T19" fmla="*/ 0 h 1149"/>
                  <a:gd name="T20" fmla="*/ 101 w 701"/>
                  <a:gd name="T21" fmla="*/ 0 h 1149"/>
                  <a:gd name="T22" fmla="*/ 90 w 701"/>
                  <a:gd name="T23" fmla="*/ 0 h 1149"/>
                  <a:gd name="T24" fmla="*/ 77 w 701"/>
                  <a:gd name="T25" fmla="*/ 0 h 1149"/>
                  <a:gd name="T26" fmla="*/ 62 w 701"/>
                  <a:gd name="T27" fmla="*/ 0 h 1149"/>
                  <a:gd name="T28" fmla="*/ 45 w 701"/>
                  <a:gd name="T29" fmla="*/ 0 h 1149"/>
                  <a:gd name="T30" fmla="*/ 24 w 701"/>
                  <a:gd name="T31" fmla="*/ 0 h 1149"/>
                  <a:gd name="T32" fmla="*/ 0 w 701"/>
                  <a:gd name="T33" fmla="*/ 0 h 1149"/>
                  <a:gd name="T34" fmla="*/ 0 w 701"/>
                  <a:gd name="T35" fmla="*/ 53 h 1149"/>
                  <a:gd name="T36" fmla="*/ 0 w 701"/>
                  <a:gd name="T37" fmla="*/ 95 h 1149"/>
                  <a:gd name="T38" fmla="*/ 0 w 701"/>
                  <a:gd name="T39" fmla="*/ 161 h 1149"/>
                  <a:gd name="T40" fmla="*/ 0 w 701"/>
                  <a:gd name="T41" fmla="*/ 287 h 1149"/>
                  <a:gd name="T42" fmla="*/ 10 w 701"/>
                  <a:gd name="T43" fmla="*/ 287 h 1149"/>
                  <a:gd name="T44" fmla="*/ 19 w 701"/>
                  <a:gd name="T45" fmla="*/ 287 h 1149"/>
                  <a:gd name="T46" fmla="*/ 27 w 701"/>
                  <a:gd name="T47" fmla="*/ 287 h 1149"/>
                  <a:gd name="T48" fmla="*/ 33 w 701"/>
                  <a:gd name="T49" fmla="*/ 287 h 1149"/>
                  <a:gd name="T50" fmla="*/ 39 w 701"/>
                  <a:gd name="T51" fmla="*/ 287 h 1149"/>
                  <a:gd name="T52" fmla="*/ 46 w 701"/>
                  <a:gd name="T53" fmla="*/ 287 h 1149"/>
                  <a:gd name="T54" fmla="*/ 52 w 701"/>
                  <a:gd name="T55" fmla="*/ 287 h 1149"/>
                  <a:gd name="T56" fmla="*/ 59 w 701"/>
                  <a:gd name="T57" fmla="*/ 287 h 1149"/>
                  <a:gd name="T58" fmla="*/ 67 w 701"/>
                  <a:gd name="T59" fmla="*/ 287 h 1149"/>
                  <a:gd name="T60" fmla="*/ 76 w 701"/>
                  <a:gd name="T61" fmla="*/ 287 h 1149"/>
                  <a:gd name="T62" fmla="*/ 86 w 701"/>
                  <a:gd name="T63" fmla="*/ 287 h 1149"/>
                  <a:gd name="T64" fmla="*/ 99 w 701"/>
                  <a:gd name="T65" fmla="*/ 287 h 1149"/>
                  <a:gd name="T66" fmla="*/ 114 w 701"/>
                  <a:gd name="T67" fmla="*/ 287 h 1149"/>
                  <a:gd name="T68" fmla="*/ 131 w 701"/>
                  <a:gd name="T69" fmla="*/ 287 h 1149"/>
                  <a:gd name="T70" fmla="*/ 152 w 701"/>
                  <a:gd name="T71" fmla="*/ 287 h 1149"/>
                  <a:gd name="T72" fmla="*/ 176 w 701"/>
                  <a:gd name="T73" fmla="*/ 287 h 1149"/>
                  <a:gd name="T74" fmla="*/ 176 w 701"/>
                  <a:gd name="T75" fmla="*/ 233 h 1149"/>
                  <a:gd name="T76" fmla="*/ 176 w 701"/>
                  <a:gd name="T77" fmla="*/ 191 h 1149"/>
                  <a:gd name="T78" fmla="*/ 176 w 701"/>
                  <a:gd name="T79" fmla="*/ 125 h 1149"/>
                  <a:gd name="T80" fmla="*/ 176 w 701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701" h="1149">
                    <a:moveTo>
                      <a:pt x="701" y="0"/>
                    </a:moveTo>
                    <a:lnTo>
                      <a:pt x="661" y="0"/>
                    </a:lnTo>
                    <a:lnTo>
                      <a:pt x="626" y="0"/>
                    </a:lnTo>
                    <a:lnTo>
                      <a:pt x="596" y="0"/>
                    </a:lnTo>
                    <a:lnTo>
                      <a:pt x="570" y="0"/>
                    </a:lnTo>
                    <a:lnTo>
                      <a:pt x="546" y="0"/>
                    </a:lnTo>
                    <a:lnTo>
                      <a:pt x="522" y="0"/>
                    </a:lnTo>
                    <a:lnTo>
                      <a:pt x="496" y="0"/>
                    </a:lnTo>
                    <a:lnTo>
                      <a:pt x="469" y="0"/>
                    </a:lnTo>
                    <a:lnTo>
                      <a:pt x="438" y="0"/>
                    </a:lnTo>
                    <a:lnTo>
                      <a:pt x="401" y="0"/>
                    </a:lnTo>
                    <a:lnTo>
                      <a:pt x="358" y="0"/>
                    </a:lnTo>
                    <a:lnTo>
                      <a:pt x="307" y="0"/>
                    </a:lnTo>
                    <a:lnTo>
                      <a:pt x="247" y="0"/>
                    </a:lnTo>
                    <a:lnTo>
                      <a:pt x="177" y="0"/>
                    </a:lnTo>
                    <a:lnTo>
                      <a:pt x="9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40" y="1149"/>
                    </a:lnTo>
                    <a:lnTo>
                      <a:pt x="75" y="1149"/>
                    </a:lnTo>
                    <a:lnTo>
                      <a:pt x="105" y="1149"/>
                    </a:lnTo>
                    <a:lnTo>
                      <a:pt x="131" y="1149"/>
                    </a:lnTo>
                    <a:lnTo>
                      <a:pt x="156" y="1149"/>
                    </a:lnTo>
                    <a:lnTo>
                      <a:pt x="181" y="1149"/>
                    </a:lnTo>
                    <a:lnTo>
                      <a:pt x="206" y="1149"/>
                    </a:lnTo>
                    <a:lnTo>
                      <a:pt x="234" y="1149"/>
                    </a:lnTo>
                    <a:lnTo>
                      <a:pt x="265" y="1149"/>
                    </a:lnTo>
                    <a:lnTo>
                      <a:pt x="302" y="1149"/>
                    </a:lnTo>
                    <a:lnTo>
                      <a:pt x="344" y="1149"/>
                    </a:lnTo>
                    <a:lnTo>
                      <a:pt x="394" y="1149"/>
                    </a:lnTo>
                    <a:lnTo>
                      <a:pt x="454" y="1149"/>
                    </a:lnTo>
                    <a:lnTo>
                      <a:pt x="524" y="1149"/>
                    </a:lnTo>
                    <a:lnTo>
                      <a:pt x="606" y="1149"/>
                    </a:lnTo>
                    <a:lnTo>
                      <a:pt x="701" y="1149"/>
                    </a:lnTo>
                    <a:lnTo>
                      <a:pt x="701" y="933"/>
                    </a:lnTo>
                    <a:lnTo>
                      <a:pt x="701" y="765"/>
                    </a:lnTo>
                    <a:lnTo>
                      <a:pt x="701" y="503"/>
                    </a:lnTo>
                    <a:lnTo>
                      <a:pt x="701" y="0"/>
                    </a:lnTo>
                    <a:close/>
                  </a:path>
                </a:pathLst>
              </a:custGeom>
              <a:solidFill>
                <a:srgbClr val="A3A3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3" name="Freeform 70">
                <a:extLst>
                  <a:ext uri="{FF2B5EF4-FFF2-40B4-BE49-F238E27FC236}">
                    <a16:creationId xmlns:a16="http://schemas.microsoft.com/office/drawing/2014/main" id="{B67800A3-978F-4B1F-B5F8-C36AE1A4D9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3" y="2593"/>
                <a:ext cx="333" cy="574"/>
              </a:xfrm>
              <a:custGeom>
                <a:avLst/>
                <a:gdLst>
                  <a:gd name="T0" fmla="*/ 167 w 666"/>
                  <a:gd name="T1" fmla="*/ 0 h 1149"/>
                  <a:gd name="T2" fmla="*/ 157 w 666"/>
                  <a:gd name="T3" fmla="*/ 0 h 1149"/>
                  <a:gd name="T4" fmla="*/ 149 w 666"/>
                  <a:gd name="T5" fmla="*/ 0 h 1149"/>
                  <a:gd name="T6" fmla="*/ 142 w 666"/>
                  <a:gd name="T7" fmla="*/ 0 h 1149"/>
                  <a:gd name="T8" fmla="*/ 136 w 666"/>
                  <a:gd name="T9" fmla="*/ 0 h 1149"/>
                  <a:gd name="T10" fmla="*/ 130 w 666"/>
                  <a:gd name="T11" fmla="*/ 0 h 1149"/>
                  <a:gd name="T12" fmla="*/ 124 w 666"/>
                  <a:gd name="T13" fmla="*/ 0 h 1149"/>
                  <a:gd name="T14" fmla="*/ 118 w 666"/>
                  <a:gd name="T15" fmla="*/ 0 h 1149"/>
                  <a:gd name="T16" fmla="*/ 112 w 666"/>
                  <a:gd name="T17" fmla="*/ 0 h 1149"/>
                  <a:gd name="T18" fmla="*/ 104 w 666"/>
                  <a:gd name="T19" fmla="*/ 0 h 1149"/>
                  <a:gd name="T20" fmla="*/ 95 w 666"/>
                  <a:gd name="T21" fmla="*/ 0 h 1149"/>
                  <a:gd name="T22" fmla="*/ 85 w 666"/>
                  <a:gd name="T23" fmla="*/ 0 h 1149"/>
                  <a:gd name="T24" fmla="*/ 73 w 666"/>
                  <a:gd name="T25" fmla="*/ 0 h 1149"/>
                  <a:gd name="T26" fmla="*/ 59 w 666"/>
                  <a:gd name="T27" fmla="*/ 0 h 1149"/>
                  <a:gd name="T28" fmla="*/ 42 w 666"/>
                  <a:gd name="T29" fmla="*/ 0 h 1149"/>
                  <a:gd name="T30" fmla="*/ 23 w 666"/>
                  <a:gd name="T31" fmla="*/ 0 h 1149"/>
                  <a:gd name="T32" fmla="*/ 0 w 666"/>
                  <a:gd name="T33" fmla="*/ 0 h 1149"/>
                  <a:gd name="T34" fmla="*/ 0 w 666"/>
                  <a:gd name="T35" fmla="*/ 53 h 1149"/>
                  <a:gd name="T36" fmla="*/ 0 w 666"/>
                  <a:gd name="T37" fmla="*/ 95 h 1149"/>
                  <a:gd name="T38" fmla="*/ 0 w 666"/>
                  <a:gd name="T39" fmla="*/ 161 h 1149"/>
                  <a:gd name="T40" fmla="*/ 0 w 666"/>
                  <a:gd name="T41" fmla="*/ 287 h 1149"/>
                  <a:gd name="T42" fmla="*/ 10 w 666"/>
                  <a:gd name="T43" fmla="*/ 287 h 1149"/>
                  <a:gd name="T44" fmla="*/ 18 w 666"/>
                  <a:gd name="T45" fmla="*/ 287 h 1149"/>
                  <a:gd name="T46" fmla="*/ 25 w 666"/>
                  <a:gd name="T47" fmla="*/ 287 h 1149"/>
                  <a:gd name="T48" fmla="*/ 31 w 666"/>
                  <a:gd name="T49" fmla="*/ 287 h 1149"/>
                  <a:gd name="T50" fmla="*/ 38 w 666"/>
                  <a:gd name="T51" fmla="*/ 287 h 1149"/>
                  <a:gd name="T52" fmla="*/ 43 w 666"/>
                  <a:gd name="T53" fmla="*/ 287 h 1149"/>
                  <a:gd name="T54" fmla="*/ 49 w 666"/>
                  <a:gd name="T55" fmla="*/ 287 h 1149"/>
                  <a:gd name="T56" fmla="*/ 56 w 666"/>
                  <a:gd name="T57" fmla="*/ 287 h 1149"/>
                  <a:gd name="T58" fmla="*/ 63 w 666"/>
                  <a:gd name="T59" fmla="*/ 287 h 1149"/>
                  <a:gd name="T60" fmla="*/ 72 w 666"/>
                  <a:gd name="T61" fmla="*/ 287 h 1149"/>
                  <a:gd name="T62" fmla="*/ 82 w 666"/>
                  <a:gd name="T63" fmla="*/ 287 h 1149"/>
                  <a:gd name="T64" fmla="*/ 94 w 666"/>
                  <a:gd name="T65" fmla="*/ 287 h 1149"/>
                  <a:gd name="T66" fmla="*/ 108 w 666"/>
                  <a:gd name="T67" fmla="*/ 287 h 1149"/>
                  <a:gd name="T68" fmla="*/ 125 w 666"/>
                  <a:gd name="T69" fmla="*/ 287 h 1149"/>
                  <a:gd name="T70" fmla="*/ 144 w 666"/>
                  <a:gd name="T71" fmla="*/ 287 h 1149"/>
                  <a:gd name="T72" fmla="*/ 167 w 666"/>
                  <a:gd name="T73" fmla="*/ 287 h 1149"/>
                  <a:gd name="T74" fmla="*/ 167 w 666"/>
                  <a:gd name="T75" fmla="*/ 233 h 1149"/>
                  <a:gd name="T76" fmla="*/ 167 w 666"/>
                  <a:gd name="T77" fmla="*/ 191 h 1149"/>
                  <a:gd name="T78" fmla="*/ 167 w 666"/>
                  <a:gd name="T79" fmla="*/ 125 h 1149"/>
                  <a:gd name="T80" fmla="*/ 167 w 66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66" h="1149">
                    <a:moveTo>
                      <a:pt x="666" y="0"/>
                    </a:moveTo>
                    <a:lnTo>
                      <a:pt x="628" y="0"/>
                    </a:lnTo>
                    <a:lnTo>
                      <a:pt x="594" y="0"/>
                    </a:lnTo>
                    <a:lnTo>
                      <a:pt x="567" y="0"/>
                    </a:lnTo>
                    <a:lnTo>
                      <a:pt x="541" y="0"/>
                    </a:lnTo>
                    <a:lnTo>
                      <a:pt x="517" y="0"/>
                    </a:lnTo>
                    <a:lnTo>
                      <a:pt x="494" y="0"/>
                    </a:lnTo>
                    <a:lnTo>
                      <a:pt x="470" y="0"/>
                    </a:lnTo>
                    <a:lnTo>
                      <a:pt x="445" y="0"/>
                    </a:lnTo>
                    <a:lnTo>
                      <a:pt x="415" y="0"/>
                    </a:lnTo>
                    <a:lnTo>
                      <a:pt x="380" y="0"/>
                    </a:lnTo>
                    <a:lnTo>
                      <a:pt x="340" y="0"/>
                    </a:lnTo>
                    <a:lnTo>
                      <a:pt x="291" y="0"/>
                    </a:lnTo>
                    <a:lnTo>
                      <a:pt x="235" y="0"/>
                    </a:lnTo>
                    <a:lnTo>
                      <a:pt x="168" y="0"/>
                    </a:lnTo>
                    <a:lnTo>
                      <a:pt x="9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8" y="1149"/>
                    </a:lnTo>
                    <a:lnTo>
                      <a:pt x="71" y="1149"/>
                    </a:lnTo>
                    <a:lnTo>
                      <a:pt x="99" y="1149"/>
                    </a:lnTo>
                    <a:lnTo>
                      <a:pt x="124" y="1149"/>
                    </a:lnTo>
                    <a:lnTo>
                      <a:pt x="149" y="1149"/>
                    </a:lnTo>
                    <a:lnTo>
                      <a:pt x="172" y="1149"/>
                    </a:lnTo>
                    <a:lnTo>
                      <a:pt x="196" y="1149"/>
                    </a:lnTo>
                    <a:lnTo>
                      <a:pt x="222" y="1149"/>
                    </a:lnTo>
                    <a:lnTo>
                      <a:pt x="251" y="1149"/>
                    </a:lnTo>
                    <a:lnTo>
                      <a:pt x="286" y="1149"/>
                    </a:lnTo>
                    <a:lnTo>
                      <a:pt x="326" y="1149"/>
                    </a:lnTo>
                    <a:lnTo>
                      <a:pt x="374" y="1149"/>
                    </a:lnTo>
                    <a:lnTo>
                      <a:pt x="431" y="1149"/>
                    </a:lnTo>
                    <a:lnTo>
                      <a:pt x="498" y="1149"/>
                    </a:lnTo>
                    <a:lnTo>
                      <a:pt x="575" y="1149"/>
                    </a:lnTo>
                    <a:lnTo>
                      <a:pt x="666" y="1149"/>
                    </a:lnTo>
                    <a:lnTo>
                      <a:pt x="666" y="933"/>
                    </a:lnTo>
                    <a:lnTo>
                      <a:pt x="666" y="765"/>
                    </a:lnTo>
                    <a:lnTo>
                      <a:pt x="666" y="503"/>
                    </a:lnTo>
                    <a:lnTo>
                      <a:pt x="666" y="0"/>
                    </a:lnTo>
                    <a:close/>
                  </a:path>
                </a:pathLst>
              </a:custGeom>
              <a:solidFill>
                <a:srgbClr val="AAAA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4" name="Freeform 71">
                <a:extLst>
                  <a:ext uri="{FF2B5EF4-FFF2-40B4-BE49-F238E27FC236}">
                    <a16:creationId xmlns:a16="http://schemas.microsoft.com/office/drawing/2014/main" id="{6308BB3C-DF3E-41C8-8D51-AD80E8D3E4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8" y="2593"/>
                <a:ext cx="315" cy="574"/>
              </a:xfrm>
              <a:custGeom>
                <a:avLst/>
                <a:gdLst>
                  <a:gd name="T0" fmla="*/ 158 w 629"/>
                  <a:gd name="T1" fmla="*/ 0 h 1149"/>
                  <a:gd name="T2" fmla="*/ 149 w 629"/>
                  <a:gd name="T3" fmla="*/ 0 h 1149"/>
                  <a:gd name="T4" fmla="*/ 141 w 629"/>
                  <a:gd name="T5" fmla="*/ 0 h 1149"/>
                  <a:gd name="T6" fmla="*/ 134 w 629"/>
                  <a:gd name="T7" fmla="*/ 0 h 1149"/>
                  <a:gd name="T8" fmla="*/ 128 w 629"/>
                  <a:gd name="T9" fmla="*/ 0 h 1149"/>
                  <a:gd name="T10" fmla="*/ 123 w 629"/>
                  <a:gd name="T11" fmla="*/ 0 h 1149"/>
                  <a:gd name="T12" fmla="*/ 117 w 629"/>
                  <a:gd name="T13" fmla="*/ 0 h 1149"/>
                  <a:gd name="T14" fmla="*/ 111 w 629"/>
                  <a:gd name="T15" fmla="*/ 0 h 1149"/>
                  <a:gd name="T16" fmla="*/ 105 w 629"/>
                  <a:gd name="T17" fmla="*/ 0 h 1149"/>
                  <a:gd name="T18" fmla="*/ 98 w 629"/>
                  <a:gd name="T19" fmla="*/ 0 h 1149"/>
                  <a:gd name="T20" fmla="*/ 90 w 629"/>
                  <a:gd name="T21" fmla="*/ 0 h 1149"/>
                  <a:gd name="T22" fmla="*/ 81 w 629"/>
                  <a:gd name="T23" fmla="*/ 0 h 1149"/>
                  <a:gd name="T24" fmla="*/ 69 w 629"/>
                  <a:gd name="T25" fmla="*/ 0 h 1149"/>
                  <a:gd name="T26" fmla="*/ 56 w 629"/>
                  <a:gd name="T27" fmla="*/ 0 h 1149"/>
                  <a:gd name="T28" fmla="*/ 40 w 629"/>
                  <a:gd name="T29" fmla="*/ 0 h 1149"/>
                  <a:gd name="T30" fmla="*/ 22 w 629"/>
                  <a:gd name="T31" fmla="*/ 0 h 1149"/>
                  <a:gd name="T32" fmla="*/ 0 w 629"/>
                  <a:gd name="T33" fmla="*/ 0 h 1149"/>
                  <a:gd name="T34" fmla="*/ 0 w 629"/>
                  <a:gd name="T35" fmla="*/ 53 h 1149"/>
                  <a:gd name="T36" fmla="*/ 0 w 629"/>
                  <a:gd name="T37" fmla="*/ 95 h 1149"/>
                  <a:gd name="T38" fmla="*/ 0 w 629"/>
                  <a:gd name="T39" fmla="*/ 161 h 1149"/>
                  <a:gd name="T40" fmla="*/ 0 w 629"/>
                  <a:gd name="T41" fmla="*/ 287 h 1149"/>
                  <a:gd name="T42" fmla="*/ 9 w 629"/>
                  <a:gd name="T43" fmla="*/ 287 h 1149"/>
                  <a:gd name="T44" fmla="*/ 17 w 629"/>
                  <a:gd name="T45" fmla="*/ 287 h 1149"/>
                  <a:gd name="T46" fmla="*/ 24 w 629"/>
                  <a:gd name="T47" fmla="*/ 287 h 1149"/>
                  <a:gd name="T48" fmla="*/ 30 w 629"/>
                  <a:gd name="T49" fmla="*/ 287 h 1149"/>
                  <a:gd name="T50" fmla="*/ 35 w 629"/>
                  <a:gd name="T51" fmla="*/ 287 h 1149"/>
                  <a:gd name="T52" fmla="*/ 41 w 629"/>
                  <a:gd name="T53" fmla="*/ 287 h 1149"/>
                  <a:gd name="T54" fmla="*/ 47 w 629"/>
                  <a:gd name="T55" fmla="*/ 287 h 1149"/>
                  <a:gd name="T56" fmla="*/ 53 w 629"/>
                  <a:gd name="T57" fmla="*/ 287 h 1149"/>
                  <a:gd name="T58" fmla="*/ 60 w 629"/>
                  <a:gd name="T59" fmla="*/ 287 h 1149"/>
                  <a:gd name="T60" fmla="*/ 68 w 629"/>
                  <a:gd name="T61" fmla="*/ 287 h 1149"/>
                  <a:gd name="T62" fmla="*/ 77 w 629"/>
                  <a:gd name="T63" fmla="*/ 287 h 1149"/>
                  <a:gd name="T64" fmla="*/ 89 w 629"/>
                  <a:gd name="T65" fmla="*/ 287 h 1149"/>
                  <a:gd name="T66" fmla="*/ 102 w 629"/>
                  <a:gd name="T67" fmla="*/ 287 h 1149"/>
                  <a:gd name="T68" fmla="*/ 118 w 629"/>
                  <a:gd name="T69" fmla="*/ 287 h 1149"/>
                  <a:gd name="T70" fmla="*/ 136 w 629"/>
                  <a:gd name="T71" fmla="*/ 287 h 1149"/>
                  <a:gd name="T72" fmla="*/ 158 w 629"/>
                  <a:gd name="T73" fmla="*/ 287 h 1149"/>
                  <a:gd name="T74" fmla="*/ 158 w 629"/>
                  <a:gd name="T75" fmla="*/ 233 h 1149"/>
                  <a:gd name="T76" fmla="*/ 158 w 629"/>
                  <a:gd name="T77" fmla="*/ 191 h 1149"/>
                  <a:gd name="T78" fmla="*/ 158 w 629"/>
                  <a:gd name="T79" fmla="*/ 125 h 1149"/>
                  <a:gd name="T80" fmla="*/ 158 w 629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629" h="1149">
                    <a:moveTo>
                      <a:pt x="629" y="0"/>
                    </a:moveTo>
                    <a:lnTo>
                      <a:pt x="594" y="0"/>
                    </a:lnTo>
                    <a:lnTo>
                      <a:pt x="562" y="0"/>
                    </a:lnTo>
                    <a:lnTo>
                      <a:pt x="535" y="0"/>
                    </a:lnTo>
                    <a:lnTo>
                      <a:pt x="512" y="0"/>
                    </a:lnTo>
                    <a:lnTo>
                      <a:pt x="489" y="0"/>
                    </a:lnTo>
                    <a:lnTo>
                      <a:pt x="467" y="0"/>
                    </a:lnTo>
                    <a:lnTo>
                      <a:pt x="444" y="0"/>
                    </a:lnTo>
                    <a:lnTo>
                      <a:pt x="420" y="0"/>
                    </a:lnTo>
                    <a:lnTo>
                      <a:pt x="391" y="0"/>
                    </a:lnTo>
                    <a:lnTo>
                      <a:pt x="359" y="0"/>
                    </a:lnTo>
                    <a:lnTo>
                      <a:pt x="321" y="0"/>
                    </a:lnTo>
                    <a:lnTo>
                      <a:pt x="276" y="0"/>
                    </a:lnTo>
                    <a:lnTo>
                      <a:pt x="222" y="0"/>
                    </a:lnTo>
                    <a:lnTo>
                      <a:pt x="159" y="0"/>
                    </a:lnTo>
                    <a:lnTo>
                      <a:pt x="8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6" y="1149"/>
                    </a:lnTo>
                    <a:lnTo>
                      <a:pt x="67" y="1149"/>
                    </a:lnTo>
                    <a:lnTo>
                      <a:pt x="94" y="1149"/>
                    </a:lnTo>
                    <a:lnTo>
                      <a:pt x="118" y="1149"/>
                    </a:lnTo>
                    <a:lnTo>
                      <a:pt x="140" y="1149"/>
                    </a:lnTo>
                    <a:lnTo>
                      <a:pt x="162" y="1149"/>
                    </a:lnTo>
                    <a:lnTo>
                      <a:pt x="185" y="1149"/>
                    </a:lnTo>
                    <a:lnTo>
                      <a:pt x="210" y="1149"/>
                    </a:lnTo>
                    <a:lnTo>
                      <a:pt x="238" y="1149"/>
                    </a:lnTo>
                    <a:lnTo>
                      <a:pt x="270" y="1149"/>
                    </a:lnTo>
                    <a:lnTo>
                      <a:pt x="308" y="1149"/>
                    </a:lnTo>
                    <a:lnTo>
                      <a:pt x="354" y="1149"/>
                    </a:lnTo>
                    <a:lnTo>
                      <a:pt x="407" y="1149"/>
                    </a:lnTo>
                    <a:lnTo>
                      <a:pt x="470" y="1149"/>
                    </a:lnTo>
                    <a:lnTo>
                      <a:pt x="544" y="1149"/>
                    </a:lnTo>
                    <a:lnTo>
                      <a:pt x="629" y="1149"/>
                    </a:lnTo>
                    <a:lnTo>
                      <a:pt x="629" y="933"/>
                    </a:lnTo>
                    <a:lnTo>
                      <a:pt x="629" y="765"/>
                    </a:lnTo>
                    <a:lnTo>
                      <a:pt x="629" y="503"/>
                    </a:lnTo>
                    <a:lnTo>
                      <a:pt x="629" y="0"/>
                    </a:lnTo>
                    <a:close/>
                  </a:path>
                </a:pathLst>
              </a:custGeom>
              <a:solidFill>
                <a:srgbClr val="AFA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5" name="Freeform 72">
                <a:extLst>
                  <a:ext uri="{FF2B5EF4-FFF2-40B4-BE49-F238E27FC236}">
                    <a16:creationId xmlns:a16="http://schemas.microsoft.com/office/drawing/2014/main" id="{83E6A660-A07F-4445-B937-4F3ACA2D71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3" y="2593"/>
                <a:ext cx="296" cy="574"/>
              </a:xfrm>
              <a:custGeom>
                <a:avLst/>
                <a:gdLst>
                  <a:gd name="T0" fmla="*/ 148 w 592"/>
                  <a:gd name="T1" fmla="*/ 0 h 1149"/>
                  <a:gd name="T2" fmla="*/ 140 w 592"/>
                  <a:gd name="T3" fmla="*/ 0 h 1149"/>
                  <a:gd name="T4" fmla="*/ 132 w 592"/>
                  <a:gd name="T5" fmla="*/ 0 h 1149"/>
                  <a:gd name="T6" fmla="*/ 126 w 592"/>
                  <a:gd name="T7" fmla="*/ 0 h 1149"/>
                  <a:gd name="T8" fmla="*/ 121 w 592"/>
                  <a:gd name="T9" fmla="*/ 0 h 1149"/>
                  <a:gd name="T10" fmla="*/ 115 w 592"/>
                  <a:gd name="T11" fmla="*/ 0 h 1149"/>
                  <a:gd name="T12" fmla="*/ 110 w 592"/>
                  <a:gd name="T13" fmla="*/ 0 h 1149"/>
                  <a:gd name="T14" fmla="*/ 105 w 592"/>
                  <a:gd name="T15" fmla="*/ 0 h 1149"/>
                  <a:gd name="T16" fmla="*/ 99 w 592"/>
                  <a:gd name="T17" fmla="*/ 0 h 1149"/>
                  <a:gd name="T18" fmla="*/ 92 w 592"/>
                  <a:gd name="T19" fmla="*/ 0 h 1149"/>
                  <a:gd name="T20" fmla="*/ 85 w 592"/>
                  <a:gd name="T21" fmla="*/ 0 h 1149"/>
                  <a:gd name="T22" fmla="*/ 76 w 592"/>
                  <a:gd name="T23" fmla="*/ 0 h 1149"/>
                  <a:gd name="T24" fmla="*/ 65 w 592"/>
                  <a:gd name="T25" fmla="*/ 0 h 1149"/>
                  <a:gd name="T26" fmla="*/ 52 w 592"/>
                  <a:gd name="T27" fmla="*/ 0 h 1149"/>
                  <a:gd name="T28" fmla="*/ 38 w 592"/>
                  <a:gd name="T29" fmla="*/ 0 h 1149"/>
                  <a:gd name="T30" fmla="*/ 20 w 592"/>
                  <a:gd name="T31" fmla="*/ 0 h 1149"/>
                  <a:gd name="T32" fmla="*/ 0 w 592"/>
                  <a:gd name="T33" fmla="*/ 0 h 1149"/>
                  <a:gd name="T34" fmla="*/ 0 w 592"/>
                  <a:gd name="T35" fmla="*/ 53 h 1149"/>
                  <a:gd name="T36" fmla="*/ 0 w 592"/>
                  <a:gd name="T37" fmla="*/ 95 h 1149"/>
                  <a:gd name="T38" fmla="*/ 0 w 592"/>
                  <a:gd name="T39" fmla="*/ 161 h 1149"/>
                  <a:gd name="T40" fmla="*/ 0 w 592"/>
                  <a:gd name="T41" fmla="*/ 287 h 1149"/>
                  <a:gd name="T42" fmla="*/ 9 w 592"/>
                  <a:gd name="T43" fmla="*/ 287 h 1149"/>
                  <a:gd name="T44" fmla="*/ 16 w 592"/>
                  <a:gd name="T45" fmla="*/ 287 h 1149"/>
                  <a:gd name="T46" fmla="*/ 22 w 592"/>
                  <a:gd name="T47" fmla="*/ 287 h 1149"/>
                  <a:gd name="T48" fmla="*/ 28 w 592"/>
                  <a:gd name="T49" fmla="*/ 287 h 1149"/>
                  <a:gd name="T50" fmla="*/ 33 w 592"/>
                  <a:gd name="T51" fmla="*/ 287 h 1149"/>
                  <a:gd name="T52" fmla="*/ 38 w 592"/>
                  <a:gd name="T53" fmla="*/ 287 h 1149"/>
                  <a:gd name="T54" fmla="*/ 44 w 592"/>
                  <a:gd name="T55" fmla="*/ 287 h 1149"/>
                  <a:gd name="T56" fmla="*/ 50 w 592"/>
                  <a:gd name="T57" fmla="*/ 287 h 1149"/>
                  <a:gd name="T58" fmla="*/ 56 w 592"/>
                  <a:gd name="T59" fmla="*/ 287 h 1149"/>
                  <a:gd name="T60" fmla="*/ 64 w 592"/>
                  <a:gd name="T61" fmla="*/ 287 h 1149"/>
                  <a:gd name="T62" fmla="*/ 73 w 592"/>
                  <a:gd name="T63" fmla="*/ 287 h 1149"/>
                  <a:gd name="T64" fmla="*/ 83 w 592"/>
                  <a:gd name="T65" fmla="*/ 287 h 1149"/>
                  <a:gd name="T66" fmla="*/ 96 w 592"/>
                  <a:gd name="T67" fmla="*/ 287 h 1149"/>
                  <a:gd name="T68" fmla="*/ 111 w 592"/>
                  <a:gd name="T69" fmla="*/ 287 h 1149"/>
                  <a:gd name="T70" fmla="*/ 128 w 592"/>
                  <a:gd name="T71" fmla="*/ 287 h 1149"/>
                  <a:gd name="T72" fmla="*/ 148 w 592"/>
                  <a:gd name="T73" fmla="*/ 287 h 1149"/>
                  <a:gd name="T74" fmla="*/ 148 w 592"/>
                  <a:gd name="T75" fmla="*/ 233 h 1149"/>
                  <a:gd name="T76" fmla="*/ 148 w 592"/>
                  <a:gd name="T77" fmla="*/ 191 h 1149"/>
                  <a:gd name="T78" fmla="*/ 148 w 592"/>
                  <a:gd name="T79" fmla="*/ 125 h 1149"/>
                  <a:gd name="T80" fmla="*/ 148 w 592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92" h="1149">
                    <a:moveTo>
                      <a:pt x="592" y="0"/>
                    </a:moveTo>
                    <a:lnTo>
                      <a:pt x="557" y="0"/>
                    </a:lnTo>
                    <a:lnTo>
                      <a:pt x="528" y="0"/>
                    </a:lnTo>
                    <a:lnTo>
                      <a:pt x="503" y="0"/>
                    </a:lnTo>
                    <a:lnTo>
                      <a:pt x="481" y="0"/>
                    </a:lnTo>
                    <a:lnTo>
                      <a:pt x="460" y="0"/>
                    </a:lnTo>
                    <a:lnTo>
                      <a:pt x="440" y="0"/>
                    </a:lnTo>
                    <a:lnTo>
                      <a:pt x="418" y="0"/>
                    </a:lnTo>
                    <a:lnTo>
                      <a:pt x="395" y="0"/>
                    </a:lnTo>
                    <a:lnTo>
                      <a:pt x="368" y="0"/>
                    </a:lnTo>
                    <a:lnTo>
                      <a:pt x="337" y="0"/>
                    </a:lnTo>
                    <a:lnTo>
                      <a:pt x="301" y="0"/>
                    </a:lnTo>
                    <a:lnTo>
                      <a:pt x="259" y="0"/>
                    </a:lnTo>
                    <a:lnTo>
                      <a:pt x="208" y="0"/>
                    </a:lnTo>
                    <a:lnTo>
                      <a:pt x="149" y="0"/>
                    </a:lnTo>
                    <a:lnTo>
                      <a:pt x="8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4" y="1149"/>
                    </a:lnTo>
                    <a:lnTo>
                      <a:pt x="63" y="1149"/>
                    </a:lnTo>
                    <a:lnTo>
                      <a:pt x="88" y="1149"/>
                    </a:lnTo>
                    <a:lnTo>
                      <a:pt x="110" y="1149"/>
                    </a:lnTo>
                    <a:lnTo>
                      <a:pt x="131" y="1149"/>
                    </a:lnTo>
                    <a:lnTo>
                      <a:pt x="152" y="1149"/>
                    </a:lnTo>
                    <a:lnTo>
                      <a:pt x="174" y="1149"/>
                    </a:lnTo>
                    <a:lnTo>
                      <a:pt x="197" y="1149"/>
                    </a:lnTo>
                    <a:lnTo>
                      <a:pt x="223" y="1149"/>
                    </a:lnTo>
                    <a:lnTo>
                      <a:pt x="254" y="1149"/>
                    </a:lnTo>
                    <a:lnTo>
                      <a:pt x="290" y="1149"/>
                    </a:lnTo>
                    <a:lnTo>
                      <a:pt x="332" y="1149"/>
                    </a:lnTo>
                    <a:lnTo>
                      <a:pt x="383" y="1149"/>
                    </a:lnTo>
                    <a:lnTo>
                      <a:pt x="442" y="1149"/>
                    </a:lnTo>
                    <a:lnTo>
                      <a:pt x="511" y="1149"/>
                    </a:lnTo>
                    <a:lnTo>
                      <a:pt x="592" y="1149"/>
                    </a:lnTo>
                    <a:lnTo>
                      <a:pt x="592" y="933"/>
                    </a:lnTo>
                    <a:lnTo>
                      <a:pt x="592" y="765"/>
                    </a:lnTo>
                    <a:lnTo>
                      <a:pt x="592" y="503"/>
                    </a:lnTo>
                    <a:lnTo>
                      <a:pt x="592" y="0"/>
                    </a:lnTo>
                    <a:close/>
                  </a:path>
                </a:pathLst>
              </a:custGeom>
              <a:solidFill>
                <a:srgbClr val="B5B5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6" name="Freeform 73">
                <a:extLst>
                  <a:ext uri="{FF2B5EF4-FFF2-40B4-BE49-F238E27FC236}">
                    <a16:creationId xmlns:a16="http://schemas.microsoft.com/office/drawing/2014/main" id="{23C8C9B9-E1A5-41A6-897D-D1D87B3D9B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7" y="2593"/>
                <a:ext cx="279" cy="574"/>
              </a:xfrm>
              <a:custGeom>
                <a:avLst/>
                <a:gdLst>
                  <a:gd name="T0" fmla="*/ 140 w 556"/>
                  <a:gd name="T1" fmla="*/ 0 h 1149"/>
                  <a:gd name="T2" fmla="*/ 132 w 556"/>
                  <a:gd name="T3" fmla="*/ 0 h 1149"/>
                  <a:gd name="T4" fmla="*/ 125 w 556"/>
                  <a:gd name="T5" fmla="*/ 0 h 1149"/>
                  <a:gd name="T6" fmla="*/ 119 w 556"/>
                  <a:gd name="T7" fmla="*/ 0 h 1149"/>
                  <a:gd name="T8" fmla="*/ 113 w 556"/>
                  <a:gd name="T9" fmla="*/ 0 h 1149"/>
                  <a:gd name="T10" fmla="*/ 109 w 556"/>
                  <a:gd name="T11" fmla="*/ 0 h 1149"/>
                  <a:gd name="T12" fmla="*/ 104 w 556"/>
                  <a:gd name="T13" fmla="*/ 0 h 1149"/>
                  <a:gd name="T14" fmla="*/ 99 w 556"/>
                  <a:gd name="T15" fmla="*/ 0 h 1149"/>
                  <a:gd name="T16" fmla="*/ 93 w 556"/>
                  <a:gd name="T17" fmla="*/ 0 h 1149"/>
                  <a:gd name="T18" fmla="*/ 87 w 556"/>
                  <a:gd name="T19" fmla="*/ 0 h 1149"/>
                  <a:gd name="T20" fmla="*/ 80 w 556"/>
                  <a:gd name="T21" fmla="*/ 0 h 1149"/>
                  <a:gd name="T22" fmla="*/ 71 w 556"/>
                  <a:gd name="T23" fmla="*/ 0 h 1149"/>
                  <a:gd name="T24" fmla="*/ 61 w 556"/>
                  <a:gd name="T25" fmla="*/ 0 h 1149"/>
                  <a:gd name="T26" fmla="*/ 49 w 556"/>
                  <a:gd name="T27" fmla="*/ 0 h 1149"/>
                  <a:gd name="T28" fmla="*/ 35 w 556"/>
                  <a:gd name="T29" fmla="*/ 0 h 1149"/>
                  <a:gd name="T30" fmla="*/ 19 w 556"/>
                  <a:gd name="T31" fmla="*/ 0 h 1149"/>
                  <a:gd name="T32" fmla="*/ 0 w 556"/>
                  <a:gd name="T33" fmla="*/ 0 h 1149"/>
                  <a:gd name="T34" fmla="*/ 0 w 556"/>
                  <a:gd name="T35" fmla="*/ 53 h 1149"/>
                  <a:gd name="T36" fmla="*/ 0 w 556"/>
                  <a:gd name="T37" fmla="*/ 95 h 1149"/>
                  <a:gd name="T38" fmla="*/ 0 w 556"/>
                  <a:gd name="T39" fmla="*/ 161 h 1149"/>
                  <a:gd name="T40" fmla="*/ 0 w 556"/>
                  <a:gd name="T41" fmla="*/ 287 h 1149"/>
                  <a:gd name="T42" fmla="*/ 8 w 556"/>
                  <a:gd name="T43" fmla="*/ 287 h 1149"/>
                  <a:gd name="T44" fmla="*/ 15 w 556"/>
                  <a:gd name="T45" fmla="*/ 287 h 1149"/>
                  <a:gd name="T46" fmla="*/ 21 w 556"/>
                  <a:gd name="T47" fmla="*/ 287 h 1149"/>
                  <a:gd name="T48" fmla="*/ 26 w 556"/>
                  <a:gd name="T49" fmla="*/ 287 h 1149"/>
                  <a:gd name="T50" fmla="*/ 31 w 556"/>
                  <a:gd name="T51" fmla="*/ 287 h 1149"/>
                  <a:gd name="T52" fmla="*/ 36 w 556"/>
                  <a:gd name="T53" fmla="*/ 287 h 1149"/>
                  <a:gd name="T54" fmla="*/ 41 w 556"/>
                  <a:gd name="T55" fmla="*/ 287 h 1149"/>
                  <a:gd name="T56" fmla="*/ 47 w 556"/>
                  <a:gd name="T57" fmla="*/ 287 h 1149"/>
                  <a:gd name="T58" fmla="*/ 53 w 556"/>
                  <a:gd name="T59" fmla="*/ 287 h 1149"/>
                  <a:gd name="T60" fmla="*/ 60 w 556"/>
                  <a:gd name="T61" fmla="*/ 287 h 1149"/>
                  <a:gd name="T62" fmla="*/ 69 w 556"/>
                  <a:gd name="T63" fmla="*/ 287 h 1149"/>
                  <a:gd name="T64" fmla="*/ 79 w 556"/>
                  <a:gd name="T65" fmla="*/ 287 h 1149"/>
                  <a:gd name="T66" fmla="*/ 91 w 556"/>
                  <a:gd name="T67" fmla="*/ 287 h 1149"/>
                  <a:gd name="T68" fmla="*/ 105 w 556"/>
                  <a:gd name="T69" fmla="*/ 287 h 1149"/>
                  <a:gd name="T70" fmla="*/ 121 w 556"/>
                  <a:gd name="T71" fmla="*/ 287 h 1149"/>
                  <a:gd name="T72" fmla="*/ 140 w 556"/>
                  <a:gd name="T73" fmla="*/ 287 h 1149"/>
                  <a:gd name="T74" fmla="*/ 140 w 556"/>
                  <a:gd name="T75" fmla="*/ 233 h 1149"/>
                  <a:gd name="T76" fmla="*/ 140 w 556"/>
                  <a:gd name="T77" fmla="*/ 191 h 1149"/>
                  <a:gd name="T78" fmla="*/ 140 w 556"/>
                  <a:gd name="T79" fmla="*/ 125 h 1149"/>
                  <a:gd name="T80" fmla="*/ 140 w 55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56" h="1149">
                    <a:moveTo>
                      <a:pt x="556" y="0"/>
                    </a:moveTo>
                    <a:lnTo>
                      <a:pt x="524" y="0"/>
                    </a:lnTo>
                    <a:lnTo>
                      <a:pt x="496" y="0"/>
                    </a:lnTo>
                    <a:lnTo>
                      <a:pt x="473" y="0"/>
                    </a:lnTo>
                    <a:lnTo>
                      <a:pt x="451" y="0"/>
                    </a:lnTo>
                    <a:lnTo>
                      <a:pt x="432" y="0"/>
                    </a:lnTo>
                    <a:lnTo>
                      <a:pt x="413" y="0"/>
                    </a:lnTo>
                    <a:lnTo>
                      <a:pt x="393" y="0"/>
                    </a:lnTo>
                    <a:lnTo>
                      <a:pt x="371" y="0"/>
                    </a:lnTo>
                    <a:lnTo>
                      <a:pt x="347" y="0"/>
                    </a:lnTo>
                    <a:lnTo>
                      <a:pt x="318" y="0"/>
                    </a:lnTo>
                    <a:lnTo>
                      <a:pt x="283" y="0"/>
                    </a:lnTo>
                    <a:lnTo>
                      <a:pt x="243" y="0"/>
                    </a:lnTo>
                    <a:lnTo>
                      <a:pt x="196" y="0"/>
                    </a:lnTo>
                    <a:lnTo>
                      <a:pt x="140" y="0"/>
                    </a:lnTo>
                    <a:lnTo>
                      <a:pt x="7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2" y="1149"/>
                    </a:lnTo>
                    <a:lnTo>
                      <a:pt x="59" y="1149"/>
                    </a:lnTo>
                    <a:lnTo>
                      <a:pt x="83" y="1149"/>
                    </a:lnTo>
                    <a:lnTo>
                      <a:pt x="103" y="1149"/>
                    </a:lnTo>
                    <a:lnTo>
                      <a:pt x="123" y="1149"/>
                    </a:lnTo>
                    <a:lnTo>
                      <a:pt x="143" y="1149"/>
                    </a:lnTo>
                    <a:lnTo>
                      <a:pt x="162" y="1149"/>
                    </a:lnTo>
                    <a:lnTo>
                      <a:pt x="185" y="1149"/>
                    </a:lnTo>
                    <a:lnTo>
                      <a:pt x="209" y="1149"/>
                    </a:lnTo>
                    <a:lnTo>
                      <a:pt x="238" y="1149"/>
                    </a:lnTo>
                    <a:lnTo>
                      <a:pt x="273" y="1149"/>
                    </a:lnTo>
                    <a:lnTo>
                      <a:pt x="312" y="1149"/>
                    </a:lnTo>
                    <a:lnTo>
                      <a:pt x="360" y="1149"/>
                    </a:lnTo>
                    <a:lnTo>
                      <a:pt x="416" y="1149"/>
                    </a:lnTo>
                    <a:lnTo>
                      <a:pt x="480" y="1149"/>
                    </a:lnTo>
                    <a:lnTo>
                      <a:pt x="556" y="1149"/>
                    </a:lnTo>
                    <a:lnTo>
                      <a:pt x="556" y="933"/>
                    </a:lnTo>
                    <a:lnTo>
                      <a:pt x="556" y="765"/>
                    </a:lnTo>
                    <a:lnTo>
                      <a:pt x="556" y="503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rgbClr val="BC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7" name="Freeform 74">
                <a:extLst>
                  <a:ext uri="{FF2B5EF4-FFF2-40B4-BE49-F238E27FC236}">
                    <a16:creationId xmlns:a16="http://schemas.microsoft.com/office/drawing/2014/main" id="{B892C76B-291F-4CC1-BB30-928AA5AF9A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2" y="2593"/>
                <a:ext cx="260" cy="574"/>
              </a:xfrm>
              <a:custGeom>
                <a:avLst/>
                <a:gdLst>
                  <a:gd name="T0" fmla="*/ 130 w 520"/>
                  <a:gd name="T1" fmla="*/ 0 h 1149"/>
                  <a:gd name="T2" fmla="*/ 123 w 520"/>
                  <a:gd name="T3" fmla="*/ 0 h 1149"/>
                  <a:gd name="T4" fmla="*/ 116 w 520"/>
                  <a:gd name="T5" fmla="*/ 0 h 1149"/>
                  <a:gd name="T6" fmla="*/ 111 w 520"/>
                  <a:gd name="T7" fmla="*/ 0 h 1149"/>
                  <a:gd name="T8" fmla="*/ 106 w 520"/>
                  <a:gd name="T9" fmla="*/ 0 h 1149"/>
                  <a:gd name="T10" fmla="*/ 101 w 520"/>
                  <a:gd name="T11" fmla="*/ 0 h 1149"/>
                  <a:gd name="T12" fmla="*/ 97 w 520"/>
                  <a:gd name="T13" fmla="*/ 0 h 1149"/>
                  <a:gd name="T14" fmla="*/ 92 w 520"/>
                  <a:gd name="T15" fmla="*/ 0 h 1149"/>
                  <a:gd name="T16" fmla="*/ 87 w 520"/>
                  <a:gd name="T17" fmla="*/ 0 h 1149"/>
                  <a:gd name="T18" fmla="*/ 81 w 520"/>
                  <a:gd name="T19" fmla="*/ 0 h 1149"/>
                  <a:gd name="T20" fmla="*/ 75 w 520"/>
                  <a:gd name="T21" fmla="*/ 0 h 1149"/>
                  <a:gd name="T22" fmla="*/ 67 w 520"/>
                  <a:gd name="T23" fmla="*/ 0 h 1149"/>
                  <a:gd name="T24" fmla="*/ 57 w 520"/>
                  <a:gd name="T25" fmla="*/ 0 h 1149"/>
                  <a:gd name="T26" fmla="*/ 46 w 520"/>
                  <a:gd name="T27" fmla="*/ 0 h 1149"/>
                  <a:gd name="T28" fmla="*/ 33 w 520"/>
                  <a:gd name="T29" fmla="*/ 0 h 1149"/>
                  <a:gd name="T30" fmla="*/ 18 w 520"/>
                  <a:gd name="T31" fmla="*/ 0 h 1149"/>
                  <a:gd name="T32" fmla="*/ 0 w 520"/>
                  <a:gd name="T33" fmla="*/ 0 h 1149"/>
                  <a:gd name="T34" fmla="*/ 0 w 520"/>
                  <a:gd name="T35" fmla="*/ 53 h 1149"/>
                  <a:gd name="T36" fmla="*/ 0 w 520"/>
                  <a:gd name="T37" fmla="*/ 95 h 1149"/>
                  <a:gd name="T38" fmla="*/ 0 w 520"/>
                  <a:gd name="T39" fmla="*/ 161 h 1149"/>
                  <a:gd name="T40" fmla="*/ 0 w 520"/>
                  <a:gd name="T41" fmla="*/ 287 h 1149"/>
                  <a:gd name="T42" fmla="*/ 8 w 520"/>
                  <a:gd name="T43" fmla="*/ 287 h 1149"/>
                  <a:gd name="T44" fmla="*/ 14 w 520"/>
                  <a:gd name="T45" fmla="*/ 287 h 1149"/>
                  <a:gd name="T46" fmla="*/ 20 w 520"/>
                  <a:gd name="T47" fmla="*/ 287 h 1149"/>
                  <a:gd name="T48" fmla="*/ 25 w 520"/>
                  <a:gd name="T49" fmla="*/ 287 h 1149"/>
                  <a:gd name="T50" fmla="*/ 29 w 520"/>
                  <a:gd name="T51" fmla="*/ 287 h 1149"/>
                  <a:gd name="T52" fmla="*/ 34 w 520"/>
                  <a:gd name="T53" fmla="*/ 287 h 1149"/>
                  <a:gd name="T54" fmla="*/ 39 w 520"/>
                  <a:gd name="T55" fmla="*/ 287 h 1149"/>
                  <a:gd name="T56" fmla="*/ 44 w 520"/>
                  <a:gd name="T57" fmla="*/ 287 h 1149"/>
                  <a:gd name="T58" fmla="*/ 50 w 520"/>
                  <a:gd name="T59" fmla="*/ 287 h 1149"/>
                  <a:gd name="T60" fmla="*/ 56 w 520"/>
                  <a:gd name="T61" fmla="*/ 287 h 1149"/>
                  <a:gd name="T62" fmla="*/ 64 w 520"/>
                  <a:gd name="T63" fmla="*/ 287 h 1149"/>
                  <a:gd name="T64" fmla="*/ 74 w 520"/>
                  <a:gd name="T65" fmla="*/ 287 h 1149"/>
                  <a:gd name="T66" fmla="*/ 84 w 520"/>
                  <a:gd name="T67" fmla="*/ 287 h 1149"/>
                  <a:gd name="T68" fmla="*/ 97 w 520"/>
                  <a:gd name="T69" fmla="*/ 287 h 1149"/>
                  <a:gd name="T70" fmla="*/ 113 w 520"/>
                  <a:gd name="T71" fmla="*/ 287 h 1149"/>
                  <a:gd name="T72" fmla="*/ 130 w 520"/>
                  <a:gd name="T73" fmla="*/ 287 h 1149"/>
                  <a:gd name="T74" fmla="*/ 130 w 520"/>
                  <a:gd name="T75" fmla="*/ 233 h 1149"/>
                  <a:gd name="T76" fmla="*/ 130 w 520"/>
                  <a:gd name="T77" fmla="*/ 191 h 1149"/>
                  <a:gd name="T78" fmla="*/ 130 w 520"/>
                  <a:gd name="T79" fmla="*/ 125 h 1149"/>
                  <a:gd name="T80" fmla="*/ 130 w 520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520" h="1149">
                    <a:moveTo>
                      <a:pt x="520" y="0"/>
                    </a:moveTo>
                    <a:lnTo>
                      <a:pt x="490" y="0"/>
                    </a:lnTo>
                    <a:lnTo>
                      <a:pt x="464" y="0"/>
                    </a:lnTo>
                    <a:lnTo>
                      <a:pt x="442" y="0"/>
                    </a:lnTo>
                    <a:lnTo>
                      <a:pt x="423" y="0"/>
                    </a:lnTo>
                    <a:lnTo>
                      <a:pt x="404" y="0"/>
                    </a:lnTo>
                    <a:lnTo>
                      <a:pt x="386" y="0"/>
                    </a:lnTo>
                    <a:lnTo>
                      <a:pt x="367" y="0"/>
                    </a:lnTo>
                    <a:lnTo>
                      <a:pt x="347" y="0"/>
                    </a:lnTo>
                    <a:lnTo>
                      <a:pt x="324" y="0"/>
                    </a:lnTo>
                    <a:lnTo>
                      <a:pt x="297" y="0"/>
                    </a:lnTo>
                    <a:lnTo>
                      <a:pt x="265" y="0"/>
                    </a:lnTo>
                    <a:lnTo>
                      <a:pt x="228" y="0"/>
                    </a:lnTo>
                    <a:lnTo>
                      <a:pt x="183" y="0"/>
                    </a:lnTo>
                    <a:lnTo>
                      <a:pt x="131" y="0"/>
                    </a:lnTo>
                    <a:lnTo>
                      <a:pt x="7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30" y="1149"/>
                    </a:lnTo>
                    <a:lnTo>
                      <a:pt x="55" y="1149"/>
                    </a:lnTo>
                    <a:lnTo>
                      <a:pt x="78" y="1149"/>
                    </a:lnTo>
                    <a:lnTo>
                      <a:pt x="98" y="1149"/>
                    </a:lnTo>
                    <a:lnTo>
                      <a:pt x="116" y="1149"/>
                    </a:lnTo>
                    <a:lnTo>
                      <a:pt x="135" y="1149"/>
                    </a:lnTo>
                    <a:lnTo>
                      <a:pt x="153" y="1149"/>
                    </a:lnTo>
                    <a:lnTo>
                      <a:pt x="174" y="1149"/>
                    </a:lnTo>
                    <a:lnTo>
                      <a:pt x="197" y="1149"/>
                    </a:lnTo>
                    <a:lnTo>
                      <a:pt x="223" y="1149"/>
                    </a:lnTo>
                    <a:lnTo>
                      <a:pt x="255" y="1149"/>
                    </a:lnTo>
                    <a:lnTo>
                      <a:pt x="293" y="1149"/>
                    </a:lnTo>
                    <a:lnTo>
                      <a:pt x="336" y="1149"/>
                    </a:lnTo>
                    <a:lnTo>
                      <a:pt x="388" y="1149"/>
                    </a:lnTo>
                    <a:lnTo>
                      <a:pt x="449" y="1149"/>
                    </a:lnTo>
                    <a:lnTo>
                      <a:pt x="520" y="1149"/>
                    </a:lnTo>
                    <a:lnTo>
                      <a:pt x="520" y="933"/>
                    </a:lnTo>
                    <a:lnTo>
                      <a:pt x="520" y="765"/>
                    </a:lnTo>
                    <a:lnTo>
                      <a:pt x="520" y="503"/>
                    </a:lnTo>
                    <a:lnTo>
                      <a:pt x="520" y="0"/>
                    </a:lnTo>
                    <a:close/>
                  </a:path>
                </a:pathLst>
              </a:custGeom>
              <a:solidFill>
                <a:srgbClr val="C1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8" name="Freeform 75">
                <a:extLst>
                  <a:ext uri="{FF2B5EF4-FFF2-40B4-BE49-F238E27FC236}">
                    <a16:creationId xmlns:a16="http://schemas.microsoft.com/office/drawing/2014/main" id="{2ADAAAAE-8CC5-45C8-AB6D-55BBC6DC4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47" y="2593"/>
                <a:ext cx="242" cy="574"/>
              </a:xfrm>
              <a:custGeom>
                <a:avLst/>
                <a:gdLst>
                  <a:gd name="T0" fmla="*/ 121 w 484"/>
                  <a:gd name="T1" fmla="*/ 0 h 1149"/>
                  <a:gd name="T2" fmla="*/ 114 w 484"/>
                  <a:gd name="T3" fmla="*/ 0 h 1149"/>
                  <a:gd name="T4" fmla="*/ 108 w 484"/>
                  <a:gd name="T5" fmla="*/ 0 h 1149"/>
                  <a:gd name="T6" fmla="*/ 103 w 484"/>
                  <a:gd name="T7" fmla="*/ 0 h 1149"/>
                  <a:gd name="T8" fmla="*/ 99 w 484"/>
                  <a:gd name="T9" fmla="*/ 0 h 1149"/>
                  <a:gd name="T10" fmla="*/ 94 w 484"/>
                  <a:gd name="T11" fmla="*/ 0 h 1149"/>
                  <a:gd name="T12" fmla="*/ 90 w 484"/>
                  <a:gd name="T13" fmla="*/ 0 h 1149"/>
                  <a:gd name="T14" fmla="*/ 86 w 484"/>
                  <a:gd name="T15" fmla="*/ 0 h 1149"/>
                  <a:gd name="T16" fmla="*/ 81 w 484"/>
                  <a:gd name="T17" fmla="*/ 0 h 1149"/>
                  <a:gd name="T18" fmla="*/ 76 w 484"/>
                  <a:gd name="T19" fmla="*/ 0 h 1149"/>
                  <a:gd name="T20" fmla="*/ 70 w 484"/>
                  <a:gd name="T21" fmla="*/ 0 h 1149"/>
                  <a:gd name="T22" fmla="*/ 62 w 484"/>
                  <a:gd name="T23" fmla="*/ 0 h 1149"/>
                  <a:gd name="T24" fmla="*/ 53 w 484"/>
                  <a:gd name="T25" fmla="*/ 0 h 1149"/>
                  <a:gd name="T26" fmla="*/ 43 w 484"/>
                  <a:gd name="T27" fmla="*/ 0 h 1149"/>
                  <a:gd name="T28" fmla="*/ 31 w 484"/>
                  <a:gd name="T29" fmla="*/ 0 h 1149"/>
                  <a:gd name="T30" fmla="*/ 17 w 484"/>
                  <a:gd name="T31" fmla="*/ 0 h 1149"/>
                  <a:gd name="T32" fmla="*/ 0 w 484"/>
                  <a:gd name="T33" fmla="*/ 0 h 1149"/>
                  <a:gd name="T34" fmla="*/ 0 w 484"/>
                  <a:gd name="T35" fmla="*/ 53 h 1149"/>
                  <a:gd name="T36" fmla="*/ 0 w 484"/>
                  <a:gd name="T37" fmla="*/ 95 h 1149"/>
                  <a:gd name="T38" fmla="*/ 0 w 484"/>
                  <a:gd name="T39" fmla="*/ 161 h 1149"/>
                  <a:gd name="T40" fmla="*/ 0 w 484"/>
                  <a:gd name="T41" fmla="*/ 287 h 1149"/>
                  <a:gd name="T42" fmla="*/ 7 w 484"/>
                  <a:gd name="T43" fmla="*/ 287 h 1149"/>
                  <a:gd name="T44" fmla="*/ 13 w 484"/>
                  <a:gd name="T45" fmla="*/ 287 h 1149"/>
                  <a:gd name="T46" fmla="*/ 19 w 484"/>
                  <a:gd name="T47" fmla="*/ 287 h 1149"/>
                  <a:gd name="T48" fmla="*/ 23 w 484"/>
                  <a:gd name="T49" fmla="*/ 287 h 1149"/>
                  <a:gd name="T50" fmla="*/ 28 w 484"/>
                  <a:gd name="T51" fmla="*/ 287 h 1149"/>
                  <a:gd name="T52" fmla="*/ 32 w 484"/>
                  <a:gd name="T53" fmla="*/ 287 h 1149"/>
                  <a:gd name="T54" fmla="*/ 36 w 484"/>
                  <a:gd name="T55" fmla="*/ 287 h 1149"/>
                  <a:gd name="T56" fmla="*/ 41 w 484"/>
                  <a:gd name="T57" fmla="*/ 287 h 1149"/>
                  <a:gd name="T58" fmla="*/ 46 w 484"/>
                  <a:gd name="T59" fmla="*/ 287 h 1149"/>
                  <a:gd name="T60" fmla="*/ 53 w 484"/>
                  <a:gd name="T61" fmla="*/ 287 h 1149"/>
                  <a:gd name="T62" fmla="*/ 60 w 484"/>
                  <a:gd name="T63" fmla="*/ 287 h 1149"/>
                  <a:gd name="T64" fmla="*/ 69 w 484"/>
                  <a:gd name="T65" fmla="*/ 287 h 1149"/>
                  <a:gd name="T66" fmla="*/ 79 w 484"/>
                  <a:gd name="T67" fmla="*/ 287 h 1149"/>
                  <a:gd name="T68" fmla="*/ 91 w 484"/>
                  <a:gd name="T69" fmla="*/ 287 h 1149"/>
                  <a:gd name="T70" fmla="*/ 105 w 484"/>
                  <a:gd name="T71" fmla="*/ 287 h 1149"/>
                  <a:gd name="T72" fmla="*/ 121 w 484"/>
                  <a:gd name="T73" fmla="*/ 287 h 1149"/>
                  <a:gd name="T74" fmla="*/ 121 w 484"/>
                  <a:gd name="T75" fmla="*/ 233 h 1149"/>
                  <a:gd name="T76" fmla="*/ 121 w 484"/>
                  <a:gd name="T77" fmla="*/ 191 h 1149"/>
                  <a:gd name="T78" fmla="*/ 121 w 484"/>
                  <a:gd name="T79" fmla="*/ 125 h 1149"/>
                  <a:gd name="T80" fmla="*/ 121 w 484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84" h="1149">
                    <a:moveTo>
                      <a:pt x="484" y="0"/>
                    </a:moveTo>
                    <a:lnTo>
                      <a:pt x="456" y="0"/>
                    </a:lnTo>
                    <a:lnTo>
                      <a:pt x="432" y="0"/>
                    </a:lnTo>
                    <a:lnTo>
                      <a:pt x="411" y="0"/>
                    </a:lnTo>
                    <a:lnTo>
                      <a:pt x="393" y="0"/>
                    </a:lnTo>
                    <a:lnTo>
                      <a:pt x="376" y="0"/>
                    </a:lnTo>
                    <a:lnTo>
                      <a:pt x="360" y="0"/>
                    </a:lnTo>
                    <a:lnTo>
                      <a:pt x="342" y="0"/>
                    </a:lnTo>
                    <a:lnTo>
                      <a:pt x="323" y="0"/>
                    </a:lnTo>
                    <a:lnTo>
                      <a:pt x="301" y="0"/>
                    </a:lnTo>
                    <a:lnTo>
                      <a:pt x="277" y="0"/>
                    </a:lnTo>
                    <a:lnTo>
                      <a:pt x="247" y="0"/>
                    </a:lnTo>
                    <a:lnTo>
                      <a:pt x="212" y="0"/>
                    </a:lnTo>
                    <a:lnTo>
                      <a:pt x="171" y="0"/>
                    </a:lnTo>
                    <a:lnTo>
                      <a:pt x="122" y="0"/>
                    </a:lnTo>
                    <a:lnTo>
                      <a:pt x="6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8" y="1149"/>
                    </a:lnTo>
                    <a:lnTo>
                      <a:pt x="52" y="1149"/>
                    </a:lnTo>
                    <a:lnTo>
                      <a:pt x="73" y="1149"/>
                    </a:lnTo>
                    <a:lnTo>
                      <a:pt x="91" y="1149"/>
                    </a:lnTo>
                    <a:lnTo>
                      <a:pt x="109" y="1149"/>
                    </a:lnTo>
                    <a:lnTo>
                      <a:pt x="125" y="1149"/>
                    </a:lnTo>
                    <a:lnTo>
                      <a:pt x="143" y="1149"/>
                    </a:lnTo>
                    <a:lnTo>
                      <a:pt x="161" y="1149"/>
                    </a:lnTo>
                    <a:lnTo>
                      <a:pt x="183" y="1149"/>
                    </a:lnTo>
                    <a:lnTo>
                      <a:pt x="209" y="1149"/>
                    </a:lnTo>
                    <a:lnTo>
                      <a:pt x="238" y="1149"/>
                    </a:lnTo>
                    <a:lnTo>
                      <a:pt x="273" y="1149"/>
                    </a:lnTo>
                    <a:lnTo>
                      <a:pt x="314" y="1149"/>
                    </a:lnTo>
                    <a:lnTo>
                      <a:pt x="362" y="1149"/>
                    </a:lnTo>
                    <a:lnTo>
                      <a:pt x="418" y="1149"/>
                    </a:lnTo>
                    <a:lnTo>
                      <a:pt x="484" y="1149"/>
                    </a:lnTo>
                    <a:lnTo>
                      <a:pt x="484" y="933"/>
                    </a:lnTo>
                    <a:lnTo>
                      <a:pt x="484" y="765"/>
                    </a:lnTo>
                    <a:lnTo>
                      <a:pt x="484" y="503"/>
                    </a:lnTo>
                    <a:lnTo>
                      <a:pt x="484" y="0"/>
                    </a:lnTo>
                    <a:close/>
                  </a:path>
                </a:pathLst>
              </a:custGeom>
              <a:solidFill>
                <a:srgbClr val="C9C9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09" name="Freeform 76">
                <a:extLst>
                  <a:ext uri="{FF2B5EF4-FFF2-40B4-BE49-F238E27FC236}">
                    <a16:creationId xmlns:a16="http://schemas.microsoft.com/office/drawing/2014/main" id="{C8DD0A2D-352F-44B2-82A5-0BB4093B2F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2593"/>
                <a:ext cx="224" cy="574"/>
              </a:xfrm>
              <a:custGeom>
                <a:avLst/>
                <a:gdLst>
                  <a:gd name="T0" fmla="*/ 112 w 447"/>
                  <a:gd name="T1" fmla="*/ 0 h 1149"/>
                  <a:gd name="T2" fmla="*/ 106 w 447"/>
                  <a:gd name="T3" fmla="*/ 0 h 1149"/>
                  <a:gd name="T4" fmla="*/ 100 w 447"/>
                  <a:gd name="T5" fmla="*/ 0 h 1149"/>
                  <a:gd name="T6" fmla="*/ 96 w 447"/>
                  <a:gd name="T7" fmla="*/ 0 h 1149"/>
                  <a:gd name="T8" fmla="*/ 91 w 447"/>
                  <a:gd name="T9" fmla="*/ 0 h 1149"/>
                  <a:gd name="T10" fmla="*/ 87 w 447"/>
                  <a:gd name="T11" fmla="*/ 0 h 1149"/>
                  <a:gd name="T12" fmla="*/ 83 w 447"/>
                  <a:gd name="T13" fmla="*/ 0 h 1149"/>
                  <a:gd name="T14" fmla="*/ 79 w 447"/>
                  <a:gd name="T15" fmla="*/ 0 h 1149"/>
                  <a:gd name="T16" fmla="*/ 75 w 447"/>
                  <a:gd name="T17" fmla="*/ 0 h 1149"/>
                  <a:gd name="T18" fmla="*/ 70 w 447"/>
                  <a:gd name="T19" fmla="*/ 0 h 1149"/>
                  <a:gd name="T20" fmla="*/ 64 w 447"/>
                  <a:gd name="T21" fmla="*/ 0 h 1149"/>
                  <a:gd name="T22" fmla="*/ 58 w 447"/>
                  <a:gd name="T23" fmla="*/ 0 h 1149"/>
                  <a:gd name="T24" fmla="*/ 49 w 447"/>
                  <a:gd name="T25" fmla="*/ 0 h 1149"/>
                  <a:gd name="T26" fmla="*/ 40 w 447"/>
                  <a:gd name="T27" fmla="*/ 0 h 1149"/>
                  <a:gd name="T28" fmla="*/ 29 w 447"/>
                  <a:gd name="T29" fmla="*/ 0 h 1149"/>
                  <a:gd name="T30" fmla="*/ 16 w 447"/>
                  <a:gd name="T31" fmla="*/ 0 h 1149"/>
                  <a:gd name="T32" fmla="*/ 0 w 447"/>
                  <a:gd name="T33" fmla="*/ 0 h 1149"/>
                  <a:gd name="T34" fmla="*/ 0 w 447"/>
                  <a:gd name="T35" fmla="*/ 53 h 1149"/>
                  <a:gd name="T36" fmla="*/ 0 w 447"/>
                  <a:gd name="T37" fmla="*/ 95 h 1149"/>
                  <a:gd name="T38" fmla="*/ 0 w 447"/>
                  <a:gd name="T39" fmla="*/ 161 h 1149"/>
                  <a:gd name="T40" fmla="*/ 0 w 447"/>
                  <a:gd name="T41" fmla="*/ 287 h 1149"/>
                  <a:gd name="T42" fmla="*/ 7 w 447"/>
                  <a:gd name="T43" fmla="*/ 287 h 1149"/>
                  <a:gd name="T44" fmla="*/ 13 w 447"/>
                  <a:gd name="T45" fmla="*/ 287 h 1149"/>
                  <a:gd name="T46" fmla="*/ 17 w 447"/>
                  <a:gd name="T47" fmla="*/ 287 h 1149"/>
                  <a:gd name="T48" fmla="*/ 22 w 447"/>
                  <a:gd name="T49" fmla="*/ 287 h 1149"/>
                  <a:gd name="T50" fmla="*/ 26 w 447"/>
                  <a:gd name="T51" fmla="*/ 287 h 1149"/>
                  <a:gd name="T52" fmla="*/ 30 w 447"/>
                  <a:gd name="T53" fmla="*/ 287 h 1149"/>
                  <a:gd name="T54" fmla="*/ 34 w 447"/>
                  <a:gd name="T55" fmla="*/ 287 h 1149"/>
                  <a:gd name="T56" fmla="*/ 38 w 447"/>
                  <a:gd name="T57" fmla="*/ 287 h 1149"/>
                  <a:gd name="T58" fmla="*/ 43 w 447"/>
                  <a:gd name="T59" fmla="*/ 287 h 1149"/>
                  <a:gd name="T60" fmla="*/ 49 w 447"/>
                  <a:gd name="T61" fmla="*/ 287 h 1149"/>
                  <a:gd name="T62" fmla="*/ 55 w 447"/>
                  <a:gd name="T63" fmla="*/ 287 h 1149"/>
                  <a:gd name="T64" fmla="*/ 64 w 447"/>
                  <a:gd name="T65" fmla="*/ 287 h 1149"/>
                  <a:gd name="T66" fmla="*/ 73 w 447"/>
                  <a:gd name="T67" fmla="*/ 287 h 1149"/>
                  <a:gd name="T68" fmla="*/ 84 w 447"/>
                  <a:gd name="T69" fmla="*/ 287 h 1149"/>
                  <a:gd name="T70" fmla="*/ 97 w 447"/>
                  <a:gd name="T71" fmla="*/ 287 h 1149"/>
                  <a:gd name="T72" fmla="*/ 112 w 447"/>
                  <a:gd name="T73" fmla="*/ 287 h 1149"/>
                  <a:gd name="T74" fmla="*/ 112 w 447"/>
                  <a:gd name="T75" fmla="*/ 233 h 1149"/>
                  <a:gd name="T76" fmla="*/ 112 w 447"/>
                  <a:gd name="T77" fmla="*/ 191 h 1149"/>
                  <a:gd name="T78" fmla="*/ 112 w 447"/>
                  <a:gd name="T79" fmla="*/ 125 h 1149"/>
                  <a:gd name="T80" fmla="*/ 112 w 447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47" h="1149">
                    <a:moveTo>
                      <a:pt x="447" y="0"/>
                    </a:moveTo>
                    <a:lnTo>
                      <a:pt x="422" y="0"/>
                    </a:lnTo>
                    <a:lnTo>
                      <a:pt x="400" y="0"/>
                    </a:lnTo>
                    <a:lnTo>
                      <a:pt x="381" y="0"/>
                    </a:lnTo>
                    <a:lnTo>
                      <a:pt x="364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6" y="0"/>
                    </a:lnTo>
                    <a:lnTo>
                      <a:pt x="299" y="0"/>
                    </a:lnTo>
                    <a:lnTo>
                      <a:pt x="279" y="0"/>
                    </a:lnTo>
                    <a:lnTo>
                      <a:pt x="256" y="0"/>
                    </a:lnTo>
                    <a:lnTo>
                      <a:pt x="229" y="0"/>
                    </a:lnTo>
                    <a:lnTo>
                      <a:pt x="196" y="0"/>
                    </a:lnTo>
                    <a:lnTo>
                      <a:pt x="158" y="0"/>
                    </a:lnTo>
                    <a:lnTo>
                      <a:pt x="113" y="0"/>
                    </a:lnTo>
                    <a:lnTo>
                      <a:pt x="62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6" y="1149"/>
                    </a:lnTo>
                    <a:lnTo>
                      <a:pt x="49" y="1149"/>
                    </a:lnTo>
                    <a:lnTo>
                      <a:pt x="67" y="1149"/>
                    </a:lnTo>
                    <a:lnTo>
                      <a:pt x="85" y="1149"/>
                    </a:lnTo>
                    <a:lnTo>
                      <a:pt x="101" y="1149"/>
                    </a:lnTo>
                    <a:lnTo>
                      <a:pt x="117" y="1149"/>
                    </a:lnTo>
                    <a:lnTo>
                      <a:pt x="133" y="1149"/>
                    </a:lnTo>
                    <a:lnTo>
                      <a:pt x="150" y="1149"/>
                    </a:lnTo>
                    <a:lnTo>
                      <a:pt x="170" y="1149"/>
                    </a:lnTo>
                    <a:lnTo>
                      <a:pt x="193" y="1149"/>
                    </a:lnTo>
                    <a:lnTo>
                      <a:pt x="220" y="1149"/>
                    </a:lnTo>
                    <a:lnTo>
                      <a:pt x="253" y="1149"/>
                    </a:lnTo>
                    <a:lnTo>
                      <a:pt x="291" y="1149"/>
                    </a:lnTo>
                    <a:lnTo>
                      <a:pt x="334" y="1149"/>
                    </a:lnTo>
                    <a:lnTo>
                      <a:pt x="386" y="1149"/>
                    </a:lnTo>
                    <a:lnTo>
                      <a:pt x="447" y="1149"/>
                    </a:lnTo>
                    <a:lnTo>
                      <a:pt x="447" y="933"/>
                    </a:lnTo>
                    <a:lnTo>
                      <a:pt x="447" y="765"/>
                    </a:lnTo>
                    <a:lnTo>
                      <a:pt x="447" y="503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CE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0" name="Freeform 77">
                <a:extLst>
                  <a:ext uri="{FF2B5EF4-FFF2-40B4-BE49-F238E27FC236}">
                    <a16:creationId xmlns:a16="http://schemas.microsoft.com/office/drawing/2014/main" id="{860652AA-0503-4FE9-ADFA-77AFF1999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7" y="2593"/>
                <a:ext cx="204" cy="574"/>
              </a:xfrm>
              <a:custGeom>
                <a:avLst/>
                <a:gdLst>
                  <a:gd name="T0" fmla="*/ 102 w 408"/>
                  <a:gd name="T1" fmla="*/ 0 h 1149"/>
                  <a:gd name="T2" fmla="*/ 97 w 408"/>
                  <a:gd name="T3" fmla="*/ 0 h 1149"/>
                  <a:gd name="T4" fmla="*/ 92 w 408"/>
                  <a:gd name="T5" fmla="*/ 0 h 1149"/>
                  <a:gd name="T6" fmla="*/ 87 w 408"/>
                  <a:gd name="T7" fmla="*/ 0 h 1149"/>
                  <a:gd name="T8" fmla="*/ 83 w 408"/>
                  <a:gd name="T9" fmla="*/ 0 h 1149"/>
                  <a:gd name="T10" fmla="*/ 80 w 408"/>
                  <a:gd name="T11" fmla="*/ 0 h 1149"/>
                  <a:gd name="T12" fmla="*/ 76 w 408"/>
                  <a:gd name="T13" fmla="*/ 0 h 1149"/>
                  <a:gd name="T14" fmla="*/ 73 w 408"/>
                  <a:gd name="T15" fmla="*/ 0 h 1149"/>
                  <a:gd name="T16" fmla="*/ 69 w 408"/>
                  <a:gd name="T17" fmla="*/ 0 h 1149"/>
                  <a:gd name="T18" fmla="*/ 64 w 408"/>
                  <a:gd name="T19" fmla="*/ 0 h 1149"/>
                  <a:gd name="T20" fmla="*/ 59 w 408"/>
                  <a:gd name="T21" fmla="*/ 0 h 1149"/>
                  <a:gd name="T22" fmla="*/ 52 w 408"/>
                  <a:gd name="T23" fmla="*/ 0 h 1149"/>
                  <a:gd name="T24" fmla="*/ 45 w 408"/>
                  <a:gd name="T25" fmla="*/ 0 h 1149"/>
                  <a:gd name="T26" fmla="*/ 36 w 408"/>
                  <a:gd name="T27" fmla="*/ 0 h 1149"/>
                  <a:gd name="T28" fmla="*/ 26 w 408"/>
                  <a:gd name="T29" fmla="*/ 0 h 1149"/>
                  <a:gd name="T30" fmla="*/ 14 w 408"/>
                  <a:gd name="T31" fmla="*/ 0 h 1149"/>
                  <a:gd name="T32" fmla="*/ 0 w 408"/>
                  <a:gd name="T33" fmla="*/ 0 h 1149"/>
                  <a:gd name="T34" fmla="*/ 0 w 408"/>
                  <a:gd name="T35" fmla="*/ 53 h 1149"/>
                  <a:gd name="T36" fmla="*/ 0 w 408"/>
                  <a:gd name="T37" fmla="*/ 95 h 1149"/>
                  <a:gd name="T38" fmla="*/ 0 w 408"/>
                  <a:gd name="T39" fmla="*/ 161 h 1149"/>
                  <a:gd name="T40" fmla="*/ 0 w 408"/>
                  <a:gd name="T41" fmla="*/ 287 h 1149"/>
                  <a:gd name="T42" fmla="*/ 6 w 408"/>
                  <a:gd name="T43" fmla="*/ 287 h 1149"/>
                  <a:gd name="T44" fmla="*/ 11 w 408"/>
                  <a:gd name="T45" fmla="*/ 287 h 1149"/>
                  <a:gd name="T46" fmla="*/ 15 w 408"/>
                  <a:gd name="T47" fmla="*/ 287 h 1149"/>
                  <a:gd name="T48" fmla="*/ 19 w 408"/>
                  <a:gd name="T49" fmla="*/ 287 h 1149"/>
                  <a:gd name="T50" fmla="*/ 23 w 408"/>
                  <a:gd name="T51" fmla="*/ 287 h 1149"/>
                  <a:gd name="T52" fmla="*/ 27 w 408"/>
                  <a:gd name="T53" fmla="*/ 287 h 1149"/>
                  <a:gd name="T54" fmla="*/ 30 w 408"/>
                  <a:gd name="T55" fmla="*/ 287 h 1149"/>
                  <a:gd name="T56" fmla="*/ 34 w 408"/>
                  <a:gd name="T57" fmla="*/ 287 h 1149"/>
                  <a:gd name="T58" fmla="*/ 39 w 408"/>
                  <a:gd name="T59" fmla="*/ 287 h 1149"/>
                  <a:gd name="T60" fmla="*/ 44 w 408"/>
                  <a:gd name="T61" fmla="*/ 287 h 1149"/>
                  <a:gd name="T62" fmla="*/ 50 w 408"/>
                  <a:gd name="T63" fmla="*/ 287 h 1149"/>
                  <a:gd name="T64" fmla="*/ 58 w 408"/>
                  <a:gd name="T65" fmla="*/ 287 h 1149"/>
                  <a:gd name="T66" fmla="*/ 66 w 408"/>
                  <a:gd name="T67" fmla="*/ 287 h 1149"/>
                  <a:gd name="T68" fmla="*/ 76 w 408"/>
                  <a:gd name="T69" fmla="*/ 287 h 1149"/>
                  <a:gd name="T70" fmla="*/ 88 w 408"/>
                  <a:gd name="T71" fmla="*/ 287 h 1149"/>
                  <a:gd name="T72" fmla="*/ 102 w 408"/>
                  <a:gd name="T73" fmla="*/ 287 h 1149"/>
                  <a:gd name="T74" fmla="*/ 102 w 408"/>
                  <a:gd name="T75" fmla="*/ 233 h 1149"/>
                  <a:gd name="T76" fmla="*/ 102 w 408"/>
                  <a:gd name="T77" fmla="*/ 191 h 1149"/>
                  <a:gd name="T78" fmla="*/ 102 w 408"/>
                  <a:gd name="T79" fmla="*/ 125 h 1149"/>
                  <a:gd name="T80" fmla="*/ 102 w 408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408" h="1149">
                    <a:moveTo>
                      <a:pt x="408" y="0"/>
                    </a:moveTo>
                    <a:lnTo>
                      <a:pt x="385" y="0"/>
                    </a:lnTo>
                    <a:lnTo>
                      <a:pt x="365" y="0"/>
                    </a:lnTo>
                    <a:lnTo>
                      <a:pt x="348" y="0"/>
                    </a:lnTo>
                    <a:lnTo>
                      <a:pt x="332" y="0"/>
                    </a:lnTo>
                    <a:lnTo>
                      <a:pt x="318" y="0"/>
                    </a:lnTo>
                    <a:lnTo>
                      <a:pt x="303" y="0"/>
                    </a:lnTo>
                    <a:lnTo>
                      <a:pt x="289" y="0"/>
                    </a:lnTo>
                    <a:lnTo>
                      <a:pt x="273" y="0"/>
                    </a:lnTo>
                    <a:lnTo>
                      <a:pt x="255" y="0"/>
                    </a:lnTo>
                    <a:lnTo>
                      <a:pt x="233" y="0"/>
                    </a:lnTo>
                    <a:lnTo>
                      <a:pt x="208" y="0"/>
                    </a:lnTo>
                    <a:lnTo>
                      <a:pt x="179" y="0"/>
                    </a:lnTo>
                    <a:lnTo>
                      <a:pt x="144" y="0"/>
                    </a:lnTo>
                    <a:lnTo>
                      <a:pt x="104" y="0"/>
                    </a:lnTo>
                    <a:lnTo>
                      <a:pt x="55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3" y="1149"/>
                    </a:lnTo>
                    <a:lnTo>
                      <a:pt x="43" y="1149"/>
                    </a:lnTo>
                    <a:lnTo>
                      <a:pt x="60" y="1149"/>
                    </a:lnTo>
                    <a:lnTo>
                      <a:pt x="76" y="1149"/>
                    </a:lnTo>
                    <a:lnTo>
                      <a:pt x="90" y="1149"/>
                    </a:lnTo>
                    <a:lnTo>
                      <a:pt x="105" y="1149"/>
                    </a:lnTo>
                    <a:lnTo>
                      <a:pt x="119" y="1149"/>
                    </a:lnTo>
                    <a:lnTo>
                      <a:pt x="135" y="1149"/>
                    </a:lnTo>
                    <a:lnTo>
                      <a:pt x="153" y="1149"/>
                    </a:lnTo>
                    <a:lnTo>
                      <a:pt x="175" y="1149"/>
                    </a:lnTo>
                    <a:lnTo>
                      <a:pt x="199" y="1149"/>
                    </a:lnTo>
                    <a:lnTo>
                      <a:pt x="229" y="1149"/>
                    </a:lnTo>
                    <a:lnTo>
                      <a:pt x="264" y="1149"/>
                    </a:lnTo>
                    <a:lnTo>
                      <a:pt x="304" y="1149"/>
                    </a:lnTo>
                    <a:lnTo>
                      <a:pt x="352" y="1149"/>
                    </a:lnTo>
                    <a:lnTo>
                      <a:pt x="408" y="1149"/>
                    </a:lnTo>
                    <a:lnTo>
                      <a:pt x="408" y="933"/>
                    </a:lnTo>
                    <a:lnTo>
                      <a:pt x="408" y="765"/>
                    </a:lnTo>
                    <a:lnTo>
                      <a:pt x="408" y="503"/>
                    </a:lnTo>
                    <a:lnTo>
                      <a:pt x="408" y="0"/>
                    </a:lnTo>
                    <a:close/>
                  </a:path>
                </a:pathLst>
              </a:custGeom>
              <a:solidFill>
                <a:srgbClr val="D3D3D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1" name="Freeform 78">
                <a:extLst>
                  <a:ext uri="{FF2B5EF4-FFF2-40B4-BE49-F238E27FC236}">
                    <a16:creationId xmlns:a16="http://schemas.microsoft.com/office/drawing/2014/main" id="{52810072-D047-4888-BC3A-029B698918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2" y="2593"/>
                <a:ext cx="186" cy="574"/>
              </a:xfrm>
              <a:custGeom>
                <a:avLst/>
                <a:gdLst>
                  <a:gd name="T0" fmla="*/ 93 w 373"/>
                  <a:gd name="T1" fmla="*/ 0 h 1149"/>
                  <a:gd name="T2" fmla="*/ 88 w 373"/>
                  <a:gd name="T3" fmla="*/ 0 h 1149"/>
                  <a:gd name="T4" fmla="*/ 83 w 373"/>
                  <a:gd name="T5" fmla="*/ 0 h 1149"/>
                  <a:gd name="T6" fmla="*/ 79 w 373"/>
                  <a:gd name="T7" fmla="*/ 0 h 1149"/>
                  <a:gd name="T8" fmla="*/ 75 w 373"/>
                  <a:gd name="T9" fmla="*/ 0 h 1149"/>
                  <a:gd name="T10" fmla="*/ 72 w 373"/>
                  <a:gd name="T11" fmla="*/ 0 h 1149"/>
                  <a:gd name="T12" fmla="*/ 69 w 373"/>
                  <a:gd name="T13" fmla="*/ 0 h 1149"/>
                  <a:gd name="T14" fmla="*/ 66 w 373"/>
                  <a:gd name="T15" fmla="*/ 0 h 1149"/>
                  <a:gd name="T16" fmla="*/ 62 w 373"/>
                  <a:gd name="T17" fmla="*/ 0 h 1149"/>
                  <a:gd name="T18" fmla="*/ 58 w 373"/>
                  <a:gd name="T19" fmla="*/ 0 h 1149"/>
                  <a:gd name="T20" fmla="*/ 53 w 373"/>
                  <a:gd name="T21" fmla="*/ 0 h 1149"/>
                  <a:gd name="T22" fmla="*/ 47 w 373"/>
                  <a:gd name="T23" fmla="*/ 0 h 1149"/>
                  <a:gd name="T24" fmla="*/ 41 w 373"/>
                  <a:gd name="T25" fmla="*/ 0 h 1149"/>
                  <a:gd name="T26" fmla="*/ 32 w 373"/>
                  <a:gd name="T27" fmla="*/ 0 h 1149"/>
                  <a:gd name="T28" fmla="*/ 23 w 373"/>
                  <a:gd name="T29" fmla="*/ 0 h 1149"/>
                  <a:gd name="T30" fmla="*/ 12 w 373"/>
                  <a:gd name="T31" fmla="*/ 0 h 1149"/>
                  <a:gd name="T32" fmla="*/ 0 w 373"/>
                  <a:gd name="T33" fmla="*/ 0 h 1149"/>
                  <a:gd name="T34" fmla="*/ 0 w 373"/>
                  <a:gd name="T35" fmla="*/ 53 h 1149"/>
                  <a:gd name="T36" fmla="*/ 0 w 373"/>
                  <a:gd name="T37" fmla="*/ 95 h 1149"/>
                  <a:gd name="T38" fmla="*/ 0 w 373"/>
                  <a:gd name="T39" fmla="*/ 161 h 1149"/>
                  <a:gd name="T40" fmla="*/ 0 w 373"/>
                  <a:gd name="T41" fmla="*/ 287 h 1149"/>
                  <a:gd name="T42" fmla="*/ 5 w 373"/>
                  <a:gd name="T43" fmla="*/ 287 h 1149"/>
                  <a:gd name="T44" fmla="*/ 10 w 373"/>
                  <a:gd name="T45" fmla="*/ 287 h 1149"/>
                  <a:gd name="T46" fmla="*/ 13 w 373"/>
                  <a:gd name="T47" fmla="*/ 287 h 1149"/>
                  <a:gd name="T48" fmla="*/ 17 w 373"/>
                  <a:gd name="T49" fmla="*/ 287 h 1149"/>
                  <a:gd name="T50" fmla="*/ 20 w 373"/>
                  <a:gd name="T51" fmla="*/ 287 h 1149"/>
                  <a:gd name="T52" fmla="*/ 24 w 373"/>
                  <a:gd name="T53" fmla="*/ 287 h 1149"/>
                  <a:gd name="T54" fmla="*/ 27 w 373"/>
                  <a:gd name="T55" fmla="*/ 287 h 1149"/>
                  <a:gd name="T56" fmla="*/ 31 w 373"/>
                  <a:gd name="T57" fmla="*/ 287 h 1149"/>
                  <a:gd name="T58" fmla="*/ 35 w 373"/>
                  <a:gd name="T59" fmla="*/ 287 h 1149"/>
                  <a:gd name="T60" fmla="*/ 40 w 373"/>
                  <a:gd name="T61" fmla="*/ 287 h 1149"/>
                  <a:gd name="T62" fmla="*/ 45 w 373"/>
                  <a:gd name="T63" fmla="*/ 287 h 1149"/>
                  <a:gd name="T64" fmla="*/ 52 w 373"/>
                  <a:gd name="T65" fmla="*/ 287 h 1149"/>
                  <a:gd name="T66" fmla="*/ 60 w 373"/>
                  <a:gd name="T67" fmla="*/ 287 h 1149"/>
                  <a:gd name="T68" fmla="*/ 69 w 373"/>
                  <a:gd name="T69" fmla="*/ 287 h 1149"/>
                  <a:gd name="T70" fmla="*/ 80 w 373"/>
                  <a:gd name="T71" fmla="*/ 287 h 1149"/>
                  <a:gd name="T72" fmla="*/ 93 w 373"/>
                  <a:gd name="T73" fmla="*/ 287 h 1149"/>
                  <a:gd name="T74" fmla="*/ 93 w 373"/>
                  <a:gd name="T75" fmla="*/ 233 h 1149"/>
                  <a:gd name="T76" fmla="*/ 93 w 373"/>
                  <a:gd name="T77" fmla="*/ 191 h 1149"/>
                  <a:gd name="T78" fmla="*/ 93 w 373"/>
                  <a:gd name="T79" fmla="*/ 125 h 1149"/>
                  <a:gd name="T80" fmla="*/ 93 w 373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73" h="1149">
                    <a:moveTo>
                      <a:pt x="373" y="0"/>
                    </a:moveTo>
                    <a:lnTo>
                      <a:pt x="352" y="0"/>
                    </a:lnTo>
                    <a:lnTo>
                      <a:pt x="333" y="0"/>
                    </a:lnTo>
                    <a:lnTo>
                      <a:pt x="318" y="0"/>
                    </a:lnTo>
                    <a:lnTo>
                      <a:pt x="303" y="0"/>
                    </a:lnTo>
                    <a:lnTo>
                      <a:pt x="290" y="0"/>
                    </a:lnTo>
                    <a:lnTo>
                      <a:pt x="277" y="0"/>
                    </a:lnTo>
                    <a:lnTo>
                      <a:pt x="264" y="0"/>
                    </a:lnTo>
                    <a:lnTo>
                      <a:pt x="249" y="0"/>
                    </a:lnTo>
                    <a:lnTo>
                      <a:pt x="233" y="0"/>
                    </a:lnTo>
                    <a:lnTo>
                      <a:pt x="213" y="0"/>
                    </a:lnTo>
                    <a:lnTo>
                      <a:pt x="190" y="0"/>
                    </a:lnTo>
                    <a:lnTo>
                      <a:pt x="164" y="0"/>
                    </a:lnTo>
                    <a:lnTo>
                      <a:pt x="131" y="0"/>
                    </a:lnTo>
                    <a:lnTo>
                      <a:pt x="95" y="0"/>
                    </a:lnTo>
                    <a:lnTo>
                      <a:pt x="5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2" y="1149"/>
                    </a:lnTo>
                    <a:lnTo>
                      <a:pt x="41" y="1149"/>
                    </a:lnTo>
                    <a:lnTo>
                      <a:pt x="55" y="1149"/>
                    </a:lnTo>
                    <a:lnTo>
                      <a:pt x="70" y="1149"/>
                    </a:lnTo>
                    <a:lnTo>
                      <a:pt x="83" y="1149"/>
                    </a:lnTo>
                    <a:lnTo>
                      <a:pt x="97" y="1149"/>
                    </a:lnTo>
                    <a:lnTo>
                      <a:pt x="110" y="1149"/>
                    </a:lnTo>
                    <a:lnTo>
                      <a:pt x="125" y="1149"/>
                    </a:lnTo>
                    <a:lnTo>
                      <a:pt x="141" y="1149"/>
                    </a:lnTo>
                    <a:lnTo>
                      <a:pt x="160" y="1149"/>
                    </a:lnTo>
                    <a:lnTo>
                      <a:pt x="183" y="1149"/>
                    </a:lnTo>
                    <a:lnTo>
                      <a:pt x="210" y="1149"/>
                    </a:lnTo>
                    <a:lnTo>
                      <a:pt x="242" y="1149"/>
                    </a:lnTo>
                    <a:lnTo>
                      <a:pt x="279" y="1149"/>
                    </a:lnTo>
                    <a:lnTo>
                      <a:pt x="323" y="1149"/>
                    </a:lnTo>
                    <a:lnTo>
                      <a:pt x="373" y="1149"/>
                    </a:lnTo>
                    <a:lnTo>
                      <a:pt x="373" y="933"/>
                    </a:lnTo>
                    <a:lnTo>
                      <a:pt x="373" y="765"/>
                    </a:lnTo>
                    <a:lnTo>
                      <a:pt x="373" y="503"/>
                    </a:lnTo>
                    <a:lnTo>
                      <a:pt x="373" y="0"/>
                    </a:ln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2" name="Freeform 79">
                <a:extLst>
                  <a:ext uri="{FF2B5EF4-FFF2-40B4-BE49-F238E27FC236}">
                    <a16:creationId xmlns:a16="http://schemas.microsoft.com/office/drawing/2014/main" id="{8EF8BF29-5ED7-416B-B630-5ECC2A1C64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6" y="2593"/>
                <a:ext cx="168" cy="574"/>
              </a:xfrm>
              <a:custGeom>
                <a:avLst/>
                <a:gdLst>
                  <a:gd name="T0" fmla="*/ 84 w 337"/>
                  <a:gd name="T1" fmla="*/ 0 h 1149"/>
                  <a:gd name="T2" fmla="*/ 79 w 337"/>
                  <a:gd name="T3" fmla="*/ 0 h 1149"/>
                  <a:gd name="T4" fmla="*/ 75 w 337"/>
                  <a:gd name="T5" fmla="*/ 0 h 1149"/>
                  <a:gd name="T6" fmla="*/ 71 w 337"/>
                  <a:gd name="T7" fmla="*/ 0 h 1149"/>
                  <a:gd name="T8" fmla="*/ 68 w 337"/>
                  <a:gd name="T9" fmla="*/ 0 h 1149"/>
                  <a:gd name="T10" fmla="*/ 65 w 337"/>
                  <a:gd name="T11" fmla="*/ 0 h 1149"/>
                  <a:gd name="T12" fmla="*/ 62 w 337"/>
                  <a:gd name="T13" fmla="*/ 0 h 1149"/>
                  <a:gd name="T14" fmla="*/ 59 w 337"/>
                  <a:gd name="T15" fmla="*/ 0 h 1149"/>
                  <a:gd name="T16" fmla="*/ 56 w 337"/>
                  <a:gd name="T17" fmla="*/ 0 h 1149"/>
                  <a:gd name="T18" fmla="*/ 52 w 337"/>
                  <a:gd name="T19" fmla="*/ 0 h 1149"/>
                  <a:gd name="T20" fmla="*/ 48 w 337"/>
                  <a:gd name="T21" fmla="*/ 0 h 1149"/>
                  <a:gd name="T22" fmla="*/ 43 w 337"/>
                  <a:gd name="T23" fmla="*/ 0 h 1149"/>
                  <a:gd name="T24" fmla="*/ 37 w 337"/>
                  <a:gd name="T25" fmla="*/ 0 h 1149"/>
                  <a:gd name="T26" fmla="*/ 29 w 337"/>
                  <a:gd name="T27" fmla="*/ 0 h 1149"/>
                  <a:gd name="T28" fmla="*/ 21 w 337"/>
                  <a:gd name="T29" fmla="*/ 0 h 1149"/>
                  <a:gd name="T30" fmla="*/ 11 w 337"/>
                  <a:gd name="T31" fmla="*/ 0 h 1149"/>
                  <a:gd name="T32" fmla="*/ 0 w 337"/>
                  <a:gd name="T33" fmla="*/ 0 h 1149"/>
                  <a:gd name="T34" fmla="*/ 0 w 337"/>
                  <a:gd name="T35" fmla="*/ 53 h 1149"/>
                  <a:gd name="T36" fmla="*/ 0 w 337"/>
                  <a:gd name="T37" fmla="*/ 95 h 1149"/>
                  <a:gd name="T38" fmla="*/ 0 w 337"/>
                  <a:gd name="T39" fmla="*/ 161 h 1149"/>
                  <a:gd name="T40" fmla="*/ 0 w 337"/>
                  <a:gd name="T41" fmla="*/ 287 h 1149"/>
                  <a:gd name="T42" fmla="*/ 5 w 337"/>
                  <a:gd name="T43" fmla="*/ 287 h 1149"/>
                  <a:gd name="T44" fmla="*/ 9 w 337"/>
                  <a:gd name="T45" fmla="*/ 287 h 1149"/>
                  <a:gd name="T46" fmla="*/ 12 w 337"/>
                  <a:gd name="T47" fmla="*/ 287 h 1149"/>
                  <a:gd name="T48" fmla="*/ 15 w 337"/>
                  <a:gd name="T49" fmla="*/ 287 h 1149"/>
                  <a:gd name="T50" fmla="*/ 18 w 337"/>
                  <a:gd name="T51" fmla="*/ 287 h 1149"/>
                  <a:gd name="T52" fmla="*/ 21 w 337"/>
                  <a:gd name="T53" fmla="*/ 287 h 1149"/>
                  <a:gd name="T54" fmla="*/ 24 w 337"/>
                  <a:gd name="T55" fmla="*/ 287 h 1149"/>
                  <a:gd name="T56" fmla="*/ 28 w 337"/>
                  <a:gd name="T57" fmla="*/ 287 h 1149"/>
                  <a:gd name="T58" fmla="*/ 31 w 337"/>
                  <a:gd name="T59" fmla="*/ 287 h 1149"/>
                  <a:gd name="T60" fmla="*/ 36 w 337"/>
                  <a:gd name="T61" fmla="*/ 287 h 1149"/>
                  <a:gd name="T62" fmla="*/ 41 w 337"/>
                  <a:gd name="T63" fmla="*/ 287 h 1149"/>
                  <a:gd name="T64" fmla="*/ 47 w 337"/>
                  <a:gd name="T65" fmla="*/ 287 h 1149"/>
                  <a:gd name="T66" fmla="*/ 54 w 337"/>
                  <a:gd name="T67" fmla="*/ 287 h 1149"/>
                  <a:gd name="T68" fmla="*/ 63 w 337"/>
                  <a:gd name="T69" fmla="*/ 287 h 1149"/>
                  <a:gd name="T70" fmla="*/ 72 w 337"/>
                  <a:gd name="T71" fmla="*/ 287 h 1149"/>
                  <a:gd name="T72" fmla="*/ 84 w 337"/>
                  <a:gd name="T73" fmla="*/ 287 h 1149"/>
                  <a:gd name="T74" fmla="*/ 84 w 337"/>
                  <a:gd name="T75" fmla="*/ 233 h 1149"/>
                  <a:gd name="T76" fmla="*/ 84 w 337"/>
                  <a:gd name="T77" fmla="*/ 191 h 1149"/>
                  <a:gd name="T78" fmla="*/ 84 w 337"/>
                  <a:gd name="T79" fmla="*/ 125 h 1149"/>
                  <a:gd name="T80" fmla="*/ 84 w 337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37" h="1149">
                    <a:moveTo>
                      <a:pt x="337" y="0"/>
                    </a:moveTo>
                    <a:lnTo>
                      <a:pt x="317" y="0"/>
                    </a:lnTo>
                    <a:lnTo>
                      <a:pt x="301" y="0"/>
                    </a:lnTo>
                    <a:lnTo>
                      <a:pt x="286" y="0"/>
                    </a:lnTo>
                    <a:lnTo>
                      <a:pt x="273" y="0"/>
                    </a:lnTo>
                    <a:lnTo>
                      <a:pt x="262" y="0"/>
                    </a:lnTo>
                    <a:lnTo>
                      <a:pt x="250" y="0"/>
                    </a:lnTo>
                    <a:lnTo>
                      <a:pt x="238" y="0"/>
                    </a:lnTo>
                    <a:lnTo>
                      <a:pt x="225" y="0"/>
                    </a:lnTo>
                    <a:lnTo>
                      <a:pt x="210" y="0"/>
                    </a:lnTo>
                    <a:lnTo>
                      <a:pt x="193" y="0"/>
                    </a:lnTo>
                    <a:lnTo>
                      <a:pt x="172" y="0"/>
                    </a:lnTo>
                    <a:lnTo>
                      <a:pt x="148" y="0"/>
                    </a:lnTo>
                    <a:lnTo>
                      <a:pt x="119" y="0"/>
                    </a:lnTo>
                    <a:lnTo>
                      <a:pt x="86" y="0"/>
                    </a:lnTo>
                    <a:lnTo>
                      <a:pt x="4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20" y="1149"/>
                    </a:lnTo>
                    <a:lnTo>
                      <a:pt x="36" y="1149"/>
                    </a:lnTo>
                    <a:lnTo>
                      <a:pt x="50" y="1149"/>
                    </a:lnTo>
                    <a:lnTo>
                      <a:pt x="63" y="1149"/>
                    </a:lnTo>
                    <a:lnTo>
                      <a:pt x="75" y="1149"/>
                    </a:lnTo>
                    <a:lnTo>
                      <a:pt x="87" y="1149"/>
                    </a:lnTo>
                    <a:lnTo>
                      <a:pt x="98" y="1149"/>
                    </a:lnTo>
                    <a:lnTo>
                      <a:pt x="112" y="1149"/>
                    </a:lnTo>
                    <a:lnTo>
                      <a:pt x="127" y="1149"/>
                    </a:lnTo>
                    <a:lnTo>
                      <a:pt x="144" y="1149"/>
                    </a:lnTo>
                    <a:lnTo>
                      <a:pt x="165" y="1149"/>
                    </a:lnTo>
                    <a:lnTo>
                      <a:pt x="189" y="1149"/>
                    </a:lnTo>
                    <a:lnTo>
                      <a:pt x="218" y="1149"/>
                    </a:lnTo>
                    <a:lnTo>
                      <a:pt x="252" y="1149"/>
                    </a:lnTo>
                    <a:lnTo>
                      <a:pt x="291" y="1149"/>
                    </a:lnTo>
                    <a:lnTo>
                      <a:pt x="337" y="1149"/>
                    </a:lnTo>
                    <a:lnTo>
                      <a:pt x="337" y="933"/>
                    </a:lnTo>
                    <a:lnTo>
                      <a:pt x="337" y="765"/>
                    </a:lnTo>
                    <a:lnTo>
                      <a:pt x="337" y="503"/>
                    </a:lnTo>
                    <a:lnTo>
                      <a:pt x="337" y="0"/>
                    </a:ln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3" name="Freeform 80">
                <a:extLst>
                  <a:ext uri="{FF2B5EF4-FFF2-40B4-BE49-F238E27FC236}">
                    <a16:creationId xmlns:a16="http://schemas.microsoft.com/office/drawing/2014/main" id="{24A0D8BA-6892-47E8-ACA1-06502021B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1" y="2593"/>
                <a:ext cx="150" cy="574"/>
              </a:xfrm>
              <a:custGeom>
                <a:avLst/>
                <a:gdLst>
                  <a:gd name="T0" fmla="*/ 75 w 299"/>
                  <a:gd name="T1" fmla="*/ 0 h 1149"/>
                  <a:gd name="T2" fmla="*/ 71 w 299"/>
                  <a:gd name="T3" fmla="*/ 0 h 1149"/>
                  <a:gd name="T4" fmla="*/ 67 w 299"/>
                  <a:gd name="T5" fmla="*/ 0 h 1149"/>
                  <a:gd name="T6" fmla="*/ 64 w 299"/>
                  <a:gd name="T7" fmla="*/ 0 h 1149"/>
                  <a:gd name="T8" fmla="*/ 61 w 299"/>
                  <a:gd name="T9" fmla="*/ 0 h 1149"/>
                  <a:gd name="T10" fmla="*/ 58 w 299"/>
                  <a:gd name="T11" fmla="*/ 0 h 1149"/>
                  <a:gd name="T12" fmla="*/ 56 w 299"/>
                  <a:gd name="T13" fmla="*/ 0 h 1149"/>
                  <a:gd name="T14" fmla="*/ 53 w 299"/>
                  <a:gd name="T15" fmla="*/ 0 h 1149"/>
                  <a:gd name="T16" fmla="*/ 50 w 299"/>
                  <a:gd name="T17" fmla="*/ 0 h 1149"/>
                  <a:gd name="T18" fmla="*/ 47 w 299"/>
                  <a:gd name="T19" fmla="*/ 0 h 1149"/>
                  <a:gd name="T20" fmla="*/ 43 w 299"/>
                  <a:gd name="T21" fmla="*/ 0 h 1149"/>
                  <a:gd name="T22" fmla="*/ 38 w 299"/>
                  <a:gd name="T23" fmla="*/ 0 h 1149"/>
                  <a:gd name="T24" fmla="*/ 33 w 299"/>
                  <a:gd name="T25" fmla="*/ 0 h 1149"/>
                  <a:gd name="T26" fmla="*/ 27 w 299"/>
                  <a:gd name="T27" fmla="*/ 0 h 1149"/>
                  <a:gd name="T28" fmla="*/ 19 w 299"/>
                  <a:gd name="T29" fmla="*/ 0 h 1149"/>
                  <a:gd name="T30" fmla="*/ 10 w 299"/>
                  <a:gd name="T31" fmla="*/ 0 h 1149"/>
                  <a:gd name="T32" fmla="*/ 0 w 299"/>
                  <a:gd name="T33" fmla="*/ 0 h 1149"/>
                  <a:gd name="T34" fmla="*/ 0 w 299"/>
                  <a:gd name="T35" fmla="*/ 53 h 1149"/>
                  <a:gd name="T36" fmla="*/ 0 w 299"/>
                  <a:gd name="T37" fmla="*/ 95 h 1149"/>
                  <a:gd name="T38" fmla="*/ 0 w 299"/>
                  <a:gd name="T39" fmla="*/ 161 h 1149"/>
                  <a:gd name="T40" fmla="*/ 0 w 299"/>
                  <a:gd name="T41" fmla="*/ 287 h 1149"/>
                  <a:gd name="T42" fmla="*/ 5 w 299"/>
                  <a:gd name="T43" fmla="*/ 287 h 1149"/>
                  <a:gd name="T44" fmla="*/ 8 w 299"/>
                  <a:gd name="T45" fmla="*/ 287 h 1149"/>
                  <a:gd name="T46" fmla="*/ 12 w 299"/>
                  <a:gd name="T47" fmla="*/ 287 h 1149"/>
                  <a:gd name="T48" fmla="*/ 14 w 299"/>
                  <a:gd name="T49" fmla="*/ 287 h 1149"/>
                  <a:gd name="T50" fmla="*/ 17 w 299"/>
                  <a:gd name="T51" fmla="*/ 287 h 1149"/>
                  <a:gd name="T52" fmla="*/ 20 w 299"/>
                  <a:gd name="T53" fmla="*/ 287 h 1149"/>
                  <a:gd name="T54" fmla="*/ 22 w 299"/>
                  <a:gd name="T55" fmla="*/ 287 h 1149"/>
                  <a:gd name="T56" fmla="*/ 25 w 299"/>
                  <a:gd name="T57" fmla="*/ 287 h 1149"/>
                  <a:gd name="T58" fmla="*/ 28 w 299"/>
                  <a:gd name="T59" fmla="*/ 287 h 1149"/>
                  <a:gd name="T60" fmla="*/ 32 w 299"/>
                  <a:gd name="T61" fmla="*/ 287 h 1149"/>
                  <a:gd name="T62" fmla="*/ 37 w 299"/>
                  <a:gd name="T63" fmla="*/ 287 h 1149"/>
                  <a:gd name="T64" fmla="*/ 42 w 299"/>
                  <a:gd name="T65" fmla="*/ 287 h 1149"/>
                  <a:gd name="T66" fmla="*/ 49 w 299"/>
                  <a:gd name="T67" fmla="*/ 287 h 1149"/>
                  <a:gd name="T68" fmla="*/ 56 w 299"/>
                  <a:gd name="T69" fmla="*/ 287 h 1149"/>
                  <a:gd name="T70" fmla="*/ 65 w 299"/>
                  <a:gd name="T71" fmla="*/ 287 h 1149"/>
                  <a:gd name="T72" fmla="*/ 75 w 299"/>
                  <a:gd name="T73" fmla="*/ 287 h 1149"/>
                  <a:gd name="T74" fmla="*/ 75 w 299"/>
                  <a:gd name="T75" fmla="*/ 233 h 1149"/>
                  <a:gd name="T76" fmla="*/ 75 w 299"/>
                  <a:gd name="T77" fmla="*/ 191 h 1149"/>
                  <a:gd name="T78" fmla="*/ 75 w 299"/>
                  <a:gd name="T79" fmla="*/ 125 h 1149"/>
                  <a:gd name="T80" fmla="*/ 75 w 299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99" h="1149">
                    <a:moveTo>
                      <a:pt x="299" y="0"/>
                    </a:moveTo>
                    <a:lnTo>
                      <a:pt x="282" y="0"/>
                    </a:lnTo>
                    <a:lnTo>
                      <a:pt x="267" y="0"/>
                    </a:lnTo>
                    <a:lnTo>
                      <a:pt x="254" y="0"/>
                    </a:lnTo>
                    <a:lnTo>
                      <a:pt x="244" y="0"/>
                    </a:lnTo>
                    <a:lnTo>
                      <a:pt x="232" y="0"/>
                    </a:lnTo>
                    <a:lnTo>
                      <a:pt x="222" y="0"/>
                    </a:lnTo>
                    <a:lnTo>
                      <a:pt x="212" y="0"/>
                    </a:lnTo>
                    <a:lnTo>
                      <a:pt x="200" y="0"/>
                    </a:lnTo>
                    <a:lnTo>
                      <a:pt x="186" y="0"/>
                    </a:lnTo>
                    <a:lnTo>
                      <a:pt x="170" y="0"/>
                    </a:lnTo>
                    <a:lnTo>
                      <a:pt x="152" y="0"/>
                    </a:lnTo>
                    <a:lnTo>
                      <a:pt x="131" y="0"/>
                    </a:lnTo>
                    <a:lnTo>
                      <a:pt x="106" y="0"/>
                    </a:lnTo>
                    <a:lnTo>
                      <a:pt x="76" y="0"/>
                    </a:lnTo>
                    <a:lnTo>
                      <a:pt x="40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7" y="1149"/>
                    </a:lnTo>
                    <a:lnTo>
                      <a:pt x="32" y="1149"/>
                    </a:lnTo>
                    <a:lnTo>
                      <a:pt x="45" y="1149"/>
                    </a:lnTo>
                    <a:lnTo>
                      <a:pt x="55" y="1149"/>
                    </a:lnTo>
                    <a:lnTo>
                      <a:pt x="66" y="1149"/>
                    </a:lnTo>
                    <a:lnTo>
                      <a:pt x="77" y="1149"/>
                    </a:lnTo>
                    <a:lnTo>
                      <a:pt x="87" y="1149"/>
                    </a:lnTo>
                    <a:lnTo>
                      <a:pt x="99" y="1149"/>
                    </a:lnTo>
                    <a:lnTo>
                      <a:pt x="112" y="1149"/>
                    </a:lnTo>
                    <a:lnTo>
                      <a:pt x="127" y="1149"/>
                    </a:lnTo>
                    <a:lnTo>
                      <a:pt x="146" y="1149"/>
                    </a:lnTo>
                    <a:lnTo>
                      <a:pt x="168" y="1149"/>
                    </a:lnTo>
                    <a:lnTo>
                      <a:pt x="193" y="1149"/>
                    </a:lnTo>
                    <a:lnTo>
                      <a:pt x="223" y="1149"/>
                    </a:lnTo>
                    <a:lnTo>
                      <a:pt x="259" y="1149"/>
                    </a:lnTo>
                    <a:lnTo>
                      <a:pt x="299" y="1149"/>
                    </a:lnTo>
                    <a:lnTo>
                      <a:pt x="299" y="933"/>
                    </a:lnTo>
                    <a:lnTo>
                      <a:pt x="299" y="765"/>
                    </a:lnTo>
                    <a:lnTo>
                      <a:pt x="299" y="503"/>
                    </a:lnTo>
                    <a:lnTo>
                      <a:pt x="299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4" name="Freeform 81">
                <a:extLst>
                  <a:ext uri="{FF2B5EF4-FFF2-40B4-BE49-F238E27FC236}">
                    <a16:creationId xmlns:a16="http://schemas.microsoft.com/office/drawing/2014/main" id="{7D42268C-8ACE-4BC7-8DDF-E66A4CFFE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593"/>
                <a:ext cx="132" cy="574"/>
              </a:xfrm>
              <a:custGeom>
                <a:avLst/>
                <a:gdLst>
                  <a:gd name="T0" fmla="*/ 66 w 264"/>
                  <a:gd name="T1" fmla="*/ 0 h 1149"/>
                  <a:gd name="T2" fmla="*/ 63 w 264"/>
                  <a:gd name="T3" fmla="*/ 0 h 1149"/>
                  <a:gd name="T4" fmla="*/ 59 w 264"/>
                  <a:gd name="T5" fmla="*/ 0 h 1149"/>
                  <a:gd name="T6" fmla="*/ 56 w 264"/>
                  <a:gd name="T7" fmla="*/ 0 h 1149"/>
                  <a:gd name="T8" fmla="*/ 54 w 264"/>
                  <a:gd name="T9" fmla="*/ 0 h 1149"/>
                  <a:gd name="T10" fmla="*/ 52 w 264"/>
                  <a:gd name="T11" fmla="*/ 0 h 1149"/>
                  <a:gd name="T12" fmla="*/ 49 w 264"/>
                  <a:gd name="T13" fmla="*/ 0 h 1149"/>
                  <a:gd name="T14" fmla="*/ 47 w 264"/>
                  <a:gd name="T15" fmla="*/ 0 h 1149"/>
                  <a:gd name="T16" fmla="*/ 44 w 264"/>
                  <a:gd name="T17" fmla="*/ 0 h 1149"/>
                  <a:gd name="T18" fmla="*/ 42 w 264"/>
                  <a:gd name="T19" fmla="*/ 0 h 1149"/>
                  <a:gd name="T20" fmla="*/ 38 w 264"/>
                  <a:gd name="T21" fmla="*/ 0 h 1149"/>
                  <a:gd name="T22" fmla="*/ 34 w 264"/>
                  <a:gd name="T23" fmla="*/ 0 h 1149"/>
                  <a:gd name="T24" fmla="*/ 29 w 264"/>
                  <a:gd name="T25" fmla="*/ 0 h 1149"/>
                  <a:gd name="T26" fmla="*/ 24 w 264"/>
                  <a:gd name="T27" fmla="*/ 0 h 1149"/>
                  <a:gd name="T28" fmla="*/ 17 w 264"/>
                  <a:gd name="T29" fmla="*/ 0 h 1149"/>
                  <a:gd name="T30" fmla="*/ 9 w 264"/>
                  <a:gd name="T31" fmla="*/ 0 h 1149"/>
                  <a:gd name="T32" fmla="*/ 0 w 264"/>
                  <a:gd name="T33" fmla="*/ 0 h 1149"/>
                  <a:gd name="T34" fmla="*/ 0 w 264"/>
                  <a:gd name="T35" fmla="*/ 53 h 1149"/>
                  <a:gd name="T36" fmla="*/ 0 w 264"/>
                  <a:gd name="T37" fmla="*/ 95 h 1149"/>
                  <a:gd name="T38" fmla="*/ 0 w 264"/>
                  <a:gd name="T39" fmla="*/ 161 h 1149"/>
                  <a:gd name="T40" fmla="*/ 0 w 264"/>
                  <a:gd name="T41" fmla="*/ 287 h 1149"/>
                  <a:gd name="T42" fmla="*/ 4 w 264"/>
                  <a:gd name="T43" fmla="*/ 287 h 1149"/>
                  <a:gd name="T44" fmla="*/ 7 w 264"/>
                  <a:gd name="T45" fmla="*/ 287 h 1149"/>
                  <a:gd name="T46" fmla="*/ 10 w 264"/>
                  <a:gd name="T47" fmla="*/ 287 h 1149"/>
                  <a:gd name="T48" fmla="*/ 13 w 264"/>
                  <a:gd name="T49" fmla="*/ 287 h 1149"/>
                  <a:gd name="T50" fmla="*/ 15 w 264"/>
                  <a:gd name="T51" fmla="*/ 287 h 1149"/>
                  <a:gd name="T52" fmla="*/ 17 w 264"/>
                  <a:gd name="T53" fmla="*/ 287 h 1149"/>
                  <a:gd name="T54" fmla="*/ 20 w 264"/>
                  <a:gd name="T55" fmla="*/ 287 h 1149"/>
                  <a:gd name="T56" fmla="*/ 22 w 264"/>
                  <a:gd name="T57" fmla="*/ 287 h 1149"/>
                  <a:gd name="T58" fmla="*/ 25 w 264"/>
                  <a:gd name="T59" fmla="*/ 287 h 1149"/>
                  <a:gd name="T60" fmla="*/ 29 w 264"/>
                  <a:gd name="T61" fmla="*/ 287 h 1149"/>
                  <a:gd name="T62" fmla="*/ 33 w 264"/>
                  <a:gd name="T63" fmla="*/ 287 h 1149"/>
                  <a:gd name="T64" fmla="*/ 37 w 264"/>
                  <a:gd name="T65" fmla="*/ 287 h 1149"/>
                  <a:gd name="T66" fmla="*/ 43 w 264"/>
                  <a:gd name="T67" fmla="*/ 287 h 1149"/>
                  <a:gd name="T68" fmla="*/ 50 w 264"/>
                  <a:gd name="T69" fmla="*/ 287 h 1149"/>
                  <a:gd name="T70" fmla="*/ 57 w 264"/>
                  <a:gd name="T71" fmla="*/ 287 h 1149"/>
                  <a:gd name="T72" fmla="*/ 66 w 264"/>
                  <a:gd name="T73" fmla="*/ 287 h 1149"/>
                  <a:gd name="T74" fmla="*/ 66 w 264"/>
                  <a:gd name="T75" fmla="*/ 233 h 1149"/>
                  <a:gd name="T76" fmla="*/ 66 w 264"/>
                  <a:gd name="T77" fmla="*/ 191 h 1149"/>
                  <a:gd name="T78" fmla="*/ 66 w 264"/>
                  <a:gd name="T79" fmla="*/ 125 h 1149"/>
                  <a:gd name="T80" fmla="*/ 66 w 264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64" h="1149">
                    <a:moveTo>
                      <a:pt x="264" y="0"/>
                    </a:moveTo>
                    <a:lnTo>
                      <a:pt x="249" y="0"/>
                    </a:lnTo>
                    <a:lnTo>
                      <a:pt x="236" y="0"/>
                    </a:lnTo>
                    <a:lnTo>
                      <a:pt x="224" y="0"/>
                    </a:lnTo>
                    <a:lnTo>
                      <a:pt x="214" y="0"/>
                    </a:lnTo>
                    <a:lnTo>
                      <a:pt x="205" y="0"/>
                    </a:lnTo>
                    <a:lnTo>
                      <a:pt x="196" y="0"/>
                    </a:lnTo>
                    <a:lnTo>
                      <a:pt x="186" y="0"/>
                    </a:lnTo>
                    <a:lnTo>
                      <a:pt x="176" y="0"/>
                    </a:lnTo>
                    <a:lnTo>
                      <a:pt x="165" y="0"/>
                    </a:lnTo>
                    <a:lnTo>
                      <a:pt x="151" y="0"/>
                    </a:lnTo>
                    <a:lnTo>
                      <a:pt x="135" y="0"/>
                    </a:lnTo>
                    <a:lnTo>
                      <a:pt x="115" y="0"/>
                    </a:lnTo>
                    <a:lnTo>
                      <a:pt x="93" y="0"/>
                    </a:lnTo>
                    <a:lnTo>
                      <a:pt x="67" y="0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5" y="1149"/>
                    </a:lnTo>
                    <a:lnTo>
                      <a:pt x="27" y="1149"/>
                    </a:lnTo>
                    <a:lnTo>
                      <a:pt x="39" y="1149"/>
                    </a:lnTo>
                    <a:lnTo>
                      <a:pt x="49" y="1149"/>
                    </a:lnTo>
                    <a:lnTo>
                      <a:pt x="59" y="1149"/>
                    </a:lnTo>
                    <a:lnTo>
                      <a:pt x="68" y="1149"/>
                    </a:lnTo>
                    <a:lnTo>
                      <a:pt x="77" y="1149"/>
                    </a:lnTo>
                    <a:lnTo>
                      <a:pt x="87" y="1149"/>
                    </a:lnTo>
                    <a:lnTo>
                      <a:pt x="99" y="1149"/>
                    </a:lnTo>
                    <a:lnTo>
                      <a:pt x="113" y="1149"/>
                    </a:lnTo>
                    <a:lnTo>
                      <a:pt x="129" y="1149"/>
                    </a:lnTo>
                    <a:lnTo>
                      <a:pt x="147" y="1149"/>
                    </a:lnTo>
                    <a:lnTo>
                      <a:pt x="170" y="1149"/>
                    </a:lnTo>
                    <a:lnTo>
                      <a:pt x="197" y="1149"/>
                    </a:lnTo>
                    <a:lnTo>
                      <a:pt x="228" y="1149"/>
                    </a:lnTo>
                    <a:lnTo>
                      <a:pt x="264" y="1149"/>
                    </a:lnTo>
                    <a:lnTo>
                      <a:pt x="264" y="933"/>
                    </a:lnTo>
                    <a:lnTo>
                      <a:pt x="264" y="765"/>
                    </a:lnTo>
                    <a:lnTo>
                      <a:pt x="264" y="503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5" name="Freeform 82">
                <a:extLst>
                  <a:ext uri="{FF2B5EF4-FFF2-40B4-BE49-F238E27FC236}">
                    <a16:creationId xmlns:a16="http://schemas.microsoft.com/office/drawing/2014/main" id="{C4679FD7-156F-4171-9817-57045ECDBA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1" y="2593"/>
                <a:ext cx="112" cy="574"/>
              </a:xfrm>
              <a:custGeom>
                <a:avLst/>
                <a:gdLst>
                  <a:gd name="T0" fmla="*/ 56 w 226"/>
                  <a:gd name="T1" fmla="*/ 0 h 1149"/>
                  <a:gd name="T2" fmla="*/ 53 w 226"/>
                  <a:gd name="T3" fmla="*/ 0 h 1149"/>
                  <a:gd name="T4" fmla="*/ 50 w 226"/>
                  <a:gd name="T5" fmla="*/ 0 h 1149"/>
                  <a:gd name="T6" fmla="*/ 48 w 226"/>
                  <a:gd name="T7" fmla="*/ 0 h 1149"/>
                  <a:gd name="T8" fmla="*/ 45 w 226"/>
                  <a:gd name="T9" fmla="*/ 0 h 1149"/>
                  <a:gd name="T10" fmla="*/ 43 w 226"/>
                  <a:gd name="T11" fmla="*/ 0 h 1149"/>
                  <a:gd name="T12" fmla="*/ 41 w 226"/>
                  <a:gd name="T13" fmla="*/ 0 h 1149"/>
                  <a:gd name="T14" fmla="*/ 39 w 226"/>
                  <a:gd name="T15" fmla="*/ 0 h 1149"/>
                  <a:gd name="T16" fmla="*/ 37 w 226"/>
                  <a:gd name="T17" fmla="*/ 0 h 1149"/>
                  <a:gd name="T18" fmla="*/ 35 w 226"/>
                  <a:gd name="T19" fmla="*/ 0 h 1149"/>
                  <a:gd name="T20" fmla="*/ 32 w 226"/>
                  <a:gd name="T21" fmla="*/ 0 h 1149"/>
                  <a:gd name="T22" fmla="*/ 28 w 226"/>
                  <a:gd name="T23" fmla="*/ 0 h 1149"/>
                  <a:gd name="T24" fmla="*/ 24 w 226"/>
                  <a:gd name="T25" fmla="*/ 0 h 1149"/>
                  <a:gd name="T26" fmla="*/ 20 w 226"/>
                  <a:gd name="T27" fmla="*/ 0 h 1149"/>
                  <a:gd name="T28" fmla="*/ 14 w 226"/>
                  <a:gd name="T29" fmla="*/ 0 h 1149"/>
                  <a:gd name="T30" fmla="*/ 7 w 226"/>
                  <a:gd name="T31" fmla="*/ 0 h 1149"/>
                  <a:gd name="T32" fmla="*/ 0 w 226"/>
                  <a:gd name="T33" fmla="*/ 0 h 1149"/>
                  <a:gd name="T34" fmla="*/ 0 w 226"/>
                  <a:gd name="T35" fmla="*/ 53 h 1149"/>
                  <a:gd name="T36" fmla="*/ 0 w 226"/>
                  <a:gd name="T37" fmla="*/ 95 h 1149"/>
                  <a:gd name="T38" fmla="*/ 0 w 226"/>
                  <a:gd name="T39" fmla="*/ 161 h 1149"/>
                  <a:gd name="T40" fmla="*/ 0 w 226"/>
                  <a:gd name="T41" fmla="*/ 287 h 1149"/>
                  <a:gd name="T42" fmla="*/ 3 w 226"/>
                  <a:gd name="T43" fmla="*/ 287 h 1149"/>
                  <a:gd name="T44" fmla="*/ 6 w 226"/>
                  <a:gd name="T45" fmla="*/ 287 h 1149"/>
                  <a:gd name="T46" fmla="*/ 8 w 226"/>
                  <a:gd name="T47" fmla="*/ 287 h 1149"/>
                  <a:gd name="T48" fmla="*/ 10 w 226"/>
                  <a:gd name="T49" fmla="*/ 287 h 1149"/>
                  <a:gd name="T50" fmla="*/ 12 w 226"/>
                  <a:gd name="T51" fmla="*/ 287 h 1149"/>
                  <a:gd name="T52" fmla="*/ 14 w 226"/>
                  <a:gd name="T53" fmla="*/ 287 h 1149"/>
                  <a:gd name="T54" fmla="*/ 16 w 226"/>
                  <a:gd name="T55" fmla="*/ 287 h 1149"/>
                  <a:gd name="T56" fmla="*/ 18 w 226"/>
                  <a:gd name="T57" fmla="*/ 287 h 1149"/>
                  <a:gd name="T58" fmla="*/ 21 w 226"/>
                  <a:gd name="T59" fmla="*/ 287 h 1149"/>
                  <a:gd name="T60" fmla="*/ 24 w 226"/>
                  <a:gd name="T61" fmla="*/ 287 h 1149"/>
                  <a:gd name="T62" fmla="*/ 27 w 226"/>
                  <a:gd name="T63" fmla="*/ 287 h 1149"/>
                  <a:gd name="T64" fmla="*/ 31 w 226"/>
                  <a:gd name="T65" fmla="*/ 287 h 1149"/>
                  <a:gd name="T66" fmla="*/ 36 w 226"/>
                  <a:gd name="T67" fmla="*/ 287 h 1149"/>
                  <a:gd name="T68" fmla="*/ 41 w 226"/>
                  <a:gd name="T69" fmla="*/ 287 h 1149"/>
                  <a:gd name="T70" fmla="*/ 48 w 226"/>
                  <a:gd name="T71" fmla="*/ 287 h 1149"/>
                  <a:gd name="T72" fmla="*/ 56 w 226"/>
                  <a:gd name="T73" fmla="*/ 287 h 1149"/>
                  <a:gd name="T74" fmla="*/ 56 w 226"/>
                  <a:gd name="T75" fmla="*/ 233 h 1149"/>
                  <a:gd name="T76" fmla="*/ 56 w 226"/>
                  <a:gd name="T77" fmla="*/ 191 h 1149"/>
                  <a:gd name="T78" fmla="*/ 56 w 226"/>
                  <a:gd name="T79" fmla="*/ 125 h 1149"/>
                  <a:gd name="T80" fmla="*/ 56 w 226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226" h="1149">
                    <a:moveTo>
                      <a:pt x="226" y="0"/>
                    </a:moveTo>
                    <a:lnTo>
                      <a:pt x="213" y="0"/>
                    </a:lnTo>
                    <a:lnTo>
                      <a:pt x="202" y="0"/>
                    </a:lnTo>
                    <a:lnTo>
                      <a:pt x="193" y="0"/>
                    </a:lnTo>
                    <a:lnTo>
                      <a:pt x="183" y="0"/>
                    </a:lnTo>
                    <a:lnTo>
                      <a:pt x="176" y="0"/>
                    </a:lnTo>
                    <a:lnTo>
                      <a:pt x="168" y="0"/>
                    </a:lnTo>
                    <a:lnTo>
                      <a:pt x="160" y="0"/>
                    </a:lnTo>
                    <a:lnTo>
                      <a:pt x="151" y="0"/>
                    </a:lnTo>
                    <a:lnTo>
                      <a:pt x="141" y="0"/>
                    </a:lnTo>
                    <a:lnTo>
                      <a:pt x="129" y="0"/>
                    </a:lnTo>
                    <a:lnTo>
                      <a:pt x="115" y="0"/>
                    </a:lnTo>
                    <a:lnTo>
                      <a:pt x="99" y="0"/>
                    </a:lnTo>
                    <a:lnTo>
                      <a:pt x="80" y="0"/>
                    </a:lnTo>
                    <a:lnTo>
                      <a:pt x="58" y="0"/>
                    </a:lnTo>
                    <a:lnTo>
                      <a:pt x="31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3" y="1149"/>
                    </a:lnTo>
                    <a:lnTo>
                      <a:pt x="24" y="1149"/>
                    </a:lnTo>
                    <a:lnTo>
                      <a:pt x="34" y="1149"/>
                    </a:lnTo>
                    <a:lnTo>
                      <a:pt x="43" y="1149"/>
                    </a:lnTo>
                    <a:lnTo>
                      <a:pt x="50" y="1149"/>
                    </a:lnTo>
                    <a:lnTo>
                      <a:pt x="58" y="1149"/>
                    </a:lnTo>
                    <a:lnTo>
                      <a:pt x="66" y="1149"/>
                    </a:lnTo>
                    <a:lnTo>
                      <a:pt x="75" y="1149"/>
                    </a:lnTo>
                    <a:lnTo>
                      <a:pt x="85" y="1149"/>
                    </a:lnTo>
                    <a:lnTo>
                      <a:pt x="97" y="1149"/>
                    </a:lnTo>
                    <a:lnTo>
                      <a:pt x="111" y="1149"/>
                    </a:lnTo>
                    <a:lnTo>
                      <a:pt x="127" y="1149"/>
                    </a:lnTo>
                    <a:lnTo>
                      <a:pt x="146" y="1149"/>
                    </a:lnTo>
                    <a:lnTo>
                      <a:pt x="168" y="1149"/>
                    </a:lnTo>
                    <a:lnTo>
                      <a:pt x="195" y="1149"/>
                    </a:lnTo>
                    <a:lnTo>
                      <a:pt x="226" y="1149"/>
                    </a:lnTo>
                    <a:lnTo>
                      <a:pt x="226" y="933"/>
                    </a:lnTo>
                    <a:lnTo>
                      <a:pt x="226" y="765"/>
                    </a:lnTo>
                    <a:lnTo>
                      <a:pt x="226" y="503"/>
                    </a:lnTo>
                    <a:lnTo>
                      <a:pt x="226" y="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6" name="Freeform 83">
                <a:extLst>
                  <a:ext uri="{FF2B5EF4-FFF2-40B4-BE49-F238E27FC236}">
                    <a16:creationId xmlns:a16="http://schemas.microsoft.com/office/drawing/2014/main" id="{86CE87D5-C0A8-4199-B71D-290A674F82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5" y="2593"/>
                <a:ext cx="95" cy="574"/>
              </a:xfrm>
              <a:custGeom>
                <a:avLst/>
                <a:gdLst>
                  <a:gd name="T0" fmla="*/ 48 w 190"/>
                  <a:gd name="T1" fmla="*/ 0 h 1149"/>
                  <a:gd name="T2" fmla="*/ 45 w 190"/>
                  <a:gd name="T3" fmla="*/ 0 h 1149"/>
                  <a:gd name="T4" fmla="*/ 43 w 190"/>
                  <a:gd name="T5" fmla="*/ 0 h 1149"/>
                  <a:gd name="T6" fmla="*/ 41 w 190"/>
                  <a:gd name="T7" fmla="*/ 0 h 1149"/>
                  <a:gd name="T8" fmla="*/ 39 w 190"/>
                  <a:gd name="T9" fmla="*/ 0 h 1149"/>
                  <a:gd name="T10" fmla="*/ 38 w 190"/>
                  <a:gd name="T11" fmla="*/ 0 h 1149"/>
                  <a:gd name="T12" fmla="*/ 36 w 190"/>
                  <a:gd name="T13" fmla="*/ 0 h 1149"/>
                  <a:gd name="T14" fmla="*/ 34 w 190"/>
                  <a:gd name="T15" fmla="*/ 0 h 1149"/>
                  <a:gd name="T16" fmla="*/ 32 w 190"/>
                  <a:gd name="T17" fmla="*/ 0 h 1149"/>
                  <a:gd name="T18" fmla="*/ 30 w 190"/>
                  <a:gd name="T19" fmla="*/ 0 h 1149"/>
                  <a:gd name="T20" fmla="*/ 28 w 190"/>
                  <a:gd name="T21" fmla="*/ 0 h 1149"/>
                  <a:gd name="T22" fmla="*/ 25 w 190"/>
                  <a:gd name="T23" fmla="*/ 0 h 1149"/>
                  <a:gd name="T24" fmla="*/ 21 w 190"/>
                  <a:gd name="T25" fmla="*/ 0 h 1149"/>
                  <a:gd name="T26" fmla="*/ 17 w 190"/>
                  <a:gd name="T27" fmla="*/ 0 h 1149"/>
                  <a:gd name="T28" fmla="*/ 13 w 190"/>
                  <a:gd name="T29" fmla="*/ 0 h 1149"/>
                  <a:gd name="T30" fmla="*/ 7 w 190"/>
                  <a:gd name="T31" fmla="*/ 0 h 1149"/>
                  <a:gd name="T32" fmla="*/ 0 w 190"/>
                  <a:gd name="T33" fmla="*/ 0 h 1149"/>
                  <a:gd name="T34" fmla="*/ 0 w 190"/>
                  <a:gd name="T35" fmla="*/ 53 h 1149"/>
                  <a:gd name="T36" fmla="*/ 0 w 190"/>
                  <a:gd name="T37" fmla="*/ 95 h 1149"/>
                  <a:gd name="T38" fmla="*/ 0 w 190"/>
                  <a:gd name="T39" fmla="*/ 161 h 1149"/>
                  <a:gd name="T40" fmla="*/ 0 w 190"/>
                  <a:gd name="T41" fmla="*/ 287 h 1149"/>
                  <a:gd name="T42" fmla="*/ 3 w 190"/>
                  <a:gd name="T43" fmla="*/ 287 h 1149"/>
                  <a:gd name="T44" fmla="*/ 6 w 190"/>
                  <a:gd name="T45" fmla="*/ 287 h 1149"/>
                  <a:gd name="T46" fmla="*/ 8 w 190"/>
                  <a:gd name="T47" fmla="*/ 287 h 1149"/>
                  <a:gd name="T48" fmla="*/ 9 w 190"/>
                  <a:gd name="T49" fmla="*/ 287 h 1149"/>
                  <a:gd name="T50" fmla="*/ 11 w 190"/>
                  <a:gd name="T51" fmla="*/ 287 h 1149"/>
                  <a:gd name="T52" fmla="*/ 13 w 190"/>
                  <a:gd name="T53" fmla="*/ 287 h 1149"/>
                  <a:gd name="T54" fmla="*/ 14 w 190"/>
                  <a:gd name="T55" fmla="*/ 287 h 1149"/>
                  <a:gd name="T56" fmla="*/ 16 w 190"/>
                  <a:gd name="T57" fmla="*/ 287 h 1149"/>
                  <a:gd name="T58" fmla="*/ 18 w 190"/>
                  <a:gd name="T59" fmla="*/ 287 h 1149"/>
                  <a:gd name="T60" fmla="*/ 21 w 190"/>
                  <a:gd name="T61" fmla="*/ 287 h 1149"/>
                  <a:gd name="T62" fmla="*/ 24 w 190"/>
                  <a:gd name="T63" fmla="*/ 287 h 1149"/>
                  <a:gd name="T64" fmla="*/ 27 w 190"/>
                  <a:gd name="T65" fmla="*/ 287 h 1149"/>
                  <a:gd name="T66" fmla="*/ 31 w 190"/>
                  <a:gd name="T67" fmla="*/ 287 h 1149"/>
                  <a:gd name="T68" fmla="*/ 36 w 190"/>
                  <a:gd name="T69" fmla="*/ 287 h 1149"/>
                  <a:gd name="T70" fmla="*/ 41 w 190"/>
                  <a:gd name="T71" fmla="*/ 287 h 1149"/>
                  <a:gd name="T72" fmla="*/ 48 w 190"/>
                  <a:gd name="T73" fmla="*/ 287 h 1149"/>
                  <a:gd name="T74" fmla="*/ 48 w 190"/>
                  <a:gd name="T75" fmla="*/ 233 h 1149"/>
                  <a:gd name="T76" fmla="*/ 48 w 190"/>
                  <a:gd name="T77" fmla="*/ 191 h 1149"/>
                  <a:gd name="T78" fmla="*/ 48 w 190"/>
                  <a:gd name="T79" fmla="*/ 125 h 1149"/>
                  <a:gd name="T80" fmla="*/ 48 w 190"/>
                  <a:gd name="T81" fmla="*/ 0 h 114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90" h="1149">
                    <a:moveTo>
                      <a:pt x="190" y="0"/>
                    </a:moveTo>
                    <a:lnTo>
                      <a:pt x="180" y="0"/>
                    </a:lnTo>
                    <a:lnTo>
                      <a:pt x="171" y="0"/>
                    </a:lnTo>
                    <a:lnTo>
                      <a:pt x="163" y="0"/>
                    </a:lnTo>
                    <a:lnTo>
                      <a:pt x="155" y="0"/>
                    </a:lnTo>
                    <a:lnTo>
                      <a:pt x="149" y="0"/>
                    </a:lnTo>
                    <a:lnTo>
                      <a:pt x="142" y="0"/>
                    </a:lnTo>
                    <a:lnTo>
                      <a:pt x="135" y="0"/>
                    </a:lnTo>
                    <a:lnTo>
                      <a:pt x="127" y="0"/>
                    </a:lnTo>
                    <a:lnTo>
                      <a:pt x="119" y="0"/>
                    </a:lnTo>
                    <a:lnTo>
                      <a:pt x="109" y="0"/>
                    </a:lnTo>
                    <a:lnTo>
                      <a:pt x="97" y="0"/>
                    </a:lnTo>
                    <a:lnTo>
                      <a:pt x="83" y="0"/>
                    </a:lnTo>
                    <a:lnTo>
                      <a:pt x="67" y="0"/>
                    </a:lnTo>
                    <a:lnTo>
                      <a:pt x="49" y="0"/>
                    </a:lnTo>
                    <a:lnTo>
                      <a:pt x="26" y="0"/>
                    </a:lnTo>
                    <a:lnTo>
                      <a:pt x="0" y="0"/>
                    </a:lnTo>
                    <a:lnTo>
                      <a:pt x="0" y="215"/>
                    </a:lnTo>
                    <a:lnTo>
                      <a:pt x="0" y="382"/>
                    </a:lnTo>
                    <a:lnTo>
                      <a:pt x="0" y="645"/>
                    </a:lnTo>
                    <a:lnTo>
                      <a:pt x="0" y="1149"/>
                    </a:lnTo>
                    <a:lnTo>
                      <a:pt x="11" y="1149"/>
                    </a:lnTo>
                    <a:lnTo>
                      <a:pt x="21" y="1149"/>
                    </a:lnTo>
                    <a:lnTo>
                      <a:pt x="29" y="1149"/>
                    </a:lnTo>
                    <a:lnTo>
                      <a:pt x="36" y="1149"/>
                    </a:lnTo>
                    <a:lnTo>
                      <a:pt x="43" y="1149"/>
                    </a:lnTo>
                    <a:lnTo>
                      <a:pt x="49" y="1149"/>
                    </a:lnTo>
                    <a:lnTo>
                      <a:pt x="56" y="1149"/>
                    </a:lnTo>
                    <a:lnTo>
                      <a:pt x="64" y="1149"/>
                    </a:lnTo>
                    <a:lnTo>
                      <a:pt x="72" y="1149"/>
                    </a:lnTo>
                    <a:lnTo>
                      <a:pt x="82" y="1149"/>
                    </a:lnTo>
                    <a:lnTo>
                      <a:pt x="94" y="1149"/>
                    </a:lnTo>
                    <a:lnTo>
                      <a:pt x="108" y="1149"/>
                    </a:lnTo>
                    <a:lnTo>
                      <a:pt x="124" y="1149"/>
                    </a:lnTo>
                    <a:lnTo>
                      <a:pt x="142" y="1149"/>
                    </a:lnTo>
                    <a:lnTo>
                      <a:pt x="164" y="1149"/>
                    </a:lnTo>
                    <a:lnTo>
                      <a:pt x="190" y="1149"/>
                    </a:lnTo>
                    <a:lnTo>
                      <a:pt x="190" y="933"/>
                    </a:lnTo>
                    <a:lnTo>
                      <a:pt x="190" y="765"/>
                    </a:lnTo>
                    <a:lnTo>
                      <a:pt x="190" y="503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F9F9F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7" name="Rectangle 84">
                <a:extLst>
                  <a:ext uri="{FF2B5EF4-FFF2-40B4-BE49-F238E27FC236}">
                    <a16:creationId xmlns:a16="http://schemas.microsoft.com/office/drawing/2014/main" id="{427FEBB4-5133-44E4-A1B7-8C4239518F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0" y="2593"/>
                <a:ext cx="76" cy="5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318" name="Freeform 85">
                <a:extLst>
                  <a:ext uri="{FF2B5EF4-FFF2-40B4-BE49-F238E27FC236}">
                    <a16:creationId xmlns:a16="http://schemas.microsoft.com/office/drawing/2014/main" id="{9DDB2397-D5A4-4BCD-BFFE-32F034FE79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6" y="2589"/>
                <a:ext cx="464" cy="8"/>
              </a:xfrm>
              <a:custGeom>
                <a:avLst/>
                <a:gdLst>
                  <a:gd name="T0" fmla="*/ 4 w 929"/>
                  <a:gd name="T1" fmla="*/ 2 h 16"/>
                  <a:gd name="T2" fmla="*/ 2 w 929"/>
                  <a:gd name="T3" fmla="*/ 4 h 16"/>
                  <a:gd name="T4" fmla="*/ 232 w 929"/>
                  <a:gd name="T5" fmla="*/ 4 h 16"/>
                  <a:gd name="T6" fmla="*/ 232 w 929"/>
                  <a:gd name="T7" fmla="*/ 0 h 16"/>
                  <a:gd name="T8" fmla="*/ 2 w 929"/>
                  <a:gd name="T9" fmla="*/ 0 h 16"/>
                  <a:gd name="T10" fmla="*/ 0 w 929"/>
                  <a:gd name="T11" fmla="*/ 2 h 16"/>
                  <a:gd name="T12" fmla="*/ 2 w 929"/>
                  <a:gd name="T13" fmla="*/ 0 h 16"/>
                  <a:gd name="T14" fmla="*/ 0 w 929"/>
                  <a:gd name="T15" fmla="*/ 1 h 16"/>
                  <a:gd name="T16" fmla="*/ 0 w 929"/>
                  <a:gd name="T17" fmla="*/ 2 h 16"/>
                  <a:gd name="T18" fmla="*/ 0 w 929"/>
                  <a:gd name="T19" fmla="*/ 4 h 16"/>
                  <a:gd name="T20" fmla="*/ 2 w 929"/>
                  <a:gd name="T21" fmla="*/ 4 h 16"/>
                  <a:gd name="T22" fmla="*/ 4 w 929"/>
                  <a:gd name="T23" fmla="*/ 2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29" h="16">
                    <a:moveTo>
                      <a:pt x="16" y="8"/>
                    </a:moveTo>
                    <a:lnTo>
                      <a:pt x="8" y="16"/>
                    </a:lnTo>
                    <a:lnTo>
                      <a:pt x="929" y="16"/>
                    </a:lnTo>
                    <a:lnTo>
                      <a:pt x="929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8"/>
                    </a:lnTo>
                    <a:lnTo>
                      <a:pt x="3" y="14"/>
                    </a:lnTo>
                    <a:lnTo>
                      <a:pt x="8" y="16"/>
                    </a:lnTo>
                    <a:lnTo>
                      <a:pt x="16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19" name="Freeform 86">
                <a:extLst>
                  <a:ext uri="{FF2B5EF4-FFF2-40B4-BE49-F238E27FC236}">
                    <a16:creationId xmlns:a16="http://schemas.microsoft.com/office/drawing/2014/main" id="{0A77FD8D-5AEC-4E1F-B5BB-58FD7124C3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6" y="2593"/>
                <a:ext cx="8" cy="579"/>
              </a:xfrm>
              <a:custGeom>
                <a:avLst/>
                <a:gdLst>
                  <a:gd name="T0" fmla="*/ 2 w 16"/>
                  <a:gd name="T1" fmla="*/ 286 h 1158"/>
                  <a:gd name="T2" fmla="*/ 4 w 16"/>
                  <a:gd name="T3" fmla="*/ 288 h 1158"/>
                  <a:gd name="T4" fmla="*/ 4 w 16"/>
                  <a:gd name="T5" fmla="*/ 0 h 1158"/>
                  <a:gd name="T6" fmla="*/ 0 w 16"/>
                  <a:gd name="T7" fmla="*/ 0 h 1158"/>
                  <a:gd name="T8" fmla="*/ 0 w 16"/>
                  <a:gd name="T9" fmla="*/ 288 h 1158"/>
                  <a:gd name="T10" fmla="*/ 2 w 16"/>
                  <a:gd name="T11" fmla="*/ 290 h 1158"/>
                  <a:gd name="T12" fmla="*/ 0 w 16"/>
                  <a:gd name="T13" fmla="*/ 288 h 1158"/>
                  <a:gd name="T14" fmla="*/ 1 w 16"/>
                  <a:gd name="T15" fmla="*/ 289 h 1158"/>
                  <a:gd name="T16" fmla="*/ 2 w 16"/>
                  <a:gd name="T17" fmla="*/ 290 h 1158"/>
                  <a:gd name="T18" fmla="*/ 4 w 16"/>
                  <a:gd name="T19" fmla="*/ 289 h 1158"/>
                  <a:gd name="T20" fmla="*/ 4 w 16"/>
                  <a:gd name="T21" fmla="*/ 288 h 1158"/>
                  <a:gd name="T22" fmla="*/ 2 w 16"/>
                  <a:gd name="T23" fmla="*/ 286 h 11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1158">
                    <a:moveTo>
                      <a:pt x="8" y="1142"/>
                    </a:moveTo>
                    <a:lnTo>
                      <a:pt x="16" y="1150"/>
                    </a:lnTo>
                    <a:lnTo>
                      <a:pt x="16" y="0"/>
                    </a:lnTo>
                    <a:lnTo>
                      <a:pt x="0" y="0"/>
                    </a:lnTo>
                    <a:lnTo>
                      <a:pt x="0" y="1150"/>
                    </a:lnTo>
                    <a:lnTo>
                      <a:pt x="8" y="1158"/>
                    </a:lnTo>
                    <a:lnTo>
                      <a:pt x="0" y="1150"/>
                    </a:lnTo>
                    <a:lnTo>
                      <a:pt x="3" y="1156"/>
                    </a:lnTo>
                    <a:lnTo>
                      <a:pt x="8" y="1158"/>
                    </a:lnTo>
                    <a:lnTo>
                      <a:pt x="14" y="1156"/>
                    </a:lnTo>
                    <a:lnTo>
                      <a:pt x="16" y="1150"/>
                    </a:lnTo>
                    <a:lnTo>
                      <a:pt x="8" y="114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0" name="Freeform 87">
                <a:extLst>
                  <a:ext uri="{FF2B5EF4-FFF2-40B4-BE49-F238E27FC236}">
                    <a16:creationId xmlns:a16="http://schemas.microsoft.com/office/drawing/2014/main" id="{35C3607A-7A0D-4A31-B467-045458B894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0" y="3163"/>
                <a:ext cx="464" cy="9"/>
              </a:xfrm>
              <a:custGeom>
                <a:avLst/>
                <a:gdLst>
                  <a:gd name="T0" fmla="*/ 228 w 929"/>
                  <a:gd name="T1" fmla="*/ 3 h 16"/>
                  <a:gd name="T2" fmla="*/ 230 w 929"/>
                  <a:gd name="T3" fmla="*/ 0 h 16"/>
                  <a:gd name="T4" fmla="*/ 0 w 929"/>
                  <a:gd name="T5" fmla="*/ 0 h 16"/>
                  <a:gd name="T6" fmla="*/ 0 w 929"/>
                  <a:gd name="T7" fmla="*/ 5 h 16"/>
                  <a:gd name="T8" fmla="*/ 230 w 929"/>
                  <a:gd name="T9" fmla="*/ 5 h 16"/>
                  <a:gd name="T10" fmla="*/ 232 w 929"/>
                  <a:gd name="T11" fmla="*/ 3 h 16"/>
                  <a:gd name="T12" fmla="*/ 230 w 929"/>
                  <a:gd name="T13" fmla="*/ 5 h 16"/>
                  <a:gd name="T14" fmla="*/ 231 w 929"/>
                  <a:gd name="T15" fmla="*/ 5 h 16"/>
                  <a:gd name="T16" fmla="*/ 232 w 929"/>
                  <a:gd name="T17" fmla="*/ 3 h 16"/>
                  <a:gd name="T18" fmla="*/ 231 w 929"/>
                  <a:gd name="T19" fmla="*/ 1 h 16"/>
                  <a:gd name="T20" fmla="*/ 230 w 929"/>
                  <a:gd name="T21" fmla="*/ 0 h 16"/>
                  <a:gd name="T22" fmla="*/ 228 w 929"/>
                  <a:gd name="T23" fmla="*/ 3 h 1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29" h="16">
                    <a:moveTo>
                      <a:pt x="913" y="8"/>
                    </a:moveTo>
                    <a:lnTo>
                      <a:pt x="921" y="0"/>
                    </a:lnTo>
                    <a:lnTo>
                      <a:pt x="0" y="0"/>
                    </a:lnTo>
                    <a:lnTo>
                      <a:pt x="0" y="16"/>
                    </a:lnTo>
                    <a:lnTo>
                      <a:pt x="921" y="16"/>
                    </a:lnTo>
                    <a:lnTo>
                      <a:pt x="929" y="8"/>
                    </a:lnTo>
                    <a:lnTo>
                      <a:pt x="921" y="16"/>
                    </a:lnTo>
                    <a:lnTo>
                      <a:pt x="926" y="14"/>
                    </a:lnTo>
                    <a:lnTo>
                      <a:pt x="929" y="8"/>
                    </a:lnTo>
                    <a:lnTo>
                      <a:pt x="926" y="2"/>
                    </a:lnTo>
                    <a:lnTo>
                      <a:pt x="921" y="0"/>
                    </a:lnTo>
                    <a:lnTo>
                      <a:pt x="913" y="8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1" name="Freeform 88">
                <a:extLst>
                  <a:ext uri="{FF2B5EF4-FFF2-40B4-BE49-F238E27FC236}">
                    <a16:creationId xmlns:a16="http://schemas.microsoft.com/office/drawing/2014/main" id="{48E309BA-E619-401A-B6AF-EC755454F6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6" y="2589"/>
                <a:ext cx="8" cy="578"/>
              </a:xfrm>
              <a:custGeom>
                <a:avLst/>
                <a:gdLst>
                  <a:gd name="T0" fmla="*/ 2 w 16"/>
                  <a:gd name="T1" fmla="*/ 4 h 1158"/>
                  <a:gd name="T2" fmla="*/ 0 w 16"/>
                  <a:gd name="T3" fmla="*/ 2 h 1158"/>
                  <a:gd name="T4" fmla="*/ 0 w 16"/>
                  <a:gd name="T5" fmla="*/ 289 h 1158"/>
                  <a:gd name="T6" fmla="*/ 4 w 16"/>
                  <a:gd name="T7" fmla="*/ 289 h 1158"/>
                  <a:gd name="T8" fmla="*/ 4 w 16"/>
                  <a:gd name="T9" fmla="*/ 2 h 1158"/>
                  <a:gd name="T10" fmla="*/ 2 w 16"/>
                  <a:gd name="T11" fmla="*/ 0 h 1158"/>
                  <a:gd name="T12" fmla="*/ 4 w 16"/>
                  <a:gd name="T13" fmla="*/ 2 h 1158"/>
                  <a:gd name="T14" fmla="*/ 4 w 16"/>
                  <a:gd name="T15" fmla="*/ 0 h 1158"/>
                  <a:gd name="T16" fmla="*/ 2 w 16"/>
                  <a:gd name="T17" fmla="*/ 0 h 1158"/>
                  <a:gd name="T18" fmla="*/ 1 w 16"/>
                  <a:gd name="T19" fmla="*/ 0 h 1158"/>
                  <a:gd name="T20" fmla="*/ 0 w 16"/>
                  <a:gd name="T21" fmla="*/ 2 h 1158"/>
                  <a:gd name="T22" fmla="*/ 2 w 16"/>
                  <a:gd name="T23" fmla="*/ 4 h 115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6" h="1158">
                    <a:moveTo>
                      <a:pt x="8" y="16"/>
                    </a:moveTo>
                    <a:lnTo>
                      <a:pt x="0" y="8"/>
                    </a:lnTo>
                    <a:lnTo>
                      <a:pt x="0" y="1158"/>
                    </a:lnTo>
                    <a:lnTo>
                      <a:pt x="16" y="1158"/>
                    </a:lnTo>
                    <a:lnTo>
                      <a:pt x="16" y="8"/>
                    </a:lnTo>
                    <a:lnTo>
                      <a:pt x="8" y="0"/>
                    </a:lnTo>
                    <a:lnTo>
                      <a:pt x="16" y="8"/>
                    </a:lnTo>
                    <a:lnTo>
                      <a:pt x="13" y="2"/>
                    </a:lnTo>
                    <a:lnTo>
                      <a:pt x="8" y="0"/>
                    </a:lnTo>
                    <a:lnTo>
                      <a:pt x="2" y="2"/>
                    </a:lnTo>
                    <a:lnTo>
                      <a:pt x="0" y="8"/>
                    </a:lnTo>
                    <a:lnTo>
                      <a:pt x="8" y="1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2" name="Freeform 89">
                <a:extLst>
                  <a:ext uri="{FF2B5EF4-FFF2-40B4-BE49-F238E27FC236}">
                    <a16:creationId xmlns:a16="http://schemas.microsoft.com/office/drawing/2014/main" id="{589FCB5D-85E2-4B17-9CC3-FFFD9DAEC0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2591"/>
                <a:ext cx="575" cy="574"/>
              </a:xfrm>
              <a:custGeom>
                <a:avLst/>
                <a:gdLst>
                  <a:gd name="T0" fmla="*/ 0 w 1148"/>
                  <a:gd name="T1" fmla="*/ 48 h 1147"/>
                  <a:gd name="T2" fmla="*/ 48 w 1148"/>
                  <a:gd name="T3" fmla="*/ 0 h 1147"/>
                  <a:gd name="T4" fmla="*/ 288 w 1148"/>
                  <a:gd name="T5" fmla="*/ 240 h 1147"/>
                  <a:gd name="T6" fmla="*/ 240 w 1148"/>
                  <a:gd name="T7" fmla="*/ 287 h 1147"/>
                  <a:gd name="T8" fmla="*/ 0 w 1148"/>
                  <a:gd name="T9" fmla="*/ 48 h 1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48" h="1147">
                    <a:moveTo>
                      <a:pt x="0" y="190"/>
                    </a:moveTo>
                    <a:lnTo>
                      <a:pt x="190" y="0"/>
                    </a:lnTo>
                    <a:lnTo>
                      <a:pt x="1148" y="957"/>
                    </a:lnTo>
                    <a:lnTo>
                      <a:pt x="958" y="1147"/>
                    </a:lnTo>
                    <a:lnTo>
                      <a:pt x="0" y="190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3" name="Freeform 90">
                <a:extLst>
                  <a:ext uri="{FF2B5EF4-FFF2-40B4-BE49-F238E27FC236}">
                    <a16:creationId xmlns:a16="http://schemas.microsoft.com/office/drawing/2014/main" id="{1BE24945-E7A2-4782-970B-AF9D643C7D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2" y="2587"/>
                <a:ext cx="101" cy="101"/>
              </a:xfrm>
              <a:custGeom>
                <a:avLst/>
                <a:gdLst>
                  <a:gd name="T0" fmla="*/ 50 w 202"/>
                  <a:gd name="T1" fmla="*/ 1 h 201"/>
                  <a:gd name="T2" fmla="*/ 48 w 202"/>
                  <a:gd name="T3" fmla="*/ 1 h 201"/>
                  <a:gd name="T4" fmla="*/ 0 w 202"/>
                  <a:gd name="T5" fmla="*/ 48 h 201"/>
                  <a:gd name="T6" fmla="*/ 3 w 202"/>
                  <a:gd name="T7" fmla="*/ 51 h 201"/>
                  <a:gd name="T8" fmla="*/ 50 w 202"/>
                  <a:gd name="T9" fmla="*/ 3 h 201"/>
                  <a:gd name="T10" fmla="*/ 48 w 202"/>
                  <a:gd name="T11" fmla="*/ 3 h 201"/>
                  <a:gd name="T12" fmla="*/ 50 w 202"/>
                  <a:gd name="T13" fmla="*/ 3 h 201"/>
                  <a:gd name="T14" fmla="*/ 51 w 202"/>
                  <a:gd name="T15" fmla="*/ 2 h 201"/>
                  <a:gd name="T16" fmla="*/ 50 w 202"/>
                  <a:gd name="T17" fmla="*/ 1 h 201"/>
                  <a:gd name="T18" fmla="*/ 49 w 202"/>
                  <a:gd name="T19" fmla="*/ 0 h 201"/>
                  <a:gd name="T20" fmla="*/ 48 w 202"/>
                  <a:gd name="T21" fmla="*/ 1 h 201"/>
                  <a:gd name="T22" fmla="*/ 50 w 202"/>
                  <a:gd name="T23" fmla="*/ 1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2" h="201">
                    <a:moveTo>
                      <a:pt x="199" y="2"/>
                    </a:moveTo>
                    <a:lnTo>
                      <a:pt x="190" y="2"/>
                    </a:lnTo>
                    <a:lnTo>
                      <a:pt x="0" y="192"/>
                    </a:lnTo>
                    <a:lnTo>
                      <a:pt x="9" y="201"/>
                    </a:lnTo>
                    <a:lnTo>
                      <a:pt x="199" y="11"/>
                    </a:lnTo>
                    <a:lnTo>
                      <a:pt x="190" y="11"/>
                    </a:lnTo>
                    <a:lnTo>
                      <a:pt x="199" y="11"/>
                    </a:lnTo>
                    <a:lnTo>
                      <a:pt x="202" y="7"/>
                    </a:lnTo>
                    <a:lnTo>
                      <a:pt x="199" y="2"/>
                    </a:lnTo>
                    <a:lnTo>
                      <a:pt x="195" y="0"/>
                    </a:lnTo>
                    <a:lnTo>
                      <a:pt x="190" y="2"/>
                    </a:lnTo>
                    <a:lnTo>
                      <a:pt x="199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4" name="Freeform 91">
                <a:extLst>
                  <a:ext uri="{FF2B5EF4-FFF2-40B4-BE49-F238E27FC236}">
                    <a16:creationId xmlns:a16="http://schemas.microsoft.com/office/drawing/2014/main" id="{6953A97A-FAF4-4009-B843-257175833C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7" y="2589"/>
                <a:ext cx="485" cy="484"/>
              </a:xfrm>
              <a:custGeom>
                <a:avLst/>
                <a:gdLst>
                  <a:gd name="T0" fmla="*/ 242 w 970"/>
                  <a:gd name="T1" fmla="*/ 241 h 969"/>
                  <a:gd name="T2" fmla="*/ 242 w 970"/>
                  <a:gd name="T3" fmla="*/ 239 h 969"/>
                  <a:gd name="T4" fmla="*/ 3 w 970"/>
                  <a:gd name="T5" fmla="*/ 0 h 969"/>
                  <a:gd name="T6" fmla="*/ 0 w 970"/>
                  <a:gd name="T7" fmla="*/ 2 h 969"/>
                  <a:gd name="T8" fmla="*/ 240 w 970"/>
                  <a:gd name="T9" fmla="*/ 241 h 969"/>
                  <a:gd name="T10" fmla="*/ 240 w 970"/>
                  <a:gd name="T11" fmla="*/ 239 h 969"/>
                  <a:gd name="T12" fmla="*/ 240 w 970"/>
                  <a:gd name="T13" fmla="*/ 241 h 969"/>
                  <a:gd name="T14" fmla="*/ 241 w 970"/>
                  <a:gd name="T15" fmla="*/ 242 h 969"/>
                  <a:gd name="T16" fmla="*/ 242 w 970"/>
                  <a:gd name="T17" fmla="*/ 241 h 969"/>
                  <a:gd name="T18" fmla="*/ 243 w 970"/>
                  <a:gd name="T19" fmla="*/ 240 h 969"/>
                  <a:gd name="T20" fmla="*/ 242 w 970"/>
                  <a:gd name="T21" fmla="*/ 239 h 969"/>
                  <a:gd name="T22" fmla="*/ 242 w 970"/>
                  <a:gd name="T23" fmla="*/ 241 h 96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70" h="969">
                    <a:moveTo>
                      <a:pt x="968" y="967"/>
                    </a:moveTo>
                    <a:lnTo>
                      <a:pt x="968" y="957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958" y="967"/>
                    </a:lnTo>
                    <a:lnTo>
                      <a:pt x="958" y="957"/>
                    </a:lnTo>
                    <a:lnTo>
                      <a:pt x="958" y="967"/>
                    </a:lnTo>
                    <a:lnTo>
                      <a:pt x="963" y="969"/>
                    </a:lnTo>
                    <a:lnTo>
                      <a:pt x="968" y="967"/>
                    </a:lnTo>
                    <a:lnTo>
                      <a:pt x="970" y="962"/>
                    </a:lnTo>
                    <a:lnTo>
                      <a:pt x="968" y="957"/>
                    </a:lnTo>
                    <a:lnTo>
                      <a:pt x="968" y="9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5" name="Freeform 92">
                <a:extLst>
                  <a:ext uri="{FF2B5EF4-FFF2-40B4-BE49-F238E27FC236}">
                    <a16:creationId xmlns:a16="http://schemas.microsoft.com/office/drawing/2014/main" id="{29472F5B-4D3E-4FA4-A0D8-F39CA0E306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0" y="3067"/>
                <a:ext cx="101" cy="101"/>
              </a:xfrm>
              <a:custGeom>
                <a:avLst/>
                <a:gdLst>
                  <a:gd name="T0" fmla="*/ 1 w 202"/>
                  <a:gd name="T1" fmla="*/ 50 h 202"/>
                  <a:gd name="T2" fmla="*/ 3 w 202"/>
                  <a:gd name="T3" fmla="*/ 50 h 202"/>
                  <a:gd name="T4" fmla="*/ 51 w 202"/>
                  <a:gd name="T5" fmla="*/ 3 h 202"/>
                  <a:gd name="T6" fmla="*/ 48 w 202"/>
                  <a:gd name="T7" fmla="*/ 0 h 202"/>
                  <a:gd name="T8" fmla="*/ 1 w 202"/>
                  <a:gd name="T9" fmla="*/ 48 h 202"/>
                  <a:gd name="T10" fmla="*/ 3 w 202"/>
                  <a:gd name="T11" fmla="*/ 48 h 202"/>
                  <a:gd name="T12" fmla="*/ 1 w 202"/>
                  <a:gd name="T13" fmla="*/ 48 h 202"/>
                  <a:gd name="T14" fmla="*/ 0 w 202"/>
                  <a:gd name="T15" fmla="*/ 49 h 202"/>
                  <a:gd name="T16" fmla="*/ 1 w 202"/>
                  <a:gd name="T17" fmla="*/ 50 h 202"/>
                  <a:gd name="T18" fmla="*/ 2 w 202"/>
                  <a:gd name="T19" fmla="*/ 51 h 202"/>
                  <a:gd name="T20" fmla="*/ 3 w 202"/>
                  <a:gd name="T21" fmla="*/ 50 h 202"/>
                  <a:gd name="T22" fmla="*/ 1 w 202"/>
                  <a:gd name="T23" fmla="*/ 50 h 20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2" h="202">
                    <a:moveTo>
                      <a:pt x="2" y="200"/>
                    </a:moveTo>
                    <a:lnTo>
                      <a:pt x="12" y="200"/>
                    </a:lnTo>
                    <a:lnTo>
                      <a:pt x="202" y="10"/>
                    </a:lnTo>
                    <a:lnTo>
                      <a:pt x="192" y="0"/>
                    </a:lnTo>
                    <a:lnTo>
                      <a:pt x="2" y="191"/>
                    </a:lnTo>
                    <a:lnTo>
                      <a:pt x="12" y="191"/>
                    </a:lnTo>
                    <a:lnTo>
                      <a:pt x="2" y="191"/>
                    </a:lnTo>
                    <a:lnTo>
                      <a:pt x="0" y="195"/>
                    </a:lnTo>
                    <a:lnTo>
                      <a:pt x="2" y="200"/>
                    </a:lnTo>
                    <a:lnTo>
                      <a:pt x="7" y="202"/>
                    </a:lnTo>
                    <a:lnTo>
                      <a:pt x="12" y="200"/>
                    </a:lnTo>
                    <a:lnTo>
                      <a:pt x="2" y="20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6" name="Freeform 93">
                <a:extLst>
                  <a:ext uri="{FF2B5EF4-FFF2-40B4-BE49-F238E27FC236}">
                    <a16:creationId xmlns:a16="http://schemas.microsoft.com/office/drawing/2014/main" id="{5CDBB9DE-55C8-4639-80B6-C7075F8B2E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1" y="2682"/>
                <a:ext cx="485" cy="485"/>
              </a:xfrm>
              <a:custGeom>
                <a:avLst/>
                <a:gdLst>
                  <a:gd name="T0" fmla="*/ 1 w 970"/>
                  <a:gd name="T1" fmla="*/ 1 h 969"/>
                  <a:gd name="T2" fmla="*/ 1 w 970"/>
                  <a:gd name="T3" fmla="*/ 3 h 969"/>
                  <a:gd name="T4" fmla="*/ 240 w 970"/>
                  <a:gd name="T5" fmla="*/ 243 h 969"/>
                  <a:gd name="T6" fmla="*/ 243 w 970"/>
                  <a:gd name="T7" fmla="*/ 240 h 969"/>
                  <a:gd name="T8" fmla="*/ 3 w 970"/>
                  <a:gd name="T9" fmla="*/ 1 h 969"/>
                  <a:gd name="T10" fmla="*/ 3 w 970"/>
                  <a:gd name="T11" fmla="*/ 3 h 969"/>
                  <a:gd name="T12" fmla="*/ 3 w 970"/>
                  <a:gd name="T13" fmla="*/ 1 h 969"/>
                  <a:gd name="T14" fmla="*/ 2 w 970"/>
                  <a:gd name="T15" fmla="*/ 0 h 969"/>
                  <a:gd name="T16" fmla="*/ 1 w 970"/>
                  <a:gd name="T17" fmla="*/ 1 h 969"/>
                  <a:gd name="T18" fmla="*/ 0 w 970"/>
                  <a:gd name="T19" fmla="*/ 2 h 969"/>
                  <a:gd name="T20" fmla="*/ 1 w 970"/>
                  <a:gd name="T21" fmla="*/ 3 h 969"/>
                  <a:gd name="T22" fmla="*/ 1 w 970"/>
                  <a:gd name="T23" fmla="*/ 1 h 96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970" h="969">
                    <a:moveTo>
                      <a:pt x="2" y="2"/>
                    </a:moveTo>
                    <a:lnTo>
                      <a:pt x="2" y="11"/>
                    </a:lnTo>
                    <a:lnTo>
                      <a:pt x="960" y="969"/>
                    </a:lnTo>
                    <a:lnTo>
                      <a:pt x="970" y="960"/>
                    </a:lnTo>
                    <a:lnTo>
                      <a:pt x="11" y="2"/>
                    </a:lnTo>
                    <a:lnTo>
                      <a:pt x="11" y="11"/>
                    </a:lnTo>
                    <a:lnTo>
                      <a:pt x="11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7" name="Freeform 94">
                <a:extLst>
                  <a:ext uri="{FF2B5EF4-FFF2-40B4-BE49-F238E27FC236}">
                    <a16:creationId xmlns:a16="http://schemas.microsoft.com/office/drawing/2014/main" id="{9B712E97-7347-4A72-B32A-6B870A2577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5" y="2582"/>
                <a:ext cx="592" cy="592"/>
              </a:xfrm>
              <a:custGeom>
                <a:avLst/>
                <a:gdLst>
                  <a:gd name="T0" fmla="*/ 0 w 1185"/>
                  <a:gd name="T1" fmla="*/ 248 h 1185"/>
                  <a:gd name="T2" fmla="*/ 248 w 1185"/>
                  <a:gd name="T3" fmla="*/ 0 h 1185"/>
                  <a:gd name="T4" fmla="*/ 296 w 1185"/>
                  <a:gd name="T5" fmla="*/ 47 h 1185"/>
                  <a:gd name="T6" fmla="*/ 47 w 1185"/>
                  <a:gd name="T7" fmla="*/ 296 h 1185"/>
                  <a:gd name="T8" fmla="*/ 0 w 1185"/>
                  <a:gd name="T9" fmla="*/ 248 h 118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185" h="1185">
                    <a:moveTo>
                      <a:pt x="0" y="995"/>
                    </a:moveTo>
                    <a:lnTo>
                      <a:pt x="994" y="0"/>
                    </a:lnTo>
                    <a:lnTo>
                      <a:pt x="1185" y="190"/>
                    </a:lnTo>
                    <a:lnTo>
                      <a:pt x="191" y="1185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4C4C4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8" name="Freeform 95">
                <a:extLst>
                  <a:ext uri="{FF2B5EF4-FFF2-40B4-BE49-F238E27FC236}">
                    <a16:creationId xmlns:a16="http://schemas.microsoft.com/office/drawing/2014/main" id="{57AB6611-2185-470F-BCFE-6D2E686B46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2" y="2578"/>
                <a:ext cx="503" cy="503"/>
              </a:xfrm>
              <a:custGeom>
                <a:avLst/>
                <a:gdLst>
                  <a:gd name="T0" fmla="*/ 251 w 1006"/>
                  <a:gd name="T1" fmla="*/ 1 h 1006"/>
                  <a:gd name="T2" fmla="*/ 249 w 1006"/>
                  <a:gd name="T3" fmla="*/ 1 h 1006"/>
                  <a:gd name="T4" fmla="*/ 0 w 1006"/>
                  <a:gd name="T5" fmla="*/ 250 h 1006"/>
                  <a:gd name="T6" fmla="*/ 3 w 1006"/>
                  <a:gd name="T7" fmla="*/ 252 h 1006"/>
                  <a:gd name="T8" fmla="*/ 251 w 1006"/>
                  <a:gd name="T9" fmla="*/ 3 h 1006"/>
                  <a:gd name="T10" fmla="*/ 249 w 1006"/>
                  <a:gd name="T11" fmla="*/ 3 h 1006"/>
                  <a:gd name="T12" fmla="*/ 251 w 1006"/>
                  <a:gd name="T13" fmla="*/ 3 h 1006"/>
                  <a:gd name="T14" fmla="*/ 252 w 1006"/>
                  <a:gd name="T15" fmla="*/ 2 h 1006"/>
                  <a:gd name="T16" fmla="*/ 251 w 1006"/>
                  <a:gd name="T17" fmla="*/ 1 h 1006"/>
                  <a:gd name="T18" fmla="*/ 250 w 1006"/>
                  <a:gd name="T19" fmla="*/ 0 h 1006"/>
                  <a:gd name="T20" fmla="*/ 249 w 1006"/>
                  <a:gd name="T21" fmla="*/ 1 h 1006"/>
                  <a:gd name="T22" fmla="*/ 251 w 1006"/>
                  <a:gd name="T23" fmla="*/ 1 h 10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06" h="1006">
                    <a:moveTo>
                      <a:pt x="1004" y="3"/>
                    </a:moveTo>
                    <a:lnTo>
                      <a:pt x="994" y="3"/>
                    </a:lnTo>
                    <a:lnTo>
                      <a:pt x="0" y="997"/>
                    </a:lnTo>
                    <a:lnTo>
                      <a:pt x="10" y="1006"/>
                    </a:lnTo>
                    <a:lnTo>
                      <a:pt x="1004" y="12"/>
                    </a:lnTo>
                    <a:lnTo>
                      <a:pt x="994" y="12"/>
                    </a:lnTo>
                    <a:lnTo>
                      <a:pt x="1004" y="12"/>
                    </a:lnTo>
                    <a:lnTo>
                      <a:pt x="1006" y="7"/>
                    </a:lnTo>
                    <a:lnTo>
                      <a:pt x="1004" y="3"/>
                    </a:lnTo>
                    <a:lnTo>
                      <a:pt x="999" y="0"/>
                    </a:lnTo>
                    <a:lnTo>
                      <a:pt x="994" y="3"/>
                    </a:lnTo>
                    <a:lnTo>
                      <a:pt x="1004" y="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29" name="Freeform 96">
                <a:extLst>
                  <a:ext uri="{FF2B5EF4-FFF2-40B4-BE49-F238E27FC236}">
                    <a16:creationId xmlns:a16="http://schemas.microsoft.com/office/drawing/2014/main" id="{4F7F063D-8BD8-4773-9504-791FA270E5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9" y="2579"/>
                <a:ext cx="102" cy="101"/>
              </a:xfrm>
              <a:custGeom>
                <a:avLst/>
                <a:gdLst>
                  <a:gd name="T0" fmla="*/ 51 w 203"/>
                  <a:gd name="T1" fmla="*/ 50 h 201"/>
                  <a:gd name="T2" fmla="*/ 51 w 203"/>
                  <a:gd name="T3" fmla="*/ 48 h 201"/>
                  <a:gd name="T4" fmla="*/ 3 w 203"/>
                  <a:gd name="T5" fmla="*/ 0 h 201"/>
                  <a:gd name="T6" fmla="*/ 0 w 203"/>
                  <a:gd name="T7" fmla="*/ 3 h 201"/>
                  <a:gd name="T8" fmla="*/ 48 w 203"/>
                  <a:gd name="T9" fmla="*/ 50 h 201"/>
                  <a:gd name="T10" fmla="*/ 48 w 203"/>
                  <a:gd name="T11" fmla="*/ 48 h 201"/>
                  <a:gd name="T12" fmla="*/ 48 w 203"/>
                  <a:gd name="T13" fmla="*/ 50 h 201"/>
                  <a:gd name="T14" fmla="*/ 49 w 203"/>
                  <a:gd name="T15" fmla="*/ 51 h 201"/>
                  <a:gd name="T16" fmla="*/ 51 w 203"/>
                  <a:gd name="T17" fmla="*/ 50 h 201"/>
                  <a:gd name="T18" fmla="*/ 51 w 203"/>
                  <a:gd name="T19" fmla="*/ 49 h 201"/>
                  <a:gd name="T20" fmla="*/ 51 w 203"/>
                  <a:gd name="T21" fmla="*/ 48 h 201"/>
                  <a:gd name="T22" fmla="*/ 51 w 203"/>
                  <a:gd name="T23" fmla="*/ 50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3" h="201">
                    <a:moveTo>
                      <a:pt x="201" y="199"/>
                    </a:moveTo>
                    <a:lnTo>
                      <a:pt x="201" y="190"/>
                    </a:lnTo>
                    <a:lnTo>
                      <a:pt x="10" y="0"/>
                    </a:lnTo>
                    <a:lnTo>
                      <a:pt x="0" y="9"/>
                    </a:lnTo>
                    <a:lnTo>
                      <a:pt x="192" y="199"/>
                    </a:lnTo>
                    <a:lnTo>
                      <a:pt x="192" y="190"/>
                    </a:lnTo>
                    <a:lnTo>
                      <a:pt x="192" y="199"/>
                    </a:lnTo>
                    <a:lnTo>
                      <a:pt x="196" y="201"/>
                    </a:lnTo>
                    <a:lnTo>
                      <a:pt x="201" y="199"/>
                    </a:lnTo>
                    <a:lnTo>
                      <a:pt x="203" y="194"/>
                    </a:lnTo>
                    <a:lnTo>
                      <a:pt x="201" y="190"/>
                    </a:lnTo>
                    <a:lnTo>
                      <a:pt x="201" y="19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0" name="Freeform 97">
                <a:extLst>
                  <a:ext uri="{FF2B5EF4-FFF2-40B4-BE49-F238E27FC236}">
                    <a16:creationId xmlns:a16="http://schemas.microsoft.com/office/drawing/2014/main" id="{440879B4-E0D2-430A-BBD7-69E66BF07E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7" y="2674"/>
                <a:ext cx="502" cy="503"/>
              </a:xfrm>
              <a:custGeom>
                <a:avLst/>
                <a:gdLst>
                  <a:gd name="T0" fmla="*/ 0 w 1006"/>
                  <a:gd name="T1" fmla="*/ 251 h 1006"/>
                  <a:gd name="T2" fmla="*/ 3 w 1006"/>
                  <a:gd name="T3" fmla="*/ 251 h 1006"/>
                  <a:gd name="T4" fmla="*/ 251 w 1006"/>
                  <a:gd name="T5" fmla="*/ 3 h 1006"/>
                  <a:gd name="T6" fmla="*/ 249 w 1006"/>
                  <a:gd name="T7" fmla="*/ 0 h 1006"/>
                  <a:gd name="T8" fmla="*/ 0 w 1006"/>
                  <a:gd name="T9" fmla="*/ 249 h 1006"/>
                  <a:gd name="T10" fmla="*/ 3 w 1006"/>
                  <a:gd name="T11" fmla="*/ 249 h 1006"/>
                  <a:gd name="T12" fmla="*/ 0 w 1006"/>
                  <a:gd name="T13" fmla="*/ 249 h 1006"/>
                  <a:gd name="T14" fmla="*/ 0 w 1006"/>
                  <a:gd name="T15" fmla="*/ 250 h 1006"/>
                  <a:gd name="T16" fmla="*/ 0 w 1006"/>
                  <a:gd name="T17" fmla="*/ 251 h 1006"/>
                  <a:gd name="T18" fmla="*/ 1 w 1006"/>
                  <a:gd name="T19" fmla="*/ 252 h 1006"/>
                  <a:gd name="T20" fmla="*/ 3 w 1006"/>
                  <a:gd name="T21" fmla="*/ 251 h 1006"/>
                  <a:gd name="T22" fmla="*/ 0 w 1006"/>
                  <a:gd name="T23" fmla="*/ 251 h 100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006" h="1006">
                    <a:moveTo>
                      <a:pt x="3" y="1003"/>
                    </a:moveTo>
                    <a:lnTo>
                      <a:pt x="12" y="1003"/>
                    </a:lnTo>
                    <a:lnTo>
                      <a:pt x="1006" y="9"/>
                    </a:lnTo>
                    <a:lnTo>
                      <a:pt x="997" y="0"/>
                    </a:lnTo>
                    <a:lnTo>
                      <a:pt x="3" y="994"/>
                    </a:lnTo>
                    <a:lnTo>
                      <a:pt x="12" y="994"/>
                    </a:lnTo>
                    <a:lnTo>
                      <a:pt x="3" y="994"/>
                    </a:lnTo>
                    <a:lnTo>
                      <a:pt x="0" y="999"/>
                    </a:lnTo>
                    <a:lnTo>
                      <a:pt x="3" y="1003"/>
                    </a:lnTo>
                    <a:lnTo>
                      <a:pt x="7" y="1006"/>
                    </a:lnTo>
                    <a:lnTo>
                      <a:pt x="12" y="1003"/>
                    </a:lnTo>
                    <a:lnTo>
                      <a:pt x="3" y="100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1" name="Freeform 98">
                <a:extLst>
                  <a:ext uri="{FF2B5EF4-FFF2-40B4-BE49-F238E27FC236}">
                    <a16:creationId xmlns:a16="http://schemas.microsoft.com/office/drawing/2014/main" id="{FD3820C8-EB2B-4D57-8743-45E48CDADE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21" y="3075"/>
                <a:ext cx="101" cy="101"/>
              </a:xfrm>
              <a:custGeom>
                <a:avLst/>
                <a:gdLst>
                  <a:gd name="T0" fmla="*/ 0 w 203"/>
                  <a:gd name="T1" fmla="*/ 1 h 201"/>
                  <a:gd name="T2" fmla="*/ 0 w 203"/>
                  <a:gd name="T3" fmla="*/ 3 h 201"/>
                  <a:gd name="T4" fmla="*/ 48 w 203"/>
                  <a:gd name="T5" fmla="*/ 51 h 201"/>
                  <a:gd name="T6" fmla="*/ 50 w 203"/>
                  <a:gd name="T7" fmla="*/ 48 h 201"/>
                  <a:gd name="T8" fmla="*/ 3 w 203"/>
                  <a:gd name="T9" fmla="*/ 1 h 201"/>
                  <a:gd name="T10" fmla="*/ 3 w 203"/>
                  <a:gd name="T11" fmla="*/ 3 h 201"/>
                  <a:gd name="T12" fmla="*/ 3 w 203"/>
                  <a:gd name="T13" fmla="*/ 1 h 201"/>
                  <a:gd name="T14" fmla="*/ 1 w 203"/>
                  <a:gd name="T15" fmla="*/ 0 h 201"/>
                  <a:gd name="T16" fmla="*/ 0 w 203"/>
                  <a:gd name="T17" fmla="*/ 1 h 201"/>
                  <a:gd name="T18" fmla="*/ 0 w 203"/>
                  <a:gd name="T19" fmla="*/ 2 h 201"/>
                  <a:gd name="T20" fmla="*/ 0 w 203"/>
                  <a:gd name="T21" fmla="*/ 3 h 201"/>
                  <a:gd name="T22" fmla="*/ 0 w 203"/>
                  <a:gd name="T23" fmla="*/ 1 h 20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03" h="201">
                    <a:moveTo>
                      <a:pt x="2" y="2"/>
                    </a:moveTo>
                    <a:lnTo>
                      <a:pt x="2" y="11"/>
                    </a:lnTo>
                    <a:lnTo>
                      <a:pt x="194" y="201"/>
                    </a:lnTo>
                    <a:lnTo>
                      <a:pt x="203" y="192"/>
                    </a:lnTo>
                    <a:lnTo>
                      <a:pt x="12" y="2"/>
                    </a:lnTo>
                    <a:lnTo>
                      <a:pt x="12" y="11"/>
                    </a:lnTo>
                    <a:lnTo>
                      <a:pt x="12" y="2"/>
                    </a:lnTo>
                    <a:lnTo>
                      <a:pt x="7" y="0"/>
                    </a:lnTo>
                    <a:lnTo>
                      <a:pt x="2" y="2"/>
                    </a:lnTo>
                    <a:lnTo>
                      <a:pt x="0" y="7"/>
                    </a:lnTo>
                    <a:lnTo>
                      <a:pt x="2" y="11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2" name="Freeform 99">
                <a:extLst>
                  <a:ext uri="{FF2B5EF4-FFF2-40B4-BE49-F238E27FC236}">
                    <a16:creationId xmlns:a16="http://schemas.microsoft.com/office/drawing/2014/main" id="{3AC43ED0-3903-4831-9268-658ED8112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4" y="2792"/>
                <a:ext cx="174" cy="173"/>
              </a:xfrm>
              <a:custGeom>
                <a:avLst/>
                <a:gdLst>
                  <a:gd name="T0" fmla="*/ 13 w 347"/>
                  <a:gd name="T1" fmla="*/ 13 h 345"/>
                  <a:gd name="T2" fmla="*/ 16 w 347"/>
                  <a:gd name="T3" fmla="*/ 10 h 345"/>
                  <a:gd name="T4" fmla="*/ 20 w 347"/>
                  <a:gd name="T5" fmla="*/ 8 h 345"/>
                  <a:gd name="T6" fmla="*/ 23 w 347"/>
                  <a:gd name="T7" fmla="*/ 5 h 345"/>
                  <a:gd name="T8" fmla="*/ 27 w 347"/>
                  <a:gd name="T9" fmla="*/ 3 h 345"/>
                  <a:gd name="T10" fmla="*/ 31 w 347"/>
                  <a:gd name="T11" fmla="*/ 2 h 345"/>
                  <a:gd name="T12" fmla="*/ 35 w 347"/>
                  <a:gd name="T13" fmla="*/ 1 h 345"/>
                  <a:gd name="T14" fmla="*/ 39 w 347"/>
                  <a:gd name="T15" fmla="*/ 1 h 345"/>
                  <a:gd name="T16" fmla="*/ 44 w 347"/>
                  <a:gd name="T17" fmla="*/ 0 h 345"/>
                  <a:gd name="T18" fmla="*/ 48 w 347"/>
                  <a:gd name="T19" fmla="*/ 0 h 345"/>
                  <a:gd name="T20" fmla="*/ 52 w 347"/>
                  <a:gd name="T21" fmla="*/ 1 h 345"/>
                  <a:gd name="T22" fmla="*/ 56 w 347"/>
                  <a:gd name="T23" fmla="*/ 2 h 345"/>
                  <a:gd name="T24" fmla="*/ 60 w 347"/>
                  <a:gd name="T25" fmla="*/ 3 h 345"/>
                  <a:gd name="T26" fmla="*/ 64 w 347"/>
                  <a:gd name="T27" fmla="*/ 5 h 345"/>
                  <a:gd name="T28" fmla="*/ 68 w 347"/>
                  <a:gd name="T29" fmla="*/ 7 h 345"/>
                  <a:gd name="T30" fmla="*/ 71 w 347"/>
                  <a:gd name="T31" fmla="*/ 10 h 345"/>
                  <a:gd name="T32" fmla="*/ 74 w 347"/>
                  <a:gd name="T33" fmla="*/ 13 h 345"/>
                  <a:gd name="T34" fmla="*/ 80 w 347"/>
                  <a:gd name="T35" fmla="*/ 20 h 345"/>
                  <a:gd name="T36" fmla="*/ 84 w 347"/>
                  <a:gd name="T37" fmla="*/ 27 h 345"/>
                  <a:gd name="T38" fmla="*/ 86 w 347"/>
                  <a:gd name="T39" fmla="*/ 35 h 345"/>
                  <a:gd name="T40" fmla="*/ 87 w 347"/>
                  <a:gd name="T41" fmla="*/ 44 h 345"/>
                  <a:gd name="T42" fmla="*/ 86 w 347"/>
                  <a:gd name="T43" fmla="*/ 52 h 345"/>
                  <a:gd name="T44" fmla="*/ 84 w 347"/>
                  <a:gd name="T45" fmla="*/ 60 h 345"/>
                  <a:gd name="T46" fmla="*/ 80 w 347"/>
                  <a:gd name="T47" fmla="*/ 67 h 345"/>
                  <a:gd name="T48" fmla="*/ 74 w 347"/>
                  <a:gd name="T49" fmla="*/ 74 h 345"/>
                  <a:gd name="T50" fmla="*/ 71 w 347"/>
                  <a:gd name="T51" fmla="*/ 77 h 345"/>
                  <a:gd name="T52" fmla="*/ 68 w 347"/>
                  <a:gd name="T53" fmla="*/ 80 h 345"/>
                  <a:gd name="T54" fmla="*/ 64 w 347"/>
                  <a:gd name="T55" fmla="*/ 82 h 345"/>
                  <a:gd name="T56" fmla="*/ 60 w 347"/>
                  <a:gd name="T57" fmla="*/ 84 h 345"/>
                  <a:gd name="T58" fmla="*/ 56 w 347"/>
                  <a:gd name="T59" fmla="*/ 85 h 345"/>
                  <a:gd name="T60" fmla="*/ 52 w 347"/>
                  <a:gd name="T61" fmla="*/ 86 h 345"/>
                  <a:gd name="T62" fmla="*/ 48 w 347"/>
                  <a:gd name="T63" fmla="*/ 87 h 345"/>
                  <a:gd name="T64" fmla="*/ 44 w 347"/>
                  <a:gd name="T65" fmla="*/ 87 h 345"/>
                  <a:gd name="T66" fmla="*/ 40 w 347"/>
                  <a:gd name="T67" fmla="*/ 87 h 345"/>
                  <a:gd name="T68" fmla="*/ 36 w 347"/>
                  <a:gd name="T69" fmla="*/ 86 h 345"/>
                  <a:gd name="T70" fmla="*/ 32 w 347"/>
                  <a:gd name="T71" fmla="*/ 85 h 345"/>
                  <a:gd name="T72" fmla="*/ 28 w 347"/>
                  <a:gd name="T73" fmla="*/ 84 h 345"/>
                  <a:gd name="T74" fmla="*/ 24 w 347"/>
                  <a:gd name="T75" fmla="*/ 82 h 345"/>
                  <a:gd name="T76" fmla="*/ 20 w 347"/>
                  <a:gd name="T77" fmla="*/ 80 h 345"/>
                  <a:gd name="T78" fmla="*/ 17 w 347"/>
                  <a:gd name="T79" fmla="*/ 77 h 345"/>
                  <a:gd name="T80" fmla="*/ 13 w 347"/>
                  <a:gd name="T81" fmla="*/ 74 h 345"/>
                  <a:gd name="T82" fmla="*/ 8 w 347"/>
                  <a:gd name="T83" fmla="*/ 67 h 345"/>
                  <a:gd name="T84" fmla="*/ 4 w 347"/>
                  <a:gd name="T85" fmla="*/ 60 h 345"/>
                  <a:gd name="T86" fmla="*/ 1 w 347"/>
                  <a:gd name="T87" fmla="*/ 52 h 345"/>
                  <a:gd name="T88" fmla="*/ 0 w 347"/>
                  <a:gd name="T89" fmla="*/ 44 h 345"/>
                  <a:gd name="T90" fmla="*/ 1 w 347"/>
                  <a:gd name="T91" fmla="*/ 35 h 345"/>
                  <a:gd name="T92" fmla="*/ 4 w 347"/>
                  <a:gd name="T93" fmla="*/ 27 h 345"/>
                  <a:gd name="T94" fmla="*/ 8 w 347"/>
                  <a:gd name="T95" fmla="*/ 20 h 345"/>
                  <a:gd name="T96" fmla="*/ 13 w 347"/>
                  <a:gd name="T97" fmla="*/ 13 h 34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347" h="345">
                    <a:moveTo>
                      <a:pt x="51" y="50"/>
                    </a:moveTo>
                    <a:lnTo>
                      <a:pt x="64" y="39"/>
                    </a:lnTo>
                    <a:lnTo>
                      <a:pt x="77" y="29"/>
                    </a:lnTo>
                    <a:lnTo>
                      <a:pt x="92" y="19"/>
                    </a:lnTo>
                    <a:lnTo>
                      <a:pt x="107" y="12"/>
                    </a:lnTo>
                    <a:lnTo>
                      <a:pt x="124" y="7"/>
                    </a:lnTo>
                    <a:lnTo>
                      <a:pt x="140" y="3"/>
                    </a:lnTo>
                    <a:lnTo>
                      <a:pt x="156" y="1"/>
                    </a:lnTo>
                    <a:lnTo>
                      <a:pt x="173" y="0"/>
                    </a:lnTo>
                    <a:lnTo>
                      <a:pt x="189" y="0"/>
                    </a:lnTo>
                    <a:lnTo>
                      <a:pt x="207" y="2"/>
                    </a:lnTo>
                    <a:lnTo>
                      <a:pt x="223" y="7"/>
                    </a:lnTo>
                    <a:lnTo>
                      <a:pt x="239" y="12"/>
                    </a:lnTo>
                    <a:lnTo>
                      <a:pt x="254" y="19"/>
                    </a:lnTo>
                    <a:lnTo>
                      <a:pt x="269" y="27"/>
                    </a:lnTo>
                    <a:lnTo>
                      <a:pt x="283" y="38"/>
                    </a:lnTo>
                    <a:lnTo>
                      <a:pt x="296" y="50"/>
                    </a:lnTo>
                    <a:lnTo>
                      <a:pt x="318" y="78"/>
                    </a:lnTo>
                    <a:lnTo>
                      <a:pt x="334" y="108"/>
                    </a:lnTo>
                    <a:lnTo>
                      <a:pt x="344" y="140"/>
                    </a:lnTo>
                    <a:lnTo>
                      <a:pt x="347" y="173"/>
                    </a:lnTo>
                    <a:lnTo>
                      <a:pt x="344" y="206"/>
                    </a:lnTo>
                    <a:lnTo>
                      <a:pt x="334" y="238"/>
                    </a:lnTo>
                    <a:lnTo>
                      <a:pt x="318" y="268"/>
                    </a:lnTo>
                    <a:lnTo>
                      <a:pt x="296" y="295"/>
                    </a:lnTo>
                    <a:lnTo>
                      <a:pt x="284" y="306"/>
                    </a:lnTo>
                    <a:lnTo>
                      <a:pt x="269" y="317"/>
                    </a:lnTo>
                    <a:lnTo>
                      <a:pt x="255" y="326"/>
                    </a:lnTo>
                    <a:lnTo>
                      <a:pt x="239" y="333"/>
                    </a:lnTo>
                    <a:lnTo>
                      <a:pt x="224" y="338"/>
                    </a:lnTo>
                    <a:lnTo>
                      <a:pt x="208" y="342"/>
                    </a:lnTo>
                    <a:lnTo>
                      <a:pt x="190" y="345"/>
                    </a:lnTo>
                    <a:lnTo>
                      <a:pt x="174" y="345"/>
                    </a:lnTo>
                    <a:lnTo>
                      <a:pt x="158" y="345"/>
                    </a:lnTo>
                    <a:lnTo>
                      <a:pt x="141" y="342"/>
                    </a:lnTo>
                    <a:lnTo>
                      <a:pt x="125" y="338"/>
                    </a:lnTo>
                    <a:lnTo>
                      <a:pt x="110" y="333"/>
                    </a:lnTo>
                    <a:lnTo>
                      <a:pt x="94" y="326"/>
                    </a:lnTo>
                    <a:lnTo>
                      <a:pt x="80" y="317"/>
                    </a:lnTo>
                    <a:lnTo>
                      <a:pt x="65" y="306"/>
                    </a:lnTo>
                    <a:lnTo>
                      <a:pt x="52" y="295"/>
                    </a:lnTo>
                    <a:lnTo>
                      <a:pt x="29" y="267"/>
                    </a:lnTo>
                    <a:lnTo>
                      <a:pt x="13" y="237"/>
                    </a:lnTo>
                    <a:lnTo>
                      <a:pt x="4" y="205"/>
                    </a:lnTo>
                    <a:lnTo>
                      <a:pt x="0" y="173"/>
                    </a:lnTo>
                    <a:lnTo>
                      <a:pt x="4" y="139"/>
                    </a:lnTo>
                    <a:lnTo>
                      <a:pt x="13" y="108"/>
                    </a:lnTo>
                    <a:lnTo>
                      <a:pt x="29" y="78"/>
                    </a:lnTo>
                    <a:lnTo>
                      <a:pt x="51" y="5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3" name="Freeform 100">
                <a:extLst>
                  <a:ext uri="{FF2B5EF4-FFF2-40B4-BE49-F238E27FC236}">
                    <a16:creationId xmlns:a16="http://schemas.microsoft.com/office/drawing/2014/main" id="{7BBB7449-4D50-474C-ABEA-64819129D7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7" y="2788"/>
                <a:ext cx="127" cy="32"/>
              </a:xfrm>
              <a:custGeom>
                <a:avLst/>
                <a:gdLst>
                  <a:gd name="T0" fmla="*/ 63 w 255"/>
                  <a:gd name="T1" fmla="*/ 14 h 63"/>
                  <a:gd name="T2" fmla="*/ 63 w 255"/>
                  <a:gd name="T3" fmla="*/ 14 h 63"/>
                  <a:gd name="T4" fmla="*/ 60 w 255"/>
                  <a:gd name="T5" fmla="*/ 10 h 63"/>
                  <a:gd name="T6" fmla="*/ 56 w 255"/>
                  <a:gd name="T7" fmla="*/ 8 h 63"/>
                  <a:gd name="T8" fmla="*/ 52 w 255"/>
                  <a:gd name="T9" fmla="*/ 5 h 63"/>
                  <a:gd name="T10" fmla="*/ 48 w 255"/>
                  <a:gd name="T11" fmla="*/ 4 h 63"/>
                  <a:gd name="T12" fmla="*/ 44 w 255"/>
                  <a:gd name="T13" fmla="*/ 2 h 63"/>
                  <a:gd name="T14" fmla="*/ 40 w 255"/>
                  <a:gd name="T15" fmla="*/ 1 h 63"/>
                  <a:gd name="T16" fmla="*/ 35 w 255"/>
                  <a:gd name="T17" fmla="*/ 1 h 63"/>
                  <a:gd name="T18" fmla="*/ 31 w 255"/>
                  <a:gd name="T19" fmla="*/ 0 h 63"/>
                  <a:gd name="T20" fmla="*/ 27 w 255"/>
                  <a:gd name="T21" fmla="*/ 1 h 63"/>
                  <a:gd name="T22" fmla="*/ 23 w 255"/>
                  <a:gd name="T23" fmla="*/ 1 h 63"/>
                  <a:gd name="T24" fmla="*/ 19 w 255"/>
                  <a:gd name="T25" fmla="*/ 2 h 63"/>
                  <a:gd name="T26" fmla="*/ 14 w 255"/>
                  <a:gd name="T27" fmla="*/ 4 h 63"/>
                  <a:gd name="T28" fmla="*/ 10 w 255"/>
                  <a:gd name="T29" fmla="*/ 5 h 63"/>
                  <a:gd name="T30" fmla="*/ 7 w 255"/>
                  <a:gd name="T31" fmla="*/ 8 h 63"/>
                  <a:gd name="T32" fmla="*/ 3 w 255"/>
                  <a:gd name="T33" fmla="*/ 11 h 63"/>
                  <a:gd name="T34" fmla="*/ 0 w 255"/>
                  <a:gd name="T35" fmla="*/ 14 h 63"/>
                  <a:gd name="T36" fmla="*/ 2 w 255"/>
                  <a:gd name="T37" fmla="*/ 16 h 63"/>
                  <a:gd name="T38" fmla="*/ 5 w 255"/>
                  <a:gd name="T39" fmla="*/ 14 h 63"/>
                  <a:gd name="T40" fmla="*/ 8 w 255"/>
                  <a:gd name="T41" fmla="*/ 11 h 63"/>
                  <a:gd name="T42" fmla="*/ 12 w 255"/>
                  <a:gd name="T43" fmla="*/ 9 h 63"/>
                  <a:gd name="T44" fmla="*/ 16 w 255"/>
                  <a:gd name="T45" fmla="*/ 7 h 63"/>
                  <a:gd name="T46" fmla="*/ 19 w 255"/>
                  <a:gd name="T47" fmla="*/ 6 h 63"/>
                  <a:gd name="T48" fmla="*/ 23 w 255"/>
                  <a:gd name="T49" fmla="*/ 5 h 63"/>
                  <a:gd name="T50" fmla="*/ 27 w 255"/>
                  <a:gd name="T51" fmla="*/ 4 h 63"/>
                  <a:gd name="T52" fmla="*/ 31 w 255"/>
                  <a:gd name="T53" fmla="*/ 4 h 63"/>
                  <a:gd name="T54" fmla="*/ 35 w 255"/>
                  <a:gd name="T55" fmla="*/ 4 h 63"/>
                  <a:gd name="T56" fmla="*/ 39 w 255"/>
                  <a:gd name="T57" fmla="*/ 5 h 63"/>
                  <a:gd name="T58" fmla="*/ 43 w 255"/>
                  <a:gd name="T59" fmla="*/ 6 h 63"/>
                  <a:gd name="T60" fmla="*/ 47 w 255"/>
                  <a:gd name="T61" fmla="*/ 7 h 63"/>
                  <a:gd name="T62" fmla="*/ 51 w 255"/>
                  <a:gd name="T63" fmla="*/ 9 h 63"/>
                  <a:gd name="T64" fmla="*/ 54 w 255"/>
                  <a:gd name="T65" fmla="*/ 11 h 63"/>
                  <a:gd name="T66" fmla="*/ 58 w 255"/>
                  <a:gd name="T67" fmla="*/ 13 h 63"/>
                  <a:gd name="T68" fmla="*/ 61 w 255"/>
                  <a:gd name="T69" fmla="*/ 16 h 63"/>
                  <a:gd name="T70" fmla="*/ 61 w 255"/>
                  <a:gd name="T71" fmla="*/ 16 h 63"/>
                  <a:gd name="T72" fmla="*/ 63 w 255"/>
                  <a:gd name="T73" fmla="*/ 14 h 6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55" h="63">
                    <a:moveTo>
                      <a:pt x="255" y="54"/>
                    </a:moveTo>
                    <a:lnTo>
                      <a:pt x="255" y="54"/>
                    </a:lnTo>
                    <a:lnTo>
                      <a:pt x="241" y="40"/>
                    </a:lnTo>
                    <a:lnTo>
                      <a:pt x="226" y="30"/>
                    </a:lnTo>
                    <a:lnTo>
                      <a:pt x="211" y="20"/>
                    </a:lnTo>
                    <a:lnTo>
                      <a:pt x="195" y="13"/>
                    </a:lnTo>
                    <a:lnTo>
                      <a:pt x="179" y="8"/>
                    </a:lnTo>
                    <a:lnTo>
                      <a:pt x="162" y="3"/>
                    </a:lnTo>
                    <a:lnTo>
                      <a:pt x="143" y="1"/>
                    </a:lnTo>
                    <a:lnTo>
                      <a:pt x="127" y="0"/>
                    </a:lnTo>
                    <a:lnTo>
                      <a:pt x="110" y="2"/>
                    </a:lnTo>
                    <a:lnTo>
                      <a:pt x="93" y="4"/>
                    </a:lnTo>
                    <a:lnTo>
                      <a:pt x="76" y="8"/>
                    </a:lnTo>
                    <a:lnTo>
                      <a:pt x="59" y="13"/>
                    </a:lnTo>
                    <a:lnTo>
                      <a:pt x="43" y="20"/>
                    </a:lnTo>
                    <a:lnTo>
                      <a:pt x="28" y="31"/>
                    </a:lnTo>
                    <a:lnTo>
                      <a:pt x="13" y="41"/>
                    </a:lnTo>
                    <a:lnTo>
                      <a:pt x="0" y="54"/>
                    </a:lnTo>
                    <a:lnTo>
                      <a:pt x="10" y="63"/>
                    </a:lnTo>
                    <a:lnTo>
                      <a:pt x="22" y="53"/>
                    </a:lnTo>
                    <a:lnTo>
                      <a:pt x="35" y="42"/>
                    </a:lnTo>
                    <a:lnTo>
                      <a:pt x="50" y="34"/>
                    </a:lnTo>
                    <a:lnTo>
                      <a:pt x="64" y="27"/>
                    </a:lnTo>
                    <a:lnTo>
                      <a:pt x="79" y="22"/>
                    </a:lnTo>
                    <a:lnTo>
                      <a:pt x="95" y="18"/>
                    </a:lnTo>
                    <a:lnTo>
                      <a:pt x="110" y="16"/>
                    </a:lnTo>
                    <a:lnTo>
                      <a:pt x="127" y="16"/>
                    </a:lnTo>
                    <a:lnTo>
                      <a:pt x="143" y="15"/>
                    </a:lnTo>
                    <a:lnTo>
                      <a:pt x="159" y="17"/>
                    </a:lnTo>
                    <a:lnTo>
                      <a:pt x="174" y="22"/>
                    </a:lnTo>
                    <a:lnTo>
                      <a:pt x="190" y="27"/>
                    </a:lnTo>
                    <a:lnTo>
                      <a:pt x="204" y="34"/>
                    </a:lnTo>
                    <a:lnTo>
                      <a:pt x="219" y="41"/>
                    </a:lnTo>
                    <a:lnTo>
                      <a:pt x="232" y="52"/>
                    </a:lnTo>
                    <a:lnTo>
                      <a:pt x="246" y="63"/>
                    </a:lnTo>
                    <a:lnTo>
                      <a:pt x="255" y="54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4" name="Freeform 101">
                <a:extLst>
                  <a:ext uri="{FF2B5EF4-FFF2-40B4-BE49-F238E27FC236}">
                    <a16:creationId xmlns:a16="http://schemas.microsoft.com/office/drawing/2014/main" id="{B1B1483F-912D-45D4-849D-1F219FD7D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815"/>
                <a:ext cx="32" cy="127"/>
              </a:xfrm>
              <a:custGeom>
                <a:avLst/>
                <a:gdLst>
                  <a:gd name="T0" fmla="*/ 3 w 63"/>
                  <a:gd name="T1" fmla="*/ 64 h 253"/>
                  <a:gd name="T2" fmla="*/ 3 w 63"/>
                  <a:gd name="T3" fmla="*/ 64 h 253"/>
                  <a:gd name="T4" fmla="*/ 8 w 63"/>
                  <a:gd name="T5" fmla="*/ 57 h 253"/>
                  <a:gd name="T6" fmla="*/ 13 w 63"/>
                  <a:gd name="T7" fmla="*/ 49 h 253"/>
                  <a:gd name="T8" fmla="*/ 15 w 63"/>
                  <a:gd name="T9" fmla="*/ 41 h 253"/>
                  <a:gd name="T10" fmla="*/ 16 w 63"/>
                  <a:gd name="T11" fmla="*/ 32 h 253"/>
                  <a:gd name="T12" fmla="*/ 15 w 63"/>
                  <a:gd name="T13" fmla="*/ 24 h 253"/>
                  <a:gd name="T14" fmla="*/ 13 w 63"/>
                  <a:gd name="T15" fmla="*/ 15 h 253"/>
                  <a:gd name="T16" fmla="*/ 8 w 63"/>
                  <a:gd name="T17" fmla="*/ 8 h 253"/>
                  <a:gd name="T18" fmla="*/ 3 w 63"/>
                  <a:gd name="T19" fmla="*/ 0 h 253"/>
                  <a:gd name="T20" fmla="*/ 0 w 63"/>
                  <a:gd name="T21" fmla="*/ 3 h 253"/>
                  <a:gd name="T22" fmla="*/ 5 w 63"/>
                  <a:gd name="T23" fmla="*/ 9 h 253"/>
                  <a:gd name="T24" fmla="*/ 9 w 63"/>
                  <a:gd name="T25" fmla="*/ 16 h 253"/>
                  <a:gd name="T26" fmla="*/ 12 w 63"/>
                  <a:gd name="T27" fmla="*/ 24 h 253"/>
                  <a:gd name="T28" fmla="*/ 12 w 63"/>
                  <a:gd name="T29" fmla="*/ 32 h 253"/>
                  <a:gd name="T30" fmla="*/ 12 w 63"/>
                  <a:gd name="T31" fmla="*/ 40 h 253"/>
                  <a:gd name="T32" fmla="*/ 9 w 63"/>
                  <a:gd name="T33" fmla="*/ 48 h 253"/>
                  <a:gd name="T34" fmla="*/ 5 w 63"/>
                  <a:gd name="T35" fmla="*/ 55 h 253"/>
                  <a:gd name="T36" fmla="*/ 0 w 63"/>
                  <a:gd name="T37" fmla="*/ 61 h 253"/>
                  <a:gd name="T38" fmla="*/ 0 w 63"/>
                  <a:gd name="T39" fmla="*/ 61 h 253"/>
                  <a:gd name="T40" fmla="*/ 3 w 63"/>
                  <a:gd name="T41" fmla="*/ 64 h 25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3" h="253">
                    <a:moveTo>
                      <a:pt x="9" y="253"/>
                    </a:moveTo>
                    <a:lnTo>
                      <a:pt x="9" y="253"/>
                    </a:lnTo>
                    <a:lnTo>
                      <a:pt x="32" y="226"/>
                    </a:lnTo>
                    <a:lnTo>
                      <a:pt x="49" y="195"/>
                    </a:lnTo>
                    <a:lnTo>
                      <a:pt x="58" y="161"/>
                    </a:lnTo>
                    <a:lnTo>
                      <a:pt x="63" y="127"/>
                    </a:lnTo>
                    <a:lnTo>
                      <a:pt x="58" y="93"/>
                    </a:lnTo>
                    <a:lnTo>
                      <a:pt x="49" y="60"/>
                    </a:lnTo>
                    <a:lnTo>
                      <a:pt x="32" y="29"/>
                    </a:lnTo>
                    <a:lnTo>
                      <a:pt x="9" y="0"/>
                    </a:lnTo>
                    <a:lnTo>
                      <a:pt x="0" y="9"/>
                    </a:lnTo>
                    <a:lnTo>
                      <a:pt x="20" y="36"/>
                    </a:lnTo>
                    <a:lnTo>
                      <a:pt x="35" y="64"/>
                    </a:lnTo>
                    <a:lnTo>
                      <a:pt x="45" y="95"/>
                    </a:lnTo>
                    <a:lnTo>
                      <a:pt x="47" y="127"/>
                    </a:lnTo>
                    <a:lnTo>
                      <a:pt x="45" y="159"/>
                    </a:lnTo>
                    <a:lnTo>
                      <a:pt x="35" y="190"/>
                    </a:lnTo>
                    <a:lnTo>
                      <a:pt x="20" y="219"/>
                    </a:lnTo>
                    <a:lnTo>
                      <a:pt x="0" y="244"/>
                    </a:lnTo>
                    <a:lnTo>
                      <a:pt x="9" y="253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5" name="Freeform 102">
                <a:extLst>
                  <a:ext uri="{FF2B5EF4-FFF2-40B4-BE49-F238E27FC236}">
                    <a16:creationId xmlns:a16="http://schemas.microsoft.com/office/drawing/2014/main" id="{6B496238-F216-4A04-8824-818AE6D6EB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937"/>
                <a:ext cx="126" cy="32"/>
              </a:xfrm>
              <a:custGeom>
                <a:avLst/>
                <a:gdLst>
                  <a:gd name="T0" fmla="*/ 0 w 253"/>
                  <a:gd name="T1" fmla="*/ 3 h 63"/>
                  <a:gd name="T2" fmla="*/ 0 w 253"/>
                  <a:gd name="T3" fmla="*/ 3 h 63"/>
                  <a:gd name="T4" fmla="*/ 3 w 253"/>
                  <a:gd name="T5" fmla="*/ 6 h 63"/>
                  <a:gd name="T6" fmla="*/ 7 w 253"/>
                  <a:gd name="T7" fmla="*/ 8 h 63"/>
                  <a:gd name="T8" fmla="*/ 10 w 253"/>
                  <a:gd name="T9" fmla="*/ 11 h 63"/>
                  <a:gd name="T10" fmla="*/ 14 w 253"/>
                  <a:gd name="T11" fmla="*/ 13 h 63"/>
                  <a:gd name="T12" fmla="*/ 19 w 253"/>
                  <a:gd name="T13" fmla="*/ 14 h 63"/>
                  <a:gd name="T14" fmla="*/ 23 w 253"/>
                  <a:gd name="T15" fmla="*/ 15 h 63"/>
                  <a:gd name="T16" fmla="*/ 27 w 253"/>
                  <a:gd name="T17" fmla="*/ 16 h 63"/>
                  <a:gd name="T18" fmla="*/ 31 w 253"/>
                  <a:gd name="T19" fmla="*/ 16 h 63"/>
                  <a:gd name="T20" fmla="*/ 35 w 253"/>
                  <a:gd name="T21" fmla="*/ 16 h 63"/>
                  <a:gd name="T22" fmla="*/ 40 w 253"/>
                  <a:gd name="T23" fmla="*/ 15 h 63"/>
                  <a:gd name="T24" fmla="*/ 44 w 253"/>
                  <a:gd name="T25" fmla="*/ 14 h 63"/>
                  <a:gd name="T26" fmla="*/ 48 w 253"/>
                  <a:gd name="T27" fmla="*/ 13 h 63"/>
                  <a:gd name="T28" fmla="*/ 52 w 253"/>
                  <a:gd name="T29" fmla="*/ 11 h 63"/>
                  <a:gd name="T30" fmla="*/ 56 w 253"/>
                  <a:gd name="T31" fmla="*/ 8 h 63"/>
                  <a:gd name="T32" fmla="*/ 60 w 253"/>
                  <a:gd name="T33" fmla="*/ 6 h 63"/>
                  <a:gd name="T34" fmla="*/ 63 w 253"/>
                  <a:gd name="T35" fmla="*/ 3 h 63"/>
                  <a:gd name="T36" fmla="*/ 61 w 253"/>
                  <a:gd name="T37" fmla="*/ 0 h 63"/>
                  <a:gd name="T38" fmla="*/ 57 w 253"/>
                  <a:gd name="T39" fmla="*/ 3 h 63"/>
                  <a:gd name="T40" fmla="*/ 54 w 253"/>
                  <a:gd name="T41" fmla="*/ 6 h 63"/>
                  <a:gd name="T42" fmla="*/ 50 w 253"/>
                  <a:gd name="T43" fmla="*/ 8 h 63"/>
                  <a:gd name="T44" fmla="*/ 47 w 253"/>
                  <a:gd name="T45" fmla="*/ 9 h 63"/>
                  <a:gd name="T46" fmla="*/ 43 w 253"/>
                  <a:gd name="T47" fmla="*/ 11 h 63"/>
                  <a:gd name="T48" fmla="*/ 39 w 253"/>
                  <a:gd name="T49" fmla="*/ 12 h 63"/>
                  <a:gd name="T50" fmla="*/ 35 w 253"/>
                  <a:gd name="T51" fmla="*/ 12 h 63"/>
                  <a:gd name="T52" fmla="*/ 31 w 253"/>
                  <a:gd name="T53" fmla="*/ 12 h 63"/>
                  <a:gd name="T54" fmla="*/ 27 w 253"/>
                  <a:gd name="T55" fmla="*/ 12 h 63"/>
                  <a:gd name="T56" fmla="*/ 23 w 253"/>
                  <a:gd name="T57" fmla="*/ 12 h 63"/>
                  <a:gd name="T58" fmla="*/ 19 w 253"/>
                  <a:gd name="T59" fmla="*/ 11 h 63"/>
                  <a:gd name="T60" fmla="*/ 16 w 253"/>
                  <a:gd name="T61" fmla="*/ 9 h 63"/>
                  <a:gd name="T62" fmla="*/ 12 w 253"/>
                  <a:gd name="T63" fmla="*/ 8 h 63"/>
                  <a:gd name="T64" fmla="*/ 8 w 253"/>
                  <a:gd name="T65" fmla="*/ 6 h 63"/>
                  <a:gd name="T66" fmla="*/ 5 w 253"/>
                  <a:gd name="T67" fmla="*/ 3 h 63"/>
                  <a:gd name="T68" fmla="*/ 2 w 253"/>
                  <a:gd name="T69" fmla="*/ 0 h 63"/>
                  <a:gd name="T70" fmla="*/ 2 w 253"/>
                  <a:gd name="T71" fmla="*/ 0 h 63"/>
                  <a:gd name="T72" fmla="*/ 0 w 253"/>
                  <a:gd name="T73" fmla="*/ 3 h 6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253" h="63">
                    <a:moveTo>
                      <a:pt x="0" y="9"/>
                    </a:moveTo>
                    <a:lnTo>
                      <a:pt x="0" y="9"/>
                    </a:lnTo>
                    <a:lnTo>
                      <a:pt x="12" y="22"/>
                    </a:lnTo>
                    <a:lnTo>
                      <a:pt x="28" y="32"/>
                    </a:lnTo>
                    <a:lnTo>
                      <a:pt x="42" y="43"/>
                    </a:lnTo>
                    <a:lnTo>
                      <a:pt x="59" y="50"/>
                    </a:lnTo>
                    <a:lnTo>
                      <a:pt x="76" y="55"/>
                    </a:lnTo>
                    <a:lnTo>
                      <a:pt x="92" y="59"/>
                    </a:lnTo>
                    <a:lnTo>
                      <a:pt x="110" y="62"/>
                    </a:lnTo>
                    <a:lnTo>
                      <a:pt x="126" y="63"/>
                    </a:lnTo>
                    <a:lnTo>
                      <a:pt x="142" y="62"/>
                    </a:lnTo>
                    <a:lnTo>
                      <a:pt x="161" y="59"/>
                    </a:lnTo>
                    <a:lnTo>
                      <a:pt x="177" y="55"/>
                    </a:lnTo>
                    <a:lnTo>
                      <a:pt x="193" y="50"/>
                    </a:lnTo>
                    <a:lnTo>
                      <a:pt x="210" y="43"/>
                    </a:lnTo>
                    <a:lnTo>
                      <a:pt x="224" y="32"/>
                    </a:lnTo>
                    <a:lnTo>
                      <a:pt x="240" y="22"/>
                    </a:lnTo>
                    <a:lnTo>
                      <a:pt x="253" y="9"/>
                    </a:lnTo>
                    <a:lnTo>
                      <a:pt x="244" y="0"/>
                    </a:lnTo>
                    <a:lnTo>
                      <a:pt x="231" y="10"/>
                    </a:lnTo>
                    <a:lnTo>
                      <a:pt x="217" y="21"/>
                    </a:lnTo>
                    <a:lnTo>
                      <a:pt x="203" y="29"/>
                    </a:lnTo>
                    <a:lnTo>
                      <a:pt x="188" y="36"/>
                    </a:lnTo>
                    <a:lnTo>
                      <a:pt x="175" y="42"/>
                    </a:lnTo>
                    <a:lnTo>
                      <a:pt x="159" y="45"/>
                    </a:lnTo>
                    <a:lnTo>
                      <a:pt x="142" y="48"/>
                    </a:lnTo>
                    <a:lnTo>
                      <a:pt x="126" y="47"/>
                    </a:lnTo>
                    <a:lnTo>
                      <a:pt x="110" y="48"/>
                    </a:lnTo>
                    <a:lnTo>
                      <a:pt x="94" y="45"/>
                    </a:lnTo>
                    <a:lnTo>
                      <a:pt x="78" y="42"/>
                    </a:lnTo>
                    <a:lnTo>
                      <a:pt x="64" y="36"/>
                    </a:lnTo>
                    <a:lnTo>
                      <a:pt x="49" y="29"/>
                    </a:lnTo>
                    <a:lnTo>
                      <a:pt x="35" y="21"/>
                    </a:lnTo>
                    <a:lnTo>
                      <a:pt x="21" y="10"/>
                    </a:lnTo>
                    <a:lnTo>
                      <a:pt x="9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6" name="Freeform 103">
                <a:extLst>
                  <a:ext uri="{FF2B5EF4-FFF2-40B4-BE49-F238E27FC236}">
                    <a16:creationId xmlns:a16="http://schemas.microsoft.com/office/drawing/2014/main" id="{361472DD-ACE4-446F-A7E8-4F0F48A61E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2815"/>
                <a:ext cx="32" cy="127"/>
              </a:xfrm>
              <a:custGeom>
                <a:avLst/>
                <a:gdLst>
                  <a:gd name="T0" fmla="*/ 13 w 65"/>
                  <a:gd name="T1" fmla="*/ 0 h 253"/>
                  <a:gd name="T2" fmla="*/ 13 w 65"/>
                  <a:gd name="T3" fmla="*/ 0 h 253"/>
                  <a:gd name="T4" fmla="*/ 7 w 65"/>
                  <a:gd name="T5" fmla="*/ 8 h 253"/>
                  <a:gd name="T6" fmla="*/ 3 w 65"/>
                  <a:gd name="T7" fmla="*/ 15 h 253"/>
                  <a:gd name="T8" fmla="*/ 1 w 65"/>
                  <a:gd name="T9" fmla="*/ 23 h 253"/>
                  <a:gd name="T10" fmla="*/ 0 w 65"/>
                  <a:gd name="T11" fmla="*/ 32 h 253"/>
                  <a:gd name="T12" fmla="*/ 1 w 65"/>
                  <a:gd name="T13" fmla="*/ 40 h 253"/>
                  <a:gd name="T14" fmla="*/ 3 w 65"/>
                  <a:gd name="T15" fmla="*/ 49 h 253"/>
                  <a:gd name="T16" fmla="*/ 7 w 65"/>
                  <a:gd name="T17" fmla="*/ 56 h 253"/>
                  <a:gd name="T18" fmla="*/ 14 w 65"/>
                  <a:gd name="T19" fmla="*/ 64 h 253"/>
                  <a:gd name="T20" fmla="*/ 16 w 65"/>
                  <a:gd name="T21" fmla="*/ 61 h 253"/>
                  <a:gd name="T22" fmla="*/ 10 w 65"/>
                  <a:gd name="T23" fmla="*/ 55 h 253"/>
                  <a:gd name="T24" fmla="*/ 7 w 65"/>
                  <a:gd name="T25" fmla="*/ 48 h 253"/>
                  <a:gd name="T26" fmla="*/ 4 w 65"/>
                  <a:gd name="T27" fmla="*/ 40 h 253"/>
                  <a:gd name="T28" fmla="*/ 4 w 65"/>
                  <a:gd name="T29" fmla="*/ 32 h 253"/>
                  <a:gd name="T30" fmla="*/ 4 w 65"/>
                  <a:gd name="T31" fmla="*/ 24 h 253"/>
                  <a:gd name="T32" fmla="*/ 7 w 65"/>
                  <a:gd name="T33" fmla="*/ 16 h 253"/>
                  <a:gd name="T34" fmla="*/ 10 w 65"/>
                  <a:gd name="T35" fmla="*/ 9 h 253"/>
                  <a:gd name="T36" fmla="*/ 16 w 65"/>
                  <a:gd name="T37" fmla="*/ 3 h 253"/>
                  <a:gd name="T38" fmla="*/ 16 w 65"/>
                  <a:gd name="T39" fmla="*/ 3 h 253"/>
                  <a:gd name="T40" fmla="*/ 13 w 65"/>
                  <a:gd name="T41" fmla="*/ 0 h 25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65" h="253">
                    <a:moveTo>
                      <a:pt x="54" y="0"/>
                    </a:moveTo>
                    <a:lnTo>
                      <a:pt x="54" y="0"/>
                    </a:lnTo>
                    <a:lnTo>
                      <a:pt x="31" y="29"/>
                    </a:lnTo>
                    <a:lnTo>
                      <a:pt x="14" y="60"/>
                    </a:lnTo>
                    <a:lnTo>
                      <a:pt x="5" y="92"/>
                    </a:lnTo>
                    <a:lnTo>
                      <a:pt x="0" y="127"/>
                    </a:lnTo>
                    <a:lnTo>
                      <a:pt x="5" y="160"/>
                    </a:lnTo>
                    <a:lnTo>
                      <a:pt x="14" y="193"/>
                    </a:lnTo>
                    <a:lnTo>
                      <a:pt x="31" y="224"/>
                    </a:lnTo>
                    <a:lnTo>
                      <a:pt x="56" y="253"/>
                    </a:lnTo>
                    <a:lnTo>
                      <a:pt x="65" y="244"/>
                    </a:lnTo>
                    <a:lnTo>
                      <a:pt x="43" y="218"/>
                    </a:lnTo>
                    <a:lnTo>
                      <a:pt x="28" y="189"/>
                    </a:lnTo>
                    <a:lnTo>
                      <a:pt x="19" y="158"/>
                    </a:lnTo>
                    <a:lnTo>
                      <a:pt x="16" y="127"/>
                    </a:lnTo>
                    <a:lnTo>
                      <a:pt x="19" y="94"/>
                    </a:lnTo>
                    <a:lnTo>
                      <a:pt x="28" y="64"/>
                    </a:lnTo>
                    <a:lnTo>
                      <a:pt x="43" y="36"/>
                    </a:lnTo>
                    <a:lnTo>
                      <a:pt x="64" y="9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7" name="Freeform 104">
                <a:extLst>
                  <a:ext uri="{FF2B5EF4-FFF2-40B4-BE49-F238E27FC236}">
                    <a16:creationId xmlns:a16="http://schemas.microsoft.com/office/drawing/2014/main" id="{749D0841-E5A1-42BC-A530-079CA50D449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16" y="2474"/>
                <a:ext cx="809" cy="808"/>
              </a:xfrm>
              <a:custGeom>
                <a:avLst/>
                <a:gdLst>
                  <a:gd name="T0" fmla="*/ 3 w 1617"/>
                  <a:gd name="T1" fmla="*/ 172 h 1616"/>
                  <a:gd name="T2" fmla="*/ 12 w 1617"/>
                  <a:gd name="T3" fmla="*/ 133 h 1616"/>
                  <a:gd name="T4" fmla="*/ 29 w 1617"/>
                  <a:gd name="T5" fmla="*/ 98 h 1616"/>
                  <a:gd name="T6" fmla="*/ 52 w 1617"/>
                  <a:gd name="T7" fmla="*/ 67 h 1616"/>
                  <a:gd name="T8" fmla="*/ 81 w 1617"/>
                  <a:gd name="T9" fmla="*/ 41 h 1616"/>
                  <a:gd name="T10" fmla="*/ 114 w 1617"/>
                  <a:gd name="T11" fmla="*/ 20 h 1616"/>
                  <a:gd name="T12" fmla="*/ 151 w 1617"/>
                  <a:gd name="T13" fmla="*/ 7 h 1616"/>
                  <a:gd name="T14" fmla="*/ 191 w 1617"/>
                  <a:gd name="T15" fmla="*/ 1 h 1616"/>
                  <a:gd name="T16" fmla="*/ 233 w 1617"/>
                  <a:gd name="T17" fmla="*/ 3 h 1616"/>
                  <a:gd name="T18" fmla="*/ 272 w 1617"/>
                  <a:gd name="T19" fmla="*/ 12 h 1616"/>
                  <a:gd name="T20" fmla="*/ 307 w 1617"/>
                  <a:gd name="T21" fmla="*/ 30 h 1616"/>
                  <a:gd name="T22" fmla="*/ 338 w 1617"/>
                  <a:gd name="T23" fmla="*/ 53 h 1616"/>
                  <a:gd name="T24" fmla="*/ 365 w 1617"/>
                  <a:gd name="T25" fmla="*/ 82 h 1616"/>
                  <a:gd name="T26" fmla="*/ 385 w 1617"/>
                  <a:gd name="T27" fmla="*/ 115 h 1616"/>
                  <a:gd name="T28" fmla="*/ 398 w 1617"/>
                  <a:gd name="T29" fmla="*/ 152 h 1616"/>
                  <a:gd name="T30" fmla="*/ 404 w 1617"/>
                  <a:gd name="T31" fmla="*/ 192 h 1616"/>
                  <a:gd name="T32" fmla="*/ 402 w 1617"/>
                  <a:gd name="T33" fmla="*/ 233 h 1616"/>
                  <a:gd name="T34" fmla="*/ 392 w 1617"/>
                  <a:gd name="T35" fmla="*/ 272 h 1616"/>
                  <a:gd name="T36" fmla="*/ 375 w 1617"/>
                  <a:gd name="T37" fmla="*/ 307 h 1616"/>
                  <a:gd name="T38" fmla="*/ 352 w 1617"/>
                  <a:gd name="T39" fmla="*/ 338 h 1616"/>
                  <a:gd name="T40" fmla="*/ 323 w 1617"/>
                  <a:gd name="T41" fmla="*/ 364 h 1616"/>
                  <a:gd name="T42" fmla="*/ 290 w 1617"/>
                  <a:gd name="T43" fmla="*/ 385 h 1616"/>
                  <a:gd name="T44" fmla="*/ 253 w 1617"/>
                  <a:gd name="T45" fmla="*/ 398 h 1616"/>
                  <a:gd name="T46" fmla="*/ 212 w 1617"/>
                  <a:gd name="T47" fmla="*/ 404 h 1616"/>
                  <a:gd name="T48" fmla="*/ 171 w 1617"/>
                  <a:gd name="T49" fmla="*/ 402 h 1616"/>
                  <a:gd name="T50" fmla="*/ 133 w 1617"/>
                  <a:gd name="T51" fmla="*/ 392 h 1616"/>
                  <a:gd name="T52" fmla="*/ 98 w 1617"/>
                  <a:gd name="T53" fmla="*/ 375 h 1616"/>
                  <a:gd name="T54" fmla="*/ 66 w 1617"/>
                  <a:gd name="T55" fmla="*/ 352 h 1616"/>
                  <a:gd name="T56" fmla="*/ 41 w 1617"/>
                  <a:gd name="T57" fmla="*/ 323 h 1616"/>
                  <a:gd name="T58" fmla="*/ 20 w 1617"/>
                  <a:gd name="T59" fmla="*/ 290 h 1616"/>
                  <a:gd name="T60" fmla="*/ 7 w 1617"/>
                  <a:gd name="T61" fmla="*/ 253 h 1616"/>
                  <a:gd name="T62" fmla="*/ 1 w 1617"/>
                  <a:gd name="T63" fmla="*/ 213 h 1616"/>
                  <a:gd name="T64" fmla="*/ 50 w 1617"/>
                  <a:gd name="T65" fmla="*/ 171 h 1616"/>
                  <a:gd name="T66" fmla="*/ 73 w 1617"/>
                  <a:gd name="T67" fmla="*/ 116 h 1616"/>
                  <a:gd name="T68" fmla="*/ 115 w 1617"/>
                  <a:gd name="T69" fmla="*/ 73 h 1616"/>
                  <a:gd name="T70" fmla="*/ 171 w 1617"/>
                  <a:gd name="T71" fmla="*/ 50 h 1616"/>
                  <a:gd name="T72" fmla="*/ 234 w 1617"/>
                  <a:gd name="T73" fmla="*/ 50 h 1616"/>
                  <a:gd name="T74" fmla="*/ 290 w 1617"/>
                  <a:gd name="T75" fmla="*/ 73 h 1616"/>
                  <a:gd name="T76" fmla="*/ 332 w 1617"/>
                  <a:gd name="T77" fmla="*/ 115 h 1616"/>
                  <a:gd name="T78" fmla="*/ 355 w 1617"/>
                  <a:gd name="T79" fmla="*/ 171 h 1616"/>
                  <a:gd name="T80" fmla="*/ 355 w 1617"/>
                  <a:gd name="T81" fmla="*/ 234 h 1616"/>
                  <a:gd name="T82" fmla="*/ 332 w 1617"/>
                  <a:gd name="T83" fmla="*/ 289 h 1616"/>
                  <a:gd name="T84" fmla="*/ 290 w 1617"/>
                  <a:gd name="T85" fmla="*/ 331 h 1616"/>
                  <a:gd name="T86" fmla="*/ 234 w 1617"/>
                  <a:gd name="T87" fmla="*/ 355 h 1616"/>
                  <a:gd name="T88" fmla="*/ 171 w 1617"/>
                  <a:gd name="T89" fmla="*/ 355 h 1616"/>
                  <a:gd name="T90" fmla="*/ 116 w 1617"/>
                  <a:gd name="T91" fmla="*/ 331 h 1616"/>
                  <a:gd name="T92" fmla="*/ 74 w 1617"/>
                  <a:gd name="T93" fmla="*/ 289 h 1616"/>
                  <a:gd name="T94" fmla="*/ 50 w 1617"/>
                  <a:gd name="T95" fmla="*/ 234 h 161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617" h="1616">
                    <a:moveTo>
                      <a:pt x="0" y="810"/>
                    </a:moveTo>
                    <a:lnTo>
                      <a:pt x="1" y="768"/>
                    </a:lnTo>
                    <a:lnTo>
                      <a:pt x="3" y="727"/>
                    </a:lnTo>
                    <a:lnTo>
                      <a:pt x="9" y="686"/>
                    </a:lnTo>
                    <a:lnTo>
                      <a:pt x="16" y="647"/>
                    </a:lnTo>
                    <a:lnTo>
                      <a:pt x="25" y="608"/>
                    </a:lnTo>
                    <a:lnTo>
                      <a:pt x="35" y="570"/>
                    </a:lnTo>
                    <a:lnTo>
                      <a:pt x="48" y="532"/>
                    </a:lnTo>
                    <a:lnTo>
                      <a:pt x="63" y="495"/>
                    </a:lnTo>
                    <a:lnTo>
                      <a:pt x="79" y="459"/>
                    </a:lnTo>
                    <a:lnTo>
                      <a:pt x="96" y="425"/>
                    </a:lnTo>
                    <a:lnTo>
                      <a:pt x="116" y="390"/>
                    </a:lnTo>
                    <a:lnTo>
                      <a:pt x="137" y="358"/>
                    </a:lnTo>
                    <a:lnTo>
                      <a:pt x="160" y="326"/>
                    </a:lnTo>
                    <a:lnTo>
                      <a:pt x="183" y="295"/>
                    </a:lnTo>
                    <a:lnTo>
                      <a:pt x="208" y="266"/>
                    </a:lnTo>
                    <a:lnTo>
                      <a:pt x="236" y="237"/>
                    </a:lnTo>
                    <a:lnTo>
                      <a:pt x="263" y="211"/>
                    </a:lnTo>
                    <a:lnTo>
                      <a:pt x="292" y="185"/>
                    </a:lnTo>
                    <a:lnTo>
                      <a:pt x="323" y="161"/>
                    </a:lnTo>
                    <a:lnTo>
                      <a:pt x="354" y="138"/>
                    </a:lnTo>
                    <a:lnTo>
                      <a:pt x="388" y="117"/>
                    </a:lnTo>
                    <a:lnTo>
                      <a:pt x="421" y="98"/>
                    </a:lnTo>
                    <a:lnTo>
                      <a:pt x="456" y="79"/>
                    </a:lnTo>
                    <a:lnTo>
                      <a:pt x="491" y="63"/>
                    </a:lnTo>
                    <a:lnTo>
                      <a:pt x="528" y="49"/>
                    </a:lnTo>
                    <a:lnTo>
                      <a:pt x="566" y="35"/>
                    </a:lnTo>
                    <a:lnTo>
                      <a:pt x="604" y="25"/>
                    </a:lnTo>
                    <a:lnTo>
                      <a:pt x="643" y="16"/>
                    </a:lnTo>
                    <a:lnTo>
                      <a:pt x="683" y="9"/>
                    </a:lnTo>
                    <a:lnTo>
                      <a:pt x="723" y="3"/>
                    </a:lnTo>
                    <a:lnTo>
                      <a:pt x="764" y="1"/>
                    </a:lnTo>
                    <a:lnTo>
                      <a:pt x="806" y="0"/>
                    </a:lnTo>
                    <a:lnTo>
                      <a:pt x="847" y="1"/>
                    </a:lnTo>
                    <a:lnTo>
                      <a:pt x="889" y="3"/>
                    </a:lnTo>
                    <a:lnTo>
                      <a:pt x="930" y="9"/>
                    </a:lnTo>
                    <a:lnTo>
                      <a:pt x="971" y="16"/>
                    </a:lnTo>
                    <a:lnTo>
                      <a:pt x="1010" y="25"/>
                    </a:lnTo>
                    <a:lnTo>
                      <a:pt x="1048" y="35"/>
                    </a:lnTo>
                    <a:lnTo>
                      <a:pt x="1086" y="48"/>
                    </a:lnTo>
                    <a:lnTo>
                      <a:pt x="1123" y="63"/>
                    </a:lnTo>
                    <a:lnTo>
                      <a:pt x="1158" y="79"/>
                    </a:lnTo>
                    <a:lnTo>
                      <a:pt x="1194" y="98"/>
                    </a:lnTo>
                    <a:lnTo>
                      <a:pt x="1227" y="117"/>
                    </a:lnTo>
                    <a:lnTo>
                      <a:pt x="1261" y="138"/>
                    </a:lnTo>
                    <a:lnTo>
                      <a:pt x="1292" y="161"/>
                    </a:lnTo>
                    <a:lnTo>
                      <a:pt x="1323" y="184"/>
                    </a:lnTo>
                    <a:lnTo>
                      <a:pt x="1352" y="211"/>
                    </a:lnTo>
                    <a:lnTo>
                      <a:pt x="1381" y="237"/>
                    </a:lnTo>
                    <a:lnTo>
                      <a:pt x="1407" y="265"/>
                    </a:lnTo>
                    <a:lnTo>
                      <a:pt x="1432" y="295"/>
                    </a:lnTo>
                    <a:lnTo>
                      <a:pt x="1457" y="325"/>
                    </a:lnTo>
                    <a:lnTo>
                      <a:pt x="1478" y="357"/>
                    </a:lnTo>
                    <a:lnTo>
                      <a:pt x="1500" y="390"/>
                    </a:lnTo>
                    <a:lnTo>
                      <a:pt x="1519" y="424"/>
                    </a:lnTo>
                    <a:lnTo>
                      <a:pt x="1537" y="458"/>
                    </a:lnTo>
                    <a:lnTo>
                      <a:pt x="1553" y="494"/>
                    </a:lnTo>
                    <a:lnTo>
                      <a:pt x="1568" y="531"/>
                    </a:lnTo>
                    <a:lnTo>
                      <a:pt x="1581" y="569"/>
                    </a:lnTo>
                    <a:lnTo>
                      <a:pt x="1591" y="607"/>
                    </a:lnTo>
                    <a:lnTo>
                      <a:pt x="1601" y="646"/>
                    </a:lnTo>
                    <a:lnTo>
                      <a:pt x="1607" y="685"/>
                    </a:lnTo>
                    <a:lnTo>
                      <a:pt x="1612" y="726"/>
                    </a:lnTo>
                    <a:lnTo>
                      <a:pt x="1616" y="767"/>
                    </a:lnTo>
                    <a:lnTo>
                      <a:pt x="1617" y="809"/>
                    </a:lnTo>
                    <a:lnTo>
                      <a:pt x="1616" y="850"/>
                    </a:lnTo>
                    <a:lnTo>
                      <a:pt x="1612" y="890"/>
                    </a:lnTo>
                    <a:lnTo>
                      <a:pt x="1607" y="931"/>
                    </a:lnTo>
                    <a:lnTo>
                      <a:pt x="1601" y="971"/>
                    </a:lnTo>
                    <a:lnTo>
                      <a:pt x="1591" y="1010"/>
                    </a:lnTo>
                    <a:lnTo>
                      <a:pt x="1581" y="1048"/>
                    </a:lnTo>
                    <a:lnTo>
                      <a:pt x="1568" y="1086"/>
                    </a:lnTo>
                    <a:lnTo>
                      <a:pt x="1553" y="1122"/>
                    </a:lnTo>
                    <a:lnTo>
                      <a:pt x="1537" y="1158"/>
                    </a:lnTo>
                    <a:lnTo>
                      <a:pt x="1520" y="1193"/>
                    </a:lnTo>
                    <a:lnTo>
                      <a:pt x="1500" y="1227"/>
                    </a:lnTo>
                    <a:lnTo>
                      <a:pt x="1478" y="1259"/>
                    </a:lnTo>
                    <a:lnTo>
                      <a:pt x="1457" y="1291"/>
                    </a:lnTo>
                    <a:lnTo>
                      <a:pt x="1432" y="1321"/>
                    </a:lnTo>
                    <a:lnTo>
                      <a:pt x="1407" y="1351"/>
                    </a:lnTo>
                    <a:lnTo>
                      <a:pt x="1381" y="1379"/>
                    </a:lnTo>
                    <a:lnTo>
                      <a:pt x="1352" y="1405"/>
                    </a:lnTo>
                    <a:lnTo>
                      <a:pt x="1323" y="1432"/>
                    </a:lnTo>
                    <a:lnTo>
                      <a:pt x="1292" y="1455"/>
                    </a:lnTo>
                    <a:lnTo>
                      <a:pt x="1261" y="1478"/>
                    </a:lnTo>
                    <a:lnTo>
                      <a:pt x="1227" y="1499"/>
                    </a:lnTo>
                    <a:lnTo>
                      <a:pt x="1194" y="1518"/>
                    </a:lnTo>
                    <a:lnTo>
                      <a:pt x="1159" y="1537"/>
                    </a:lnTo>
                    <a:lnTo>
                      <a:pt x="1123" y="1553"/>
                    </a:lnTo>
                    <a:lnTo>
                      <a:pt x="1086" y="1567"/>
                    </a:lnTo>
                    <a:lnTo>
                      <a:pt x="1049" y="1579"/>
                    </a:lnTo>
                    <a:lnTo>
                      <a:pt x="1010" y="1591"/>
                    </a:lnTo>
                    <a:lnTo>
                      <a:pt x="971" y="1600"/>
                    </a:lnTo>
                    <a:lnTo>
                      <a:pt x="930" y="1607"/>
                    </a:lnTo>
                    <a:lnTo>
                      <a:pt x="890" y="1612"/>
                    </a:lnTo>
                    <a:lnTo>
                      <a:pt x="848" y="1615"/>
                    </a:lnTo>
                    <a:lnTo>
                      <a:pt x="807" y="1616"/>
                    </a:lnTo>
                    <a:lnTo>
                      <a:pt x="765" y="1615"/>
                    </a:lnTo>
                    <a:lnTo>
                      <a:pt x="724" y="1612"/>
                    </a:lnTo>
                    <a:lnTo>
                      <a:pt x="684" y="1607"/>
                    </a:lnTo>
                    <a:lnTo>
                      <a:pt x="645" y="1599"/>
                    </a:lnTo>
                    <a:lnTo>
                      <a:pt x="605" y="1591"/>
                    </a:lnTo>
                    <a:lnTo>
                      <a:pt x="567" y="1579"/>
                    </a:lnTo>
                    <a:lnTo>
                      <a:pt x="529" y="1567"/>
                    </a:lnTo>
                    <a:lnTo>
                      <a:pt x="492" y="1552"/>
                    </a:lnTo>
                    <a:lnTo>
                      <a:pt x="457" y="1536"/>
                    </a:lnTo>
                    <a:lnTo>
                      <a:pt x="422" y="1518"/>
                    </a:lnTo>
                    <a:lnTo>
                      <a:pt x="389" y="1499"/>
                    </a:lnTo>
                    <a:lnTo>
                      <a:pt x="355" y="1478"/>
                    </a:lnTo>
                    <a:lnTo>
                      <a:pt x="324" y="1455"/>
                    </a:lnTo>
                    <a:lnTo>
                      <a:pt x="293" y="1432"/>
                    </a:lnTo>
                    <a:lnTo>
                      <a:pt x="264" y="1407"/>
                    </a:lnTo>
                    <a:lnTo>
                      <a:pt x="237" y="1379"/>
                    </a:lnTo>
                    <a:lnTo>
                      <a:pt x="210" y="1351"/>
                    </a:lnTo>
                    <a:lnTo>
                      <a:pt x="185" y="1322"/>
                    </a:lnTo>
                    <a:lnTo>
                      <a:pt x="161" y="1291"/>
                    </a:lnTo>
                    <a:lnTo>
                      <a:pt x="138" y="1260"/>
                    </a:lnTo>
                    <a:lnTo>
                      <a:pt x="117" y="1227"/>
                    </a:lnTo>
                    <a:lnTo>
                      <a:pt x="97" y="1193"/>
                    </a:lnTo>
                    <a:lnTo>
                      <a:pt x="80" y="1159"/>
                    </a:lnTo>
                    <a:lnTo>
                      <a:pt x="64" y="1123"/>
                    </a:lnTo>
                    <a:lnTo>
                      <a:pt x="49" y="1086"/>
                    </a:lnTo>
                    <a:lnTo>
                      <a:pt x="36" y="1049"/>
                    </a:lnTo>
                    <a:lnTo>
                      <a:pt x="25" y="1011"/>
                    </a:lnTo>
                    <a:lnTo>
                      <a:pt x="17" y="972"/>
                    </a:lnTo>
                    <a:lnTo>
                      <a:pt x="9" y="932"/>
                    </a:lnTo>
                    <a:lnTo>
                      <a:pt x="4" y="892"/>
                    </a:lnTo>
                    <a:lnTo>
                      <a:pt x="1" y="851"/>
                    </a:lnTo>
                    <a:lnTo>
                      <a:pt x="0" y="810"/>
                    </a:lnTo>
                    <a:close/>
                    <a:moveTo>
                      <a:pt x="185" y="807"/>
                    </a:moveTo>
                    <a:lnTo>
                      <a:pt x="188" y="744"/>
                    </a:lnTo>
                    <a:lnTo>
                      <a:pt x="198" y="683"/>
                    </a:lnTo>
                    <a:lnTo>
                      <a:pt x="213" y="624"/>
                    </a:lnTo>
                    <a:lnTo>
                      <a:pt x="233" y="567"/>
                    </a:lnTo>
                    <a:lnTo>
                      <a:pt x="260" y="512"/>
                    </a:lnTo>
                    <a:lnTo>
                      <a:pt x="291" y="461"/>
                    </a:lnTo>
                    <a:lnTo>
                      <a:pt x="327" y="413"/>
                    </a:lnTo>
                    <a:lnTo>
                      <a:pt x="367" y="368"/>
                    </a:lnTo>
                    <a:lnTo>
                      <a:pt x="411" y="328"/>
                    </a:lnTo>
                    <a:lnTo>
                      <a:pt x="459" y="292"/>
                    </a:lnTo>
                    <a:lnTo>
                      <a:pt x="511" y="261"/>
                    </a:lnTo>
                    <a:lnTo>
                      <a:pt x="565" y="234"/>
                    </a:lnTo>
                    <a:lnTo>
                      <a:pt x="623" y="213"/>
                    </a:lnTo>
                    <a:lnTo>
                      <a:pt x="683" y="197"/>
                    </a:lnTo>
                    <a:lnTo>
                      <a:pt x="745" y="188"/>
                    </a:lnTo>
                    <a:lnTo>
                      <a:pt x="808" y="184"/>
                    </a:lnTo>
                    <a:lnTo>
                      <a:pt x="873" y="188"/>
                    </a:lnTo>
                    <a:lnTo>
                      <a:pt x="934" y="197"/>
                    </a:lnTo>
                    <a:lnTo>
                      <a:pt x="994" y="212"/>
                    </a:lnTo>
                    <a:lnTo>
                      <a:pt x="1051" y="234"/>
                    </a:lnTo>
                    <a:lnTo>
                      <a:pt x="1106" y="260"/>
                    </a:lnTo>
                    <a:lnTo>
                      <a:pt x="1157" y="291"/>
                    </a:lnTo>
                    <a:lnTo>
                      <a:pt x="1205" y="327"/>
                    </a:lnTo>
                    <a:lnTo>
                      <a:pt x="1249" y="367"/>
                    </a:lnTo>
                    <a:lnTo>
                      <a:pt x="1290" y="412"/>
                    </a:lnTo>
                    <a:lnTo>
                      <a:pt x="1325" y="459"/>
                    </a:lnTo>
                    <a:lnTo>
                      <a:pt x="1356" y="511"/>
                    </a:lnTo>
                    <a:lnTo>
                      <a:pt x="1383" y="565"/>
                    </a:lnTo>
                    <a:lnTo>
                      <a:pt x="1404" y="623"/>
                    </a:lnTo>
                    <a:lnTo>
                      <a:pt x="1419" y="682"/>
                    </a:lnTo>
                    <a:lnTo>
                      <a:pt x="1428" y="744"/>
                    </a:lnTo>
                    <a:lnTo>
                      <a:pt x="1431" y="807"/>
                    </a:lnTo>
                    <a:lnTo>
                      <a:pt x="1428" y="871"/>
                    </a:lnTo>
                    <a:lnTo>
                      <a:pt x="1419" y="933"/>
                    </a:lnTo>
                    <a:lnTo>
                      <a:pt x="1404" y="992"/>
                    </a:lnTo>
                    <a:lnTo>
                      <a:pt x="1383" y="1049"/>
                    </a:lnTo>
                    <a:lnTo>
                      <a:pt x="1356" y="1104"/>
                    </a:lnTo>
                    <a:lnTo>
                      <a:pt x="1325" y="1155"/>
                    </a:lnTo>
                    <a:lnTo>
                      <a:pt x="1290" y="1203"/>
                    </a:lnTo>
                    <a:lnTo>
                      <a:pt x="1250" y="1248"/>
                    </a:lnTo>
                    <a:lnTo>
                      <a:pt x="1205" y="1288"/>
                    </a:lnTo>
                    <a:lnTo>
                      <a:pt x="1158" y="1324"/>
                    </a:lnTo>
                    <a:lnTo>
                      <a:pt x="1106" y="1355"/>
                    </a:lnTo>
                    <a:lnTo>
                      <a:pt x="1052" y="1381"/>
                    </a:lnTo>
                    <a:lnTo>
                      <a:pt x="995" y="1402"/>
                    </a:lnTo>
                    <a:lnTo>
                      <a:pt x="935" y="1417"/>
                    </a:lnTo>
                    <a:lnTo>
                      <a:pt x="873" y="1426"/>
                    </a:lnTo>
                    <a:lnTo>
                      <a:pt x="809" y="1430"/>
                    </a:lnTo>
                    <a:lnTo>
                      <a:pt x="746" y="1426"/>
                    </a:lnTo>
                    <a:lnTo>
                      <a:pt x="684" y="1417"/>
                    </a:lnTo>
                    <a:lnTo>
                      <a:pt x="624" y="1402"/>
                    </a:lnTo>
                    <a:lnTo>
                      <a:pt x="567" y="1381"/>
                    </a:lnTo>
                    <a:lnTo>
                      <a:pt x="513" y="1355"/>
                    </a:lnTo>
                    <a:lnTo>
                      <a:pt x="461" y="1324"/>
                    </a:lnTo>
                    <a:lnTo>
                      <a:pt x="413" y="1288"/>
                    </a:lnTo>
                    <a:lnTo>
                      <a:pt x="369" y="1248"/>
                    </a:lnTo>
                    <a:lnTo>
                      <a:pt x="329" y="1203"/>
                    </a:lnTo>
                    <a:lnTo>
                      <a:pt x="293" y="1155"/>
                    </a:lnTo>
                    <a:lnTo>
                      <a:pt x="262" y="1104"/>
                    </a:lnTo>
                    <a:lnTo>
                      <a:pt x="236" y="1049"/>
                    </a:lnTo>
                    <a:lnTo>
                      <a:pt x="214" y="992"/>
                    </a:lnTo>
                    <a:lnTo>
                      <a:pt x="199" y="933"/>
                    </a:lnTo>
                    <a:lnTo>
                      <a:pt x="188" y="871"/>
                    </a:lnTo>
                    <a:lnTo>
                      <a:pt x="185" y="807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8" name="Freeform 105">
                <a:extLst>
                  <a:ext uri="{FF2B5EF4-FFF2-40B4-BE49-F238E27FC236}">
                    <a16:creationId xmlns:a16="http://schemas.microsoft.com/office/drawing/2014/main" id="{E54F4A39-6297-4ECC-BB3F-996708912B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18" y="2476"/>
                <a:ext cx="804" cy="804"/>
              </a:xfrm>
              <a:custGeom>
                <a:avLst/>
                <a:gdLst>
                  <a:gd name="T0" fmla="*/ 351 w 1608"/>
                  <a:gd name="T1" fmla="*/ 247 h 1609"/>
                  <a:gd name="T2" fmla="*/ 322 w 1608"/>
                  <a:gd name="T3" fmla="*/ 300 h 1609"/>
                  <a:gd name="T4" fmla="*/ 276 w 1608"/>
                  <a:gd name="T5" fmla="*/ 339 h 1609"/>
                  <a:gd name="T6" fmla="*/ 217 w 1608"/>
                  <a:gd name="T7" fmla="*/ 357 h 1609"/>
                  <a:gd name="T8" fmla="*/ 155 w 1608"/>
                  <a:gd name="T9" fmla="*/ 351 h 1609"/>
                  <a:gd name="T10" fmla="*/ 101 w 1608"/>
                  <a:gd name="T11" fmla="*/ 322 h 1609"/>
                  <a:gd name="T12" fmla="*/ 63 w 1608"/>
                  <a:gd name="T13" fmla="*/ 275 h 1609"/>
                  <a:gd name="T14" fmla="*/ 45 w 1608"/>
                  <a:gd name="T15" fmla="*/ 217 h 1609"/>
                  <a:gd name="T16" fmla="*/ 51 w 1608"/>
                  <a:gd name="T17" fmla="*/ 155 h 1609"/>
                  <a:gd name="T18" fmla="*/ 80 w 1608"/>
                  <a:gd name="T19" fmla="*/ 102 h 1609"/>
                  <a:gd name="T20" fmla="*/ 126 w 1608"/>
                  <a:gd name="T21" fmla="*/ 63 h 1609"/>
                  <a:gd name="T22" fmla="*/ 185 w 1608"/>
                  <a:gd name="T23" fmla="*/ 45 h 1609"/>
                  <a:gd name="T24" fmla="*/ 248 w 1608"/>
                  <a:gd name="T25" fmla="*/ 51 h 1609"/>
                  <a:gd name="T26" fmla="*/ 301 w 1608"/>
                  <a:gd name="T27" fmla="*/ 80 h 1609"/>
                  <a:gd name="T28" fmla="*/ 339 w 1608"/>
                  <a:gd name="T29" fmla="*/ 126 h 1609"/>
                  <a:gd name="T30" fmla="*/ 357 w 1608"/>
                  <a:gd name="T31" fmla="*/ 185 h 1609"/>
                  <a:gd name="T32" fmla="*/ 2 w 1608"/>
                  <a:gd name="T33" fmla="*/ 181 h 1609"/>
                  <a:gd name="T34" fmla="*/ 9 w 1608"/>
                  <a:gd name="T35" fmla="*/ 142 h 1609"/>
                  <a:gd name="T36" fmla="*/ 25 w 1608"/>
                  <a:gd name="T37" fmla="*/ 106 h 1609"/>
                  <a:gd name="T38" fmla="*/ 46 w 1608"/>
                  <a:gd name="T39" fmla="*/ 74 h 1609"/>
                  <a:gd name="T40" fmla="*/ 74 w 1608"/>
                  <a:gd name="T41" fmla="*/ 46 h 1609"/>
                  <a:gd name="T42" fmla="*/ 105 w 1608"/>
                  <a:gd name="T43" fmla="*/ 24 h 1609"/>
                  <a:gd name="T44" fmla="*/ 141 w 1608"/>
                  <a:gd name="T45" fmla="*/ 9 h 1609"/>
                  <a:gd name="T46" fmla="*/ 181 w 1608"/>
                  <a:gd name="T47" fmla="*/ 1 h 1609"/>
                  <a:gd name="T48" fmla="*/ 222 w 1608"/>
                  <a:gd name="T49" fmla="*/ 1 h 1609"/>
                  <a:gd name="T50" fmla="*/ 261 w 1608"/>
                  <a:gd name="T51" fmla="*/ 9 h 1609"/>
                  <a:gd name="T52" fmla="*/ 297 w 1608"/>
                  <a:gd name="T53" fmla="*/ 24 h 1609"/>
                  <a:gd name="T54" fmla="*/ 329 w 1608"/>
                  <a:gd name="T55" fmla="*/ 46 h 1609"/>
                  <a:gd name="T56" fmla="*/ 356 w 1608"/>
                  <a:gd name="T57" fmla="*/ 73 h 1609"/>
                  <a:gd name="T58" fmla="*/ 378 w 1608"/>
                  <a:gd name="T59" fmla="*/ 105 h 1609"/>
                  <a:gd name="T60" fmla="*/ 393 w 1608"/>
                  <a:gd name="T61" fmla="*/ 141 h 1609"/>
                  <a:gd name="T62" fmla="*/ 401 w 1608"/>
                  <a:gd name="T63" fmla="*/ 181 h 1609"/>
                  <a:gd name="T64" fmla="*/ 401 w 1608"/>
                  <a:gd name="T65" fmla="*/ 221 h 1609"/>
                  <a:gd name="T66" fmla="*/ 393 w 1608"/>
                  <a:gd name="T67" fmla="*/ 261 h 1609"/>
                  <a:gd name="T68" fmla="*/ 378 w 1608"/>
                  <a:gd name="T69" fmla="*/ 297 h 1609"/>
                  <a:gd name="T70" fmla="*/ 356 w 1608"/>
                  <a:gd name="T71" fmla="*/ 329 h 1609"/>
                  <a:gd name="T72" fmla="*/ 329 w 1608"/>
                  <a:gd name="T73" fmla="*/ 356 h 1609"/>
                  <a:gd name="T74" fmla="*/ 297 w 1608"/>
                  <a:gd name="T75" fmla="*/ 378 h 1609"/>
                  <a:gd name="T76" fmla="*/ 261 w 1608"/>
                  <a:gd name="T77" fmla="*/ 393 h 1609"/>
                  <a:gd name="T78" fmla="*/ 222 w 1608"/>
                  <a:gd name="T79" fmla="*/ 401 h 1609"/>
                  <a:gd name="T80" fmla="*/ 181 w 1608"/>
                  <a:gd name="T81" fmla="*/ 401 h 1609"/>
                  <a:gd name="T82" fmla="*/ 141 w 1608"/>
                  <a:gd name="T83" fmla="*/ 393 h 1609"/>
                  <a:gd name="T84" fmla="*/ 105 w 1608"/>
                  <a:gd name="T85" fmla="*/ 378 h 1609"/>
                  <a:gd name="T86" fmla="*/ 74 w 1608"/>
                  <a:gd name="T87" fmla="*/ 356 h 1609"/>
                  <a:gd name="T88" fmla="*/ 46 w 1608"/>
                  <a:gd name="T89" fmla="*/ 329 h 1609"/>
                  <a:gd name="T90" fmla="*/ 25 w 1608"/>
                  <a:gd name="T91" fmla="*/ 297 h 1609"/>
                  <a:gd name="T92" fmla="*/ 9 w 1608"/>
                  <a:gd name="T93" fmla="*/ 261 h 1609"/>
                  <a:gd name="T94" fmla="*/ 2 w 1608"/>
                  <a:gd name="T95" fmla="*/ 222 h 160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608" h="1609">
                    <a:moveTo>
                      <a:pt x="1431" y="806"/>
                    </a:moveTo>
                    <a:lnTo>
                      <a:pt x="1427" y="869"/>
                    </a:lnTo>
                    <a:lnTo>
                      <a:pt x="1418" y="931"/>
                    </a:lnTo>
                    <a:lnTo>
                      <a:pt x="1403" y="991"/>
                    </a:lnTo>
                    <a:lnTo>
                      <a:pt x="1381" y="1049"/>
                    </a:lnTo>
                    <a:lnTo>
                      <a:pt x="1355" y="1103"/>
                    </a:lnTo>
                    <a:lnTo>
                      <a:pt x="1323" y="1155"/>
                    </a:lnTo>
                    <a:lnTo>
                      <a:pt x="1288" y="1203"/>
                    </a:lnTo>
                    <a:lnTo>
                      <a:pt x="1247" y="1248"/>
                    </a:lnTo>
                    <a:lnTo>
                      <a:pt x="1202" y="1288"/>
                    </a:lnTo>
                    <a:lnTo>
                      <a:pt x="1154" y="1325"/>
                    </a:lnTo>
                    <a:lnTo>
                      <a:pt x="1103" y="1356"/>
                    </a:lnTo>
                    <a:lnTo>
                      <a:pt x="1048" y="1383"/>
                    </a:lnTo>
                    <a:lnTo>
                      <a:pt x="991" y="1405"/>
                    </a:lnTo>
                    <a:lnTo>
                      <a:pt x="931" y="1420"/>
                    </a:lnTo>
                    <a:lnTo>
                      <a:pt x="868" y="1429"/>
                    </a:lnTo>
                    <a:lnTo>
                      <a:pt x="804" y="1432"/>
                    </a:lnTo>
                    <a:lnTo>
                      <a:pt x="739" y="1429"/>
                    </a:lnTo>
                    <a:lnTo>
                      <a:pt x="677" y="1420"/>
                    </a:lnTo>
                    <a:lnTo>
                      <a:pt x="617" y="1404"/>
                    </a:lnTo>
                    <a:lnTo>
                      <a:pt x="560" y="1383"/>
                    </a:lnTo>
                    <a:lnTo>
                      <a:pt x="504" y="1356"/>
                    </a:lnTo>
                    <a:lnTo>
                      <a:pt x="453" y="1324"/>
                    </a:lnTo>
                    <a:lnTo>
                      <a:pt x="404" y="1288"/>
                    </a:lnTo>
                    <a:lnTo>
                      <a:pt x="360" y="1248"/>
                    </a:lnTo>
                    <a:lnTo>
                      <a:pt x="319" y="1203"/>
                    </a:lnTo>
                    <a:lnTo>
                      <a:pt x="283" y="1155"/>
                    </a:lnTo>
                    <a:lnTo>
                      <a:pt x="251" y="1103"/>
                    </a:lnTo>
                    <a:lnTo>
                      <a:pt x="225" y="1049"/>
                    </a:lnTo>
                    <a:lnTo>
                      <a:pt x="204" y="991"/>
                    </a:lnTo>
                    <a:lnTo>
                      <a:pt x="188" y="931"/>
                    </a:lnTo>
                    <a:lnTo>
                      <a:pt x="178" y="869"/>
                    </a:lnTo>
                    <a:lnTo>
                      <a:pt x="175" y="806"/>
                    </a:lnTo>
                    <a:lnTo>
                      <a:pt x="178" y="742"/>
                    </a:lnTo>
                    <a:lnTo>
                      <a:pt x="188" y="680"/>
                    </a:lnTo>
                    <a:lnTo>
                      <a:pt x="204" y="620"/>
                    </a:lnTo>
                    <a:lnTo>
                      <a:pt x="225" y="562"/>
                    </a:lnTo>
                    <a:lnTo>
                      <a:pt x="251" y="508"/>
                    </a:lnTo>
                    <a:lnTo>
                      <a:pt x="282" y="456"/>
                    </a:lnTo>
                    <a:lnTo>
                      <a:pt x="319" y="408"/>
                    </a:lnTo>
                    <a:lnTo>
                      <a:pt x="359" y="363"/>
                    </a:lnTo>
                    <a:lnTo>
                      <a:pt x="404" y="323"/>
                    </a:lnTo>
                    <a:lnTo>
                      <a:pt x="453" y="287"/>
                    </a:lnTo>
                    <a:lnTo>
                      <a:pt x="504" y="255"/>
                    </a:lnTo>
                    <a:lnTo>
                      <a:pt x="559" y="228"/>
                    </a:lnTo>
                    <a:lnTo>
                      <a:pt x="616" y="208"/>
                    </a:lnTo>
                    <a:lnTo>
                      <a:pt x="676" y="191"/>
                    </a:lnTo>
                    <a:lnTo>
                      <a:pt x="738" y="181"/>
                    </a:lnTo>
                    <a:lnTo>
                      <a:pt x="803" y="178"/>
                    </a:lnTo>
                    <a:lnTo>
                      <a:pt x="867" y="181"/>
                    </a:lnTo>
                    <a:lnTo>
                      <a:pt x="929" y="190"/>
                    </a:lnTo>
                    <a:lnTo>
                      <a:pt x="989" y="206"/>
                    </a:lnTo>
                    <a:lnTo>
                      <a:pt x="1047" y="227"/>
                    </a:lnTo>
                    <a:lnTo>
                      <a:pt x="1102" y="254"/>
                    </a:lnTo>
                    <a:lnTo>
                      <a:pt x="1154" y="286"/>
                    </a:lnTo>
                    <a:lnTo>
                      <a:pt x="1202" y="322"/>
                    </a:lnTo>
                    <a:lnTo>
                      <a:pt x="1246" y="362"/>
                    </a:lnTo>
                    <a:lnTo>
                      <a:pt x="1288" y="407"/>
                    </a:lnTo>
                    <a:lnTo>
                      <a:pt x="1323" y="455"/>
                    </a:lnTo>
                    <a:lnTo>
                      <a:pt x="1355" y="507"/>
                    </a:lnTo>
                    <a:lnTo>
                      <a:pt x="1381" y="561"/>
                    </a:lnTo>
                    <a:lnTo>
                      <a:pt x="1402" y="619"/>
                    </a:lnTo>
                    <a:lnTo>
                      <a:pt x="1418" y="679"/>
                    </a:lnTo>
                    <a:lnTo>
                      <a:pt x="1427" y="741"/>
                    </a:lnTo>
                    <a:lnTo>
                      <a:pt x="1431" y="806"/>
                    </a:lnTo>
                    <a:close/>
                    <a:moveTo>
                      <a:pt x="0" y="808"/>
                    </a:moveTo>
                    <a:lnTo>
                      <a:pt x="1" y="766"/>
                    </a:lnTo>
                    <a:lnTo>
                      <a:pt x="5" y="726"/>
                    </a:lnTo>
                    <a:lnTo>
                      <a:pt x="9" y="686"/>
                    </a:lnTo>
                    <a:lnTo>
                      <a:pt x="16" y="647"/>
                    </a:lnTo>
                    <a:lnTo>
                      <a:pt x="25" y="607"/>
                    </a:lnTo>
                    <a:lnTo>
                      <a:pt x="36" y="569"/>
                    </a:lnTo>
                    <a:lnTo>
                      <a:pt x="48" y="531"/>
                    </a:lnTo>
                    <a:lnTo>
                      <a:pt x="63" y="496"/>
                    </a:lnTo>
                    <a:lnTo>
                      <a:pt x="79" y="460"/>
                    </a:lnTo>
                    <a:lnTo>
                      <a:pt x="97" y="424"/>
                    </a:lnTo>
                    <a:lnTo>
                      <a:pt x="116" y="391"/>
                    </a:lnTo>
                    <a:lnTo>
                      <a:pt x="137" y="359"/>
                    </a:lnTo>
                    <a:lnTo>
                      <a:pt x="159" y="326"/>
                    </a:lnTo>
                    <a:lnTo>
                      <a:pt x="183" y="296"/>
                    </a:lnTo>
                    <a:lnTo>
                      <a:pt x="208" y="266"/>
                    </a:lnTo>
                    <a:lnTo>
                      <a:pt x="235" y="239"/>
                    </a:lnTo>
                    <a:lnTo>
                      <a:pt x="263" y="212"/>
                    </a:lnTo>
                    <a:lnTo>
                      <a:pt x="293" y="187"/>
                    </a:lnTo>
                    <a:lnTo>
                      <a:pt x="322" y="163"/>
                    </a:lnTo>
                    <a:lnTo>
                      <a:pt x="354" y="140"/>
                    </a:lnTo>
                    <a:lnTo>
                      <a:pt x="387" y="119"/>
                    </a:lnTo>
                    <a:lnTo>
                      <a:pt x="420" y="99"/>
                    </a:lnTo>
                    <a:lnTo>
                      <a:pt x="455" y="81"/>
                    </a:lnTo>
                    <a:lnTo>
                      <a:pt x="491" y="65"/>
                    </a:lnTo>
                    <a:lnTo>
                      <a:pt x="526" y="50"/>
                    </a:lnTo>
                    <a:lnTo>
                      <a:pt x="564" y="37"/>
                    </a:lnTo>
                    <a:lnTo>
                      <a:pt x="602" y="27"/>
                    </a:lnTo>
                    <a:lnTo>
                      <a:pt x="642" y="17"/>
                    </a:lnTo>
                    <a:lnTo>
                      <a:pt x="681" y="9"/>
                    </a:lnTo>
                    <a:lnTo>
                      <a:pt x="721" y="5"/>
                    </a:lnTo>
                    <a:lnTo>
                      <a:pt x="761" y="1"/>
                    </a:lnTo>
                    <a:lnTo>
                      <a:pt x="803" y="0"/>
                    </a:lnTo>
                    <a:lnTo>
                      <a:pt x="844" y="1"/>
                    </a:lnTo>
                    <a:lnTo>
                      <a:pt x="886" y="5"/>
                    </a:lnTo>
                    <a:lnTo>
                      <a:pt x="926" y="9"/>
                    </a:lnTo>
                    <a:lnTo>
                      <a:pt x="965" y="17"/>
                    </a:lnTo>
                    <a:lnTo>
                      <a:pt x="1004" y="27"/>
                    </a:lnTo>
                    <a:lnTo>
                      <a:pt x="1042" y="37"/>
                    </a:lnTo>
                    <a:lnTo>
                      <a:pt x="1080" y="50"/>
                    </a:lnTo>
                    <a:lnTo>
                      <a:pt x="1116" y="65"/>
                    </a:lnTo>
                    <a:lnTo>
                      <a:pt x="1152" y="81"/>
                    </a:lnTo>
                    <a:lnTo>
                      <a:pt x="1186" y="98"/>
                    </a:lnTo>
                    <a:lnTo>
                      <a:pt x="1221" y="118"/>
                    </a:lnTo>
                    <a:lnTo>
                      <a:pt x="1253" y="140"/>
                    </a:lnTo>
                    <a:lnTo>
                      <a:pt x="1284" y="161"/>
                    </a:lnTo>
                    <a:lnTo>
                      <a:pt x="1315" y="186"/>
                    </a:lnTo>
                    <a:lnTo>
                      <a:pt x="1344" y="211"/>
                    </a:lnTo>
                    <a:lnTo>
                      <a:pt x="1372" y="238"/>
                    </a:lnTo>
                    <a:lnTo>
                      <a:pt x="1398" y="266"/>
                    </a:lnTo>
                    <a:lnTo>
                      <a:pt x="1424" y="295"/>
                    </a:lnTo>
                    <a:lnTo>
                      <a:pt x="1448" y="325"/>
                    </a:lnTo>
                    <a:lnTo>
                      <a:pt x="1470" y="357"/>
                    </a:lnTo>
                    <a:lnTo>
                      <a:pt x="1492" y="390"/>
                    </a:lnTo>
                    <a:lnTo>
                      <a:pt x="1510" y="423"/>
                    </a:lnTo>
                    <a:lnTo>
                      <a:pt x="1528" y="458"/>
                    </a:lnTo>
                    <a:lnTo>
                      <a:pt x="1545" y="493"/>
                    </a:lnTo>
                    <a:lnTo>
                      <a:pt x="1558" y="530"/>
                    </a:lnTo>
                    <a:lnTo>
                      <a:pt x="1571" y="567"/>
                    </a:lnTo>
                    <a:lnTo>
                      <a:pt x="1583" y="605"/>
                    </a:lnTo>
                    <a:lnTo>
                      <a:pt x="1592" y="644"/>
                    </a:lnTo>
                    <a:lnTo>
                      <a:pt x="1599" y="683"/>
                    </a:lnTo>
                    <a:lnTo>
                      <a:pt x="1603" y="724"/>
                    </a:lnTo>
                    <a:lnTo>
                      <a:pt x="1607" y="764"/>
                    </a:lnTo>
                    <a:lnTo>
                      <a:pt x="1608" y="806"/>
                    </a:lnTo>
                    <a:lnTo>
                      <a:pt x="1607" y="847"/>
                    </a:lnTo>
                    <a:lnTo>
                      <a:pt x="1603" y="887"/>
                    </a:lnTo>
                    <a:lnTo>
                      <a:pt x="1599" y="928"/>
                    </a:lnTo>
                    <a:lnTo>
                      <a:pt x="1592" y="967"/>
                    </a:lnTo>
                    <a:lnTo>
                      <a:pt x="1583" y="1006"/>
                    </a:lnTo>
                    <a:lnTo>
                      <a:pt x="1572" y="1044"/>
                    </a:lnTo>
                    <a:lnTo>
                      <a:pt x="1560" y="1081"/>
                    </a:lnTo>
                    <a:lnTo>
                      <a:pt x="1545" y="1118"/>
                    </a:lnTo>
                    <a:lnTo>
                      <a:pt x="1528" y="1154"/>
                    </a:lnTo>
                    <a:lnTo>
                      <a:pt x="1511" y="1188"/>
                    </a:lnTo>
                    <a:lnTo>
                      <a:pt x="1492" y="1221"/>
                    </a:lnTo>
                    <a:lnTo>
                      <a:pt x="1471" y="1254"/>
                    </a:lnTo>
                    <a:lnTo>
                      <a:pt x="1448" y="1286"/>
                    </a:lnTo>
                    <a:lnTo>
                      <a:pt x="1424" y="1316"/>
                    </a:lnTo>
                    <a:lnTo>
                      <a:pt x="1398" y="1345"/>
                    </a:lnTo>
                    <a:lnTo>
                      <a:pt x="1372" y="1372"/>
                    </a:lnTo>
                    <a:lnTo>
                      <a:pt x="1344" y="1400"/>
                    </a:lnTo>
                    <a:lnTo>
                      <a:pt x="1315" y="1425"/>
                    </a:lnTo>
                    <a:lnTo>
                      <a:pt x="1284" y="1448"/>
                    </a:lnTo>
                    <a:lnTo>
                      <a:pt x="1253" y="1472"/>
                    </a:lnTo>
                    <a:lnTo>
                      <a:pt x="1220" y="1492"/>
                    </a:lnTo>
                    <a:lnTo>
                      <a:pt x="1186" y="1512"/>
                    </a:lnTo>
                    <a:lnTo>
                      <a:pt x="1152" y="1529"/>
                    </a:lnTo>
                    <a:lnTo>
                      <a:pt x="1116" y="1545"/>
                    </a:lnTo>
                    <a:lnTo>
                      <a:pt x="1079" y="1560"/>
                    </a:lnTo>
                    <a:lnTo>
                      <a:pt x="1042" y="1573"/>
                    </a:lnTo>
                    <a:lnTo>
                      <a:pt x="1004" y="1583"/>
                    </a:lnTo>
                    <a:lnTo>
                      <a:pt x="965" y="1592"/>
                    </a:lnTo>
                    <a:lnTo>
                      <a:pt x="925" y="1599"/>
                    </a:lnTo>
                    <a:lnTo>
                      <a:pt x="885" y="1604"/>
                    </a:lnTo>
                    <a:lnTo>
                      <a:pt x="844" y="1607"/>
                    </a:lnTo>
                    <a:lnTo>
                      <a:pt x="803" y="1609"/>
                    </a:lnTo>
                    <a:lnTo>
                      <a:pt x="761" y="1607"/>
                    </a:lnTo>
                    <a:lnTo>
                      <a:pt x="721" y="1604"/>
                    </a:lnTo>
                    <a:lnTo>
                      <a:pt x="681" y="1599"/>
                    </a:lnTo>
                    <a:lnTo>
                      <a:pt x="642" y="1592"/>
                    </a:lnTo>
                    <a:lnTo>
                      <a:pt x="602" y="1583"/>
                    </a:lnTo>
                    <a:lnTo>
                      <a:pt x="564" y="1573"/>
                    </a:lnTo>
                    <a:lnTo>
                      <a:pt x="528" y="1560"/>
                    </a:lnTo>
                    <a:lnTo>
                      <a:pt x="491" y="1545"/>
                    </a:lnTo>
                    <a:lnTo>
                      <a:pt x="455" y="1529"/>
                    </a:lnTo>
                    <a:lnTo>
                      <a:pt x="420" y="1512"/>
                    </a:lnTo>
                    <a:lnTo>
                      <a:pt x="387" y="1492"/>
                    </a:lnTo>
                    <a:lnTo>
                      <a:pt x="355" y="1472"/>
                    </a:lnTo>
                    <a:lnTo>
                      <a:pt x="322" y="1448"/>
                    </a:lnTo>
                    <a:lnTo>
                      <a:pt x="293" y="1425"/>
                    </a:lnTo>
                    <a:lnTo>
                      <a:pt x="264" y="1400"/>
                    </a:lnTo>
                    <a:lnTo>
                      <a:pt x="236" y="1374"/>
                    </a:lnTo>
                    <a:lnTo>
                      <a:pt x="208" y="1346"/>
                    </a:lnTo>
                    <a:lnTo>
                      <a:pt x="183" y="1316"/>
                    </a:lnTo>
                    <a:lnTo>
                      <a:pt x="160" y="1286"/>
                    </a:lnTo>
                    <a:lnTo>
                      <a:pt x="137" y="1255"/>
                    </a:lnTo>
                    <a:lnTo>
                      <a:pt x="116" y="1223"/>
                    </a:lnTo>
                    <a:lnTo>
                      <a:pt x="97" y="1188"/>
                    </a:lnTo>
                    <a:lnTo>
                      <a:pt x="79" y="1155"/>
                    </a:lnTo>
                    <a:lnTo>
                      <a:pt x="63" y="1119"/>
                    </a:lnTo>
                    <a:lnTo>
                      <a:pt x="48" y="1082"/>
                    </a:lnTo>
                    <a:lnTo>
                      <a:pt x="36" y="1045"/>
                    </a:lnTo>
                    <a:lnTo>
                      <a:pt x="25" y="1007"/>
                    </a:lnTo>
                    <a:lnTo>
                      <a:pt x="16" y="969"/>
                    </a:lnTo>
                    <a:lnTo>
                      <a:pt x="9" y="929"/>
                    </a:lnTo>
                    <a:lnTo>
                      <a:pt x="5" y="890"/>
                    </a:lnTo>
                    <a:lnTo>
                      <a:pt x="1" y="849"/>
                    </a:lnTo>
                    <a:lnTo>
                      <a:pt x="0" y="808"/>
                    </a:lnTo>
                    <a:close/>
                  </a:path>
                </a:pathLst>
              </a:custGeom>
              <a:solidFill>
                <a:srgbClr val="0C0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39" name="Freeform 106">
                <a:extLst>
                  <a:ext uri="{FF2B5EF4-FFF2-40B4-BE49-F238E27FC236}">
                    <a16:creationId xmlns:a16="http://schemas.microsoft.com/office/drawing/2014/main" id="{921D3479-980B-4C47-A469-B3D458A046F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0" y="2478"/>
                <a:ext cx="799" cy="800"/>
              </a:xfrm>
              <a:custGeom>
                <a:avLst/>
                <a:gdLst>
                  <a:gd name="T0" fmla="*/ 350 w 1598"/>
                  <a:gd name="T1" fmla="*/ 247 h 1598"/>
                  <a:gd name="T2" fmla="*/ 322 w 1598"/>
                  <a:gd name="T3" fmla="*/ 300 h 1598"/>
                  <a:gd name="T4" fmla="*/ 275 w 1598"/>
                  <a:gd name="T5" fmla="*/ 339 h 1598"/>
                  <a:gd name="T6" fmla="*/ 216 w 1598"/>
                  <a:gd name="T7" fmla="*/ 357 h 1598"/>
                  <a:gd name="T8" fmla="*/ 153 w 1598"/>
                  <a:gd name="T9" fmla="*/ 351 h 1598"/>
                  <a:gd name="T10" fmla="*/ 100 w 1598"/>
                  <a:gd name="T11" fmla="*/ 322 h 1598"/>
                  <a:gd name="T12" fmla="*/ 61 w 1598"/>
                  <a:gd name="T13" fmla="*/ 276 h 1598"/>
                  <a:gd name="T14" fmla="*/ 43 w 1598"/>
                  <a:gd name="T15" fmla="*/ 217 h 1598"/>
                  <a:gd name="T16" fmla="*/ 49 w 1598"/>
                  <a:gd name="T17" fmla="*/ 154 h 1598"/>
                  <a:gd name="T18" fmla="*/ 78 w 1598"/>
                  <a:gd name="T19" fmla="*/ 101 h 1598"/>
                  <a:gd name="T20" fmla="*/ 125 w 1598"/>
                  <a:gd name="T21" fmla="*/ 62 h 1598"/>
                  <a:gd name="T22" fmla="*/ 184 w 1598"/>
                  <a:gd name="T23" fmla="*/ 44 h 1598"/>
                  <a:gd name="T24" fmla="*/ 247 w 1598"/>
                  <a:gd name="T25" fmla="*/ 50 h 1598"/>
                  <a:gd name="T26" fmla="*/ 300 w 1598"/>
                  <a:gd name="T27" fmla="*/ 79 h 1598"/>
                  <a:gd name="T28" fmla="*/ 339 w 1598"/>
                  <a:gd name="T29" fmla="*/ 125 h 1598"/>
                  <a:gd name="T30" fmla="*/ 356 w 1598"/>
                  <a:gd name="T31" fmla="*/ 184 h 1598"/>
                  <a:gd name="T32" fmla="*/ 2 w 1598"/>
                  <a:gd name="T33" fmla="*/ 180 h 1598"/>
                  <a:gd name="T34" fmla="*/ 10 w 1598"/>
                  <a:gd name="T35" fmla="*/ 141 h 1598"/>
                  <a:gd name="T36" fmla="*/ 25 w 1598"/>
                  <a:gd name="T37" fmla="*/ 105 h 1598"/>
                  <a:gd name="T38" fmla="*/ 46 w 1598"/>
                  <a:gd name="T39" fmla="*/ 74 h 1598"/>
                  <a:gd name="T40" fmla="*/ 73 w 1598"/>
                  <a:gd name="T41" fmla="*/ 46 h 1598"/>
                  <a:gd name="T42" fmla="*/ 105 w 1598"/>
                  <a:gd name="T43" fmla="*/ 25 h 1598"/>
                  <a:gd name="T44" fmla="*/ 141 w 1598"/>
                  <a:gd name="T45" fmla="*/ 10 h 1598"/>
                  <a:gd name="T46" fmla="*/ 180 w 1598"/>
                  <a:gd name="T47" fmla="*/ 2 h 1598"/>
                  <a:gd name="T48" fmla="*/ 220 w 1598"/>
                  <a:gd name="T49" fmla="*/ 2 h 1598"/>
                  <a:gd name="T50" fmla="*/ 260 w 1598"/>
                  <a:gd name="T51" fmla="*/ 9 h 1598"/>
                  <a:gd name="T52" fmla="*/ 295 w 1598"/>
                  <a:gd name="T53" fmla="*/ 25 h 1598"/>
                  <a:gd name="T54" fmla="*/ 327 w 1598"/>
                  <a:gd name="T55" fmla="*/ 46 h 1598"/>
                  <a:gd name="T56" fmla="*/ 354 w 1598"/>
                  <a:gd name="T57" fmla="*/ 74 h 1598"/>
                  <a:gd name="T58" fmla="*/ 376 w 1598"/>
                  <a:gd name="T59" fmla="*/ 105 h 1598"/>
                  <a:gd name="T60" fmla="*/ 391 w 1598"/>
                  <a:gd name="T61" fmla="*/ 141 h 1598"/>
                  <a:gd name="T62" fmla="*/ 399 w 1598"/>
                  <a:gd name="T63" fmla="*/ 180 h 1598"/>
                  <a:gd name="T64" fmla="*/ 399 w 1598"/>
                  <a:gd name="T65" fmla="*/ 221 h 1598"/>
                  <a:gd name="T66" fmla="*/ 391 w 1598"/>
                  <a:gd name="T67" fmla="*/ 260 h 1598"/>
                  <a:gd name="T68" fmla="*/ 376 w 1598"/>
                  <a:gd name="T69" fmla="*/ 296 h 1598"/>
                  <a:gd name="T70" fmla="*/ 354 w 1598"/>
                  <a:gd name="T71" fmla="*/ 327 h 1598"/>
                  <a:gd name="T72" fmla="*/ 327 w 1598"/>
                  <a:gd name="T73" fmla="*/ 354 h 1598"/>
                  <a:gd name="T74" fmla="*/ 295 w 1598"/>
                  <a:gd name="T75" fmla="*/ 376 h 1598"/>
                  <a:gd name="T76" fmla="*/ 259 w 1598"/>
                  <a:gd name="T77" fmla="*/ 391 h 1598"/>
                  <a:gd name="T78" fmla="*/ 220 w 1598"/>
                  <a:gd name="T79" fmla="*/ 399 h 1598"/>
                  <a:gd name="T80" fmla="*/ 179 w 1598"/>
                  <a:gd name="T81" fmla="*/ 399 h 1598"/>
                  <a:gd name="T82" fmla="*/ 140 w 1598"/>
                  <a:gd name="T83" fmla="*/ 391 h 1598"/>
                  <a:gd name="T84" fmla="*/ 105 w 1598"/>
                  <a:gd name="T85" fmla="*/ 376 h 1598"/>
                  <a:gd name="T86" fmla="*/ 73 w 1598"/>
                  <a:gd name="T87" fmla="*/ 355 h 1598"/>
                  <a:gd name="T88" fmla="*/ 46 w 1598"/>
                  <a:gd name="T89" fmla="*/ 328 h 1598"/>
                  <a:gd name="T90" fmla="*/ 25 w 1598"/>
                  <a:gd name="T91" fmla="*/ 296 h 1598"/>
                  <a:gd name="T92" fmla="*/ 9 w 1598"/>
                  <a:gd name="T93" fmla="*/ 260 h 1598"/>
                  <a:gd name="T94" fmla="*/ 2 w 1598"/>
                  <a:gd name="T95" fmla="*/ 221 h 159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98" h="1598">
                    <a:moveTo>
                      <a:pt x="1428" y="800"/>
                    </a:moveTo>
                    <a:lnTo>
                      <a:pt x="1425" y="864"/>
                    </a:lnTo>
                    <a:lnTo>
                      <a:pt x="1415" y="926"/>
                    </a:lnTo>
                    <a:lnTo>
                      <a:pt x="1400" y="986"/>
                    </a:lnTo>
                    <a:lnTo>
                      <a:pt x="1379" y="1044"/>
                    </a:lnTo>
                    <a:lnTo>
                      <a:pt x="1353" y="1099"/>
                    </a:lnTo>
                    <a:lnTo>
                      <a:pt x="1322" y="1151"/>
                    </a:lnTo>
                    <a:lnTo>
                      <a:pt x="1285" y="1199"/>
                    </a:lnTo>
                    <a:lnTo>
                      <a:pt x="1244" y="1244"/>
                    </a:lnTo>
                    <a:lnTo>
                      <a:pt x="1199" y="1286"/>
                    </a:lnTo>
                    <a:lnTo>
                      <a:pt x="1151" y="1321"/>
                    </a:lnTo>
                    <a:lnTo>
                      <a:pt x="1099" y="1354"/>
                    </a:lnTo>
                    <a:lnTo>
                      <a:pt x="1044" y="1380"/>
                    </a:lnTo>
                    <a:lnTo>
                      <a:pt x="985" y="1402"/>
                    </a:lnTo>
                    <a:lnTo>
                      <a:pt x="925" y="1417"/>
                    </a:lnTo>
                    <a:lnTo>
                      <a:pt x="862" y="1426"/>
                    </a:lnTo>
                    <a:lnTo>
                      <a:pt x="797" y="1430"/>
                    </a:lnTo>
                    <a:lnTo>
                      <a:pt x="733" y="1426"/>
                    </a:lnTo>
                    <a:lnTo>
                      <a:pt x="671" y="1417"/>
                    </a:lnTo>
                    <a:lnTo>
                      <a:pt x="610" y="1401"/>
                    </a:lnTo>
                    <a:lnTo>
                      <a:pt x="552" y="1380"/>
                    </a:lnTo>
                    <a:lnTo>
                      <a:pt x="497" y="1354"/>
                    </a:lnTo>
                    <a:lnTo>
                      <a:pt x="445" y="1321"/>
                    </a:lnTo>
                    <a:lnTo>
                      <a:pt x="397" y="1286"/>
                    </a:lnTo>
                    <a:lnTo>
                      <a:pt x="353" y="1244"/>
                    </a:lnTo>
                    <a:lnTo>
                      <a:pt x="311" y="1201"/>
                    </a:lnTo>
                    <a:lnTo>
                      <a:pt x="276" y="1152"/>
                    </a:lnTo>
                    <a:lnTo>
                      <a:pt x="243" y="1100"/>
                    </a:lnTo>
                    <a:lnTo>
                      <a:pt x="217" y="1045"/>
                    </a:lnTo>
                    <a:lnTo>
                      <a:pt x="195" y="987"/>
                    </a:lnTo>
                    <a:lnTo>
                      <a:pt x="180" y="927"/>
                    </a:lnTo>
                    <a:lnTo>
                      <a:pt x="170" y="865"/>
                    </a:lnTo>
                    <a:lnTo>
                      <a:pt x="166" y="801"/>
                    </a:lnTo>
                    <a:lnTo>
                      <a:pt x="170" y="736"/>
                    </a:lnTo>
                    <a:lnTo>
                      <a:pt x="179" y="674"/>
                    </a:lnTo>
                    <a:lnTo>
                      <a:pt x="195" y="614"/>
                    </a:lnTo>
                    <a:lnTo>
                      <a:pt x="216" y="556"/>
                    </a:lnTo>
                    <a:lnTo>
                      <a:pt x="242" y="501"/>
                    </a:lnTo>
                    <a:lnTo>
                      <a:pt x="273" y="449"/>
                    </a:lnTo>
                    <a:lnTo>
                      <a:pt x="310" y="401"/>
                    </a:lnTo>
                    <a:lnTo>
                      <a:pt x="351" y="356"/>
                    </a:lnTo>
                    <a:lnTo>
                      <a:pt x="395" y="314"/>
                    </a:lnTo>
                    <a:lnTo>
                      <a:pt x="444" y="279"/>
                    </a:lnTo>
                    <a:lnTo>
                      <a:pt x="497" y="247"/>
                    </a:lnTo>
                    <a:lnTo>
                      <a:pt x="552" y="220"/>
                    </a:lnTo>
                    <a:lnTo>
                      <a:pt x="610" y="198"/>
                    </a:lnTo>
                    <a:lnTo>
                      <a:pt x="670" y="183"/>
                    </a:lnTo>
                    <a:lnTo>
                      <a:pt x="733" y="173"/>
                    </a:lnTo>
                    <a:lnTo>
                      <a:pt x="797" y="169"/>
                    </a:lnTo>
                    <a:lnTo>
                      <a:pt x="862" y="173"/>
                    </a:lnTo>
                    <a:lnTo>
                      <a:pt x="925" y="182"/>
                    </a:lnTo>
                    <a:lnTo>
                      <a:pt x="985" y="198"/>
                    </a:lnTo>
                    <a:lnTo>
                      <a:pt x="1044" y="219"/>
                    </a:lnTo>
                    <a:lnTo>
                      <a:pt x="1099" y="245"/>
                    </a:lnTo>
                    <a:lnTo>
                      <a:pt x="1151" y="278"/>
                    </a:lnTo>
                    <a:lnTo>
                      <a:pt x="1199" y="313"/>
                    </a:lnTo>
                    <a:lnTo>
                      <a:pt x="1244" y="355"/>
                    </a:lnTo>
                    <a:lnTo>
                      <a:pt x="1285" y="400"/>
                    </a:lnTo>
                    <a:lnTo>
                      <a:pt x="1322" y="448"/>
                    </a:lnTo>
                    <a:lnTo>
                      <a:pt x="1353" y="500"/>
                    </a:lnTo>
                    <a:lnTo>
                      <a:pt x="1379" y="555"/>
                    </a:lnTo>
                    <a:lnTo>
                      <a:pt x="1400" y="613"/>
                    </a:lnTo>
                    <a:lnTo>
                      <a:pt x="1415" y="673"/>
                    </a:lnTo>
                    <a:lnTo>
                      <a:pt x="1424" y="735"/>
                    </a:lnTo>
                    <a:lnTo>
                      <a:pt x="1428" y="800"/>
                    </a:lnTo>
                    <a:close/>
                    <a:moveTo>
                      <a:pt x="0" y="801"/>
                    </a:moveTo>
                    <a:lnTo>
                      <a:pt x="2" y="759"/>
                    </a:lnTo>
                    <a:lnTo>
                      <a:pt x="5" y="719"/>
                    </a:lnTo>
                    <a:lnTo>
                      <a:pt x="10" y="680"/>
                    </a:lnTo>
                    <a:lnTo>
                      <a:pt x="17" y="641"/>
                    </a:lnTo>
                    <a:lnTo>
                      <a:pt x="26" y="601"/>
                    </a:lnTo>
                    <a:lnTo>
                      <a:pt x="37" y="563"/>
                    </a:lnTo>
                    <a:lnTo>
                      <a:pt x="49" y="526"/>
                    </a:lnTo>
                    <a:lnTo>
                      <a:pt x="64" y="491"/>
                    </a:lnTo>
                    <a:lnTo>
                      <a:pt x="80" y="455"/>
                    </a:lnTo>
                    <a:lnTo>
                      <a:pt x="97" y="420"/>
                    </a:lnTo>
                    <a:lnTo>
                      <a:pt x="117" y="387"/>
                    </a:lnTo>
                    <a:lnTo>
                      <a:pt x="137" y="355"/>
                    </a:lnTo>
                    <a:lnTo>
                      <a:pt x="159" y="324"/>
                    </a:lnTo>
                    <a:lnTo>
                      <a:pt x="184" y="293"/>
                    </a:lnTo>
                    <a:lnTo>
                      <a:pt x="208" y="264"/>
                    </a:lnTo>
                    <a:lnTo>
                      <a:pt x="234" y="236"/>
                    </a:lnTo>
                    <a:lnTo>
                      <a:pt x="262" y="210"/>
                    </a:lnTo>
                    <a:lnTo>
                      <a:pt x="291" y="184"/>
                    </a:lnTo>
                    <a:lnTo>
                      <a:pt x="322" y="160"/>
                    </a:lnTo>
                    <a:lnTo>
                      <a:pt x="353" y="138"/>
                    </a:lnTo>
                    <a:lnTo>
                      <a:pt x="385" y="117"/>
                    </a:lnTo>
                    <a:lnTo>
                      <a:pt x="419" y="98"/>
                    </a:lnTo>
                    <a:lnTo>
                      <a:pt x="453" y="79"/>
                    </a:lnTo>
                    <a:lnTo>
                      <a:pt x="488" y="63"/>
                    </a:lnTo>
                    <a:lnTo>
                      <a:pt x="525" y="49"/>
                    </a:lnTo>
                    <a:lnTo>
                      <a:pt x="561" y="37"/>
                    </a:lnTo>
                    <a:lnTo>
                      <a:pt x="599" y="25"/>
                    </a:lnTo>
                    <a:lnTo>
                      <a:pt x="637" y="17"/>
                    </a:lnTo>
                    <a:lnTo>
                      <a:pt x="677" y="9"/>
                    </a:lnTo>
                    <a:lnTo>
                      <a:pt x="717" y="5"/>
                    </a:lnTo>
                    <a:lnTo>
                      <a:pt x="757" y="1"/>
                    </a:lnTo>
                    <a:lnTo>
                      <a:pt x="799" y="0"/>
                    </a:lnTo>
                    <a:lnTo>
                      <a:pt x="840" y="1"/>
                    </a:lnTo>
                    <a:lnTo>
                      <a:pt x="880" y="5"/>
                    </a:lnTo>
                    <a:lnTo>
                      <a:pt x="921" y="9"/>
                    </a:lnTo>
                    <a:lnTo>
                      <a:pt x="960" y="16"/>
                    </a:lnTo>
                    <a:lnTo>
                      <a:pt x="999" y="25"/>
                    </a:lnTo>
                    <a:lnTo>
                      <a:pt x="1037" y="36"/>
                    </a:lnTo>
                    <a:lnTo>
                      <a:pt x="1074" y="48"/>
                    </a:lnTo>
                    <a:lnTo>
                      <a:pt x="1110" y="63"/>
                    </a:lnTo>
                    <a:lnTo>
                      <a:pt x="1145" y="79"/>
                    </a:lnTo>
                    <a:lnTo>
                      <a:pt x="1180" y="97"/>
                    </a:lnTo>
                    <a:lnTo>
                      <a:pt x="1213" y="116"/>
                    </a:lnTo>
                    <a:lnTo>
                      <a:pt x="1246" y="137"/>
                    </a:lnTo>
                    <a:lnTo>
                      <a:pt x="1278" y="160"/>
                    </a:lnTo>
                    <a:lnTo>
                      <a:pt x="1308" y="184"/>
                    </a:lnTo>
                    <a:lnTo>
                      <a:pt x="1337" y="208"/>
                    </a:lnTo>
                    <a:lnTo>
                      <a:pt x="1364" y="235"/>
                    </a:lnTo>
                    <a:lnTo>
                      <a:pt x="1391" y="264"/>
                    </a:lnTo>
                    <a:lnTo>
                      <a:pt x="1416" y="293"/>
                    </a:lnTo>
                    <a:lnTo>
                      <a:pt x="1439" y="323"/>
                    </a:lnTo>
                    <a:lnTo>
                      <a:pt x="1462" y="354"/>
                    </a:lnTo>
                    <a:lnTo>
                      <a:pt x="1483" y="387"/>
                    </a:lnTo>
                    <a:lnTo>
                      <a:pt x="1501" y="420"/>
                    </a:lnTo>
                    <a:lnTo>
                      <a:pt x="1520" y="455"/>
                    </a:lnTo>
                    <a:lnTo>
                      <a:pt x="1536" y="490"/>
                    </a:lnTo>
                    <a:lnTo>
                      <a:pt x="1550" y="526"/>
                    </a:lnTo>
                    <a:lnTo>
                      <a:pt x="1562" y="563"/>
                    </a:lnTo>
                    <a:lnTo>
                      <a:pt x="1573" y="601"/>
                    </a:lnTo>
                    <a:lnTo>
                      <a:pt x="1582" y="639"/>
                    </a:lnTo>
                    <a:lnTo>
                      <a:pt x="1589" y="679"/>
                    </a:lnTo>
                    <a:lnTo>
                      <a:pt x="1593" y="719"/>
                    </a:lnTo>
                    <a:lnTo>
                      <a:pt x="1597" y="759"/>
                    </a:lnTo>
                    <a:lnTo>
                      <a:pt x="1598" y="800"/>
                    </a:lnTo>
                    <a:lnTo>
                      <a:pt x="1597" y="841"/>
                    </a:lnTo>
                    <a:lnTo>
                      <a:pt x="1593" y="881"/>
                    </a:lnTo>
                    <a:lnTo>
                      <a:pt x="1589" y="921"/>
                    </a:lnTo>
                    <a:lnTo>
                      <a:pt x="1582" y="960"/>
                    </a:lnTo>
                    <a:lnTo>
                      <a:pt x="1573" y="999"/>
                    </a:lnTo>
                    <a:lnTo>
                      <a:pt x="1562" y="1037"/>
                    </a:lnTo>
                    <a:lnTo>
                      <a:pt x="1550" y="1074"/>
                    </a:lnTo>
                    <a:lnTo>
                      <a:pt x="1536" y="1109"/>
                    </a:lnTo>
                    <a:lnTo>
                      <a:pt x="1520" y="1145"/>
                    </a:lnTo>
                    <a:lnTo>
                      <a:pt x="1501" y="1180"/>
                    </a:lnTo>
                    <a:lnTo>
                      <a:pt x="1483" y="1213"/>
                    </a:lnTo>
                    <a:lnTo>
                      <a:pt x="1462" y="1245"/>
                    </a:lnTo>
                    <a:lnTo>
                      <a:pt x="1439" y="1277"/>
                    </a:lnTo>
                    <a:lnTo>
                      <a:pt x="1416" y="1307"/>
                    </a:lnTo>
                    <a:lnTo>
                      <a:pt x="1391" y="1335"/>
                    </a:lnTo>
                    <a:lnTo>
                      <a:pt x="1364" y="1363"/>
                    </a:lnTo>
                    <a:lnTo>
                      <a:pt x="1337" y="1389"/>
                    </a:lnTo>
                    <a:lnTo>
                      <a:pt x="1308" y="1415"/>
                    </a:lnTo>
                    <a:lnTo>
                      <a:pt x="1277" y="1439"/>
                    </a:lnTo>
                    <a:lnTo>
                      <a:pt x="1246" y="1461"/>
                    </a:lnTo>
                    <a:lnTo>
                      <a:pt x="1213" y="1482"/>
                    </a:lnTo>
                    <a:lnTo>
                      <a:pt x="1180" y="1501"/>
                    </a:lnTo>
                    <a:lnTo>
                      <a:pt x="1145" y="1519"/>
                    </a:lnTo>
                    <a:lnTo>
                      <a:pt x="1110" y="1535"/>
                    </a:lnTo>
                    <a:lnTo>
                      <a:pt x="1073" y="1548"/>
                    </a:lnTo>
                    <a:lnTo>
                      <a:pt x="1036" y="1561"/>
                    </a:lnTo>
                    <a:lnTo>
                      <a:pt x="998" y="1573"/>
                    </a:lnTo>
                    <a:lnTo>
                      <a:pt x="959" y="1582"/>
                    </a:lnTo>
                    <a:lnTo>
                      <a:pt x="920" y="1589"/>
                    </a:lnTo>
                    <a:lnTo>
                      <a:pt x="879" y="1593"/>
                    </a:lnTo>
                    <a:lnTo>
                      <a:pt x="839" y="1597"/>
                    </a:lnTo>
                    <a:lnTo>
                      <a:pt x="797" y="1598"/>
                    </a:lnTo>
                    <a:lnTo>
                      <a:pt x="756" y="1597"/>
                    </a:lnTo>
                    <a:lnTo>
                      <a:pt x="716" y="1593"/>
                    </a:lnTo>
                    <a:lnTo>
                      <a:pt x="677" y="1589"/>
                    </a:lnTo>
                    <a:lnTo>
                      <a:pt x="637" y="1582"/>
                    </a:lnTo>
                    <a:lnTo>
                      <a:pt x="598" y="1573"/>
                    </a:lnTo>
                    <a:lnTo>
                      <a:pt x="560" y="1562"/>
                    </a:lnTo>
                    <a:lnTo>
                      <a:pt x="523" y="1550"/>
                    </a:lnTo>
                    <a:lnTo>
                      <a:pt x="488" y="1536"/>
                    </a:lnTo>
                    <a:lnTo>
                      <a:pt x="452" y="1520"/>
                    </a:lnTo>
                    <a:lnTo>
                      <a:pt x="417" y="1501"/>
                    </a:lnTo>
                    <a:lnTo>
                      <a:pt x="384" y="1483"/>
                    </a:lnTo>
                    <a:lnTo>
                      <a:pt x="352" y="1462"/>
                    </a:lnTo>
                    <a:lnTo>
                      <a:pt x="321" y="1439"/>
                    </a:lnTo>
                    <a:lnTo>
                      <a:pt x="291" y="1416"/>
                    </a:lnTo>
                    <a:lnTo>
                      <a:pt x="262" y="1391"/>
                    </a:lnTo>
                    <a:lnTo>
                      <a:pt x="234" y="1364"/>
                    </a:lnTo>
                    <a:lnTo>
                      <a:pt x="208" y="1336"/>
                    </a:lnTo>
                    <a:lnTo>
                      <a:pt x="182" y="1308"/>
                    </a:lnTo>
                    <a:lnTo>
                      <a:pt x="159" y="1278"/>
                    </a:lnTo>
                    <a:lnTo>
                      <a:pt x="136" y="1247"/>
                    </a:lnTo>
                    <a:lnTo>
                      <a:pt x="116" y="1214"/>
                    </a:lnTo>
                    <a:lnTo>
                      <a:pt x="97" y="1181"/>
                    </a:lnTo>
                    <a:lnTo>
                      <a:pt x="79" y="1146"/>
                    </a:lnTo>
                    <a:lnTo>
                      <a:pt x="63" y="1111"/>
                    </a:lnTo>
                    <a:lnTo>
                      <a:pt x="49" y="1075"/>
                    </a:lnTo>
                    <a:lnTo>
                      <a:pt x="36" y="1038"/>
                    </a:lnTo>
                    <a:lnTo>
                      <a:pt x="26" y="1000"/>
                    </a:lnTo>
                    <a:lnTo>
                      <a:pt x="17" y="961"/>
                    </a:lnTo>
                    <a:lnTo>
                      <a:pt x="10" y="922"/>
                    </a:lnTo>
                    <a:lnTo>
                      <a:pt x="5" y="883"/>
                    </a:lnTo>
                    <a:lnTo>
                      <a:pt x="2" y="842"/>
                    </a:lnTo>
                    <a:lnTo>
                      <a:pt x="0" y="801"/>
                    </a:lnTo>
                    <a:close/>
                  </a:path>
                </a:pathLst>
              </a:custGeom>
              <a:solidFill>
                <a:srgbClr val="191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0" name="Freeform 107">
                <a:extLst>
                  <a:ext uri="{FF2B5EF4-FFF2-40B4-BE49-F238E27FC236}">
                    <a16:creationId xmlns:a16="http://schemas.microsoft.com/office/drawing/2014/main" id="{C708C7CF-1E34-41CC-98DA-54E92CDE16C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1" y="2481"/>
                <a:ext cx="794" cy="794"/>
              </a:xfrm>
              <a:custGeom>
                <a:avLst/>
                <a:gdLst>
                  <a:gd name="T0" fmla="*/ 350 w 1587"/>
                  <a:gd name="T1" fmla="*/ 246 h 1587"/>
                  <a:gd name="T2" fmla="*/ 321 w 1587"/>
                  <a:gd name="T3" fmla="*/ 300 h 1587"/>
                  <a:gd name="T4" fmla="*/ 274 w 1587"/>
                  <a:gd name="T5" fmla="*/ 338 h 1587"/>
                  <a:gd name="T6" fmla="*/ 214 w 1587"/>
                  <a:gd name="T7" fmla="*/ 357 h 1587"/>
                  <a:gd name="T8" fmla="*/ 151 w 1587"/>
                  <a:gd name="T9" fmla="*/ 350 h 1587"/>
                  <a:gd name="T10" fmla="*/ 97 w 1587"/>
                  <a:gd name="T11" fmla="*/ 321 h 1587"/>
                  <a:gd name="T12" fmla="*/ 59 w 1587"/>
                  <a:gd name="T13" fmla="*/ 275 h 1587"/>
                  <a:gd name="T14" fmla="*/ 40 w 1587"/>
                  <a:gd name="T15" fmla="*/ 215 h 1587"/>
                  <a:gd name="T16" fmla="*/ 47 w 1587"/>
                  <a:gd name="T17" fmla="*/ 152 h 1587"/>
                  <a:gd name="T18" fmla="*/ 76 w 1587"/>
                  <a:gd name="T19" fmla="*/ 98 h 1587"/>
                  <a:gd name="T20" fmla="*/ 122 w 1587"/>
                  <a:gd name="T21" fmla="*/ 60 h 1587"/>
                  <a:gd name="T22" fmla="*/ 182 w 1587"/>
                  <a:gd name="T23" fmla="*/ 41 h 1587"/>
                  <a:gd name="T24" fmla="*/ 245 w 1587"/>
                  <a:gd name="T25" fmla="*/ 48 h 1587"/>
                  <a:gd name="T26" fmla="*/ 299 w 1587"/>
                  <a:gd name="T27" fmla="*/ 77 h 1587"/>
                  <a:gd name="T28" fmla="*/ 338 w 1587"/>
                  <a:gd name="T29" fmla="*/ 123 h 1587"/>
                  <a:gd name="T30" fmla="*/ 356 w 1587"/>
                  <a:gd name="T31" fmla="*/ 183 h 1587"/>
                  <a:gd name="T32" fmla="*/ 1 w 1587"/>
                  <a:gd name="T33" fmla="*/ 179 h 1587"/>
                  <a:gd name="T34" fmla="*/ 9 w 1587"/>
                  <a:gd name="T35" fmla="*/ 141 h 1587"/>
                  <a:gd name="T36" fmla="*/ 25 w 1587"/>
                  <a:gd name="T37" fmla="*/ 105 h 1587"/>
                  <a:gd name="T38" fmla="*/ 46 w 1587"/>
                  <a:gd name="T39" fmla="*/ 73 h 1587"/>
                  <a:gd name="T40" fmla="*/ 73 w 1587"/>
                  <a:gd name="T41" fmla="*/ 46 h 1587"/>
                  <a:gd name="T42" fmla="*/ 104 w 1587"/>
                  <a:gd name="T43" fmla="*/ 24 h 1587"/>
                  <a:gd name="T44" fmla="*/ 140 w 1587"/>
                  <a:gd name="T45" fmla="*/ 10 h 1587"/>
                  <a:gd name="T46" fmla="*/ 178 w 1587"/>
                  <a:gd name="T47" fmla="*/ 1 h 1587"/>
                  <a:gd name="T48" fmla="*/ 219 w 1587"/>
                  <a:gd name="T49" fmla="*/ 1 h 1587"/>
                  <a:gd name="T50" fmla="*/ 258 w 1587"/>
                  <a:gd name="T51" fmla="*/ 9 h 1587"/>
                  <a:gd name="T52" fmla="*/ 293 w 1587"/>
                  <a:gd name="T53" fmla="*/ 24 h 1587"/>
                  <a:gd name="T54" fmla="*/ 325 w 1587"/>
                  <a:gd name="T55" fmla="*/ 46 h 1587"/>
                  <a:gd name="T56" fmla="*/ 352 w 1587"/>
                  <a:gd name="T57" fmla="*/ 73 h 1587"/>
                  <a:gd name="T58" fmla="*/ 373 w 1587"/>
                  <a:gd name="T59" fmla="*/ 104 h 1587"/>
                  <a:gd name="T60" fmla="*/ 388 w 1587"/>
                  <a:gd name="T61" fmla="*/ 140 h 1587"/>
                  <a:gd name="T62" fmla="*/ 396 w 1587"/>
                  <a:gd name="T63" fmla="*/ 179 h 1587"/>
                  <a:gd name="T64" fmla="*/ 396 w 1587"/>
                  <a:gd name="T65" fmla="*/ 219 h 1587"/>
                  <a:gd name="T66" fmla="*/ 389 w 1587"/>
                  <a:gd name="T67" fmla="*/ 258 h 1587"/>
                  <a:gd name="T68" fmla="*/ 374 w 1587"/>
                  <a:gd name="T69" fmla="*/ 293 h 1587"/>
                  <a:gd name="T70" fmla="*/ 352 w 1587"/>
                  <a:gd name="T71" fmla="*/ 325 h 1587"/>
                  <a:gd name="T72" fmla="*/ 325 w 1587"/>
                  <a:gd name="T73" fmla="*/ 352 h 1587"/>
                  <a:gd name="T74" fmla="*/ 293 w 1587"/>
                  <a:gd name="T75" fmla="*/ 373 h 1587"/>
                  <a:gd name="T76" fmla="*/ 258 w 1587"/>
                  <a:gd name="T77" fmla="*/ 388 h 1587"/>
                  <a:gd name="T78" fmla="*/ 219 w 1587"/>
                  <a:gd name="T79" fmla="*/ 396 h 1587"/>
                  <a:gd name="T80" fmla="*/ 178 w 1587"/>
                  <a:gd name="T81" fmla="*/ 396 h 1587"/>
                  <a:gd name="T82" fmla="*/ 140 w 1587"/>
                  <a:gd name="T83" fmla="*/ 388 h 1587"/>
                  <a:gd name="T84" fmla="*/ 104 w 1587"/>
                  <a:gd name="T85" fmla="*/ 373 h 1587"/>
                  <a:gd name="T86" fmla="*/ 73 w 1587"/>
                  <a:gd name="T87" fmla="*/ 352 h 1587"/>
                  <a:gd name="T88" fmla="*/ 46 w 1587"/>
                  <a:gd name="T89" fmla="*/ 325 h 1587"/>
                  <a:gd name="T90" fmla="*/ 24 w 1587"/>
                  <a:gd name="T91" fmla="*/ 294 h 1587"/>
                  <a:gd name="T92" fmla="*/ 9 w 1587"/>
                  <a:gd name="T93" fmla="*/ 258 h 1587"/>
                  <a:gd name="T94" fmla="*/ 1 w 1587"/>
                  <a:gd name="T95" fmla="*/ 220 h 158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87" h="1587">
                    <a:moveTo>
                      <a:pt x="1426" y="794"/>
                    </a:moveTo>
                    <a:lnTo>
                      <a:pt x="1422" y="858"/>
                    </a:lnTo>
                    <a:lnTo>
                      <a:pt x="1413" y="920"/>
                    </a:lnTo>
                    <a:lnTo>
                      <a:pt x="1397" y="981"/>
                    </a:lnTo>
                    <a:lnTo>
                      <a:pt x="1376" y="1039"/>
                    </a:lnTo>
                    <a:lnTo>
                      <a:pt x="1349" y="1095"/>
                    </a:lnTo>
                    <a:lnTo>
                      <a:pt x="1318" y="1147"/>
                    </a:lnTo>
                    <a:lnTo>
                      <a:pt x="1281" y="1197"/>
                    </a:lnTo>
                    <a:lnTo>
                      <a:pt x="1240" y="1242"/>
                    </a:lnTo>
                    <a:lnTo>
                      <a:pt x="1194" y="1282"/>
                    </a:lnTo>
                    <a:lnTo>
                      <a:pt x="1146" y="1319"/>
                    </a:lnTo>
                    <a:lnTo>
                      <a:pt x="1094" y="1351"/>
                    </a:lnTo>
                    <a:lnTo>
                      <a:pt x="1038" y="1378"/>
                    </a:lnTo>
                    <a:lnTo>
                      <a:pt x="980" y="1400"/>
                    </a:lnTo>
                    <a:lnTo>
                      <a:pt x="919" y="1416"/>
                    </a:lnTo>
                    <a:lnTo>
                      <a:pt x="856" y="1425"/>
                    </a:lnTo>
                    <a:lnTo>
                      <a:pt x="791" y="1428"/>
                    </a:lnTo>
                    <a:lnTo>
                      <a:pt x="727" y="1425"/>
                    </a:lnTo>
                    <a:lnTo>
                      <a:pt x="663" y="1416"/>
                    </a:lnTo>
                    <a:lnTo>
                      <a:pt x="602" y="1400"/>
                    </a:lnTo>
                    <a:lnTo>
                      <a:pt x="545" y="1379"/>
                    </a:lnTo>
                    <a:lnTo>
                      <a:pt x="488" y="1351"/>
                    </a:lnTo>
                    <a:lnTo>
                      <a:pt x="436" y="1320"/>
                    </a:lnTo>
                    <a:lnTo>
                      <a:pt x="388" y="1283"/>
                    </a:lnTo>
                    <a:lnTo>
                      <a:pt x="343" y="1242"/>
                    </a:lnTo>
                    <a:lnTo>
                      <a:pt x="302" y="1197"/>
                    </a:lnTo>
                    <a:lnTo>
                      <a:pt x="265" y="1148"/>
                    </a:lnTo>
                    <a:lnTo>
                      <a:pt x="234" y="1097"/>
                    </a:lnTo>
                    <a:lnTo>
                      <a:pt x="206" y="1040"/>
                    </a:lnTo>
                    <a:lnTo>
                      <a:pt x="185" y="983"/>
                    </a:lnTo>
                    <a:lnTo>
                      <a:pt x="169" y="921"/>
                    </a:lnTo>
                    <a:lnTo>
                      <a:pt x="160" y="858"/>
                    </a:lnTo>
                    <a:lnTo>
                      <a:pt x="157" y="794"/>
                    </a:lnTo>
                    <a:lnTo>
                      <a:pt x="160" y="729"/>
                    </a:lnTo>
                    <a:lnTo>
                      <a:pt x="169" y="667"/>
                    </a:lnTo>
                    <a:lnTo>
                      <a:pt x="185" y="606"/>
                    </a:lnTo>
                    <a:lnTo>
                      <a:pt x="206" y="548"/>
                    </a:lnTo>
                    <a:lnTo>
                      <a:pt x="233" y="493"/>
                    </a:lnTo>
                    <a:lnTo>
                      <a:pt x="265" y="440"/>
                    </a:lnTo>
                    <a:lnTo>
                      <a:pt x="302" y="391"/>
                    </a:lnTo>
                    <a:lnTo>
                      <a:pt x="342" y="347"/>
                    </a:lnTo>
                    <a:lnTo>
                      <a:pt x="387" y="305"/>
                    </a:lnTo>
                    <a:lnTo>
                      <a:pt x="435" y="268"/>
                    </a:lnTo>
                    <a:lnTo>
                      <a:pt x="488" y="237"/>
                    </a:lnTo>
                    <a:lnTo>
                      <a:pt x="544" y="209"/>
                    </a:lnTo>
                    <a:lnTo>
                      <a:pt x="601" y="189"/>
                    </a:lnTo>
                    <a:lnTo>
                      <a:pt x="662" y="173"/>
                    </a:lnTo>
                    <a:lnTo>
                      <a:pt x="726" y="163"/>
                    </a:lnTo>
                    <a:lnTo>
                      <a:pt x="790" y="160"/>
                    </a:lnTo>
                    <a:lnTo>
                      <a:pt x="855" y="163"/>
                    </a:lnTo>
                    <a:lnTo>
                      <a:pt x="918" y="173"/>
                    </a:lnTo>
                    <a:lnTo>
                      <a:pt x="979" y="189"/>
                    </a:lnTo>
                    <a:lnTo>
                      <a:pt x="1038" y="211"/>
                    </a:lnTo>
                    <a:lnTo>
                      <a:pt x="1093" y="237"/>
                    </a:lnTo>
                    <a:lnTo>
                      <a:pt x="1145" y="269"/>
                    </a:lnTo>
                    <a:lnTo>
                      <a:pt x="1194" y="305"/>
                    </a:lnTo>
                    <a:lnTo>
                      <a:pt x="1239" y="347"/>
                    </a:lnTo>
                    <a:lnTo>
                      <a:pt x="1281" y="391"/>
                    </a:lnTo>
                    <a:lnTo>
                      <a:pt x="1316" y="440"/>
                    </a:lnTo>
                    <a:lnTo>
                      <a:pt x="1349" y="492"/>
                    </a:lnTo>
                    <a:lnTo>
                      <a:pt x="1375" y="547"/>
                    </a:lnTo>
                    <a:lnTo>
                      <a:pt x="1397" y="606"/>
                    </a:lnTo>
                    <a:lnTo>
                      <a:pt x="1413" y="666"/>
                    </a:lnTo>
                    <a:lnTo>
                      <a:pt x="1422" y="729"/>
                    </a:lnTo>
                    <a:lnTo>
                      <a:pt x="1426" y="794"/>
                    </a:lnTo>
                    <a:close/>
                    <a:moveTo>
                      <a:pt x="0" y="796"/>
                    </a:moveTo>
                    <a:lnTo>
                      <a:pt x="1" y="756"/>
                    </a:lnTo>
                    <a:lnTo>
                      <a:pt x="4" y="715"/>
                    </a:lnTo>
                    <a:lnTo>
                      <a:pt x="9" y="675"/>
                    </a:lnTo>
                    <a:lnTo>
                      <a:pt x="16" y="637"/>
                    </a:lnTo>
                    <a:lnTo>
                      <a:pt x="25" y="598"/>
                    </a:lnTo>
                    <a:lnTo>
                      <a:pt x="36" y="561"/>
                    </a:lnTo>
                    <a:lnTo>
                      <a:pt x="48" y="524"/>
                    </a:lnTo>
                    <a:lnTo>
                      <a:pt x="63" y="487"/>
                    </a:lnTo>
                    <a:lnTo>
                      <a:pt x="78" y="453"/>
                    </a:lnTo>
                    <a:lnTo>
                      <a:pt x="97" y="418"/>
                    </a:lnTo>
                    <a:lnTo>
                      <a:pt x="115" y="385"/>
                    </a:lnTo>
                    <a:lnTo>
                      <a:pt x="136" y="352"/>
                    </a:lnTo>
                    <a:lnTo>
                      <a:pt x="158" y="321"/>
                    </a:lnTo>
                    <a:lnTo>
                      <a:pt x="182" y="291"/>
                    </a:lnTo>
                    <a:lnTo>
                      <a:pt x="206" y="262"/>
                    </a:lnTo>
                    <a:lnTo>
                      <a:pt x="233" y="235"/>
                    </a:lnTo>
                    <a:lnTo>
                      <a:pt x="260" y="208"/>
                    </a:lnTo>
                    <a:lnTo>
                      <a:pt x="289" y="183"/>
                    </a:lnTo>
                    <a:lnTo>
                      <a:pt x="319" y="159"/>
                    </a:lnTo>
                    <a:lnTo>
                      <a:pt x="350" y="137"/>
                    </a:lnTo>
                    <a:lnTo>
                      <a:pt x="382" y="116"/>
                    </a:lnTo>
                    <a:lnTo>
                      <a:pt x="416" y="96"/>
                    </a:lnTo>
                    <a:lnTo>
                      <a:pt x="449" y="79"/>
                    </a:lnTo>
                    <a:lnTo>
                      <a:pt x="485" y="63"/>
                    </a:lnTo>
                    <a:lnTo>
                      <a:pt x="521" y="49"/>
                    </a:lnTo>
                    <a:lnTo>
                      <a:pt x="557" y="37"/>
                    </a:lnTo>
                    <a:lnTo>
                      <a:pt x="595" y="25"/>
                    </a:lnTo>
                    <a:lnTo>
                      <a:pt x="633" y="16"/>
                    </a:lnTo>
                    <a:lnTo>
                      <a:pt x="673" y="9"/>
                    </a:lnTo>
                    <a:lnTo>
                      <a:pt x="712" y="4"/>
                    </a:lnTo>
                    <a:lnTo>
                      <a:pt x="753" y="1"/>
                    </a:lnTo>
                    <a:lnTo>
                      <a:pt x="793" y="0"/>
                    </a:lnTo>
                    <a:lnTo>
                      <a:pt x="835" y="1"/>
                    </a:lnTo>
                    <a:lnTo>
                      <a:pt x="875" y="4"/>
                    </a:lnTo>
                    <a:lnTo>
                      <a:pt x="914" y="9"/>
                    </a:lnTo>
                    <a:lnTo>
                      <a:pt x="954" y="16"/>
                    </a:lnTo>
                    <a:lnTo>
                      <a:pt x="992" y="25"/>
                    </a:lnTo>
                    <a:lnTo>
                      <a:pt x="1030" y="35"/>
                    </a:lnTo>
                    <a:lnTo>
                      <a:pt x="1066" y="48"/>
                    </a:lnTo>
                    <a:lnTo>
                      <a:pt x="1103" y="63"/>
                    </a:lnTo>
                    <a:lnTo>
                      <a:pt x="1138" y="79"/>
                    </a:lnTo>
                    <a:lnTo>
                      <a:pt x="1172" y="96"/>
                    </a:lnTo>
                    <a:lnTo>
                      <a:pt x="1206" y="116"/>
                    </a:lnTo>
                    <a:lnTo>
                      <a:pt x="1238" y="137"/>
                    </a:lnTo>
                    <a:lnTo>
                      <a:pt x="1269" y="159"/>
                    </a:lnTo>
                    <a:lnTo>
                      <a:pt x="1299" y="182"/>
                    </a:lnTo>
                    <a:lnTo>
                      <a:pt x="1328" y="207"/>
                    </a:lnTo>
                    <a:lnTo>
                      <a:pt x="1356" y="234"/>
                    </a:lnTo>
                    <a:lnTo>
                      <a:pt x="1382" y="261"/>
                    </a:lnTo>
                    <a:lnTo>
                      <a:pt x="1406" y="290"/>
                    </a:lnTo>
                    <a:lnTo>
                      <a:pt x="1430" y="320"/>
                    </a:lnTo>
                    <a:lnTo>
                      <a:pt x="1452" y="351"/>
                    </a:lnTo>
                    <a:lnTo>
                      <a:pt x="1473" y="383"/>
                    </a:lnTo>
                    <a:lnTo>
                      <a:pt x="1492" y="416"/>
                    </a:lnTo>
                    <a:lnTo>
                      <a:pt x="1510" y="450"/>
                    </a:lnTo>
                    <a:lnTo>
                      <a:pt x="1525" y="486"/>
                    </a:lnTo>
                    <a:lnTo>
                      <a:pt x="1540" y="522"/>
                    </a:lnTo>
                    <a:lnTo>
                      <a:pt x="1551" y="559"/>
                    </a:lnTo>
                    <a:lnTo>
                      <a:pt x="1563" y="595"/>
                    </a:lnTo>
                    <a:lnTo>
                      <a:pt x="1571" y="635"/>
                    </a:lnTo>
                    <a:lnTo>
                      <a:pt x="1578" y="673"/>
                    </a:lnTo>
                    <a:lnTo>
                      <a:pt x="1584" y="713"/>
                    </a:lnTo>
                    <a:lnTo>
                      <a:pt x="1586" y="753"/>
                    </a:lnTo>
                    <a:lnTo>
                      <a:pt x="1587" y="794"/>
                    </a:lnTo>
                    <a:lnTo>
                      <a:pt x="1586" y="834"/>
                    </a:lnTo>
                    <a:lnTo>
                      <a:pt x="1584" y="874"/>
                    </a:lnTo>
                    <a:lnTo>
                      <a:pt x="1578" y="915"/>
                    </a:lnTo>
                    <a:lnTo>
                      <a:pt x="1571" y="953"/>
                    </a:lnTo>
                    <a:lnTo>
                      <a:pt x="1563" y="992"/>
                    </a:lnTo>
                    <a:lnTo>
                      <a:pt x="1553" y="1029"/>
                    </a:lnTo>
                    <a:lnTo>
                      <a:pt x="1540" y="1065"/>
                    </a:lnTo>
                    <a:lnTo>
                      <a:pt x="1525" y="1102"/>
                    </a:lnTo>
                    <a:lnTo>
                      <a:pt x="1510" y="1137"/>
                    </a:lnTo>
                    <a:lnTo>
                      <a:pt x="1493" y="1171"/>
                    </a:lnTo>
                    <a:lnTo>
                      <a:pt x="1473" y="1205"/>
                    </a:lnTo>
                    <a:lnTo>
                      <a:pt x="1452" y="1237"/>
                    </a:lnTo>
                    <a:lnTo>
                      <a:pt x="1430" y="1268"/>
                    </a:lnTo>
                    <a:lnTo>
                      <a:pt x="1407" y="1298"/>
                    </a:lnTo>
                    <a:lnTo>
                      <a:pt x="1382" y="1327"/>
                    </a:lnTo>
                    <a:lnTo>
                      <a:pt x="1356" y="1355"/>
                    </a:lnTo>
                    <a:lnTo>
                      <a:pt x="1328" y="1380"/>
                    </a:lnTo>
                    <a:lnTo>
                      <a:pt x="1299" y="1405"/>
                    </a:lnTo>
                    <a:lnTo>
                      <a:pt x="1269" y="1430"/>
                    </a:lnTo>
                    <a:lnTo>
                      <a:pt x="1238" y="1451"/>
                    </a:lnTo>
                    <a:lnTo>
                      <a:pt x="1206" y="1472"/>
                    </a:lnTo>
                    <a:lnTo>
                      <a:pt x="1172" y="1492"/>
                    </a:lnTo>
                    <a:lnTo>
                      <a:pt x="1139" y="1509"/>
                    </a:lnTo>
                    <a:lnTo>
                      <a:pt x="1103" y="1525"/>
                    </a:lnTo>
                    <a:lnTo>
                      <a:pt x="1068" y="1539"/>
                    </a:lnTo>
                    <a:lnTo>
                      <a:pt x="1031" y="1552"/>
                    </a:lnTo>
                    <a:lnTo>
                      <a:pt x="993" y="1562"/>
                    </a:lnTo>
                    <a:lnTo>
                      <a:pt x="954" y="1571"/>
                    </a:lnTo>
                    <a:lnTo>
                      <a:pt x="914" y="1578"/>
                    </a:lnTo>
                    <a:lnTo>
                      <a:pt x="875" y="1583"/>
                    </a:lnTo>
                    <a:lnTo>
                      <a:pt x="835" y="1586"/>
                    </a:lnTo>
                    <a:lnTo>
                      <a:pt x="793" y="1587"/>
                    </a:lnTo>
                    <a:lnTo>
                      <a:pt x="753" y="1586"/>
                    </a:lnTo>
                    <a:lnTo>
                      <a:pt x="712" y="1583"/>
                    </a:lnTo>
                    <a:lnTo>
                      <a:pt x="673" y="1578"/>
                    </a:lnTo>
                    <a:lnTo>
                      <a:pt x="633" y="1571"/>
                    </a:lnTo>
                    <a:lnTo>
                      <a:pt x="595" y="1562"/>
                    </a:lnTo>
                    <a:lnTo>
                      <a:pt x="557" y="1552"/>
                    </a:lnTo>
                    <a:lnTo>
                      <a:pt x="521" y="1539"/>
                    </a:lnTo>
                    <a:lnTo>
                      <a:pt x="485" y="1524"/>
                    </a:lnTo>
                    <a:lnTo>
                      <a:pt x="449" y="1509"/>
                    </a:lnTo>
                    <a:lnTo>
                      <a:pt x="415" y="1491"/>
                    </a:lnTo>
                    <a:lnTo>
                      <a:pt x="382" y="1472"/>
                    </a:lnTo>
                    <a:lnTo>
                      <a:pt x="350" y="1451"/>
                    </a:lnTo>
                    <a:lnTo>
                      <a:pt x="319" y="1430"/>
                    </a:lnTo>
                    <a:lnTo>
                      <a:pt x="289" y="1405"/>
                    </a:lnTo>
                    <a:lnTo>
                      <a:pt x="260" y="1381"/>
                    </a:lnTo>
                    <a:lnTo>
                      <a:pt x="233" y="1355"/>
                    </a:lnTo>
                    <a:lnTo>
                      <a:pt x="206" y="1327"/>
                    </a:lnTo>
                    <a:lnTo>
                      <a:pt x="181" y="1298"/>
                    </a:lnTo>
                    <a:lnTo>
                      <a:pt x="158" y="1268"/>
                    </a:lnTo>
                    <a:lnTo>
                      <a:pt x="136" y="1237"/>
                    </a:lnTo>
                    <a:lnTo>
                      <a:pt x="115" y="1205"/>
                    </a:lnTo>
                    <a:lnTo>
                      <a:pt x="95" y="1173"/>
                    </a:lnTo>
                    <a:lnTo>
                      <a:pt x="78" y="1138"/>
                    </a:lnTo>
                    <a:lnTo>
                      <a:pt x="62" y="1103"/>
                    </a:lnTo>
                    <a:lnTo>
                      <a:pt x="48" y="1068"/>
                    </a:lnTo>
                    <a:lnTo>
                      <a:pt x="36" y="1031"/>
                    </a:lnTo>
                    <a:lnTo>
                      <a:pt x="25" y="993"/>
                    </a:lnTo>
                    <a:lnTo>
                      <a:pt x="16" y="955"/>
                    </a:lnTo>
                    <a:lnTo>
                      <a:pt x="9" y="916"/>
                    </a:lnTo>
                    <a:lnTo>
                      <a:pt x="4" y="877"/>
                    </a:lnTo>
                    <a:lnTo>
                      <a:pt x="1" y="836"/>
                    </a:lnTo>
                    <a:lnTo>
                      <a:pt x="0" y="796"/>
                    </a:lnTo>
                    <a:close/>
                  </a:path>
                </a:pathLst>
              </a:custGeom>
              <a:solidFill>
                <a:srgbClr val="2323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1" name="Freeform 108">
                <a:extLst>
                  <a:ext uri="{FF2B5EF4-FFF2-40B4-BE49-F238E27FC236}">
                    <a16:creationId xmlns:a16="http://schemas.microsoft.com/office/drawing/2014/main" id="{4142D852-3BC5-4B1B-8F74-848A0E838E4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3" y="2484"/>
                <a:ext cx="789" cy="789"/>
              </a:xfrm>
              <a:custGeom>
                <a:avLst/>
                <a:gdLst>
                  <a:gd name="T0" fmla="*/ 349 w 1577"/>
                  <a:gd name="T1" fmla="*/ 244 h 1579"/>
                  <a:gd name="T2" fmla="*/ 320 w 1577"/>
                  <a:gd name="T3" fmla="*/ 298 h 1579"/>
                  <a:gd name="T4" fmla="*/ 273 w 1577"/>
                  <a:gd name="T5" fmla="*/ 337 h 1579"/>
                  <a:gd name="T6" fmla="*/ 213 w 1577"/>
                  <a:gd name="T7" fmla="*/ 355 h 1579"/>
                  <a:gd name="T8" fmla="*/ 149 w 1577"/>
                  <a:gd name="T9" fmla="*/ 349 h 1579"/>
                  <a:gd name="T10" fmla="*/ 95 w 1577"/>
                  <a:gd name="T11" fmla="*/ 320 h 1579"/>
                  <a:gd name="T12" fmla="*/ 57 w 1577"/>
                  <a:gd name="T13" fmla="*/ 273 h 1579"/>
                  <a:gd name="T14" fmla="*/ 38 w 1577"/>
                  <a:gd name="T15" fmla="*/ 213 h 1579"/>
                  <a:gd name="T16" fmla="*/ 44 w 1577"/>
                  <a:gd name="T17" fmla="*/ 150 h 1579"/>
                  <a:gd name="T18" fmla="*/ 74 w 1577"/>
                  <a:gd name="T19" fmla="*/ 96 h 1579"/>
                  <a:gd name="T20" fmla="*/ 121 w 1577"/>
                  <a:gd name="T21" fmla="*/ 57 h 1579"/>
                  <a:gd name="T22" fmla="*/ 180 w 1577"/>
                  <a:gd name="T23" fmla="*/ 39 h 1579"/>
                  <a:gd name="T24" fmla="*/ 244 w 1577"/>
                  <a:gd name="T25" fmla="*/ 45 h 1579"/>
                  <a:gd name="T26" fmla="*/ 298 w 1577"/>
                  <a:gd name="T27" fmla="*/ 74 h 1579"/>
                  <a:gd name="T28" fmla="*/ 337 w 1577"/>
                  <a:gd name="T29" fmla="*/ 121 h 1579"/>
                  <a:gd name="T30" fmla="*/ 355 w 1577"/>
                  <a:gd name="T31" fmla="*/ 181 h 1579"/>
                  <a:gd name="T32" fmla="*/ 2 w 1577"/>
                  <a:gd name="T33" fmla="*/ 178 h 1579"/>
                  <a:gd name="T34" fmla="*/ 9 w 1577"/>
                  <a:gd name="T35" fmla="*/ 139 h 1579"/>
                  <a:gd name="T36" fmla="*/ 24 w 1577"/>
                  <a:gd name="T37" fmla="*/ 104 h 1579"/>
                  <a:gd name="T38" fmla="*/ 45 w 1577"/>
                  <a:gd name="T39" fmla="*/ 72 h 1579"/>
                  <a:gd name="T40" fmla="*/ 72 w 1577"/>
                  <a:gd name="T41" fmla="*/ 45 h 1579"/>
                  <a:gd name="T42" fmla="*/ 104 w 1577"/>
                  <a:gd name="T43" fmla="*/ 24 h 1579"/>
                  <a:gd name="T44" fmla="*/ 139 w 1577"/>
                  <a:gd name="T45" fmla="*/ 9 h 1579"/>
                  <a:gd name="T46" fmla="*/ 177 w 1577"/>
                  <a:gd name="T47" fmla="*/ 1 h 1579"/>
                  <a:gd name="T48" fmla="*/ 218 w 1577"/>
                  <a:gd name="T49" fmla="*/ 1 h 1579"/>
                  <a:gd name="T50" fmla="*/ 256 w 1577"/>
                  <a:gd name="T51" fmla="*/ 9 h 1579"/>
                  <a:gd name="T52" fmla="*/ 292 w 1577"/>
                  <a:gd name="T53" fmla="*/ 24 h 1579"/>
                  <a:gd name="T54" fmla="*/ 323 w 1577"/>
                  <a:gd name="T55" fmla="*/ 45 h 1579"/>
                  <a:gd name="T56" fmla="*/ 350 w 1577"/>
                  <a:gd name="T57" fmla="*/ 72 h 1579"/>
                  <a:gd name="T58" fmla="*/ 371 w 1577"/>
                  <a:gd name="T59" fmla="*/ 103 h 1579"/>
                  <a:gd name="T60" fmla="*/ 386 w 1577"/>
                  <a:gd name="T61" fmla="*/ 139 h 1579"/>
                  <a:gd name="T62" fmla="*/ 394 w 1577"/>
                  <a:gd name="T63" fmla="*/ 177 h 1579"/>
                  <a:gd name="T64" fmla="*/ 394 w 1577"/>
                  <a:gd name="T65" fmla="*/ 217 h 1579"/>
                  <a:gd name="T66" fmla="*/ 386 w 1577"/>
                  <a:gd name="T67" fmla="*/ 255 h 1579"/>
                  <a:gd name="T68" fmla="*/ 371 w 1577"/>
                  <a:gd name="T69" fmla="*/ 291 h 1579"/>
                  <a:gd name="T70" fmla="*/ 350 w 1577"/>
                  <a:gd name="T71" fmla="*/ 322 h 1579"/>
                  <a:gd name="T72" fmla="*/ 323 w 1577"/>
                  <a:gd name="T73" fmla="*/ 349 h 1579"/>
                  <a:gd name="T74" fmla="*/ 292 w 1577"/>
                  <a:gd name="T75" fmla="*/ 370 h 1579"/>
                  <a:gd name="T76" fmla="*/ 256 w 1577"/>
                  <a:gd name="T77" fmla="*/ 385 h 1579"/>
                  <a:gd name="T78" fmla="*/ 218 w 1577"/>
                  <a:gd name="T79" fmla="*/ 393 h 1579"/>
                  <a:gd name="T80" fmla="*/ 177 w 1577"/>
                  <a:gd name="T81" fmla="*/ 393 h 1579"/>
                  <a:gd name="T82" fmla="*/ 139 w 1577"/>
                  <a:gd name="T83" fmla="*/ 385 h 1579"/>
                  <a:gd name="T84" fmla="*/ 103 w 1577"/>
                  <a:gd name="T85" fmla="*/ 370 h 1579"/>
                  <a:gd name="T86" fmla="*/ 72 w 1577"/>
                  <a:gd name="T87" fmla="*/ 349 h 1579"/>
                  <a:gd name="T88" fmla="*/ 45 w 1577"/>
                  <a:gd name="T89" fmla="*/ 323 h 1579"/>
                  <a:gd name="T90" fmla="*/ 24 w 1577"/>
                  <a:gd name="T91" fmla="*/ 291 h 1579"/>
                  <a:gd name="T92" fmla="*/ 9 w 1577"/>
                  <a:gd name="T93" fmla="*/ 256 h 1579"/>
                  <a:gd name="T94" fmla="*/ 2 w 1577"/>
                  <a:gd name="T95" fmla="*/ 218 h 157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77" h="1579">
                    <a:moveTo>
                      <a:pt x="1423" y="790"/>
                    </a:moveTo>
                    <a:lnTo>
                      <a:pt x="1419" y="854"/>
                    </a:lnTo>
                    <a:lnTo>
                      <a:pt x="1410" y="917"/>
                    </a:lnTo>
                    <a:lnTo>
                      <a:pt x="1394" y="979"/>
                    </a:lnTo>
                    <a:lnTo>
                      <a:pt x="1372" y="1037"/>
                    </a:lnTo>
                    <a:lnTo>
                      <a:pt x="1346" y="1093"/>
                    </a:lnTo>
                    <a:lnTo>
                      <a:pt x="1313" y="1146"/>
                    </a:lnTo>
                    <a:lnTo>
                      <a:pt x="1278" y="1194"/>
                    </a:lnTo>
                    <a:lnTo>
                      <a:pt x="1236" y="1240"/>
                    </a:lnTo>
                    <a:lnTo>
                      <a:pt x="1191" y="1282"/>
                    </a:lnTo>
                    <a:lnTo>
                      <a:pt x="1142" y="1318"/>
                    </a:lnTo>
                    <a:lnTo>
                      <a:pt x="1089" y="1350"/>
                    </a:lnTo>
                    <a:lnTo>
                      <a:pt x="1034" y="1377"/>
                    </a:lnTo>
                    <a:lnTo>
                      <a:pt x="975" y="1398"/>
                    </a:lnTo>
                    <a:lnTo>
                      <a:pt x="914" y="1414"/>
                    </a:lnTo>
                    <a:lnTo>
                      <a:pt x="850" y="1423"/>
                    </a:lnTo>
                    <a:lnTo>
                      <a:pt x="786" y="1427"/>
                    </a:lnTo>
                    <a:lnTo>
                      <a:pt x="720" y="1423"/>
                    </a:lnTo>
                    <a:lnTo>
                      <a:pt x="657" y="1414"/>
                    </a:lnTo>
                    <a:lnTo>
                      <a:pt x="596" y="1398"/>
                    </a:lnTo>
                    <a:lnTo>
                      <a:pt x="537" y="1376"/>
                    </a:lnTo>
                    <a:lnTo>
                      <a:pt x="482" y="1350"/>
                    </a:lnTo>
                    <a:lnTo>
                      <a:pt x="429" y="1317"/>
                    </a:lnTo>
                    <a:lnTo>
                      <a:pt x="380" y="1282"/>
                    </a:lnTo>
                    <a:lnTo>
                      <a:pt x="334" y="1240"/>
                    </a:lnTo>
                    <a:lnTo>
                      <a:pt x="293" y="1195"/>
                    </a:lnTo>
                    <a:lnTo>
                      <a:pt x="256" y="1146"/>
                    </a:lnTo>
                    <a:lnTo>
                      <a:pt x="225" y="1093"/>
                    </a:lnTo>
                    <a:lnTo>
                      <a:pt x="197" y="1037"/>
                    </a:lnTo>
                    <a:lnTo>
                      <a:pt x="175" y="979"/>
                    </a:lnTo>
                    <a:lnTo>
                      <a:pt x="160" y="917"/>
                    </a:lnTo>
                    <a:lnTo>
                      <a:pt x="150" y="854"/>
                    </a:lnTo>
                    <a:lnTo>
                      <a:pt x="147" y="790"/>
                    </a:lnTo>
                    <a:lnTo>
                      <a:pt x="150" y="725"/>
                    </a:lnTo>
                    <a:lnTo>
                      <a:pt x="159" y="662"/>
                    </a:lnTo>
                    <a:lnTo>
                      <a:pt x="175" y="601"/>
                    </a:lnTo>
                    <a:lnTo>
                      <a:pt x="197" y="542"/>
                    </a:lnTo>
                    <a:lnTo>
                      <a:pt x="224" y="487"/>
                    </a:lnTo>
                    <a:lnTo>
                      <a:pt x="256" y="434"/>
                    </a:lnTo>
                    <a:lnTo>
                      <a:pt x="293" y="385"/>
                    </a:lnTo>
                    <a:lnTo>
                      <a:pt x="333" y="339"/>
                    </a:lnTo>
                    <a:lnTo>
                      <a:pt x="379" y="298"/>
                    </a:lnTo>
                    <a:lnTo>
                      <a:pt x="428" y="261"/>
                    </a:lnTo>
                    <a:lnTo>
                      <a:pt x="481" y="230"/>
                    </a:lnTo>
                    <a:lnTo>
                      <a:pt x="537" y="202"/>
                    </a:lnTo>
                    <a:lnTo>
                      <a:pt x="596" y="181"/>
                    </a:lnTo>
                    <a:lnTo>
                      <a:pt x="657" y="165"/>
                    </a:lnTo>
                    <a:lnTo>
                      <a:pt x="720" y="156"/>
                    </a:lnTo>
                    <a:lnTo>
                      <a:pt x="786" y="152"/>
                    </a:lnTo>
                    <a:lnTo>
                      <a:pt x="852" y="156"/>
                    </a:lnTo>
                    <a:lnTo>
                      <a:pt x="915" y="165"/>
                    </a:lnTo>
                    <a:lnTo>
                      <a:pt x="976" y="181"/>
                    </a:lnTo>
                    <a:lnTo>
                      <a:pt x="1035" y="203"/>
                    </a:lnTo>
                    <a:lnTo>
                      <a:pt x="1090" y="230"/>
                    </a:lnTo>
                    <a:lnTo>
                      <a:pt x="1142" y="262"/>
                    </a:lnTo>
                    <a:lnTo>
                      <a:pt x="1191" y="299"/>
                    </a:lnTo>
                    <a:lnTo>
                      <a:pt x="1236" y="339"/>
                    </a:lnTo>
                    <a:lnTo>
                      <a:pt x="1278" y="385"/>
                    </a:lnTo>
                    <a:lnTo>
                      <a:pt x="1315" y="434"/>
                    </a:lnTo>
                    <a:lnTo>
                      <a:pt x="1346" y="487"/>
                    </a:lnTo>
                    <a:lnTo>
                      <a:pt x="1373" y="542"/>
                    </a:lnTo>
                    <a:lnTo>
                      <a:pt x="1394" y="601"/>
                    </a:lnTo>
                    <a:lnTo>
                      <a:pt x="1410" y="662"/>
                    </a:lnTo>
                    <a:lnTo>
                      <a:pt x="1419" y="725"/>
                    </a:lnTo>
                    <a:lnTo>
                      <a:pt x="1423" y="790"/>
                    </a:lnTo>
                    <a:close/>
                    <a:moveTo>
                      <a:pt x="0" y="793"/>
                    </a:moveTo>
                    <a:lnTo>
                      <a:pt x="1" y="753"/>
                    </a:lnTo>
                    <a:lnTo>
                      <a:pt x="5" y="712"/>
                    </a:lnTo>
                    <a:lnTo>
                      <a:pt x="10" y="673"/>
                    </a:lnTo>
                    <a:lnTo>
                      <a:pt x="16" y="634"/>
                    </a:lnTo>
                    <a:lnTo>
                      <a:pt x="26" y="596"/>
                    </a:lnTo>
                    <a:lnTo>
                      <a:pt x="36" y="558"/>
                    </a:lnTo>
                    <a:lnTo>
                      <a:pt x="49" y="521"/>
                    </a:lnTo>
                    <a:lnTo>
                      <a:pt x="63" y="485"/>
                    </a:lnTo>
                    <a:lnTo>
                      <a:pt x="79" y="451"/>
                    </a:lnTo>
                    <a:lnTo>
                      <a:pt x="96" y="416"/>
                    </a:lnTo>
                    <a:lnTo>
                      <a:pt x="114" y="383"/>
                    </a:lnTo>
                    <a:lnTo>
                      <a:pt x="135" y="351"/>
                    </a:lnTo>
                    <a:lnTo>
                      <a:pt x="157" y="319"/>
                    </a:lnTo>
                    <a:lnTo>
                      <a:pt x="180" y="291"/>
                    </a:lnTo>
                    <a:lnTo>
                      <a:pt x="205" y="262"/>
                    </a:lnTo>
                    <a:lnTo>
                      <a:pt x="232" y="234"/>
                    </a:lnTo>
                    <a:lnTo>
                      <a:pt x="258" y="208"/>
                    </a:lnTo>
                    <a:lnTo>
                      <a:pt x="287" y="182"/>
                    </a:lnTo>
                    <a:lnTo>
                      <a:pt x="317" y="159"/>
                    </a:lnTo>
                    <a:lnTo>
                      <a:pt x="348" y="136"/>
                    </a:lnTo>
                    <a:lnTo>
                      <a:pt x="380" y="117"/>
                    </a:lnTo>
                    <a:lnTo>
                      <a:pt x="413" y="97"/>
                    </a:lnTo>
                    <a:lnTo>
                      <a:pt x="447" y="80"/>
                    </a:lnTo>
                    <a:lnTo>
                      <a:pt x="482" y="64"/>
                    </a:lnTo>
                    <a:lnTo>
                      <a:pt x="518" y="49"/>
                    </a:lnTo>
                    <a:lnTo>
                      <a:pt x="554" y="36"/>
                    </a:lnTo>
                    <a:lnTo>
                      <a:pt x="591" y="26"/>
                    </a:lnTo>
                    <a:lnTo>
                      <a:pt x="629" y="16"/>
                    </a:lnTo>
                    <a:lnTo>
                      <a:pt x="668" y="10"/>
                    </a:lnTo>
                    <a:lnTo>
                      <a:pt x="708" y="5"/>
                    </a:lnTo>
                    <a:lnTo>
                      <a:pt x="748" y="1"/>
                    </a:lnTo>
                    <a:lnTo>
                      <a:pt x="788" y="0"/>
                    </a:lnTo>
                    <a:lnTo>
                      <a:pt x="829" y="1"/>
                    </a:lnTo>
                    <a:lnTo>
                      <a:pt x="869" y="5"/>
                    </a:lnTo>
                    <a:lnTo>
                      <a:pt x="908" y="10"/>
                    </a:lnTo>
                    <a:lnTo>
                      <a:pt x="947" y="16"/>
                    </a:lnTo>
                    <a:lnTo>
                      <a:pt x="985" y="26"/>
                    </a:lnTo>
                    <a:lnTo>
                      <a:pt x="1023" y="36"/>
                    </a:lnTo>
                    <a:lnTo>
                      <a:pt x="1060" y="49"/>
                    </a:lnTo>
                    <a:lnTo>
                      <a:pt x="1096" y="64"/>
                    </a:lnTo>
                    <a:lnTo>
                      <a:pt x="1130" y="79"/>
                    </a:lnTo>
                    <a:lnTo>
                      <a:pt x="1165" y="97"/>
                    </a:lnTo>
                    <a:lnTo>
                      <a:pt x="1198" y="116"/>
                    </a:lnTo>
                    <a:lnTo>
                      <a:pt x="1229" y="136"/>
                    </a:lnTo>
                    <a:lnTo>
                      <a:pt x="1260" y="158"/>
                    </a:lnTo>
                    <a:lnTo>
                      <a:pt x="1290" y="182"/>
                    </a:lnTo>
                    <a:lnTo>
                      <a:pt x="1319" y="207"/>
                    </a:lnTo>
                    <a:lnTo>
                      <a:pt x="1347" y="233"/>
                    </a:lnTo>
                    <a:lnTo>
                      <a:pt x="1372" y="261"/>
                    </a:lnTo>
                    <a:lnTo>
                      <a:pt x="1398" y="290"/>
                    </a:lnTo>
                    <a:lnTo>
                      <a:pt x="1421" y="318"/>
                    </a:lnTo>
                    <a:lnTo>
                      <a:pt x="1442" y="349"/>
                    </a:lnTo>
                    <a:lnTo>
                      <a:pt x="1463" y="382"/>
                    </a:lnTo>
                    <a:lnTo>
                      <a:pt x="1482" y="415"/>
                    </a:lnTo>
                    <a:lnTo>
                      <a:pt x="1500" y="449"/>
                    </a:lnTo>
                    <a:lnTo>
                      <a:pt x="1515" y="483"/>
                    </a:lnTo>
                    <a:lnTo>
                      <a:pt x="1530" y="520"/>
                    </a:lnTo>
                    <a:lnTo>
                      <a:pt x="1541" y="556"/>
                    </a:lnTo>
                    <a:lnTo>
                      <a:pt x="1552" y="594"/>
                    </a:lnTo>
                    <a:lnTo>
                      <a:pt x="1561" y="632"/>
                    </a:lnTo>
                    <a:lnTo>
                      <a:pt x="1568" y="670"/>
                    </a:lnTo>
                    <a:lnTo>
                      <a:pt x="1573" y="709"/>
                    </a:lnTo>
                    <a:lnTo>
                      <a:pt x="1576" y="749"/>
                    </a:lnTo>
                    <a:lnTo>
                      <a:pt x="1577" y="790"/>
                    </a:lnTo>
                    <a:lnTo>
                      <a:pt x="1576" y="830"/>
                    </a:lnTo>
                    <a:lnTo>
                      <a:pt x="1574" y="870"/>
                    </a:lnTo>
                    <a:lnTo>
                      <a:pt x="1568" y="909"/>
                    </a:lnTo>
                    <a:lnTo>
                      <a:pt x="1561" y="949"/>
                    </a:lnTo>
                    <a:lnTo>
                      <a:pt x="1553" y="987"/>
                    </a:lnTo>
                    <a:lnTo>
                      <a:pt x="1543" y="1023"/>
                    </a:lnTo>
                    <a:lnTo>
                      <a:pt x="1530" y="1060"/>
                    </a:lnTo>
                    <a:lnTo>
                      <a:pt x="1516" y="1096"/>
                    </a:lnTo>
                    <a:lnTo>
                      <a:pt x="1500" y="1131"/>
                    </a:lnTo>
                    <a:lnTo>
                      <a:pt x="1483" y="1165"/>
                    </a:lnTo>
                    <a:lnTo>
                      <a:pt x="1463" y="1197"/>
                    </a:lnTo>
                    <a:lnTo>
                      <a:pt x="1444" y="1230"/>
                    </a:lnTo>
                    <a:lnTo>
                      <a:pt x="1422" y="1261"/>
                    </a:lnTo>
                    <a:lnTo>
                      <a:pt x="1398" y="1291"/>
                    </a:lnTo>
                    <a:lnTo>
                      <a:pt x="1373" y="1320"/>
                    </a:lnTo>
                    <a:lnTo>
                      <a:pt x="1347" y="1346"/>
                    </a:lnTo>
                    <a:lnTo>
                      <a:pt x="1319" y="1373"/>
                    </a:lnTo>
                    <a:lnTo>
                      <a:pt x="1290" y="1398"/>
                    </a:lnTo>
                    <a:lnTo>
                      <a:pt x="1260" y="1421"/>
                    </a:lnTo>
                    <a:lnTo>
                      <a:pt x="1230" y="1443"/>
                    </a:lnTo>
                    <a:lnTo>
                      <a:pt x="1198" y="1464"/>
                    </a:lnTo>
                    <a:lnTo>
                      <a:pt x="1165" y="1483"/>
                    </a:lnTo>
                    <a:lnTo>
                      <a:pt x="1130" y="1500"/>
                    </a:lnTo>
                    <a:lnTo>
                      <a:pt x="1096" y="1517"/>
                    </a:lnTo>
                    <a:lnTo>
                      <a:pt x="1060" y="1530"/>
                    </a:lnTo>
                    <a:lnTo>
                      <a:pt x="1023" y="1543"/>
                    </a:lnTo>
                    <a:lnTo>
                      <a:pt x="985" y="1553"/>
                    </a:lnTo>
                    <a:lnTo>
                      <a:pt x="947" y="1563"/>
                    </a:lnTo>
                    <a:lnTo>
                      <a:pt x="909" y="1570"/>
                    </a:lnTo>
                    <a:lnTo>
                      <a:pt x="869" y="1574"/>
                    </a:lnTo>
                    <a:lnTo>
                      <a:pt x="829" y="1578"/>
                    </a:lnTo>
                    <a:lnTo>
                      <a:pt x="788" y="1579"/>
                    </a:lnTo>
                    <a:lnTo>
                      <a:pt x="748" y="1578"/>
                    </a:lnTo>
                    <a:lnTo>
                      <a:pt x="708" y="1574"/>
                    </a:lnTo>
                    <a:lnTo>
                      <a:pt x="668" y="1570"/>
                    </a:lnTo>
                    <a:lnTo>
                      <a:pt x="629" y="1563"/>
                    </a:lnTo>
                    <a:lnTo>
                      <a:pt x="591" y="1553"/>
                    </a:lnTo>
                    <a:lnTo>
                      <a:pt x="553" y="1543"/>
                    </a:lnTo>
                    <a:lnTo>
                      <a:pt x="516" y="1530"/>
                    </a:lnTo>
                    <a:lnTo>
                      <a:pt x="481" y="1517"/>
                    </a:lnTo>
                    <a:lnTo>
                      <a:pt x="446" y="1500"/>
                    </a:lnTo>
                    <a:lnTo>
                      <a:pt x="412" y="1483"/>
                    </a:lnTo>
                    <a:lnTo>
                      <a:pt x="379" y="1465"/>
                    </a:lnTo>
                    <a:lnTo>
                      <a:pt x="347" y="1444"/>
                    </a:lnTo>
                    <a:lnTo>
                      <a:pt x="316" y="1422"/>
                    </a:lnTo>
                    <a:lnTo>
                      <a:pt x="286" y="1399"/>
                    </a:lnTo>
                    <a:lnTo>
                      <a:pt x="258" y="1374"/>
                    </a:lnTo>
                    <a:lnTo>
                      <a:pt x="231" y="1348"/>
                    </a:lnTo>
                    <a:lnTo>
                      <a:pt x="204" y="1321"/>
                    </a:lnTo>
                    <a:lnTo>
                      <a:pt x="180" y="1292"/>
                    </a:lnTo>
                    <a:lnTo>
                      <a:pt x="157" y="1262"/>
                    </a:lnTo>
                    <a:lnTo>
                      <a:pt x="134" y="1232"/>
                    </a:lnTo>
                    <a:lnTo>
                      <a:pt x="114" y="1200"/>
                    </a:lnTo>
                    <a:lnTo>
                      <a:pt x="95" y="1167"/>
                    </a:lnTo>
                    <a:lnTo>
                      <a:pt x="77" y="1133"/>
                    </a:lnTo>
                    <a:lnTo>
                      <a:pt x="63" y="1098"/>
                    </a:lnTo>
                    <a:lnTo>
                      <a:pt x="48" y="1063"/>
                    </a:lnTo>
                    <a:lnTo>
                      <a:pt x="36" y="1026"/>
                    </a:lnTo>
                    <a:lnTo>
                      <a:pt x="25" y="989"/>
                    </a:lnTo>
                    <a:lnTo>
                      <a:pt x="16" y="951"/>
                    </a:lnTo>
                    <a:lnTo>
                      <a:pt x="10" y="913"/>
                    </a:lnTo>
                    <a:lnTo>
                      <a:pt x="5" y="874"/>
                    </a:lnTo>
                    <a:lnTo>
                      <a:pt x="1" y="833"/>
                    </a:lnTo>
                    <a:lnTo>
                      <a:pt x="0" y="793"/>
                    </a:lnTo>
                    <a:close/>
                  </a:path>
                </a:pathLst>
              </a:custGeom>
              <a:solidFill>
                <a:srgbClr val="303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2" name="Freeform 109">
                <a:extLst>
                  <a:ext uri="{FF2B5EF4-FFF2-40B4-BE49-F238E27FC236}">
                    <a16:creationId xmlns:a16="http://schemas.microsoft.com/office/drawing/2014/main" id="{CE585C96-64E4-4EDF-A7C8-405F772B6BB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5" y="2487"/>
                <a:ext cx="784" cy="783"/>
              </a:xfrm>
              <a:custGeom>
                <a:avLst/>
                <a:gdLst>
                  <a:gd name="T0" fmla="*/ 347 w 1569"/>
                  <a:gd name="T1" fmla="*/ 243 h 1567"/>
                  <a:gd name="T2" fmla="*/ 318 w 1569"/>
                  <a:gd name="T3" fmla="*/ 297 h 1567"/>
                  <a:gd name="T4" fmla="*/ 271 w 1569"/>
                  <a:gd name="T5" fmla="*/ 336 h 1567"/>
                  <a:gd name="T6" fmla="*/ 211 w 1569"/>
                  <a:gd name="T7" fmla="*/ 355 h 1567"/>
                  <a:gd name="T8" fmla="*/ 146 w 1569"/>
                  <a:gd name="T9" fmla="*/ 348 h 1567"/>
                  <a:gd name="T10" fmla="*/ 92 w 1569"/>
                  <a:gd name="T11" fmla="*/ 319 h 1567"/>
                  <a:gd name="T12" fmla="*/ 53 w 1569"/>
                  <a:gd name="T13" fmla="*/ 272 h 1567"/>
                  <a:gd name="T14" fmla="*/ 34 w 1569"/>
                  <a:gd name="T15" fmla="*/ 212 h 1567"/>
                  <a:gd name="T16" fmla="*/ 41 w 1569"/>
                  <a:gd name="T17" fmla="*/ 148 h 1567"/>
                  <a:gd name="T18" fmla="*/ 70 w 1569"/>
                  <a:gd name="T19" fmla="*/ 94 h 1567"/>
                  <a:gd name="T20" fmla="*/ 118 w 1569"/>
                  <a:gd name="T21" fmla="*/ 55 h 1567"/>
                  <a:gd name="T22" fmla="*/ 178 w 1569"/>
                  <a:gd name="T23" fmla="*/ 36 h 1567"/>
                  <a:gd name="T24" fmla="*/ 242 w 1569"/>
                  <a:gd name="T25" fmla="*/ 43 h 1567"/>
                  <a:gd name="T26" fmla="*/ 296 w 1569"/>
                  <a:gd name="T27" fmla="*/ 72 h 1567"/>
                  <a:gd name="T28" fmla="*/ 335 w 1569"/>
                  <a:gd name="T29" fmla="*/ 119 h 1567"/>
                  <a:gd name="T30" fmla="*/ 354 w 1569"/>
                  <a:gd name="T31" fmla="*/ 179 h 1567"/>
                  <a:gd name="T32" fmla="*/ 1 w 1569"/>
                  <a:gd name="T33" fmla="*/ 176 h 1567"/>
                  <a:gd name="T34" fmla="*/ 8 w 1569"/>
                  <a:gd name="T35" fmla="*/ 138 h 1567"/>
                  <a:gd name="T36" fmla="*/ 23 w 1569"/>
                  <a:gd name="T37" fmla="*/ 103 h 1567"/>
                  <a:gd name="T38" fmla="*/ 44 w 1569"/>
                  <a:gd name="T39" fmla="*/ 71 h 1567"/>
                  <a:gd name="T40" fmla="*/ 71 w 1569"/>
                  <a:gd name="T41" fmla="*/ 45 h 1567"/>
                  <a:gd name="T42" fmla="*/ 102 w 1569"/>
                  <a:gd name="T43" fmla="*/ 24 h 1567"/>
                  <a:gd name="T44" fmla="*/ 137 w 1569"/>
                  <a:gd name="T45" fmla="*/ 9 h 1567"/>
                  <a:gd name="T46" fmla="*/ 175 w 1569"/>
                  <a:gd name="T47" fmla="*/ 1 h 1567"/>
                  <a:gd name="T48" fmla="*/ 216 w 1569"/>
                  <a:gd name="T49" fmla="*/ 1 h 1567"/>
                  <a:gd name="T50" fmla="*/ 254 w 1569"/>
                  <a:gd name="T51" fmla="*/ 9 h 1567"/>
                  <a:gd name="T52" fmla="*/ 289 w 1569"/>
                  <a:gd name="T53" fmla="*/ 24 h 1567"/>
                  <a:gd name="T54" fmla="*/ 320 w 1569"/>
                  <a:gd name="T55" fmla="*/ 45 h 1567"/>
                  <a:gd name="T56" fmla="*/ 347 w 1569"/>
                  <a:gd name="T57" fmla="*/ 71 h 1567"/>
                  <a:gd name="T58" fmla="*/ 368 w 1569"/>
                  <a:gd name="T59" fmla="*/ 102 h 1567"/>
                  <a:gd name="T60" fmla="*/ 383 w 1569"/>
                  <a:gd name="T61" fmla="*/ 138 h 1567"/>
                  <a:gd name="T62" fmla="*/ 391 w 1569"/>
                  <a:gd name="T63" fmla="*/ 176 h 1567"/>
                  <a:gd name="T64" fmla="*/ 391 w 1569"/>
                  <a:gd name="T65" fmla="*/ 215 h 1567"/>
                  <a:gd name="T66" fmla="*/ 383 w 1569"/>
                  <a:gd name="T67" fmla="*/ 254 h 1567"/>
                  <a:gd name="T68" fmla="*/ 368 w 1569"/>
                  <a:gd name="T69" fmla="*/ 289 h 1567"/>
                  <a:gd name="T70" fmla="*/ 347 w 1569"/>
                  <a:gd name="T71" fmla="*/ 320 h 1567"/>
                  <a:gd name="T72" fmla="*/ 320 w 1569"/>
                  <a:gd name="T73" fmla="*/ 347 h 1567"/>
                  <a:gd name="T74" fmla="*/ 289 w 1569"/>
                  <a:gd name="T75" fmla="*/ 368 h 1567"/>
                  <a:gd name="T76" fmla="*/ 254 w 1569"/>
                  <a:gd name="T77" fmla="*/ 382 h 1567"/>
                  <a:gd name="T78" fmla="*/ 216 w 1569"/>
                  <a:gd name="T79" fmla="*/ 390 h 1567"/>
                  <a:gd name="T80" fmla="*/ 175 w 1569"/>
                  <a:gd name="T81" fmla="*/ 390 h 1567"/>
                  <a:gd name="T82" fmla="*/ 137 w 1569"/>
                  <a:gd name="T83" fmla="*/ 382 h 1567"/>
                  <a:gd name="T84" fmla="*/ 102 w 1569"/>
                  <a:gd name="T85" fmla="*/ 368 h 1567"/>
                  <a:gd name="T86" fmla="*/ 71 w 1569"/>
                  <a:gd name="T87" fmla="*/ 347 h 1567"/>
                  <a:gd name="T88" fmla="*/ 44 w 1569"/>
                  <a:gd name="T89" fmla="*/ 320 h 1567"/>
                  <a:gd name="T90" fmla="*/ 23 w 1569"/>
                  <a:gd name="T91" fmla="*/ 289 h 1567"/>
                  <a:gd name="T92" fmla="*/ 8 w 1569"/>
                  <a:gd name="T93" fmla="*/ 254 h 1567"/>
                  <a:gd name="T94" fmla="*/ 1 w 1569"/>
                  <a:gd name="T95" fmla="*/ 216 h 156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69" h="1567">
                    <a:moveTo>
                      <a:pt x="1420" y="782"/>
                    </a:moveTo>
                    <a:lnTo>
                      <a:pt x="1417" y="848"/>
                    </a:lnTo>
                    <a:lnTo>
                      <a:pt x="1406" y="911"/>
                    </a:lnTo>
                    <a:lnTo>
                      <a:pt x="1391" y="973"/>
                    </a:lnTo>
                    <a:lnTo>
                      <a:pt x="1369" y="1032"/>
                    </a:lnTo>
                    <a:lnTo>
                      <a:pt x="1342" y="1088"/>
                    </a:lnTo>
                    <a:lnTo>
                      <a:pt x="1311" y="1141"/>
                    </a:lnTo>
                    <a:lnTo>
                      <a:pt x="1274" y="1190"/>
                    </a:lnTo>
                    <a:lnTo>
                      <a:pt x="1232" y="1236"/>
                    </a:lnTo>
                    <a:lnTo>
                      <a:pt x="1186" y="1278"/>
                    </a:lnTo>
                    <a:lnTo>
                      <a:pt x="1137" y="1315"/>
                    </a:lnTo>
                    <a:lnTo>
                      <a:pt x="1084" y="1347"/>
                    </a:lnTo>
                    <a:lnTo>
                      <a:pt x="1028" y="1373"/>
                    </a:lnTo>
                    <a:lnTo>
                      <a:pt x="970" y="1395"/>
                    </a:lnTo>
                    <a:lnTo>
                      <a:pt x="907" y="1411"/>
                    </a:lnTo>
                    <a:lnTo>
                      <a:pt x="844" y="1421"/>
                    </a:lnTo>
                    <a:lnTo>
                      <a:pt x="778" y="1424"/>
                    </a:lnTo>
                    <a:lnTo>
                      <a:pt x="713" y="1421"/>
                    </a:lnTo>
                    <a:lnTo>
                      <a:pt x="649" y="1411"/>
                    </a:lnTo>
                    <a:lnTo>
                      <a:pt x="587" y="1395"/>
                    </a:lnTo>
                    <a:lnTo>
                      <a:pt x="528" y="1373"/>
                    </a:lnTo>
                    <a:lnTo>
                      <a:pt x="472" y="1347"/>
                    </a:lnTo>
                    <a:lnTo>
                      <a:pt x="419" y="1315"/>
                    </a:lnTo>
                    <a:lnTo>
                      <a:pt x="370" y="1278"/>
                    </a:lnTo>
                    <a:lnTo>
                      <a:pt x="325" y="1236"/>
                    </a:lnTo>
                    <a:lnTo>
                      <a:pt x="283" y="1191"/>
                    </a:lnTo>
                    <a:lnTo>
                      <a:pt x="246" y="1142"/>
                    </a:lnTo>
                    <a:lnTo>
                      <a:pt x="214" y="1089"/>
                    </a:lnTo>
                    <a:lnTo>
                      <a:pt x="186" y="1032"/>
                    </a:lnTo>
                    <a:lnTo>
                      <a:pt x="164" y="974"/>
                    </a:lnTo>
                    <a:lnTo>
                      <a:pt x="150" y="913"/>
                    </a:lnTo>
                    <a:lnTo>
                      <a:pt x="139" y="849"/>
                    </a:lnTo>
                    <a:lnTo>
                      <a:pt x="136" y="784"/>
                    </a:lnTo>
                    <a:lnTo>
                      <a:pt x="139" y="718"/>
                    </a:lnTo>
                    <a:lnTo>
                      <a:pt x="148" y="655"/>
                    </a:lnTo>
                    <a:lnTo>
                      <a:pt x="164" y="593"/>
                    </a:lnTo>
                    <a:lnTo>
                      <a:pt x="186" y="535"/>
                    </a:lnTo>
                    <a:lnTo>
                      <a:pt x="213" y="478"/>
                    </a:lnTo>
                    <a:lnTo>
                      <a:pt x="245" y="426"/>
                    </a:lnTo>
                    <a:lnTo>
                      <a:pt x="282" y="377"/>
                    </a:lnTo>
                    <a:lnTo>
                      <a:pt x="325" y="331"/>
                    </a:lnTo>
                    <a:lnTo>
                      <a:pt x="370" y="289"/>
                    </a:lnTo>
                    <a:lnTo>
                      <a:pt x="419" y="252"/>
                    </a:lnTo>
                    <a:lnTo>
                      <a:pt x="472" y="220"/>
                    </a:lnTo>
                    <a:lnTo>
                      <a:pt x="528" y="194"/>
                    </a:lnTo>
                    <a:lnTo>
                      <a:pt x="587" y="172"/>
                    </a:lnTo>
                    <a:lnTo>
                      <a:pt x="649" y="156"/>
                    </a:lnTo>
                    <a:lnTo>
                      <a:pt x="713" y="146"/>
                    </a:lnTo>
                    <a:lnTo>
                      <a:pt x="778" y="143"/>
                    </a:lnTo>
                    <a:lnTo>
                      <a:pt x="844" y="146"/>
                    </a:lnTo>
                    <a:lnTo>
                      <a:pt x="907" y="156"/>
                    </a:lnTo>
                    <a:lnTo>
                      <a:pt x="970" y="172"/>
                    </a:lnTo>
                    <a:lnTo>
                      <a:pt x="1028" y="194"/>
                    </a:lnTo>
                    <a:lnTo>
                      <a:pt x="1085" y="220"/>
                    </a:lnTo>
                    <a:lnTo>
                      <a:pt x="1138" y="252"/>
                    </a:lnTo>
                    <a:lnTo>
                      <a:pt x="1187" y="289"/>
                    </a:lnTo>
                    <a:lnTo>
                      <a:pt x="1232" y="331"/>
                    </a:lnTo>
                    <a:lnTo>
                      <a:pt x="1274" y="377"/>
                    </a:lnTo>
                    <a:lnTo>
                      <a:pt x="1311" y="425"/>
                    </a:lnTo>
                    <a:lnTo>
                      <a:pt x="1343" y="478"/>
                    </a:lnTo>
                    <a:lnTo>
                      <a:pt x="1370" y="535"/>
                    </a:lnTo>
                    <a:lnTo>
                      <a:pt x="1391" y="593"/>
                    </a:lnTo>
                    <a:lnTo>
                      <a:pt x="1407" y="655"/>
                    </a:lnTo>
                    <a:lnTo>
                      <a:pt x="1417" y="718"/>
                    </a:lnTo>
                    <a:lnTo>
                      <a:pt x="1420" y="782"/>
                    </a:lnTo>
                    <a:close/>
                    <a:moveTo>
                      <a:pt x="0" y="786"/>
                    </a:moveTo>
                    <a:lnTo>
                      <a:pt x="1" y="746"/>
                    </a:lnTo>
                    <a:lnTo>
                      <a:pt x="4" y="706"/>
                    </a:lnTo>
                    <a:lnTo>
                      <a:pt x="9" y="667"/>
                    </a:lnTo>
                    <a:lnTo>
                      <a:pt x="16" y="628"/>
                    </a:lnTo>
                    <a:lnTo>
                      <a:pt x="24" y="590"/>
                    </a:lnTo>
                    <a:lnTo>
                      <a:pt x="35" y="553"/>
                    </a:lnTo>
                    <a:lnTo>
                      <a:pt x="47" y="517"/>
                    </a:lnTo>
                    <a:lnTo>
                      <a:pt x="61" y="482"/>
                    </a:lnTo>
                    <a:lnTo>
                      <a:pt x="77" y="446"/>
                    </a:lnTo>
                    <a:lnTo>
                      <a:pt x="94" y="413"/>
                    </a:lnTo>
                    <a:lnTo>
                      <a:pt x="113" y="380"/>
                    </a:lnTo>
                    <a:lnTo>
                      <a:pt x="133" y="348"/>
                    </a:lnTo>
                    <a:lnTo>
                      <a:pt x="155" y="317"/>
                    </a:lnTo>
                    <a:lnTo>
                      <a:pt x="178" y="287"/>
                    </a:lnTo>
                    <a:lnTo>
                      <a:pt x="203" y="258"/>
                    </a:lnTo>
                    <a:lnTo>
                      <a:pt x="229" y="232"/>
                    </a:lnTo>
                    <a:lnTo>
                      <a:pt x="257" y="205"/>
                    </a:lnTo>
                    <a:lnTo>
                      <a:pt x="284" y="181"/>
                    </a:lnTo>
                    <a:lnTo>
                      <a:pt x="314" y="157"/>
                    </a:lnTo>
                    <a:lnTo>
                      <a:pt x="345" y="135"/>
                    </a:lnTo>
                    <a:lnTo>
                      <a:pt x="376" y="114"/>
                    </a:lnTo>
                    <a:lnTo>
                      <a:pt x="410" y="96"/>
                    </a:lnTo>
                    <a:lnTo>
                      <a:pt x="443" y="78"/>
                    </a:lnTo>
                    <a:lnTo>
                      <a:pt x="478" y="62"/>
                    </a:lnTo>
                    <a:lnTo>
                      <a:pt x="514" y="48"/>
                    </a:lnTo>
                    <a:lnTo>
                      <a:pt x="550" y="36"/>
                    </a:lnTo>
                    <a:lnTo>
                      <a:pt x="587" y="25"/>
                    </a:lnTo>
                    <a:lnTo>
                      <a:pt x="625" y="16"/>
                    </a:lnTo>
                    <a:lnTo>
                      <a:pt x="663" y="9"/>
                    </a:lnTo>
                    <a:lnTo>
                      <a:pt x="702" y="5"/>
                    </a:lnTo>
                    <a:lnTo>
                      <a:pt x="743" y="1"/>
                    </a:lnTo>
                    <a:lnTo>
                      <a:pt x="783" y="0"/>
                    </a:lnTo>
                    <a:lnTo>
                      <a:pt x="823" y="1"/>
                    </a:lnTo>
                    <a:lnTo>
                      <a:pt x="864" y="5"/>
                    </a:lnTo>
                    <a:lnTo>
                      <a:pt x="903" y="9"/>
                    </a:lnTo>
                    <a:lnTo>
                      <a:pt x="942" y="16"/>
                    </a:lnTo>
                    <a:lnTo>
                      <a:pt x="979" y="25"/>
                    </a:lnTo>
                    <a:lnTo>
                      <a:pt x="1017" y="36"/>
                    </a:lnTo>
                    <a:lnTo>
                      <a:pt x="1054" y="48"/>
                    </a:lnTo>
                    <a:lnTo>
                      <a:pt x="1088" y="62"/>
                    </a:lnTo>
                    <a:lnTo>
                      <a:pt x="1124" y="78"/>
                    </a:lnTo>
                    <a:lnTo>
                      <a:pt x="1157" y="96"/>
                    </a:lnTo>
                    <a:lnTo>
                      <a:pt x="1191" y="114"/>
                    </a:lnTo>
                    <a:lnTo>
                      <a:pt x="1222" y="135"/>
                    </a:lnTo>
                    <a:lnTo>
                      <a:pt x="1253" y="157"/>
                    </a:lnTo>
                    <a:lnTo>
                      <a:pt x="1283" y="181"/>
                    </a:lnTo>
                    <a:lnTo>
                      <a:pt x="1311" y="205"/>
                    </a:lnTo>
                    <a:lnTo>
                      <a:pt x="1338" y="231"/>
                    </a:lnTo>
                    <a:lnTo>
                      <a:pt x="1365" y="258"/>
                    </a:lnTo>
                    <a:lnTo>
                      <a:pt x="1389" y="287"/>
                    </a:lnTo>
                    <a:lnTo>
                      <a:pt x="1412" y="317"/>
                    </a:lnTo>
                    <a:lnTo>
                      <a:pt x="1434" y="347"/>
                    </a:lnTo>
                    <a:lnTo>
                      <a:pt x="1455" y="379"/>
                    </a:lnTo>
                    <a:lnTo>
                      <a:pt x="1473" y="411"/>
                    </a:lnTo>
                    <a:lnTo>
                      <a:pt x="1490" y="445"/>
                    </a:lnTo>
                    <a:lnTo>
                      <a:pt x="1506" y="481"/>
                    </a:lnTo>
                    <a:lnTo>
                      <a:pt x="1520" y="515"/>
                    </a:lnTo>
                    <a:lnTo>
                      <a:pt x="1533" y="552"/>
                    </a:lnTo>
                    <a:lnTo>
                      <a:pt x="1543" y="589"/>
                    </a:lnTo>
                    <a:lnTo>
                      <a:pt x="1552" y="627"/>
                    </a:lnTo>
                    <a:lnTo>
                      <a:pt x="1559" y="665"/>
                    </a:lnTo>
                    <a:lnTo>
                      <a:pt x="1564" y="704"/>
                    </a:lnTo>
                    <a:lnTo>
                      <a:pt x="1567" y="743"/>
                    </a:lnTo>
                    <a:lnTo>
                      <a:pt x="1569" y="784"/>
                    </a:lnTo>
                    <a:lnTo>
                      <a:pt x="1567" y="824"/>
                    </a:lnTo>
                    <a:lnTo>
                      <a:pt x="1564" y="863"/>
                    </a:lnTo>
                    <a:lnTo>
                      <a:pt x="1559" y="902"/>
                    </a:lnTo>
                    <a:lnTo>
                      <a:pt x="1552" y="941"/>
                    </a:lnTo>
                    <a:lnTo>
                      <a:pt x="1543" y="979"/>
                    </a:lnTo>
                    <a:lnTo>
                      <a:pt x="1533" y="1016"/>
                    </a:lnTo>
                    <a:lnTo>
                      <a:pt x="1520" y="1053"/>
                    </a:lnTo>
                    <a:lnTo>
                      <a:pt x="1506" y="1088"/>
                    </a:lnTo>
                    <a:lnTo>
                      <a:pt x="1490" y="1123"/>
                    </a:lnTo>
                    <a:lnTo>
                      <a:pt x="1473" y="1157"/>
                    </a:lnTo>
                    <a:lnTo>
                      <a:pt x="1455" y="1189"/>
                    </a:lnTo>
                    <a:lnTo>
                      <a:pt x="1434" y="1221"/>
                    </a:lnTo>
                    <a:lnTo>
                      <a:pt x="1412" y="1252"/>
                    </a:lnTo>
                    <a:lnTo>
                      <a:pt x="1389" y="1281"/>
                    </a:lnTo>
                    <a:lnTo>
                      <a:pt x="1364" y="1310"/>
                    </a:lnTo>
                    <a:lnTo>
                      <a:pt x="1338" y="1338"/>
                    </a:lnTo>
                    <a:lnTo>
                      <a:pt x="1311" y="1363"/>
                    </a:lnTo>
                    <a:lnTo>
                      <a:pt x="1282" y="1388"/>
                    </a:lnTo>
                    <a:lnTo>
                      <a:pt x="1252" y="1411"/>
                    </a:lnTo>
                    <a:lnTo>
                      <a:pt x="1222" y="1433"/>
                    </a:lnTo>
                    <a:lnTo>
                      <a:pt x="1190" y="1453"/>
                    </a:lnTo>
                    <a:lnTo>
                      <a:pt x="1157" y="1473"/>
                    </a:lnTo>
                    <a:lnTo>
                      <a:pt x="1123" y="1490"/>
                    </a:lnTo>
                    <a:lnTo>
                      <a:pt x="1088" y="1505"/>
                    </a:lnTo>
                    <a:lnTo>
                      <a:pt x="1053" y="1520"/>
                    </a:lnTo>
                    <a:lnTo>
                      <a:pt x="1016" y="1531"/>
                    </a:lnTo>
                    <a:lnTo>
                      <a:pt x="979" y="1543"/>
                    </a:lnTo>
                    <a:lnTo>
                      <a:pt x="941" y="1551"/>
                    </a:lnTo>
                    <a:lnTo>
                      <a:pt x="903" y="1558"/>
                    </a:lnTo>
                    <a:lnTo>
                      <a:pt x="864" y="1562"/>
                    </a:lnTo>
                    <a:lnTo>
                      <a:pt x="823" y="1566"/>
                    </a:lnTo>
                    <a:lnTo>
                      <a:pt x="783" y="1567"/>
                    </a:lnTo>
                    <a:lnTo>
                      <a:pt x="743" y="1566"/>
                    </a:lnTo>
                    <a:lnTo>
                      <a:pt x="702" y="1562"/>
                    </a:lnTo>
                    <a:lnTo>
                      <a:pt x="663" y="1558"/>
                    </a:lnTo>
                    <a:lnTo>
                      <a:pt x="625" y="1551"/>
                    </a:lnTo>
                    <a:lnTo>
                      <a:pt x="587" y="1543"/>
                    </a:lnTo>
                    <a:lnTo>
                      <a:pt x="550" y="1531"/>
                    </a:lnTo>
                    <a:lnTo>
                      <a:pt x="514" y="1520"/>
                    </a:lnTo>
                    <a:lnTo>
                      <a:pt x="478" y="1506"/>
                    </a:lnTo>
                    <a:lnTo>
                      <a:pt x="443" y="1490"/>
                    </a:lnTo>
                    <a:lnTo>
                      <a:pt x="410" y="1473"/>
                    </a:lnTo>
                    <a:lnTo>
                      <a:pt x="376" y="1454"/>
                    </a:lnTo>
                    <a:lnTo>
                      <a:pt x="345" y="1433"/>
                    </a:lnTo>
                    <a:lnTo>
                      <a:pt x="314" y="1411"/>
                    </a:lnTo>
                    <a:lnTo>
                      <a:pt x="284" y="1388"/>
                    </a:lnTo>
                    <a:lnTo>
                      <a:pt x="257" y="1364"/>
                    </a:lnTo>
                    <a:lnTo>
                      <a:pt x="229" y="1338"/>
                    </a:lnTo>
                    <a:lnTo>
                      <a:pt x="203" y="1311"/>
                    </a:lnTo>
                    <a:lnTo>
                      <a:pt x="178" y="1282"/>
                    </a:lnTo>
                    <a:lnTo>
                      <a:pt x="155" y="1252"/>
                    </a:lnTo>
                    <a:lnTo>
                      <a:pt x="133" y="1223"/>
                    </a:lnTo>
                    <a:lnTo>
                      <a:pt x="113" y="1190"/>
                    </a:lnTo>
                    <a:lnTo>
                      <a:pt x="94" y="1158"/>
                    </a:lnTo>
                    <a:lnTo>
                      <a:pt x="77" y="1125"/>
                    </a:lnTo>
                    <a:lnTo>
                      <a:pt x="61" y="1090"/>
                    </a:lnTo>
                    <a:lnTo>
                      <a:pt x="47" y="1054"/>
                    </a:lnTo>
                    <a:lnTo>
                      <a:pt x="35" y="1017"/>
                    </a:lnTo>
                    <a:lnTo>
                      <a:pt x="24" y="981"/>
                    </a:lnTo>
                    <a:lnTo>
                      <a:pt x="16" y="944"/>
                    </a:lnTo>
                    <a:lnTo>
                      <a:pt x="9" y="905"/>
                    </a:lnTo>
                    <a:lnTo>
                      <a:pt x="4" y="865"/>
                    </a:lnTo>
                    <a:lnTo>
                      <a:pt x="1" y="826"/>
                    </a:lnTo>
                    <a:lnTo>
                      <a:pt x="0" y="786"/>
                    </a:lnTo>
                    <a:close/>
                  </a:path>
                </a:pathLst>
              </a:custGeom>
              <a:solidFill>
                <a:srgbClr val="3D3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3" name="Freeform 110">
                <a:extLst>
                  <a:ext uri="{FF2B5EF4-FFF2-40B4-BE49-F238E27FC236}">
                    <a16:creationId xmlns:a16="http://schemas.microsoft.com/office/drawing/2014/main" id="{871EEF96-347C-4E6F-B246-E6F90E9AF12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7" y="2489"/>
                <a:ext cx="779" cy="778"/>
              </a:xfrm>
              <a:custGeom>
                <a:avLst/>
                <a:gdLst>
                  <a:gd name="T0" fmla="*/ 347 w 1559"/>
                  <a:gd name="T1" fmla="*/ 243 h 1555"/>
                  <a:gd name="T2" fmla="*/ 317 w 1559"/>
                  <a:gd name="T3" fmla="*/ 297 h 1555"/>
                  <a:gd name="T4" fmla="*/ 270 w 1559"/>
                  <a:gd name="T5" fmla="*/ 336 h 1555"/>
                  <a:gd name="T6" fmla="*/ 209 w 1559"/>
                  <a:gd name="T7" fmla="*/ 355 h 1555"/>
                  <a:gd name="T8" fmla="*/ 145 w 1559"/>
                  <a:gd name="T9" fmla="*/ 349 h 1555"/>
                  <a:gd name="T10" fmla="*/ 90 w 1559"/>
                  <a:gd name="T11" fmla="*/ 319 h 1555"/>
                  <a:gd name="T12" fmla="*/ 51 w 1559"/>
                  <a:gd name="T13" fmla="*/ 271 h 1555"/>
                  <a:gd name="T14" fmla="*/ 32 w 1559"/>
                  <a:gd name="T15" fmla="*/ 211 h 1555"/>
                  <a:gd name="T16" fmla="*/ 39 w 1559"/>
                  <a:gd name="T17" fmla="*/ 147 h 1555"/>
                  <a:gd name="T18" fmla="*/ 68 w 1559"/>
                  <a:gd name="T19" fmla="*/ 93 h 1555"/>
                  <a:gd name="T20" fmla="*/ 116 w 1559"/>
                  <a:gd name="T21" fmla="*/ 53 h 1555"/>
                  <a:gd name="T22" fmla="*/ 176 w 1559"/>
                  <a:gd name="T23" fmla="*/ 34 h 1555"/>
                  <a:gd name="T24" fmla="*/ 241 w 1559"/>
                  <a:gd name="T25" fmla="*/ 41 h 1555"/>
                  <a:gd name="T26" fmla="*/ 296 w 1559"/>
                  <a:gd name="T27" fmla="*/ 70 h 1555"/>
                  <a:gd name="T28" fmla="*/ 335 w 1559"/>
                  <a:gd name="T29" fmla="*/ 118 h 1555"/>
                  <a:gd name="T30" fmla="*/ 353 w 1559"/>
                  <a:gd name="T31" fmla="*/ 178 h 1555"/>
                  <a:gd name="T32" fmla="*/ 1 w 1559"/>
                  <a:gd name="T33" fmla="*/ 176 h 1555"/>
                  <a:gd name="T34" fmla="*/ 8 w 1559"/>
                  <a:gd name="T35" fmla="*/ 138 h 1555"/>
                  <a:gd name="T36" fmla="*/ 23 w 1559"/>
                  <a:gd name="T37" fmla="*/ 103 h 1555"/>
                  <a:gd name="T38" fmla="*/ 44 w 1559"/>
                  <a:gd name="T39" fmla="*/ 71 h 1555"/>
                  <a:gd name="T40" fmla="*/ 70 w 1559"/>
                  <a:gd name="T41" fmla="*/ 45 h 1555"/>
                  <a:gd name="T42" fmla="*/ 101 w 1559"/>
                  <a:gd name="T43" fmla="*/ 24 h 1555"/>
                  <a:gd name="T44" fmla="*/ 136 w 1559"/>
                  <a:gd name="T45" fmla="*/ 9 h 1555"/>
                  <a:gd name="T46" fmla="*/ 174 w 1559"/>
                  <a:gd name="T47" fmla="*/ 1 h 1555"/>
                  <a:gd name="T48" fmla="*/ 214 w 1559"/>
                  <a:gd name="T49" fmla="*/ 1 h 1555"/>
                  <a:gd name="T50" fmla="*/ 252 w 1559"/>
                  <a:gd name="T51" fmla="*/ 9 h 1555"/>
                  <a:gd name="T52" fmla="*/ 287 w 1559"/>
                  <a:gd name="T53" fmla="*/ 24 h 1555"/>
                  <a:gd name="T54" fmla="*/ 318 w 1559"/>
                  <a:gd name="T55" fmla="*/ 45 h 1555"/>
                  <a:gd name="T56" fmla="*/ 345 w 1559"/>
                  <a:gd name="T57" fmla="*/ 71 h 1555"/>
                  <a:gd name="T58" fmla="*/ 366 w 1559"/>
                  <a:gd name="T59" fmla="*/ 102 h 1555"/>
                  <a:gd name="T60" fmla="*/ 381 w 1559"/>
                  <a:gd name="T61" fmla="*/ 137 h 1555"/>
                  <a:gd name="T62" fmla="*/ 388 w 1559"/>
                  <a:gd name="T63" fmla="*/ 175 h 1555"/>
                  <a:gd name="T64" fmla="*/ 388 w 1559"/>
                  <a:gd name="T65" fmla="*/ 215 h 1555"/>
                  <a:gd name="T66" fmla="*/ 380 w 1559"/>
                  <a:gd name="T67" fmla="*/ 253 h 1555"/>
                  <a:gd name="T68" fmla="*/ 366 w 1559"/>
                  <a:gd name="T69" fmla="*/ 288 h 1555"/>
                  <a:gd name="T70" fmla="*/ 345 w 1559"/>
                  <a:gd name="T71" fmla="*/ 318 h 1555"/>
                  <a:gd name="T72" fmla="*/ 318 w 1559"/>
                  <a:gd name="T73" fmla="*/ 345 h 1555"/>
                  <a:gd name="T74" fmla="*/ 287 w 1559"/>
                  <a:gd name="T75" fmla="*/ 366 h 1555"/>
                  <a:gd name="T76" fmla="*/ 252 w 1559"/>
                  <a:gd name="T77" fmla="*/ 381 h 1555"/>
                  <a:gd name="T78" fmla="*/ 214 w 1559"/>
                  <a:gd name="T79" fmla="*/ 388 h 1555"/>
                  <a:gd name="T80" fmla="*/ 174 w 1559"/>
                  <a:gd name="T81" fmla="*/ 388 h 1555"/>
                  <a:gd name="T82" fmla="*/ 136 w 1559"/>
                  <a:gd name="T83" fmla="*/ 381 h 1555"/>
                  <a:gd name="T84" fmla="*/ 101 w 1559"/>
                  <a:gd name="T85" fmla="*/ 366 h 1555"/>
                  <a:gd name="T86" fmla="*/ 71 w 1559"/>
                  <a:gd name="T87" fmla="*/ 345 h 1555"/>
                  <a:gd name="T88" fmla="*/ 44 w 1559"/>
                  <a:gd name="T89" fmla="*/ 319 h 1555"/>
                  <a:gd name="T90" fmla="*/ 23 w 1559"/>
                  <a:gd name="T91" fmla="*/ 288 h 1555"/>
                  <a:gd name="T92" fmla="*/ 9 w 1559"/>
                  <a:gd name="T93" fmla="*/ 253 h 1555"/>
                  <a:gd name="T94" fmla="*/ 1 w 1559"/>
                  <a:gd name="T95" fmla="*/ 216 h 155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59" h="1555">
                    <a:moveTo>
                      <a:pt x="1418" y="778"/>
                    </a:moveTo>
                    <a:lnTo>
                      <a:pt x="1415" y="843"/>
                    </a:lnTo>
                    <a:lnTo>
                      <a:pt x="1404" y="907"/>
                    </a:lnTo>
                    <a:lnTo>
                      <a:pt x="1389" y="969"/>
                    </a:lnTo>
                    <a:lnTo>
                      <a:pt x="1367" y="1028"/>
                    </a:lnTo>
                    <a:lnTo>
                      <a:pt x="1340" y="1084"/>
                    </a:lnTo>
                    <a:lnTo>
                      <a:pt x="1308" y="1137"/>
                    </a:lnTo>
                    <a:lnTo>
                      <a:pt x="1271" y="1187"/>
                    </a:lnTo>
                    <a:lnTo>
                      <a:pt x="1229" y="1233"/>
                    </a:lnTo>
                    <a:lnTo>
                      <a:pt x="1183" y="1274"/>
                    </a:lnTo>
                    <a:lnTo>
                      <a:pt x="1134" y="1312"/>
                    </a:lnTo>
                    <a:lnTo>
                      <a:pt x="1081" y="1344"/>
                    </a:lnTo>
                    <a:lnTo>
                      <a:pt x="1024" y="1371"/>
                    </a:lnTo>
                    <a:lnTo>
                      <a:pt x="964" y="1393"/>
                    </a:lnTo>
                    <a:lnTo>
                      <a:pt x="902" y="1409"/>
                    </a:lnTo>
                    <a:lnTo>
                      <a:pt x="839" y="1418"/>
                    </a:lnTo>
                    <a:lnTo>
                      <a:pt x="772" y="1422"/>
                    </a:lnTo>
                    <a:lnTo>
                      <a:pt x="706" y="1418"/>
                    </a:lnTo>
                    <a:lnTo>
                      <a:pt x="642" y="1409"/>
                    </a:lnTo>
                    <a:lnTo>
                      <a:pt x="580" y="1393"/>
                    </a:lnTo>
                    <a:lnTo>
                      <a:pt x="521" y="1371"/>
                    </a:lnTo>
                    <a:lnTo>
                      <a:pt x="464" y="1343"/>
                    </a:lnTo>
                    <a:lnTo>
                      <a:pt x="411" y="1311"/>
                    </a:lnTo>
                    <a:lnTo>
                      <a:pt x="362" y="1274"/>
                    </a:lnTo>
                    <a:lnTo>
                      <a:pt x="316" y="1233"/>
                    </a:lnTo>
                    <a:lnTo>
                      <a:pt x="274" y="1187"/>
                    </a:lnTo>
                    <a:lnTo>
                      <a:pt x="238" y="1137"/>
                    </a:lnTo>
                    <a:lnTo>
                      <a:pt x="205" y="1084"/>
                    </a:lnTo>
                    <a:lnTo>
                      <a:pt x="178" y="1029"/>
                    </a:lnTo>
                    <a:lnTo>
                      <a:pt x="156" y="969"/>
                    </a:lnTo>
                    <a:lnTo>
                      <a:pt x="141" y="908"/>
                    </a:lnTo>
                    <a:lnTo>
                      <a:pt x="130" y="844"/>
                    </a:lnTo>
                    <a:lnTo>
                      <a:pt x="127" y="779"/>
                    </a:lnTo>
                    <a:lnTo>
                      <a:pt x="130" y="713"/>
                    </a:lnTo>
                    <a:lnTo>
                      <a:pt x="140" y="650"/>
                    </a:lnTo>
                    <a:lnTo>
                      <a:pt x="156" y="587"/>
                    </a:lnTo>
                    <a:lnTo>
                      <a:pt x="178" y="529"/>
                    </a:lnTo>
                    <a:lnTo>
                      <a:pt x="204" y="472"/>
                    </a:lnTo>
                    <a:lnTo>
                      <a:pt x="238" y="418"/>
                    </a:lnTo>
                    <a:lnTo>
                      <a:pt x="274" y="369"/>
                    </a:lnTo>
                    <a:lnTo>
                      <a:pt x="316" y="322"/>
                    </a:lnTo>
                    <a:lnTo>
                      <a:pt x="362" y="281"/>
                    </a:lnTo>
                    <a:lnTo>
                      <a:pt x="411" y="244"/>
                    </a:lnTo>
                    <a:lnTo>
                      <a:pt x="464" y="212"/>
                    </a:lnTo>
                    <a:lnTo>
                      <a:pt x="521" y="184"/>
                    </a:lnTo>
                    <a:lnTo>
                      <a:pt x="581" y="162"/>
                    </a:lnTo>
                    <a:lnTo>
                      <a:pt x="643" y="146"/>
                    </a:lnTo>
                    <a:lnTo>
                      <a:pt x="706" y="136"/>
                    </a:lnTo>
                    <a:lnTo>
                      <a:pt x="773" y="132"/>
                    </a:lnTo>
                    <a:lnTo>
                      <a:pt x="839" y="136"/>
                    </a:lnTo>
                    <a:lnTo>
                      <a:pt x="903" y="145"/>
                    </a:lnTo>
                    <a:lnTo>
                      <a:pt x="965" y="161"/>
                    </a:lnTo>
                    <a:lnTo>
                      <a:pt x="1024" y="183"/>
                    </a:lnTo>
                    <a:lnTo>
                      <a:pt x="1081" y="211"/>
                    </a:lnTo>
                    <a:lnTo>
                      <a:pt x="1134" y="243"/>
                    </a:lnTo>
                    <a:lnTo>
                      <a:pt x="1184" y="280"/>
                    </a:lnTo>
                    <a:lnTo>
                      <a:pt x="1229" y="321"/>
                    </a:lnTo>
                    <a:lnTo>
                      <a:pt x="1271" y="367"/>
                    </a:lnTo>
                    <a:lnTo>
                      <a:pt x="1309" y="417"/>
                    </a:lnTo>
                    <a:lnTo>
                      <a:pt x="1341" y="471"/>
                    </a:lnTo>
                    <a:lnTo>
                      <a:pt x="1367" y="528"/>
                    </a:lnTo>
                    <a:lnTo>
                      <a:pt x="1389" y="586"/>
                    </a:lnTo>
                    <a:lnTo>
                      <a:pt x="1405" y="649"/>
                    </a:lnTo>
                    <a:lnTo>
                      <a:pt x="1415" y="712"/>
                    </a:lnTo>
                    <a:lnTo>
                      <a:pt x="1418" y="778"/>
                    </a:lnTo>
                    <a:close/>
                    <a:moveTo>
                      <a:pt x="0" y="781"/>
                    </a:moveTo>
                    <a:lnTo>
                      <a:pt x="1" y="741"/>
                    </a:lnTo>
                    <a:lnTo>
                      <a:pt x="4" y="702"/>
                    </a:lnTo>
                    <a:lnTo>
                      <a:pt x="9" y="662"/>
                    </a:lnTo>
                    <a:lnTo>
                      <a:pt x="16" y="624"/>
                    </a:lnTo>
                    <a:lnTo>
                      <a:pt x="24" y="586"/>
                    </a:lnTo>
                    <a:lnTo>
                      <a:pt x="35" y="549"/>
                    </a:lnTo>
                    <a:lnTo>
                      <a:pt x="47" y="514"/>
                    </a:lnTo>
                    <a:lnTo>
                      <a:pt x="61" y="478"/>
                    </a:lnTo>
                    <a:lnTo>
                      <a:pt x="76" y="443"/>
                    </a:lnTo>
                    <a:lnTo>
                      <a:pt x="94" y="410"/>
                    </a:lnTo>
                    <a:lnTo>
                      <a:pt x="112" y="377"/>
                    </a:lnTo>
                    <a:lnTo>
                      <a:pt x="133" y="345"/>
                    </a:lnTo>
                    <a:lnTo>
                      <a:pt x="155" y="314"/>
                    </a:lnTo>
                    <a:lnTo>
                      <a:pt x="178" y="284"/>
                    </a:lnTo>
                    <a:lnTo>
                      <a:pt x="202" y="257"/>
                    </a:lnTo>
                    <a:lnTo>
                      <a:pt x="227" y="229"/>
                    </a:lnTo>
                    <a:lnTo>
                      <a:pt x="255" y="204"/>
                    </a:lnTo>
                    <a:lnTo>
                      <a:pt x="282" y="178"/>
                    </a:lnTo>
                    <a:lnTo>
                      <a:pt x="312" y="155"/>
                    </a:lnTo>
                    <a:lnTo>
                      <a:pt x="342" y="133"/>
                    </a:lnTo>
                    <a:lnTo>
                      <a:pt x="375" y="113"/>
                    </a:lnTo>
                    <a:lnTo>
                      <a:pt x="407" y="94"/>
                    </a:lnTo>
                    <a:lnTo>
                      <a:pt x="440" y="77"/>
                    </a:lnTo>
                    <a:lnTo>
                      <a:pt x="475" y="61"/>
                    </a:lnTo>
                    <a:lnTo>
                      <a:pt x="511" y="47"/>
                    </a:lnTo>
                    <a:lnTo>
                      <a:pt x="546" y="34"/>
                    </a:lnTo>
                    <a:lnTo>
                      <a:pt x="584" y="24"/>
                    </a:lnTo>
                    <a:lnTo>
                      <a:pt x="621" y="16"/>
                    </a:lnTo>
                    <a:lnTo>
                      <a:pt x="660" y="9"/>
                    </a:lnTo>
                    <a:lnTo>
                      <a:pt x="699" y="3"/>
                    </a:lnTo>
                    <a:lnTo>
                      <a:pt x="739" y="1"/>
                    </a:lnTo>
                    <a:lnTo>
                      <a:pt x="779" y="0"/>
                    </a:lnTo>
                    <a:lnTo>
                      <a:pt x="819" y="1"/>
                    </a:lnTo>
                    <a:lnTo>
                      <a:pt x="858" y="4"/>
                    </a:lnTo>
                    <a:lnTo>
                      <a:pt x="898" y="9"/>
                    </a:lnTo>
                    <a:lnTo>
                      <a:pt x="936" y="16"/>
                    </a:lnTo>
                    <a:lnTo>
                      <a:pt x="974" y="24"/>
                    </a:lnTo>
                    <a:lnTo>
                      <a:pt x="1010" y="36"/>
                    </a:lnTo>
                    <a:lnTo>
                      <a:pt x="1047" y="47"/>
                    </a:lnTo>
                    <a:lnTo>
                      <a:pt x="1083" y="61"/>
                    </a:lnTo>
                    <a:lnTo>
                      <a:pt x="1118" y="77"/>
                    </a:lnTo>
                    <a:lnTo>
                      <a:pt x="1151" y="94"/>
                    </a:lnTo>
                    <a:lnTo>
                      <a:pt x="1183" y="113"/>
                    </a:lnTo>
                    <a:lnTo>
                      <a:pt x="1215" y="133"/>
                    </a:lnTo>
                    <a:lnTo>
                      <a:pt x="1245" y="155"/>
                    </a:lnTo>
                    <a:lnTo>
                      <a:pt x="1275" y="178"/>
                    </a:lnTo>
                    <a:lnTo>
                      <a:pt x="1303" y="203"/>
                    </a:lnTo>
                    <a:lnTo>
                      <a:pt x="1331" y="229"/>
                    </a:lnTo>
                    <a:lnTo>
                      <a:pt x="1356" y="256"/>
                    </a:lnTo>
                    <a:lnTo>
                      <a:pt x="1380" y="284"/>
                    </a:lnTo>
                    <a:lnTo>
                      <a:pt x="1404" y="313"/>
                    </a:lnTo>
                    <a:lnTo>
                      <a:pt x="1425" y="344"/>
                    </a:lnTo>
                    <a:lnTo>
                      <a:pt x="1446" y="375"/>
                    </a:lnTo>
                    <a:lnTo>
                      <a:pt x="1464" y="408"/>
                    </a:lnTo>
                    <a:lnTo>
                      <a:pt x="1482" y="442"/>
                    </a:lnTo>
                    <a:lnTo>
                      <a:pt x="1498" y="476"/>
                    </a:lnTo>
                    <a:lnTo>
                      <a:pt x="1511" y="511"/>
                    </a:lnTo>
                    <a:lnTo>
                      <a:pt x="1524" y="547"/>
                    </a:lnTo>
                    <a:lnTo>
                      <a:pt x="1534" y="584"/>
                    </a:lnTo>
                    <a:lnTo>
                      <a:pt x="1543" y="622"/>
                    </a:lnTo>
                    <a:lnTo>
                      <a:pt x="1549" y="660"/>
                    </a:lnTo>
                    <a:lnTo>
                      <a:pt x="1555" y="698"/>
                    </a:lnTo>
                    <a:lnTo>
                      <a:pt x="1558" y="738"/>
                    </a:lnTo>
                    <a:lnTo>
                      <a:pt x="1559" y="778"/>
                    </a:lnTo>
                    <a:lnTo>
                      <a:pt x="1558" y="818"/>
                    </a:lnTo>
                    <a:lnTo>
                      <a:pt x="1554" y="857"/>
                    </a:lnTo>
                    <a:lnTo>
                      <a:pt x="1549" y="896"/>
                    </a:lnTo>
                    <a:lnTo>
                      <a:pt x="1543" y="934"/>
                    </a:lnTo>
                    <a:lnTo>
                      <a:pt x="1534" y="971"/>
                    </a:lnTo>
                    <a:lnTo>
                      <a:pt x="1523" y="1009"/>
                    </a:lnTo>
                    <a:lnTo>
                      <a:pt x="1511" y="1045"/>
                    </a:lnTo>
                    <a:lnTo>
                      <a:pt x="1498" y="1081"/>
                    </a:lnTo>
                    <a:lnTo>
                      <a:pt x="1482" y="1114"/>
                    </a:lnTo>
                    <a:lnTo>
                      <a:pt x="1464" y="1149"/>
                    </a:lnTo>
                    <a:lnTo>
                      <a:pt x="1446" y="1181"/>
                    </a:lnTo>
                    <a:lnTo>
                      <a:pt x="1425" y="1212"/>
                    </a:lnTo>
                    <a:lnTo>
                      <a:pt x="1403" y="1243"/>
                    </a:lnTo>
                    <a:lnTo>
                      <a:pt x="1380" y="1272"/>
                    </a:lnTo>
                    <a:lnTo>
                      <a:pt x="1356" y="1301"/>
                    </a:lnTo>
                    <a:lnTo>
                      <a:pt x="1329" y="1327"/>
                    </a:lnTo>
                    <a:lnTo>
                      <a:pt x="1303" y="1354"/>
                    </a:lnTo>
                    <a:lnTo>
                      <a:pt x="1274" y="1378"/>
                    </a:lnTo>
                    <a:lnTo>
                      <a:pt x="1245" y="1401"/>
                    </a:lnTo>
                    <a:lnTo>
                      <a:pt x="1214" y="1423"/>
                    </a:lnTo>
                    <a:lnTo>
                      <a:pt x="1183" y="1444"/>
                    </a:lnTo>
                    <a:lnTo>
                      <a:pt x="1150" y="1462"/>
                    </a:lnTo>
                    <a:lnTo>
                      <a:pt x="1116" y="1479"/>
                    </a:lnTo>
                    <a:lnTo>
                      <a:pt x="1082" y="1494"/>
                    </a:lnTo>
                    <a:lnTo>
                      <a:pt x="1046" y="1508"/>
                    </a:lnTo>
                    <a:lnTo>
                      <a:pt x="1010" y="1521"/>
                    </a:lnTo>
                    <a:lnTo>
                      <a:pt x="974" y="1531"/>
                    </a:lnTo>
                    <a:lnTo>
                      <a:pt x="936" y="1540"/>
                    </a:lnTo>
                    <a:lnTo>
                      <a:pt x="898" y="1546"/>
                    </a:lnTo>
                    <a:lnTo>
                      <a:pt x="858" y="1552"/>
                    </a:lnTo>
                    <a:lnTo>
                      <a:pt x="819" y="1554"/>
                    </a:lnTo>
                    <a:lnTo>
                      <a:pt x="779" y="1555"/>
                    </a:lnTo>
                    <a:lnTo>
                      <a:pt x="739" y="1554"/>
                    </a:lnTo>
                    <a:lnTo>
                      <a:pt x="699" y="1552"/>
                    </a:lnTo>
                    <a:lnTo>
                      <a:pt x="660" y="1546"/>
                    </a:lnTo>
                    <a:lnTo>
                      <a:pt x="621" y="1540"/>
                    </a:lnTo>
                    <a:lnTo>
                      <a:pt x="584" y="1531"/>
                    </a:lnTo>
                    <a:lnTo>
                      <a:pt x="546" y="1521"/>
                    </a:lnTo>
                    <a:lnTo>
                      <a:pt x="511" y="1509"/>
                    </a:lnTo>
                    <a:lnTo>
                      <a:pt x="475" y="1495"/>
                    </a:lnTo>
                    <a:lnTo>
                      <a:pt x="440" y="1479"/>
                    </a:lnTo>
                    <a:lnTo>
                      <a:pt x="407" y="1462"/>
                    </a:lnTo>
                    <a:lnTo>
                      <a:pt x="375" y="1444"/>
                    </a:lnTo>
                    <a:lnTo>
                      <a:pt x="343" y="1424"/>
                    </a:lnTo>
                    <a:lnTo>
                      <a:pt x="312" y="1402"/>
                    </a:lnTo>
                    <a:lnTo>
                      <a:pt x="284" y="1379"/>
                    </a:lnTo>
                    <a:lnTo>
                      <a:pt x="255" y="1355"/>
                    </a:lnTo>
                    <a:lnTo>
                      <a:pt x="228" y="1328"/>
                    </a:lnTo>
                    <a:lnTo>
                      <a:pt x="202" y="1302"/>
                    </a:lnTo>
                    <a:lnTo>
                      <a:pt x="178" y="1274"/>
                    </a:lnTo>
                    <a:lnTo>
                      <a:pt x="155" y="1244"/>
                    </a:lnTo>
                    <a:lnTo>
                      <a:pt x="133" y="1214"/>
                    </a:lnTo>
                    <a:lnTo>
                      <a:pt x="113" y="1183"/>
                    </a:lnTo>
                    <a:lnTo>
                      <a:pt x="95" y="1150"/>
                    </a:lnTo>
                    <a:lnTo>
                      <a:pt x="77" y="1116"/>
                    </a:lnTo>
                    <a:lnTo>
                      <a:pt x="61" y="1083"/>
                    </a:lnTo>
                    <a:lnTo>
                      <a:pt x="47" y="1047"/>
                    </a:lnTo>
                    <a:lnTo>
                      <a:pt x="36" y="1011"/>
                    </a:lnTo>
                    <a:lnTo>
                      <a:pt x="26" y="975"/>
                    </a:lnTo>
                    <a:lnTo>
                      <a:pt x="16" y="937"/>
                    </a:lnTo>
                    <a:lnTo>
                      <a:pt x="9" y="899"/>
                    </a:lnTo>
                    <a:lnTo>
                      <a:pt x="5" y="861"/>
                    </a:lnTo>
                    <a:lnTo>
                      <a:pt x="1" y="821"/>
                    </a:lnTo>
                    <a:lnTo>
                      <a:pt x="0" y="781"/>
                    </a:lnTo>
                    <a:close/>
                  </a:path>
                </a:pathLst>
              </a:custGeom>
              <a:solidFill>
                <a:srgbClr val="494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4" name="Freeform 111">
                <a:extLst>
                  <a:ext uri="{FF2B5EF4-FFF2-40B4-BE49-F238E27FC236}">
                    <a16:creationId xmlns:a16="http://schemas.microsoft.com/office/drawing/2014/main" id="{D90E8A12-0FAE-4CD5-8309-42C938A7EA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8" y="2492"/>
                <a:ext cx="774" cy="773"/>
              </a:xfrm>
              <a:custGeom>
                <a:avLst/>
                <a:gdLst>
                  <a:gd name="T0" fmla="*/ 347 w 1548"/>
                  <a:gd name="T1" fmla="*/ 241 h 1547"/>
                  <a:gd name="T2" fmla="*/ 317 w 1548"/>
                  <a:gd name="T3" fmla="*/ 296 h 1547"/>
                  <a:gd name="T4" fmla="*/ 269 w 1548"/>
                  <a:gd name="T5" fmla="*/ 336 h 1547"/>
                  <a:gd name="T6" fmla="*/ 208 w 1548"/>
                  <a:gd name="T7" fmla="*/ 354 h 1547"/>
                  <a:gd name="T8" fmla="*/ 143 w 1548"/>
                  <a:gd name="T9" fmla="*/ 348 h 1547"/>
                  <a:gd name="T10" fmla="*/ 88 w 1548"/>
                  <a:gd name="T11" fmla="*/ 318 h 1547"/>
                  <a:gd name="T12" fmla="*/ 49 w 1548"/>
                  <a:gd name="T13" fmla="*/ 270 h 1547"/>
                  <a:gd name="T14" fmla="*/ 30 w 1548"/>
                  <a:gd name="T15" fmla="*/ 210 h 1547"/>
                  <a:gd name="T16" fmla="*/ 37 w 1548"/>
                  <a:gd name="T17" fmla="*/ 145 h 1547"/>
                  <a:gd name="T18" fmla="*/ 67 w 1548"/>
                  <a:gd name="T19" fmla="*/ 90 h 1547"/>
                  <a:gd name="T20" fmla="*/ 114 w 1548"/>
                  <a:gd name="T21" fmla="*/ 51 h 1547"/>
                  <a:gd name="T22" fmla="*/ 175 w 1548"/>
                  <a:gd name="T23" fmla="*/ 32 h 1547"/>
                  <a:gd name="T24" fmla="*/ 240 w 1548"/>
                  <a:gd name="T25" fmla="*/ 38 h 1547"/>
                  <a:gd name="T26" fmla="*/ 295 w 1548"/>
                  <a:gd name="T27" fmla="*/ 68 h 1547"/>
                  <a:gd name="T28" fmla="*/ 335 w 1548"/>
                  <a:gd name="T29" fmla="*/ 116 h 1547"/>
                  <a:gd name="T30" fmla="*/ 353 w 1548"/>
                  <a:gd name="T31" fmla="*/ 176 h 1547"/>
                  <a:gd name="T32" fmla="*/ 1 w 1548"/>
                  <a:gd name="T33" fmla="*/ 174 h 1547"/>
                  <a:gd name="T34" fmla="*/ 9 w 1548"/>
                  <a:gd name="T35" fmla="*/ 136 h 1547"/>
                  <a:gd name="T36" fmla="*/ 23 w 1548"/>
                  <a:gd name="T37" fmla="*/ 101 h 1547"/>
                  <a:gd name="T38" fmla="*/ 44 w 1548"/>
                  <a:gd name="T39" fmla="*/ 71 h 1547"/>
                  <a:gd name="T40" fmla="*/ 70 w 1548"/>
                  <a:gd name="T41" fmla="*/ 44 h 1547"/>
                  <a:gd name="T42" fmla="*/ 101 w 1548"/>
                  <a:gd name="T43" fmla="*/ 23 h 1547"/>
                  <a:gd name="T44" fmla="*/ 136 w 1548"/>
                  <a:gd name="T45" fmla="*/ 8 h 1547"/>
                  <a:gd name="T46" fmla="*/ 174 w 1548"/>
                  <a:gd name="T47" fmla="*/ 1 h 1547"/>
                  <a:gd name="T48" fmla="*/ 213 w 1548"/>
                  <a:gd name="T49" fmla="*/ 1 h 1547"/>
                  <a:gd name="T50" fmla="*/ 251 w 1548"/>
                  <a:gd name="T51" fmla="*/ 8 h 1547"/>
                  <a:gd name="T52" fmla="*/ 286 w 1548"/>
                  <a:gd name="T53" fmla="*/ 23 h 1547"/>
                  <a:gd name="T54" fmla="*/ 317 w 1548"/>
                  <a:gd name="T55" fmla="*/ 44 h 1547"/>
                  <a:gd name="T56" fmla="*/ 343 w 1548"/>
                  <a:gd name="T57" fmla="*/ 70 h 1547"/>
                  <a:gd name="T58" fmla="*/ 364 w 1548"/>
                  <a:gd name="T59" fmla="*/ 101 h 1547"/>
                  <a:gd name="T60" fmla="*/ 378 w 1548"/>
                  <a:gd name="T61" fmla="*/ 136 h 1547"/>
                  <a:gd name="T62" fmla="*/ 386 w 1548"/>
                  <a:gd name="T63" fmla="*/ 173 h 1547"/>
                  <a:gd name="T64" fmla="*/ 386 w 1548"/>
                  <a:gd name="T65" fmla="*/ 213 h 1547"/>
                  <a:gd name="T66" fmla="*/ 379 w 1548"/>
                  <a:gd name="T67" fmla="*/ 250 h 1547"/>
                  <a:gd name="T68" fmla="*/ 364 w 1548"/>
                  <a:gd name="T69" fmla="*/ 285 h 1547"/>
                  <a:gd name="T70" fmla="*/ 343 w 1548"/>
                  <a:gd name="T71" fmla="*/ 316 h 1547"/>
                  <a:gd name="T72" fmla="*/ 317 w 1548"/>
                  <a:gd name="T73" fmla="*/ 342 h 1547"/>
                  <a:gd name="T74" fmla="*/ 286 w 1548"/>
                  <a:gd name="T75" fmla="*/ 363 h 1547"/>
                  <a:gd name="T76" fmla="*/ 251 w 1548"/>
                  <a:gd name="T77" fmla="*/ 378 h 1547"/>
                  <a:gd name="T78" fmla="*/ 213 w 1548"/>
                  <a:gd name="T79" fmla="*/ 385 h 1547"/>
                  <a:gd name="T80" fmla="*/ 174 w 1548"/>
                  <a:gd name="T81" fmla="*/ 385 h 1547"/>
                  <a:gd name="T82" fmla="*/ 136 w 1548"/>
                  <a:gd name="T83" fmla="*/ 378 h 1547"/>
                  <a:gd name="T84" fmla="*/ 101 w 1548"/>
                  <a:gd name="T85" fmla="*/ 363 h 1547"/>
                  <a:gd name="T86" fmla="*/ 71 w 1548"/>
                  <a:gd name="T87" fmla="*/ 342 h 1547"/>
                  <a:gd name="T88" fmla="*/ 44 w 1548"/>
                  <a:gd name="T89" fmla="*/ 316 h 1547"/>
                  <a:gd name="T90" fmla="*/ 24 w 1548"/>
                  <a:gd name="T91" fmla="*/ 285 h 1547"/>
                  <a:gd name="T92" fmla="*/ 9 w 1548"/>
                  <a:gd name="T93" fmla="*/ 251 h 1547"/>
                  <a:gd name="T94" fmla="*/ 1 w 1548"/>
                  <a:gd name="T95" fmla="*/ 213 h 1547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48" h="1547">
                    <a:moveTo>
                      <a:pt x="1415" y="772"/>
                    </a:moveTo>
                    <a:lnTo>
                      <a:pt x="1412" y="838"/>
                    </a:lnTo>
                    <a:lnTo>
                      <a:pt x="1403" y="903"/>
                    </a:lnTo>
                    <a:lnTo>
                      <a:pt x="1387" y="965"/>
                    </a:lnTo>
                    <a:lnTo>
                      <a:pt x="1365" y="1025"/>
                    </a:lnTo>
                    <a:lnTo>
                      <a:pt x="1337" y="1081"/>
                    </a:lnTo>
                    <a:lnTo>
                      <a:pt x="1305" y="1135"/>
                    </a:lnTo>
                    <a:lnTo>
                      <a:pt x="1267" y="1185"/>
                    </a:lnTo>
                    <a:lnTo>
                      <a:pt x="1225" y="1231"/>
                    </a:lnTo>
                    <a:lnTo>
                      <a:pt x="1179" y="1274"/>
                    </a:lnTo>
                    <a:lnTo>
                      <a:pt x="1130" y="1310"/>
                    </a:lnTo>
                    <a:lnTo>
                      <a:pt x="1076" y="1344"/>
                    </a:lnTo>
                    <a:lnTo>
                      <a:pt x="1019" y="1370"/>
                    </a:lnTo>
                    <a:lnTo>
                      <a:pt x="959" y="1393"/>
                    </a:lnTo>
                    <a:lnTo>
                      <a:pt x="897" y="1408"/>
                    </a:lnTo>
                    <a:lnTo>
                      <a:pt x="832" y="1419"/>
                    </a:lnTo>
                    <a:lnTo>
                      <a:pt x="766" y="1422"/>
                    </a:lnTo>
                    <a:lnTo>
                      <a:pt x="699" y="1419"/>
                    </a:lnTo>
                    <a:lnTo>
                      <a:pt x="634" y="1410"/>
                    </a:lnTo>
                    <a:lnTo>
                      <a:pt x="572" y="1393"/>
                    </a:lnTo>
                    <a:lnTo>
                      <a:pt x="512" y="1372"/>
                    </a:lnTo>
                    <a:lnTo>
                      <a:pt x="456" y="1344"/>
                    </a:lnTo>
                    <a:lnTo>
                      <a:pt x="402" y="1312"/>
                    </a:lnTo>
                    <a:lnTo>
                      <a:pt x="352" y="1275"/>
                    </a:lnTo>
                    <a:lnTo>
                      <a:pt x="306" y="1232"/>
                    </a:lnTo>
                    <a:lnTo>
                      <a:pt x="265" y="1186"/>
                    </a:lnTo>
                    <a:lnTo>
                      <a:pt x="227" y="1136"/>
                    </a:lnTo>
                    <a:lnTo>
                      <a:pt x="194" y="1083"/>
                    </a:lnTo>
                    <a:lnTo>
                      <a:pt x="167" y="1027"/>
                    </a:lnTo>
                    <a:lnTo>
                      <a:pt x="145" y="967"/>
                    </a:lnTo>
                    <a:lnTo>
                      <a:pt x="129" y="905"/>
                    </a:lnTo>
                    <a:lnTo>
                      <a:pt x="119" y="840"/>
                    </a:lnTo>
                    <a:lnTo>
                      <a:pt x="116" y="775"/>
                    </a:lnTo>
                    <a:lnTo>
                      <a:pt x="119" y="709"/>
                    </a:lnTo>
                    <a:lnTo>
                      <a:pt x="129" y="645"/>
                    </a:lnTo>
                    <a:lnTo>
                      <a:pt x="145" y="582"/>
                    </a:lnTo>
                    <a:lnTo>
                      <a:pt x="167" y="522"/>
                    </a:lnTo>
                    <a:lnTo>
                      <a:pt x="194" y="466"/>
                    </a:lnTo>
                    <a:lnTo>
                      <a:pt x="227" y="413"/>
                    </a:lnTo>
                    <a:lnTo>
                      <a:pt x="265" y="362"/>
                    </a:lnTo>
                    <a:lnTo>
                      <a:pt x="306" y="316"/>
                    </a:lnTo>
                    <a:lnTo>
                      <a:pt x="352" y="275"/>
                    </a:lnTo>
                    <a:lnTo>
                      <a:pt x="403" y="237"/>
                    </a:lnTo>
                    <a:lnTo>
                      <a:pt x="456" y="204"/>
                    </a:lnTo>
                    <a:lnTo>
                      <a:pt x="513" y="177"/>
                    </a:lnTo>
                    <a:lnTo>
                      <a:pt x="572" y="155"/>
                    </a:lnTo>
                    <a:lnTo>
                      <a:pt x="634" y="139"/>
                    </a:lnTo>
                    <a:lnTo>
                      <a:pt x="699" y="128"/>
                    </a:lnTo>
                    <a:lnTo>
                      <a:pt x="766" y="125"/>
                    </a:lnTo>
                    <a:lnTo>
                      <a:pt x="832" y="128"/>
                    </a:lnTo>
                    <a:lnTo>
                      <a:pt x="897" y="139"/>
                    </a:lnTo>
                    <a:lnTo>
                      <a:pt x="959" y="155"/>
                    </a:lnTo>
                    <a:lnTo>
                      <a:pt x="1018" y="177"/>
                    </a:lnTo>
                    <a:lnTo>
                      <a:pt x="1076" y="204"/>
                    </a:lnTo>
                    <a:lnTo>
                      <a:pt x="1129" y="237"/>
                    </a:lnTo>
                    <a:lnTo>
                      <a:pt x="1179" y="275"/>
                    </a:lnTo>
                    <a:lnTo>
                      <a:pt x="1225" y="316"/>
                    </a:lnTo>
                    <a:lnTo>
                      <a:pt x="1267" y="362"/>
                    </a:lnTo>
                    <a:lnTo>
                      <a:pt x="1305" y="412"/>
                    </a:lnTo>
                    <a:lnTo>
                      <a:pt x="1337" y="465"/>
                    </a:lnTo>
                    <a:lnTo>
                      <a:pt x="1365" y="521"/>
                    </a:lnTo>
                    <a:lnTo>
                      <a:pt x="1387" y="581"/>
                    </a:lnTo>
                    <a:lnTo>
                      <a:pt x="1403" y="642"/>
                    </a:lnTo>
                    <a:lnTo>
                      <a:pt x="1412" y="707"/>
                    </a:lnTo>
                    <a:lnTo>
                      <a:pt x="1415" y="772"/>
                    </a:lnTo>
                    <a:close/>
                    <a:moveTo>
                      <a:pt x="0" y="776"/>
                    </a:moveTo>
                    <a:lnTo>
                      <a:pt x="1" y="737"/>
                    </a:lnTo>
                    <a:lnTo>
                      <a:pt x="3" y="698"/>
                    </a:lnTo>
                    <a:lnTo>
                      <a:pt x="8" y="658"/>
                    </a:lnTo>
                    <a:lnTo>
                      <a:pt x="15" y="620"/>
                    </a:lnTo>
                    <a:lnTo>
                      <a:pt x="24" y="583"/>
                    </a:lnTo>
                    <a:lnTo>
                      <a:pt x="34" y="547"/>
                    </a:lnTo>
                    <a:lnTo>
                      <a:pt x="46" y="511"/>
                    </a:lnTo>
                    <a:lnTo>
                      <a:pt x="60" y="475"/>
                    </a:lnTo>
                    <a:lnTo>
                      <a:pt x="75" y="441"/>
                    </a:lnTo>
                    <a:lnTo>
                      <a:pt x="92" y="407"/>
                    </a:lnTo>
                    <a:lnTo>
                      <a:pt x="110" y="375"/>
                    </a:lnTo>
                    <a:lnTo>
                      <a:pt x="131" y="344"/>
                    </a:lnTo>
                    <a:lnTo>
                      <a:pt x="152" y="313"/>
                    </a:lnTo>
                    <a:lnTo>
                      <a:pt x="175" y="284"/>
                    </a:lnTo>
                    <a:lnTo>
                      <a:pt x="199" y="256"/>
                    </a:lnTo>
                    <a:lnTo>
                      <a:pt x="225" y="229"/>
                    </a:lnTo>
                    <a:lnTo>
                      <a:pt x="252" y="203"/>
                    </a:lnTo>
                    <a:lnTo>
                      <a:pt x="280" y="179"/>
                    </a:lnTo>
                    <a:lnTo>
                      <a:pt x="310" y="155"/>
                    </a:lnTo>
                    <a:lnTo>
                      <a:pt x="339" y="134"/>
                    </a:lnTo>
                    <a:lnTo>
                      <a:pt x="371" y="113"/>
                    </a:lnTo>
                    <a:lnTo>
                      <a:pt x="403" y="95"/>
                    </a:lnTo>
                    <a:lnTo>
                      <a:pt x="436" y="78"/>
                    </a:lnTo>
                    <a:lnTo>
                      <a:pt x="471" y="62"/>
                    </a:lnTo>
                    <a:lnTo>
                      <a:pt x="507" y="48"/>
                    </a:lnTo>
                    <a:lnTo>
                      <a:pt x="542" y="35"/>
                    </a:lnTo>
                    <a:lnTo>
                      <a:pt x="579" y="25"/>
                    </a:lnTo>
                    <a:lnTo>
                      <a:pt x="616" y="17"/>
                    </a:lnTo>
                    <a:lnTo>
                      <a:pt x="654" y="10"/>
                    </a:lnTo>
                    <a:lnTo>
                      <a:pt x="693" y="5"/>
                    </a:lnTo>
                    <a:lnTo>
                      <a:pt x="732" y="2"/>
                    </a:lnTo>
                    <a:lnTo>
                      <a:pt x="773" y="0"/>
                    </a:lnTo>
                    <a:lnTo>
                      <a:pt x="813" y="2"/>
                    </a:lnTo>
                    <a:lnTo>
                      <a:pt x="852" y="4"/>
                    </a:lnTo>
                    <a:lnTo>
                      <a:pt x="891" y="10"/>
                    </a:lnTo>
                    <a:lnTo>
                      <a:pt x="929" y="17"/>
                    </a:lnTo>
                    <a:lnTo>
                      <a:pt x="966" y="25"/>
                    </a:lnTo>
                    <a:lnTo>
                      <a:pt x="1003" y="35"/>
                    </a:lnTo>
                    <a:lnTo>
                      <a:pt x="1039" y="48"/>
                    </a:lnTo>
                    <a:lnTo>
                      <a:pt x="1074" y="62"/>
                    </a:lnTo>
                    <a:lnTo>
                      <a:pt x="1109" y="76"/>
                    </a:lnTo>
                    <a:lnTo>
                      <a:pt x="1142" y="94"/>
                    </a:lnTo>
                    <a:lnTo>
                      <a:pt x="1175" y="113"/>
                    </a:lnTo>
                    <a:lnTo>
                      <a:pt x="1206" y="133"/>
                    </a:lnTo>
                    <a:lnTo>
                      <a:pt x="1237" y="155"/>
                    </a:lnTo>
                    <a:lnTo>
                      <a:pt x="1266" y="178"/>
                    </a:lnTo>
                    <a:lnTo>
                      <a:pt x="1293" y="202"/>
                    </a:lnTo>
                    <a:lnTo>
                      <a:pt x="1321" y="227"/>
                    </a:lnTo>
                    <a:lnTo>
                      <a:pt x="1346" y="254"/>
                    </a:lnTo>
                    <a:lnTo>
                      <a:pt x="1370" y="283"/>
                    </a:lnTo>
                    <a:lnTo>
                      <a:pt x="1393" y="312"/>
                    </a:lnTo>
                    <a:lnTo>
                      <a:pt x="1415" y="343"/>
                    </a:lnTo>
                    <a:lnTo>
                      <a:pt x="1435" y="374"/>
                    </a:lnTo>
                    <a:lnTo>
                      <a:pt x="1453" y="406"/>
                    </a:lnTo>
                    <a:lnTo>
                      <a:pt x="1471" y="439"/>
                    </a:lnTo>
                    <a:lnTo>
                      <a:pt x="1487" y="473"/>
                    </a:lnTo>
                    <a:lnTo>
                      <a:pt x="1501" y="509"/>
                    </a:lnTo>
                    <a:lnTo>
                      <a:pt x="1512" y="544"/>
                    </a:lnTo>
                    <a:lnTo>
                      <a:pt x="1522" y="581"/>
                    </a:lnTo>
                    <a:lnTo>
                      <a:pt x="1532" y="618"/>
                    </a:lnTo>
                    <a:lnTo>
                      <a:pt x="1539" y="656"/>
                    </a:lnTo>
                    <a:lnTo>
                      <a:pt x="1543" y="695"/>
                    </a:lnTo>
                    <a:lnTo>
                      <a:pt x="1547" y="734"/>
                    </a:lnTo>
                    <a:lnTo>
                      <a:pt x="1548" y="774"/>
                    </a:lnTo>
                    <a:lnTo>
                      <a:pt x="1547" y="813"/>
                    </a:lnTo>
                    <a:lnTo>
                      <a:pt x="1544" y="853"/>
                    </a:lnTo>
                    <a:lnTo>
                      <a:pt x="1539" y="891"/>
                    </a:lnTo>
                    <a:lnTo>
                      <a:pt x="1532" y="929"/>
                    </a:lnTo>
                    <a:lnTo>
                      <a:pt x="1524" y="967"/>
                    </a:lnTo>
                    <a:lnTo>
                      <a:pt x="1513" y="1003"/>
                    </a:lnTo>
                    <a:lnTo>
                      <a:pt x="1501" y="1040"/>
                    </a:lnTo>
                    <a:lnTo>
                      <a:pt x="1487" y="1074"/>
                    </a:lnTo>
                    <a:lnTo>
                      <a:pt x="1472" y="1109"/>
                    </a:lnTo>
                    <a:lnTo>
                      <a:pt x="1454" y="1142"/>
                    </a:lnTo>
                    <a:lnTo>
                      <a:pt x="1435" y="1175"/>
                    </a:lnTo>
                    <a:lnTo>
                      <a:pt x="1415" y="1206"/>
                    </a:lnTo>
                    <a:lnTo>
                      <a:pt x="1393" y="1237"/>
                    </a:lnTo>
                    <a:lnTo>
                      <a:pt x="1370" y="1266"/>
                    </a:lnTo>
                    <a:lnTo>
                      <a:pt x="1346" y="1293"/>
                    </a:lnTo>
                    <a:lnTo>
                      <a:pt x="1321" y="1321"/>
                    </a:lnTo>
                    <a:lnTo>
                      <a:pt x="1293" y="1346"/>
                    </a:lnTo>
                    <a:lnTo>
                      <a:pt x="1266" y="1370"/>
                    </a:lnTo>
                    <a:lnTo>
                      <a:pt x="1236" y="1393"/>
                    </a:lnTo>
                    <a:lnTo>
                      <a:pt x="1206" y="1415"/>
                    </a:lnTo>
                    <a:lnTo>
                      <a:pt x="1175" y="1435"/>
                    </a:lnTo>
                    <a:lnTo>
                      <a:pt x="1141" y="1453"/>
                    </a:lnTo>
                    <a:lnTo>
                      <a:pt x="1108" y="1471"/>
                    </a:lnTo>
                    <a:lnTo>
                      <a:pt x="1074" y="1487"/>
                    </a:lnTo>
                    <a:lnTo>
                      <a:pt x="1039" y="1501"/>
                    </a:lnTo>
                    <a:lnTo>
                      <a:pt x="1003" y="1512"/>
                    </a:lnTo>
                    <a:lnTo>
                      <a:pt x="966" y="1522"/>
                    </a:lnTo>
                    <a:lnTo>
                      <a:pt x="928" y="1532"/>
                    </a:lnTo>
                    <a:lnTo>
                      <a:pt x="890" y="1537"/>
                    </a:lnTo>
                    <a:lnTo>
                      <a:pt x="852" y="1543"/>
                    </a:lnTo>
                    <a:lnTo>
                      <a:pt x="813" y="1546"/>
                    </a:lnTo>
                    <a:lnTo>
                      <a:pt x="773" y="1547"/>
                    </a:lnTo>
                    <a:lnTo>
                      <a:pt x="732" y="1546"/>
                    </a:lnTo>
                    <a:lnTo>
                      <a:pt x="693" y="1543"/>
                    </a:lnTo>
                    <a:lnTo>
                      <a:pt x="654" y="1537"/>
                    </a:lnTo>
                    <a:lnTo>
                      <a:pt x="616" y="1531"/>
                    </a:lnTo>
                    <a:lnTo>
                      <a:pt x="579" y="1522"/>
                    </a:lnTo>
                    <a:lnTo>
                      <a:pt x="542" y="1512"/>
                    </a:lnTo>
                    <a:lnTo>
                      <a:pt x="507" y="1499"/>
                    </a:lnTo>
                    <a:lnTo>
                      <a:pt x="471" y="1486"/>
                    </a:lnTo>
                    <a:lnTo>
                      <a:pt x="436" y="1471"/>
                    </a:lnTo>
                    <a:lnTo>
                      <a:pt x="404" y="1453"/>
                    </a:lnTo>
                    <a:lnTo>
                      <a:pt x="371" y="1435"/>
                    </a:lnTo>
                    <a:lnTo>
                      <a:pt x="339" y="1415"/>
                    </a:lnTo>
                    <a:lnTo>
                      <a:pt x="310" y="1393"/>
                    </a:lnTo>
                    <a:lnTo>
                      <a:pt x="281" y="1370"/>
                    </a:lnTo>
                    <a:lnTo>
                      <a:pt x="252" y="1346"/>
                    </a:lnTo>
                    <a:lnTo>
                      <a:pt x="225" y="1321"/>
                    </a:lnTo>
                    <a:lnTo>
                      <a:pt x="200" y="1294"/>
                    </a:lnTo>
                    <a:lnTo>
                      <a:pt x="176" y="1267"/>
                    </a:lnTo>
                    <a:lnTo>
                      <a:pt x="153" y="1237"/>
                    </a:lnTo>
                    <a:lnTo>
                      <a:pt x="131" y="1207"/>
                    </a:lnTo>
                    <a:lnTo>
                      <a:pt x="111" y="1176"/>
                    </a:lnTo>
                    <a:lnTo>
                      <a:pt x="93" y="1143"/>
                    </a:lnTo>
                    <a:lnTo>
                      <a:pt x="76" y="1110"/>
                    </a:lnTo>
                    <a:lnTo>
                      <a:pt x="61" y="1077"/>
                    </a:lnTo>
                    <a:lnTo>
                      <a:pt x="47" y="1041"/>
                    </a:lnTo>
                    <a:lnTo>
                      <a:pt x="34" y="1005"/>
                    </a:lnTo>
                    <a:lnTo>
                      <a:pt x="24" y="968"/>
                    </a:lnTo>
                    <a:lnTo>
                      <a:pt x="16" y="931"/>
                    </a:lnTo>
                    <a:lnTo>
                      <a:pt x="9" y="893"/>
                    </a:lnTo>
                    <a:lnTo>
                      <a:pt x="3" y="854"/>
                    </a:lnTo>
                    <a:lnTo>
                      <a:pt x="1" y="815"/>
                    </a:lnTo>
                    <a:lnTo>
                      <a:pt x="0" y="776"/>
                    </a:lnTo>
                    <a:close/>
                  </a:path>
                </a:pathLst>
              </a:custGeom>
              <a:solidFill>
                <a:srgbClr val="545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5" name="Freeform 112">
                <a:extLst>
                  <a:ext uri="{FF2B5EF4-FFF2-40B4-BE49-F238E27FC236}">
                    <a16:creationId xmlns:a16="http://schemas.microsoft.com/office/drawing/2014/main" id="{69E3F81E-C0D1-481F-8404-7AE328E407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29" y="2495"/>
                <a:ext cx="770" cy="767"/>
              </a:xfrm>
              <a:custGeom>
                <a:avLst/>
                <a:gdLst>
                  <a:gd name="T0" fmla="*/ 347 w 1539"/>
                  <a:gd name="T1" fmla="*/ 240 h 1535"/>
                  <a:gd name="T2" fmla="*/ 317 w 1539"/>
                  <a:gd name="T3" fmla="*/ 295 h 1535"/>
                  <a:gd name="T4" fmla="*/ 268 w 1539"/>
                  <a:gd name="T5" fmla="*/ 335 h 1535"/>
                  <a:gd name="T6" fmla="*/ 207 w 1539"/>
                  <a:gd name="T7" fmla="*/ 354 h 1535"/>
                  <a:gd name="T8" fmla="*/ 142 w 1539"/>
                  <a:gd name="T9" fmla="*/ 347 h 1535"/>
                  <a:gd name="T10" fmla="*/ 87 w 1539"/>
                  <a:gd name="T11" fmla="*/ 317 h 1535"/>
                  <a:gd name="T12" fmla="*/ 47 w 1539"/>
                  <a:gd name="T13" fmla="*/ 269 h 1535"/>
                  <a:gd name="T14" fmla="*/ 28 w 1539"/>
                  <a:gd name="T15" fmla="*/ 209 h 1535"/>
                  <a:gd name="T16" fmla="*/ 35 w 1539"/>
                  <a:gd name="T17" fmla="*/ 143 h 1535"/>
                  <a:gd name="T18" fmla="*/ 65 w 1539"/>
                  <a:gd name="T19" fmla="*/ 88 h 1535"/>
                  <a:gd name="T20" fmla="*/ 113 w 1539"/>
                  <a:gd name="T21" fmla="*/ 48 h 1535"/>
                  <a:gd name="T22" fmla="*/ 174 w 1539"/>
                  <a:gd name="T23" fmla="*/ 29 h 1535"/>
                  <a:gd name="T24" fmla="*/ 239 w 1539"/>
                  <a:gd name="T25" fmla="*/ 36 h 1535"/>
                  <a:gd name="T26" fmla="*/ 294 w 1539"/>
                  <a:gd name="T27" fmla="*/ 66 h 1535"/>
                  <a:gd name="T28" fmla="*/ 334 w 1539"/>
                  <a:gd name="T29" fmla="*/ 114 h 1535"/>
                  <a:gd name="T30" fmla="*/ 353 w 1539"/>
                  <a:gd name="T31" fmla="*/ 175 h 1535"/>
                  <a:gd name="T32" fmla="*/ 2 w 1539"/>
                  <a:gd name="T33" fmla="*/ 173 h 1535"/>
                  <a:gd name="T34" fmla="*/ 9 w 1539"/>
                  <a:gd name="T35" fmla="*/ 135 h 1535"/>
                  <a:gd name="T36" fmla="*/ 24 w 1539"/>
                  <a:gd name="T37" fmla="*/ 100 h 1535"/>
                  <a:gd name="T38" fmla="*/ 44 w 1539"/>
                  <a:gd name="T39" fmla="*/ 70 h 1535"/>
                  <a:gd name="T40" fmla="*/ 70 w 1539"/>
                  <a:gd name="T41" fmla="*/ 44 h 1535"/>
                  <a:gd name="T42" fmla="*/ 101 w 1539"/>
                  <a:gd name="T43" fmla="*/ 23 h 1535"/>
                  <a:gd name="T44" fmla="*/ 135 w 1539"/>
                  <a:gd name="T45" fmla="*/ 8 h 1535"/>
                  <a:gd name="T46" fmla="*/ 173 w 1539"/>
                  <a:gd name="T47" fmla="*/ 1 h 1535"/>
                  <a:gd name="T48" fmla="*/ 212 w 1539"/>
                  <a:gd name="T49" fmla="*/ 1 h 1535"/>
                  <a:gd name="T50" fmla="*/ 250 w 1539"/>
                  <a:gd name="T51" fmla="*/ 8 h 1535"/>
                  <a:gd name="T52" fmla="*/ 284 w 1539"/>
                  <a:gd name="T53" fmla="*/ 23 h 1535"/>
                  <a:gd name="T54" fmla="*/ 315 w 1539"/>
                  <a:gd name="T55" fmla="*/ 43 h 1535"/>
                  <a:gd name="T56" fmla="*/ 341 w 1539"/>
                  <a:gd name="T57" fmla="*/ 70 h 1535"/>
                  <a:gd name="T58" fmla="*/ 362 w 1539"/>
                  <a:gd name="T59" fmla="*/ 100 h 1535"/>
                  <a:gd name="T60" fmla="*/ 376 w 1539"/>
                  <a:gd name="T61" fmla="*/ 135 h 1535"/>
                  <a:gd name="T62" fmla="*/ 384 w 1539"/>
                  <a:gd name="T63" fmla="*/ 172 h 1535"/>
                  <a:gd name="T64" fmla="*/ 384 w 1539"/>
                  <a:gd name="T65" fmla="*/ 211 h 1535"/>
                  <a:gd name="T66" fmla="*/ 376 w 1539"/>
                  <a:gd name="T67" fmla="*/ 249 h 1535"/>
                  <a:gd name="T68" fmla="*/ 362 w 1539"/>
                  <a:gd name="T69" fmla="*/ 283 h 1535"/>
                  <a:gd name="T70" fmla="*/ 341 w 1539"/>
                  <a:gd name="T71" fmla="*/ 314 h 1535"/>
                  <a:gd name="T72" fmla="*/ 315 w 1539"/>
                  <a:gd name="T73" fmla="*/ 340 h 1535"/>
                  <a:gd name="T74" fmla="*/ 284 w 1539"/>
                  <a:gd name="T75" fmla="*/ 360 h 1535"/>
                  <a:gd name="T76" fmla="*/ 250 w 1539"/>
                  <a:gd name="T77" fmla="*/ 375 h 1535"/>
                  <a:gd name="T78" fmla="*/ 212 w 1539"/>
                  <a:gd name="T79" fmla="*/ 382 h 1535"/>
                  <a:gd name="T80" fmla="*/ 173 w 1539"/>
                  <a:gd name="T81" fmla="*/ 382 h 1535"/>
                  <a:gd name="T82" fmla="*/ 135 w 1539"/>
                  <a:gd name="T83" fmla="*/ 375 h 1535"/>
                  <a:gd name="T84" fmla="*/ 101 w 1539"/>
                  <a:gd name="T85" fmla="*/ 360 h 1535"/>
                  <a:gd name="T86" fmla="*/ 70 w 1539"/>
                  <a:gd name="T87" fmla="*/ 340 h 1535"/>
                  <a:gd name="T88" fmla="*/ 44 w 1539"/>
                  <a:gd name="T89" fmla="*/ 314 h 1535"/>
                  <a:gd name="T90" fmla="*/ 24 w 1539"/>
                  <a:gd name="T91" fmla="*/ 283 h 1535"/>
                  <a:gd name="T92" fmla="*/ 9 w 1539"/>
                  <a:gd name="T93" fmla="*/ 249 h 1535"/>
                  <a:gd name="T94" fmla="*/ 2 w 1539"/>
                  <a:gd name="T95" fmla="*/ 212 h 153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39" h="1535">
                    <a:moveTo>
                      <a:pt x="1414" y="768"/>
                    </a:moveTo>
                    <a:lnTo>
                      <a:pt x="1411" y="834"/>
                    </a:lnTo>
                    <a:lnTo>
                      <a:pt x="1401" y="899"/>
                    </a:lnTo>
                    <a:lnTo>
                      <a:pt x="1385" y="961"/>
                    </a:lnTo>
                    <a:lnTo>
                      <a:pt x="1363" y="1021"/>
                    </a:lnTo>
                    <a:lnTo>
                      <a:pt x="1335" y="1077"/>
                    </a:lnTo>
                    <a:lnTo>
                      <a:pt x="1303" y="1132"/>
                    </a:lnTo>
                    <a:lnTo>
                      <a:pt x="1265" y="1181"/>
                    </a:lnTo>
                    <a:lnTo>
                      <a:pt x="1223" y="1228"/>
                    </a:lnTo>
                    <a:lnTo>
                      <a:pt x="1176" y="1270"/>
                    </a:lnTo>
                    <a:lnTo>
                      <a:pt x="1127" y="1308"/>
                    </a:lnTo>
                    <a:lnTo>
                      <a:pt x="1072" y="1341"/>
                    </a:lnTo>
                    <a:lnTo>
                      <a:pt x="1016" y="1369"/>
                    </a:lnTo>
                    <a:lnTo>
                      <a:pt x="955" y="1391"/>
                    </a:lnTo>
                    <a:lnTo>
                      <a:pt x="893" y="1407"/>
                    </a:lnTo>
                    <a:lnTo>
                      <a:pt x="828" y="1417"/>
                    </a:lnTo>
                    <a:lnTo>
                      <a:pt x="761" y="1421"/>
                    </a:lnTo>
                    <a:lnTo>
                      <a:pt x="695" y="1417"/>
                    </a:lnTo>
                    <a:lnTo>
                      <a:pt x="630" y="1407"/>
                    </a:lnTo>
                    <a:lnTo>
                      <a:pt x="567" y="1391"/>
                    </a:lnTo>
                    <a:lnTo>
                      <a:pt x="507" y="1369"/>
                    </a:lnTo>
                    <a:lnTo>
                      <a:pt x="450" y="1341"/>
                    </a:lnTo>
                    <a:lnTo>
                      <a:pt x="396" y="1308"/>
                    </a:lnTo>
                    <a:lnTo>
                      <a:pt x="346" y="1271"/>
                    </a:lnTo>
                    <a:lnTo>
                      <a:pt x="299" y="1228"/>
                    </a:lnTo>
                    <a:lnTo>
                      <a:pt x="257" y="1182"/>
                    </a:lnTo>
                    <a:lnTo>
                      <a:pt x="220" y="1132"/>
                    </a:lnTo>
                    <a:lnTo>
                      <a:pt x="187" y="1079"/>
                    </a:lnTo>
                    <a:lnTo>
                      <a:pt x="159" y="1021"/>
                    </a:lnTo>
                    <a:lnTo>
                      <a:pt x="137" y="962"/>
                    </a:lnTo>
                    <a:lnTo>
                      <a:pt x="121" y="900"/>
                    </a:lnTo>
                    <a:lnTo>
                      <a:pt x="111" y="836"/>
                    </a:lnTo>
                    <a:lnTo>
                      <a:pt x="107" y="769"/>
                    </a:lnTo>
                    <a:lnTo>
                      <a:pt x="111" y="702"/>
                    </a:lnTo>
                    <a:lnTo>
                      <a:pt x="121" y="637"/>
                    </a:lnTo>
                    <a:lnTo>
                      <a:pt x="137" y="575"/>
                    </a:lnTo>
                    <a:lnTo>
                      <a:pt x="159" y="515"/>
                    </a:lnTo>
                    <a:lnTo>
                      <a:pt x="187" y="458"/>
                    </a:lnTo>
                    <a:lnTo>
                      <a:pt x="219" y="405"/>
                    </a:lnTo>
                    <a:lnTo>
                      <a:pt x="257" y="354"/>
                    </a:lnTo>
                    <a:lnTo>
                      <a:pt x="299" y="307"/>
                    </a:lnTo>
                    <a:lnTo>
                      <a:pt x="346" y="265"/>
                    </a:lnTo>
                    <a:lnTo>
                      <a:pt x="396" y="227"/>
                    </a:lnTo>
                    <a:lnTo>
                      <a:pt x="449" y="194"/>
                    </a:lnTo>
                    <a:lnTo>
                      <a:pt x="507" y="166"/>
                    </a:lnTo>
                    <a:lnTo>
                      <a:pt x="567" y="144"/>
                    </a:lnTo>
                    <a:lnTo>
                      <a:pt x="629" y="128"/>
                    </a:lnTo>
                    <a:lnTo>
                      <a:pt x="695" y="118"/>
                    </a:lnTo>
                    <a:lnTo>
                      <a:pt x="761" y="114"/>
                    </a:lnTo>
                    <a:lnTo>
                      <a:pt x="828" y="118"/>
                    </a:lnTo>
                    <a:lnTo>
                      <a:pt x="893" y="128"/>
                    </a:lnTo>
                    <a:lnTo>
                      <a:pt x="955" y="144"/>
                    </a:lnTo>
                    <a:lnTo>
                      <a:pt x="1016" y="166"/>
                    </a:lnTo>
                    <a:lnTo>
                      <a:pt x="1072" y="194"/>
                    </a:lnTo>
                    <a:lnTo>
                      <a:pt x="1127" y="227"/>
                    </a:lnTo>
                    <a:lnTo>
                      <a:pt x="1176" y="265"/>
                    </a:lnTo>
                    <a:lnTo>
                      <a:pt x="1223" y="307"/>
                    </a:lnTo>
                    <a:lnTo>
                      <a:pt x="1265" y="354"/>
                    </a:lnTo>
                    <a:lnTo>
                      <a:pt x="1303" y="403"/>
                    </a:lnTo>
                    <a:lnTo>
                      <a:pt x="1335" y="458"/>
                    </a:lnTo>
                    <a:lnTo>
                      <a:pt x="1363" y="514"/>
                    </a:lnTo>
                    <a:lnTo>
                      <a:pt x="1385" y="574"/>
                    </a:lnTo>
                    <a:lnTo>
                      <a:pt x="1401" y="636"/>
                    </a:lnTo>
                    <a:lnTo>
                      <a:pt x="1411" y="701"/>
                    </a:lnTo>
                    <a:lnTo>
                      <a:pt x="1414" y="768"/>
                    </a:lnTo>
                    <a:close/>
                    <a:moveTo>
                      <a:pt x="0" y="770"/>
                    </a:moveTo>
                    <a:lnTo>
                      <a:pt x="1" y="731"/>
                    </a:lnTo>
                    <a:lnTo>
                      <a:pt x="5" y="692"/>
                    </a:lnTo>
                    <a:lnTo>
                      <a:pt x="9" y="653"/>
                    </a:lnTo>
                    <a:lnTo>
                      <a:pt x="16" y="615"/>
                    </a:lnTo>
                    <a:lnTo>
                      <a:pt x="24" y="579"/>
                    </a:lnTo>
                    <a:lnTo>
                      <a:pt x="35" y="542"/>
                    </a:lnTo>
                    <a:lnTo>
                      <a:pt x="47" y="506"/>
                    </a:lnTo>
                    <a:lnTo>
                      <a:pt x="61" y="471"/>
                    </a:lnTo>
                    <a:lnTo>
                      <a:pt x="76" y="437"/>
                    </a:lnTo>
                    <a:lnTo>
                      <a:pt x="93" y="403"/>
                    </a:lnTo>
                    <a:lnTo>
                      <a:pt x="112" y="371"/>
                    </a:lnTo>
                    <a:lnTo>
                      <a:pt x="131" y="340"/>
                    </a:lnTo>
                    <a:lnTo>
                      <a:pt x="153" y="310"/>
                    </a:lnTo>
                    <a:lnTo>
                      <a:pt x="176" y="281"/>
                    </a:lnTo>
                    <a:lnTo>
                      <a:pt x="200" y="254"/>
                    </a:lnTo>
                    <a:lnTo>
                      <a:pt x="226" y="226"/>
                    </a:lnTo>
                    <a:lnTo>
                      <a:pt x="252" y="201"/>
                    </a:lnTo>
                    <a:lnTo>
                      <a:pt x="280" y="176"/>
                    </a:lnTo>
                    <a:lnTo>
                      <a:pt x="309" y="153"/>
                    </a:lnTo>
                    <a:lnTo>
                      <a:pt x="339" y="133"/>
                    </a:lnTo>
                    <a:lnTo>
                      <a:pt x="370" y="112"/>
                    </a:lnTo>
                    <a:lnTo>
                      <a:pt x="402" y="94"/>
                    </a:lnTo>
                    <a:lnTo>
                      <a:pt x="435" y="76"/>
                    </a:lnTo>
                    <a:lnTo>
                      <a:pt x="470" y="61"/>
                    </a:lnTo>
                    <a:lnTo>
                      <a:pt x="505" y="47"/>
                    </a:lnTo>
                    <a:lnTo>
                      <a:pt x="540" y="35"/>
                    </a:lnTo>
                    <a:lnTo>
                      <a:pt x="577" y="24"/>
                    </a:lnTo>
                    <a:lnTo>
                      <a:pt x="614" y="16"/>
                    </a:lnTo>
                    <a:lnTo>
                      <a:pt x="652" y="9"/>
                    </a:lnTo>
                    <a:lnTo>
                      <a:pt x="691" y="4"/>
                    </a:lnTo>
                    <a:lnTo>
                      <a:pt x="730" y="1"/>
                    </a:lnTo>
                    <a:lnTo>
                      <a:pt x="769" y="0"/>
                    </a:lnTo>
                    <a:lnTo>
                      <a:pt x="809" y="1"/>
                    </a:lnTo>
                    <a:lnTo>
                      <a:pt x="848" y="4"/>
                    </a:lnTo>
                    <a:lnTo>
                      <a:pt x="887" y="8"/>
                    </a:lnTo>
                    <a:lnTo>
                      <a:pt x="925" y="15"/>
                    </a:lnTo>
                    <a:lnTo>
                      <a:pt x="962" y="24"/>
                    </a:lnTo>
                    <a:lnTo>
                      <a:pt x="999" y="35"/>
                    </a:lnTo>
                    <a:lnTo>
                      <a:pt x="1034" y="46"/>
                    </a:lnTo>
                    <a:lnTo>
                      <a:pt x="1069" y="60"/>
                    </a:lnTo>
                    <a:lnTo>
                      <a:pt x="1103" y="76"/>
                    </a:lnTo>
                    <a:lnTo>
                      <a:pt x="1136" y="92"/>
                    </a:lnTo>
                    <a:lnTo>
                      <a:pt x="1168" y="111"/>
                    </a:lnTo>
                    <a:lnTo>
                      <a:pt x="1200" y="132"/>
                    </a:lnTo>
                    <a:lnTo>
                      <a:pt x="1230" y="152"/>
                    </a:lnTo>
                    <a:lnTo>
                      <a:pt x="1259" y="175"/>
                    </a:lnTo>
                    <a:lnTo>
                      <a:pt x="1287" y="200"/>
                    </a:lnTo>
                    <a:lnTo>
                      <a:pt x="1313" y="225"/>
                    </a:lnTo>
                    <a:lnTo>
                      <a:pt x="1338" y="253"/>
                    </a:lnTo>
                    <a:lnTo>
                      <a:pt x="1363" y="280"/>
                    </a:lnTo>
                    <a:lnTo>
                      <a:pt x="1386" y="309"/>
                    </a:lnTo>
                    <a:lnTo>
                      <a:pt x="1408" y="339"/>
                    </a:lnTo>
                    <a:lnTo>
                      <a:pt x="1427" y="370"/>
                    </a:lnTo>
                    <a:lnTo>
                      <a:pt x="1446" y="402"/>
                    </a:lnTo>
                    <a:lnTo>
                      <a:pt x="1463" y="436"/>
                    </a:lnTo>
                    <a:lnTo>
                      <a:pt x="1479" y="469"/>
                    </a:lnTo>
                    <a:lnTo>
                      <a:pt x="1492" y="505"/>
                    </a:lnTo>
                    <a:lnTo>
                      <a:pt x="1504" y="541"/>
                    </a:lnTo>
                    <a:lnTo>
                      <a:pt x="1515" y="576"/>
                    </a:lnTo>
                    <a:lnTo>
                      <a:pt x="1523" y="613"/>
                    </a:lnTo>
                    <a:lnTo>
                      <a:pt x="1530" y="651"/>
                    </a:lnTo>
                    <a:lnTo>
                      <a:pt x="1535" y="689"/>
                    </a:lnTo>
                    <a:lnTo>
                      <a:pt x="1538" y="728"/>
                    </a:lnTo>
                    <a:lnTo>
                      <a:pt x="1539" y="768"/>
                    </a:lnTo>
                    <a:lnTo>
                      <a:pt x="1538" y="807"/>
                    </a:lnTo>
                    <a:lnTo>
                      <a:pt x="1535" y="846"/>
                    </a:lnTo>
                    <a:lnTo>
                      <a:pt x="1530" y="884"/>
                    </a:lnTo>
                    <a:lnTo>
                      <a:pt x="1523" y="922"/>
                    </a:lnTo>
                    <a:lnTo>
                      <a:pt x="1515" y="960"/>
                    </a:lnTo>
                    <a:lnTo>
                      <a:pt x="1504" y="996"/>
                    </a:lnTo>
                    <a:lnTo>
                      <a:pt x="1492" y="1031"/>
                    </a:lnTo>
                    <a:lnTo>
                      <a:pt x="1479" y="1066"/>
                    </a:lnTo>
                    <a:lnTo>
                      <a:pt x="1463" y="1101"/>
                    </a:lnTo>
                    <a:lnTo>
                      <a:pt x="1446" y="1134"/>
                    </a:lnTo>
                    <a:lnTo>
                      <a:pt x="1427" y="1166"/>
                    </a:lnTo>
                    <a:lnTo>
                      <a:pt x="1408" y="1197"/>
                    </a:lnTo>
                    <a:lnTo>
                      <a:pt x="1386" y="1227"/>
                    </a:lnTo>
                    <a:lnTo>
                      <a:pt x="1363" y="1256"/>
                    </a:lnTo>
                    <a:lnTo>
                      <a:pt x="1338" y="1284"/>
                    </a:lnTo>
                    <a:lnTo>
                      <a:pt x="1313" y="1310"/>
                    </a:lnTo>
                    <a:lnTo>
                      <a:pt x="1287" y="1336"/>
                    </a:lnTo>
                    <a:lnTo>
                      <a:pt x="1259" y="1360"/>
                    </a:lnTo>
                    <a:lnTo>
                      <a:pt x="1230" y="1383"/>
                    </a:lnTo>
                    <a:lnTo>
                      <a:pt x="1200" y="1405"/>
                    </a:lnTo>
                    <a:lnTo>
                      <a:pt x="1168" y="1424"/>
                    </a:lnTo>
                    <a:lnTo>
                      <a:pt x="1136" y="1443"/>
                    </a:lnTo>
                    <a:lnTo>
                      <a:pt x="1103" y="1460"/>
                    </a:lnTo>
                    <a:lnTo>
                      <a:pt x="1069" y="1475"/>
                    </a:lnTo>
                    <a:lnTo>
                      <a:pt x="1034" y="1489"/>
                    </a:lnTo>
                    <a:lnTo>
                      <a:pt x="999" y="1500"/>
                    </a:lnTo>
                    <a:lnTo>
                      <a:pt x="962" y="1511"/>
                    </a:lnTo>
                    <a:lnTo>
                      <a:pt x="925" y="1520"/>
                    </a:lnTo>
                    <a:lnTo>
                      <a:pt x="887" y="1527"/>
                    </a:lnTo>
                    <a:lnTo>
                      <a:pt x="848" y="1531"/>
                    </a:lnTo>
                    <a:lnTo>
                      <a:pt x="809" y="1534"/>
                    </a:lnTo>
                    <a:lnTo>
                      <a:pt x="769" y="1535"/>
                    </a:lnTo>
                    <a:lnTo>
                      <a:pt x="730" y="1534"/>
                    </a:lnTo>
                    <a:lnTo>
                      <a:pt x="691" y="1531"/>
                    </a:lnTo>
                    <a:lnTo>
                      <a:pt x="652" y="1527"/>
                    </a:lnTo>
                    <a:lnTo>
                      <a:pt x="614" y="1520"/>
                    </a:lnTo>
                    <a:lnTo>
                      <a:pt x="577" y="1511"/>
                    </a:lnTo>
                    <a:lnTo>
                      <a:pt x="540" y="1501"/>
                    </a:lnTo>
                    <a:lnTo>
                      <a:pt x="505" y="1489"/>
                    </a:lnTo>
                    <a:lnTo>
                      <a:pt x="470" y="1475"/>
                    </a:lnTo>
                    <a:lnTo>
                      <a:pt x="437" y="1460"/>
                    </a:lnTo>
                    <a:lnTo>
                      <a:pt x="403" y="1443"/>
                    </a:lnTo>
                    <a:lnTo>
                      <a:pt x="371" y="1424"/>
                    </a:lnTo>
                    <a:lnTo>
                      <a:pt x="340" y="1405"/>
                    </a:lnTo>
                    <a:lnTo>
                      <a:pt x="310" y="1384"/>
                    </a:lnTo>
                    <a:lnTo>
                      <a:pt x="280" y="1361"/>
                    </a:lnTo>
                    <a:lnTo>
                      <a:pt x="252" y="1337"/>
                    </a:lnTo>
                    <a:lnTo>
                      <a:pt x="226" y="1311"/>
                    </a:lnTo>
                    <a:lnTo>
                      <a:pt x="200" y="1285"/>
                    </a:lnTo>
                    <a:lnTo>
                      <a:pt x="176" y="1257"/>
                    </a:lnTo>
                    <a:lnTo>
                      <a:pt x="153" y="1228"/>
                    </a:lnTo>
                    <a:lnTo>
                      <a:pt x="132" y="1198"/>
                    </a:lnTo>
                    <a:lnTo>
                      <a:pt x="112" y="1167"/>
                    </a:lnTo>
                    <a:lnTo>
                      <a:pt x="93" y="1135"/>
                    </a:lnTo>
                    <a:lnTo>
                      <a:pt x="76" y="1102"/>
                    </a:lnTo>
                    <a:lnTo>
                      <a:pt x="61" y="1068"/>
                    </a:lnTo>
                    <a:lnTo>
                      <a:pt x="47" y="1034"/>
                    </a:lnTo>
                    <a:lnTo>
                      <a:pt x="35" y="998"/>
                    </a:lnTo>
                    <a:lnTo>
                      <a:pt x="24" y="961"/>
                    </a:lnTo>
                    <a:lnTo>
                      <a:pt x="16" y="924"/>
                    </a:lnTo>
                    <a:lnTo>
                      <a:pt x="9" y="886"/>
                    </a:lnTo>
                    <a:lnTo>
                      <a:pt x="5" y="848"/>
                    </a:lnTo>
                    <a:lnTo>
                      <a:pt x="1" y="809"/>
                    </a:lnTo>
                    <a:lnTo>
                      <a:pt x="0" y="770"/>
                    </a:lnTo>
                    <a:close/>
                  </a:path>
                </a:pathLst>
              </a:custGeom>
              <a:solidFill>
                <a:srgbClr val="606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6" name="Freeform 113">
                <a:extLst>
                  <a:ext uri="{FF2B5EF4-FFF2-40B4-BE49-F238E27FC236}">
                    <a16:creationId xmlns:a16="http://schemas.microsoft.com/office/drawing/2014/main" id="{50867247-42D6-4E74-B5E5-7F74BB1D06D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2" y="2497"/>
                <a:ext cx="763" cy="763"/>
              </a:xfrm>
              <a:custGeom>
                <a:avLst/>
                <a:gdLst>
                  <a:gd name="T0" fmla="*/ 345 w 1527"/>
                  <a:gd name="T1" fmla="*/ 239 h 1525"/>
                  <a:gd name="T2" fmla="*/ 315 w 1527"/>
                  <a:gd name="T3" fmla="*/ 295 h 1525"/>
                  <a:gd name="T4" fmla="*/ 266 w 1527"/>
                  <a:gd name="T5" fmla="*/ 335 h 1525"/>
                  <a:gd name="T6" fmla="*/ 205 w 1527"/>
                  <a:gd name="T7" fmla="*/ 354 h 1525"/>
                  <a:gd name="T8" fmla="*/ 139 w 1527"/>
                  <a:gd name="T9" fmla="*/ 347 h 1525"/>
                  <a:gd name="T10" fmla="*/ 83 w 1527"/>
                  <a:gd name="T11" fmla="*/ 317 h 1525"/>
                  <a:gd name="T12" fmla="*/ 44 w 1527"/>
                  <a:gd name="T13" fmla="*/ 269 h 1525"/>
                  <a:gd name="T14" fmla="*/ 25 w 1527"/>
                  <a:gd name="T15" fmla="*/ 208 h 1525"/>
                  <a:gd name="T16" fmla="*/ 31 w 1527"/>
                  <a:gd name="T17" fmla="*/ 142 h 1525"/>
                  <a:gd name="T18" fmla="*/ 61 w 1527"/>
                  <a:gd name="T19" fmla="*/ 87 h 1525"/>
                  <a:gd name="T20" fmla="*/ 110 w 1527"/>
                  <a:gd name="T21" fmla="*/ 47 h 1525"/>
                  <a:gd name="T22" fmla="*/ 171 w 1527"/>
                  <a:gd name="T23" fmla="*/ 28 h 1525"/>
                  <a:gd name="T24" fmla="*/ 237 w 1527"/>
                  <a:gd name="T25" fmla="*/ 34 h 1525"/>
                  <a:gd name="T26" fmla="*/ 292 w 1527"/>
                  <a:gd name="T27" fmla="*/ 64 h 1525"/>
                  <a:gd name="T28" fmla="*/ 332 w 1527"/>
                  <a:gd name="T29" fmla="*/ 113 h 1525"/>
                  <a:gd name="T30" fmla="*/ 351 w 1527"/>
                  <a:gd name="T31" fmla="*/ 174 h 1525"/>
                  <a:gd name="T32" fmla="*/ 0 w 1527"/>
                  <a:gd name="T33" fmla="*/ 172 h 1525"/>
                  <a:gd name="T34" fmla="*/ 8 w 1527"/>
                  <a:gd name="T35" fmla="*/ 135 h 1525"/>
                  <a:gd name="T36" fmla="*/ 23 w 1527"/>
                  <a:gd name="T37" fmla="*/ 101 h 1525"/>
                  <a:gd name="T38" fmla="*/ 43 w 1527"/>
                  <a:gd name="T39" fmla="*/ 70 h 1525"/>
                  <a:gd name="T40" fmla="*/ 69 w 1527"/>
                  <a:gd name="T41" fmla="*/ 44 h 1525"/>
                  <a:gd name="T42" fmla="*/ 99 w 1527"/>
                  <a:gd name="T43" fmla="*/ 23 h 1525"/>
                  <a:gd name="T44" fmla="*/ 134 w 1527"/>
                  <a:gd name="T45" fmla="*/ 9 h 1525"/>
                  <a:gd name="T46" fmla="*/ 171 w 1527"/>
                  <a:gd name="T47" fmla="*/ 1 h 1525"/>
                  <a:gd name="T48" fmla="*/ 210 w 1527"/>
                  <a:gd name="T49" fmla="*/ 1 h 1525"/>
                  <a:gd name="T50" fmla="*/ 247 w 1527"/>
                  <a:gd name="T51" fmla="*/ 9 h 1525"/>
                  <a:gd name="T52" fmla="*/ 282 w 1527"/>
                  <a:gd name="T53" fmla="*/ 23 h 1525"/>
                  <a:gd name="T54" fmla="*/ 312 w 1527"/>
                  <a:gd name="T55" fmla="*/ 44 h 1525"/>
                  <a:gd name="T56" fmla="*/ 338 w 1527"/>
                  <a:gd name="T57" fmla="*/ 70 h 1525"/>
                  <a:gd name="T58" fmla="*/ 359 w 1527"/>
                  <a:gd name="T59" fmla="*/ 100 h 1525"/>
                  <a:gd name="T60" fmla="*/ 373 w 1527"/>
                  <a:gd name="T61" fmla="*/ 134 h 1525"/>
                  <a:gd name="T62" fmla="*/ 380 w 1527"/>
                  <a:gd name="T63" fmla="*/ 171 h 1525"/>
                  <a:gd name="T64" fmla="*/ 380 w 1527"/>
                  <a:gd name="T65" fmla="*/ 210 h 1525"/>
                  <a:gd name="T66" fmla="*/ 373 w 1527"/>
                  <a:gd name="T67" fmla="*/ 248 h 1525"/>
                  <a:gd name="T68" fmla="*/ 358 w 1527"/>
                  <a:gd name="T69" fmla="*/ 282 h 1525"/>
                  <a:gd name="T70" fmla="*/ 338 w 1527"/>
                  <a:gd name="T71" fmla="*/ 312 h 1525"/>
                  <a:gd name="T72" fmla="*/ 312 w 1527"/>
                  <a:gd name="T73" fmla="*/ 338 h 1525"/>
                  <a:gd name="T74" fmla="*/ 281 w 1527"/>
                  <a:gd name="T75" fmla="*/ 359 h 1525"/>
                  <a:gd name="T76" fmla="*/ 247 w 1527"/>
                  <a:gd name="T77" fmla="*/ 373 h 1525"/>
                  <a:gd name="T78" fmla="*/ 210 w 1527"/>
                  <a:gd name="T79" fmla="*/ 381 h 1525"/>
                  <a:gd name="T80" fmla="*/ 171 w 1527"/>
                  <a:gd name="T81" fmla="*/ 381 h 1525"/>
                  <a:gd name="T82" fmla="*/ 133 w 1527"/>
                  <a:gd name="T83" fmla="*/ 373 h 1525"/>
                  <a:gd name="T84" fmla="*/ 99 w 1527"/>
                  <a:gd name="T85" fmla="*/ 359 h 1525"/>
                  <a:gd name="T86" fmla="*/ 69 w 1527"/>
                  <a:gd name="T87" fmla="*/ 338 h 1525"/>
                  <a:gd name="T88" fmla="*/ 43 w 1527"/>
                  <a:gd name="T89" fmla="*/ 312 h 1525"/>
                  <a:gd name="T90" fmla="*/ 23 w 1527"/>
                  <a:gd name="T91" fmla="*/ 282 h 1525"/>
                  <a:gd name="T92" fmla="*/ 8 w 1527"/>
                  <a:gd name="T93" fmla="*/ 248 h 1525"/>
                  <a:gd name="T94" fmla="*/ 0 w 1527"/>
                  <a:gd name="T95" fmla="*/ 211 h 1525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27" h="1525">
                    <a:moveTo>
                      <a:pt x="1409" y="762"/>
                    </a:moveTo>
                    <a:lnTo>
                      <a:pt x="1406" y="828"/>
                    </a:lnTo>
                    <a:lnTo>
                      <a:pt x="1397" y="893"/>
                    </a:lnTo>
                    <a:lnTo>
                      <a:pt x="1381" y="956"/>
                    </a:lnTo>
                    <a:lnTo>
                      <a:pt x="1359" y="1016"/>
                    </a:lnTo>
                    <a:lnTo>
                      <a:pt x="1331" y="1074"/>
                    </a:lnTo>
                    <a:lnTo>
                      <a:pt x="1298" y="1128"/>
                    </a:lnTo>
                    <a:lnTo>
                      <a:pt x="1260" y="1179"/>
                    </a:lnTo>
                    <a:lnTo>
                      <a:pt x="1218" y="1225"/>
                    </a:lnTo>
                    <a:lnTo>
                      <a:pt x="1171" y="1267"/>
                    </a:lnTo>
                    <a:lnTo>
                      <a:pt x="1120" y="1305"/>
                    </a:lnTo>
                    <a:lnTo>
                      <a:pt x="1066" y="1338"/>
                    </a:lnTo>
                    <a:lnTo>
                      <a:pt x="1009" y="1366"/>
                    </a:lnTo>
                    <a:lnTo>
                      <a:pt x="949" y="1388"/>
                    </a:lnTo>
                    <a:lnTo>
                      <a:pt x="885" y="1404"/>
                    </a:lnTo>
                    <a:lnTo>
                      <a:pt x="820" y="1415"/>
                    </a:lnTo>
                    <a:lnTo>
                      <a:pt x="753" y="1418"/>
                    </a:lnTo>
                    <a:lnTo>
                      <a:pt x="686" y="1415"/>
                    </a:lnTo>
                    <a:lnTo>
                      <a:pt x="620" y="1404"/>
                    </a:lnTo>
                    <a:lnTo>
                      <a:pt x="557" y="1388"/>
                    </a:lnTo>
                    <a:lnTo>
                      <a:pt x="497" y="1366"/>
                    </a:lnTo>
                    <a:lnTo>
                      <a:pt x="440" y="1339"/>
                    </a:lnTo>
                    <a:lnTo>
                      <a:pt x="385" y="1305"/>
                    </a:lnTo>
                    <a:lnTo>
                      <a:pt x="335" y="1267"/>
                    </a:lnTo>
                    <a:lnTo>
                      <a:pt x="289" y="1225"/>
                    </a:lnTo>
                    <a:lnTo>
                      <a:pt x="246" y="1179"/>
                    </a:lnTo>
                    <a:lnTo>
                      <a:pt x="209" y="1128"/>
                    </a:lnTo>
                    <a:lnTo>
                      <a:pt x="176" y="1074"/>
                    </a:lnTo>
                    <a:lnTo>
                      <a:pt x="148" y="1017"/>
                    </a:lnTo>
                    <a:lnTo>
                      <a:pt x="126" y="957"/>
                    </a:lnTo>
                    <a:lnTo>
                      <a:pt x="110" y="894"/>
                    </a:lnTo>
                    <a:lnTo>
                      <a:pt x="101" y="830"/>
                    </a:lnTo>
                    <a:lnTo>
                      <a:pt x="98" y="763"/>
                    </a:lnTo>
                    <a:lnTo>
                      <a:pt x="101" y="696"/>
                    </a:lnTo>
                    <a:lnTo>
                      <a:pt x="110" y="631"/>
                    </a:lnTo>
                    <a:lnTo>
                      <a:pt x="126" y="568"/>
                    </a:lnTo>
                    <a:lnTo>
                      <a:pt x="148" y="508"/>
                    </a:lnTo>
                    <a:lnTo>
                      <a:pt x="176" y="450"/>
                    </a:lnTo>
                    <a:lnTo>
                      <a:pt x="209" y="396"/>
                    </a:lnTo>
                    <a:lnTo>
                      <a:pt x="246" y="346"/>
                    </a:lnTo>
                    <a:lnTo>
                      <a:pt x="289" y="300"/>
                    </a:lnTo>
                    <a:lnTo>
                      <a:pt x="336" y="257"/>
                    </a:lnTo>
                    <a:lnTo>
                      <a:pt x="387" y="219"/>
                    </a:lnTo>
                    <a:lnTo>
                      <a:pt x="441" y="185"/>
                    </a:lnTo>
                    <a:lnTo>
                      <a:pt x="497" y="158"/>
                    </a:lnTo>
                    <a:lnTo>
                      <a:pt x="558" y="136"/>
                    </a:lnTo>
                    <a:lnTo>
                      <a:pt x="622" y="120"/>
                    </a:lnTo>
                    <a:lnTo>
                      <a:pt x="687" y="109"/>
                    </a:lnTo>
                    <a:lnTo>
                      <a:pt x="754" y="106"/>
                    </a:lnTo>
                    <a:lnTo>
                      <a:pt x="821" y="109"/>
                    </a:lnTo>
                    <a:lnTo>
                      <a:pt x="887" y="120"/>
                    </a:lnTo>
                    <a:lnTo>
                      <a:pt x="949" y="136"/>
                    </a:lnTo>
                    <a:lnTo>
                      <a:pt x="1009" y="158"/>
                    </a:lnTo>
                    <a:lnTo>
                      <a:pt x="1066" y="185"/>
                    </a:lnTo>
                    <a:lnTo>
                      <a:pt x="1120" y="218"/>
                    </a:lnTo>
                    <a:lnTo>
                      <a:pt x="1171" y="256"/>
                    </a:lnTo>
                    <a:lnTo>
                      <a:pt x="1217" y="298"/>
                    </a:lnTo>
                    <a:lnTo>
                      <a:pt x="1260" y="344"/>
                    </a:lnTo>
                    <a:lnTo>
                      <a:pt x="1298" y="395"/>
                    </a:lnTo>
                    <a:lnTo>
                      <a:pt x="1330" y="449"/>
                    </a:lnTo>
                    <a:lnTo>
                      <a:pt x="1358" y="507"/>
                    </a:lnTo>
                    <a:lnTo>
                      <a:pt x="1380" y="567"/>
                    </a:lnTo>
                    <a:lnTo>
                      <a:pt x="1396" y="629"/>
                    </a:lnTo>
                    <a:lnTo>
                      <a:pt x="1406" y="695"/>
                    </a:lnTo>
                    <a:lnTo>
                      <a:pt x="1409" y="762"/>
                    </a:lnTo>
                    <a:close/>
                    <a:moveTo>
                      <a:pt x="0" y="764"/>
                    </a:moveTo>
                    <a:lnTo>
                      <a:pt x="1" y="725"/>
                    </a:lnTo>
                    <a:lnTo>
                      <a:pt x="3" y="687"/>
                    </a:lnTo>
                    <a:lnTo>
                      <a:pt x="9" y="649"/>
                    </a:lnTo>
                    <a:lnTo>
                      <a:pt x="15" y="611"/>
                    </a:lnTo>
                    <a:lnTo>
                      <a:pt x="24" y="574"/>
                    </a:lnTo>
                    <a:lnTo>
                      <a:pt x="34" y="538"/>
                    </a:lnTo>
                    <a:lnTo>
                      <a:pt x="46" y="502"/>
                    </a:lnTo>
                    <a:lnTo>
                      <a:pt x="59" y="468"/>
                    </a:lnTo>
                    <a:lnTo>
                      <a:pt x="74" y="433"/>
                    </a:lnTo>
                    <a:lnTo>
                      <a:pt x="92" y="401"/>
                    </a:lnTo>
                    <a:lnTo>
                      <a:pt x="110" y="369"/>
                    </a:lnTo>
                    <a:lnTo>
                      <a:pt x="130" y="338"/>
                    </a:lnTo>
                    <a:lnTo>
                      <a:pt x="150" y="308"/>
                    </a:lnTo>
                    <a:lnTo>
                      <a:pt x="174" y="279"/>
                    </a:lnTo>
                    <a:lnTo>
                      <a:pt x="198" y="251"/>
                    </a:lnTo>
                    <a:lnTo>
                      <a:pt x="223" y="225"/>
                    </a:lnTo>
                    <a:lnTo>
                      <a:pt x="250" y="199"/>
                    </a:lnTo>
                    <a:lnTo>
                      <a:pt x="277" y="175"/>
                    </a:lnTo>
                    <a:lnTo>
                      <a:pt x="306" y="152"/>
                    </a:lnTo>
                    <a:lnTo>
                      <a:pt x="336" y="130"/>
                    </a:lnTo>
                    <a:lnTo>
                      <a:pt x="367" y="111"/>
                    </a:lnTo>
                    <a:lnTo>
                      <a:pt x="399" y="92"/>
                    </a:lnTo>
                    <a:lnTo>
                      <a:pt x="432" y="75"/>
                    </a:lnTo>
                    <a:lnTo>
                      <a:pt x="466" y="60"/>
                    </a:lnTo>
                    <a:lnTo>
                      <a:pt x="501" y="46"/>
                    </a:lnTo>
                    <a:lnTo>
                      <a:pt x="536" y="35"/>
                    </a:lnTo>
                    <a:lnTo>
                      <a:pt x="572" y="24"/>
                    </a:lnTo>
                    <a:lnTo>
                      <a:pt x="609" y="15"/>
                    </a:lnTo>
                    <a:lnTo>
                      <a:pt x="647" y="8"/>
                    </a:lnTo>
                    <a:lnTo>
                      <a:pt x="685" y="3"/>
                    </a:lnTo>
                    <a:lnTo>
                      <a:pt x="724" y="1"/>
                    </a:lnTo>
                    <a:lnTo>
                      <a:pt x="763" y="0"/>
                    </a:lnTo>
                    <a:lnTo>
                      <a:pt x="802" y="1"/>
                    </a:lnTo>
                    <a:lnTo>
                      <a:pt x="842" y="3"/>
                    </a:lnTo>
                    <a:lnTo>
                      <a:pt x="880" y="8"/>
                    </a:lnTo>
                    <a:lnTo>
                      <a:pt x="918" y="15"/>
                    </a:lnTo>
                    <a:lnTo>
                      <a:pt x="954" y="24"/>
                    </a:lnTo>
                    <a:lnTo>
                      <a:pt x="991" y="35"/>
                    </a:lnTo>
                    <a:lnTo>
                      <a:pt x="1026" y="46"/>
                    </a:lnTo>
                    <a:lnTo>
                      <a:pt x="1062" y="60"/>
                    </a:lnTo>
                    <a:lnTo>
                      <a:pt x="1095" y="75"/>
                    </a:lnTo>
                    <a:lnTo>
                      <a:pt x="1128" y="92"/>
                    </a:lnTo>
                    <a:lnTo>
                      <a:pt x="1160" y="111"/>
                    </a:lnTo>
                    <a:lnTo>
                      <a:pt x="1191" y="130"/>
                    </a:lnTo>
                    <a:lnTo>
                      <a:pt x="1221" y="151"/>
                    </a:lnTo>
                    <a:lnTo>
                      <a:pt x="1249" y="174"/>
                    </a:lnTo>
                    <a:lnTo>
                      <a:pt x="1277" y="198"/>
                    </a:lnTo>
                    <a:lnTo>
                      <a:pt x="1305" y="223"/>
                    </a:lnTo>
                    <a:lnTo>
                      <a:pt x="1329" y="250"/>
                    </a:lnTo>
                    <a:lnTo>
                      <a:pt x="1353" y="278"/>
                    </a:lnTo>
                    <a:lnTo>
                      <a:pt x="1376" y="306"/>
                    </a:lnTo>
                    <a:lnTo>
                      <a:pt x="1397" y="336"/>
                    </a:lnTo>
                    <a:lnTo>
                      <a:pt x="1418" y="368"/>
                    </a:lnTo>
                    <a:lnTo>
                      <a:pt x="1436" y="400"/>
                    </a:lnTo>
                    <a:lnTo>
                      <a:pt x="1452" y="432"/>
                    </a:lnTo>
                    <a:lnTo>
                      <a:pt x="1467" y="465"/>
                    </a:lnTo>
                    <a:lnTo>
                      <a:pt x="1481" y="500"/>
                    </a:lnTo>
                    <a:lnTo>
                      <a:pt x="1494" y="536"/>
                    </a:lnTo>
                    <a:lnTo>
                      <a:pt x="1504" y="571"/>
                    </a:lnTo>
                    <a:lnTo>
                      <a:pt x="1512" y="608"/>
                    </a:lnTo>
                    <a:lnTo>
                      <a:pt x="1519" y="646"/>
                    </a:lnTo>
                    <a:lnTo>
                      <a:pt x="1523" y="684"/>
                    </a:lnTo>
                    <a:lnTo>
                      <a:pt x="1526" y="722"/>
                    </a:lnTo>
                    <a:lnTo>
                      <a:pt x="1527" y="762"/>
                    </a:lnTo>
                    <a:lnTo>
                      <a:pt x="1526" y="801"/>
                    </a:lnTo>
                    <a:lnTo>
                      <a:pt x="1523" y="840"/>
                    </a:lnTo>
                    <a:lnTo>
                      <a:pt x="1519" y="878"/>
                    </a:lnTo>
                    <a:lnTo>
                      <a:pt x="1512" y="915"/>
                    </a:lnTo>
                    <a:lnTo>
                      <a:pt x="1503" y="952"/>
                    </a:lnTo>
                    <a:lnTo>
                      <a:pt x="1494" y="989"/>
                    </a:lnTo>
                    <a:lnTo>
                      <a:pt x="1481" y="1023"/>
                    </a:lnTo>
                    <a:lnTo>
                      <a:pt x="1467" y="1059"/>
                    </a:lnTo>
                    <a:lnTo>
                      <a:pt x="1452" y="1092"/>
                    </a:lnTo>
                    <a:lnTo>
                      <a:pt x="1435" y="1126"/>
                    </a:lnTo>
                    <a:lnTo>
                      <a:pt x="1416" y="1157"/>
                    </a:lnTo>
                    <a:lnTo>
                      <a:pt x="1397" y="1188"/>
                    </a:lnTo>
                    <a:lnTo>
                      <a:pt x="1376" y="1218"/>
                    </a:lnTo>
                    <a:lnTo>
                      <a:pt x="1353" y="1247"/>
                    </a:lnTo>
                    <a:lnTo>
                      <a:pt x="1329" y="1274"/>
                    </a:lnTo>
                    <a:lnTo>
                      <a:pt x="1303" y="1301"/>
                    </a:lnTo>
                    <a:lnTo>
                      <a:pt x="1277" y="1326"/>
                    </a:lnTo>
                    <a:lnTo>
                      <a:pt x="1249" y="1350"/>
                    </a:lnTo>
                    <a:lnTo>
                      <a:pt x="1221" y="1373"/>
                    </a:lnTo>
                    <a:lnTo>
                      <a:pt x="1191" y="1394"/>
                    </a:lnTo>
                    <a:lnTo>
                      <a:pt x="1160" y="1415"/>
                    </a:lnTo>
                    <a:lnTo>
                      <a:pt x="1127" y="1433"/>
                    </a:lnTo>
                    <a:lnTo>
                      <a:pt x="1095" y="1449"/>
                    </a:lnTo>
                    <a:lnTo>
                      <a:pt x="1060" y="1466"/>
                    </a:lnTo>
                    <a:lnTo>
                      <a:pt x="1026" y="1479"/>
                    </a:lnTo>
                    <a:lnTo>
                      <a:pt x="990" y="1491"/>
                    </a:lnTo>
                    <a:lnTo>
                      <a:pt x="954" y="1501"/>
                    </a:lnTo>
                    <a:lnTo>
                      <a:pt x="918" y="1509"/>
                    </a:lnTo>
                    <a:lnTo>
                      <a:pt x="880" y="1516"/>
                    </a:lnTo>
                    <a:lnTo>
                      <a:pt x="842" y="1522"/>
                    </a:lnTo>
                    <a:lnTo>
                      <a:pt x="802" y="1524"/>
                    </a:lnTo>
                    <a:lnTo>
                      <a:pt x="763" y="1525"/>
                    </a:lnTo>
                    <a:lnTo>
                      <a:pt x="724" y="1524"/>
                    </a:lnTo>
                    <a:lnTo>
                      <a:pt x="685" y="1522"/>
                    </a:lnTo>
                    <a:lnTo>
                      <a:pt x="647" y="1516"/>
                    </a:lnTo>
                    <a:lnTo>
                      <a:pt x="609" y="1510"/>
                    </a:lnTo>
                    <a:lnTo>
                      <a:pt x="572" y="1501"/>
                    </a:lnTo>
                    <a:lnTo>
                      <a:pt x="535" y="1491"/>
                    </a:lnTo>
                    <a:lnTo>
                      <a:pt x="500" y="1479"/>
                    </a:lnTo>
                    <a:lnTo>
                      <a:pt x="465" y="1466"/>
                    </a:lnTo>
                    <a:lnTo>
                      <a:pt x="432" y="1451"/>
                    </a:lnTo>
                    <a:lnTo>
                      <a:pt x="398" y="1433"/>
                    </a:lnTo>
                    <a:lnTo>
                      <a:pt x="366" y="1415"/>
                    </a:lnTo>
                    <a:lnTo>
                      <a:pt x="336" y="1395"/>
                    </a:lnTo>
                    <a:lnTo>
                      <a:pt x="306" y="1373"/>
                    </a:lnTo>
                    <a:lnTo>
                      <a:pt x="277" y="1351"/>
                    </a:lnTo>
                    <a:lnTo>
                      <a:pt x="248" y="1327"/>
                    </a:lnTo>
                    <a:lnTo>
                      <a:pt x="223" y="1302"/>
                    </a:lnTo>
                    <a:lnTo>
                      <a:pt x="198" y="1275"/>
                    </a:lnTo>
                    <a:lnTo>
                      <a:pt x="174" y="1248"/>
                    </a:lnTo>
                    <a:lnTo>
                      <a:pt x="150" y="1219"/>
                    </a:lnTo>
                    <a:lnTo>
                      <a:pt x="130" y="1189"/>
                    </a:lnTo>
                    <a:lnTo>
                      <a:pt x="110" y="1158"/>
                    </a:lnTo>
                    <a:lnTo>
                      <a:pt x="92" y="1127"/>
                    </a:lnTo>
                    <a:lnTo>
                      <a:pt x="74" y="1093"/>
                    </a:lnTo>
                    <a:lnTo>
                      <a:pt x="59" y="1060"/>
                    </a:lnTo>
                    <a:lnTo>
                      <a:pt x="46" y="1025"/>
                    </a:lnTo>
                    <a:lnTo>
                      <a:pt x="34" y="990"/>
                    </a:lnTo>
                    <a:lnTo>
                      <a:pt x="24" y="954"/>
                    </a:lnTo>
                    <a:lnTo>
                      <a:pt x="15" y="917"/>
                    </a:lnTo>
                    <a:lnTo>
                      <a:pt x="9" y="879"/>
                    </a:lnTo>
                    <a:lnTo>
                      <a:pt x="3" y="841"/>
                    </a:lnTo>
                    <a:lnTo>
                      <a:pt x="1" y="803"/>
                    </a:lnTo>
                    <a:lnTo>
                      <a:pt x="0" y="764"/>
                    </a:lnTo>
                    <a:close/>
                  </a:path>
                </a:pathLst>
              </a:custGeom>
              <a:solidFill>
                <a:srgbClr val="6D6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7" name="Freeform 114">
                <a:extLst>
                  <a:ext uri="{FF2B5EF4-FFF2-40B4-BE49-F238E27FC236}">
                    <a16:creationId xmlns:a16="http://schemas.microsoft.com/office/drawing/2014/main" id="{18073DB0-748C-45ED-A1F7-23F0B582735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3" y="2499"/>
                <a:ext cx="760" cy="759"/>
              </a:xfrm>
              <a:custGeom>
                <a:avLst/>
                <a:gdLst>
                  <a:gd name="T0" fmla="*/ 345 w 1519"/>
                  <a:gd name="T1" fmla="*/ 239 h 1518"/>
                  <a:gd name="T2" fmla="*/ 315 w 1519"/>
                  <a:gd name="T3" fmla="*/ 295 h 1518"/>
                  <a:gd name="T4" fmla="*/ 266 w 1519"/>
                  <a:gd name="T5" fmla="*/ 335 h 1518"/>
                  <a:gd name="T6" fmla="*/ 205 w 1519"/>
                  <a:gd name="T7" fmla="*/ 354 h 1518"/>
                  <a:gd name="T8" fmla="*/ 138 w 1519"/>
                  <a:gd name="T9" fmla="*/ 347 h 1518"/>
                  <a:gd name="T10" fmla="*/ 82 w 1519"/>
                  <a:gd name="T11" fmla="*/ 317 h 1518"/>
                  <a:gd name="T12" fmla="*/ 42 w 1519"/>
                  <a:gd name="T13" fmla="*/ 269 h 1518"/>
                  <a:gd name="T14" fmla="*/ 23 w 1519"/>
                  <a:gd name="T15" fmla="*/ 207 h 1518"/>
                  <a:gd name="T16" fmla="*/ 30 w 1519"/>
                  <a:gd name="T17" fmla="*/ 142 h 1518"/>
                  <a:gd name="T18" fmla="*/ 60 w 1519"/>
                  <a:gd name="T19" fmla="*/ 86 h 1518"/>
                  <a:gd name="T20" fmla="*/ 109 w 1519"/>
                  <a:gd name="T21" fmla="*/ 45 h 1518"/>
                  <a:gd name="T22" fmla="*/ 171 w 1519"/>
                  <a:gd name="T23" fmla="*/ 26 h 1518"/>
                  <a:gd name="T24" fmla="*/ 237 w 1519"/>
                  <a:gd name="T25" fmla="*/ 33 h 1518"/>
                  <a:gd name="T26" fmla="*/ 293 w 1519"/>
                  <a:gd name="T27" fmla="*/ 63 h 1518"/>
                  <a:gd name="T28" fmla="*/ 333 w 1519"/>
                  <a:gd name="T29" fmla="*/ 112 h 1518"/>
                  <a:gd name="T30" fmla="*/ 351 w 1519"/>
                  <a:gd name="T31" fmla="*/ 173 h 1518"/>
                  <a:gd name="T32" fmla="*/ 2 w 1519"/>
                  <a:gd name="T33" fmla="*/ 171 h 1518"/>
                  <a:gd name="T34" fmla="*/ 9 w 1519"/>
                  <a:gd name="T35" fmla="*/ 134 h 1518"/>
                  <a:gd name="T36" fmla="*/ 23 w 1519"/>
                  <a:gd name="T37" fmla="*/ 100 h 1518"/>
                  <a:gd name="T38" fmla="*/ 44 w 1519"/>
                  <a:gd name="T39" fmla="*/ 70 h 1518"/>
                  <a:gd name="T40" fmla="*/ 69 w 1519"/>
                  <a:gd name="T41" fmla="*/ 44 h 1518"/>
                  <a:gd name="T42" fmla="*/ 100 w 1519"/>
                  <a:gd name="T43" fmla="*/ 24 h 1518"/>
                  <a:gd name="T44" fmla="*/ 134 w 1519"/>
                  <a:gd name="T45" fmla="*/ 9 h 1518"/>
                  <a:gd name="T46" fmla="*/ 171 w 1519"/>
                  <a:gd name="T47" fmla="*/ 2 h 1518"/>
                  <a:gd name="T48" fmla="*/ 210 w 1519"/>
                  <a:gd name="T49" fmla="*/ 2 h 1518"/>
                  <a:gd name="T50" fmla="*/ 247 w 1519"/>
                  <a:gd name="T51" fmla="*/ 9 h 1518"/>
                  <a:gd name="T52" fmla="*/ 281 w 1519"/>
                  <a:gd name="T53" fmla="*/ 24 h 1518"/>
                  <a:gd name="T54" fmla="*/ 311 w 1519"/>
                  <a:gd name="T55" fmla="*/ 44 h 1518"/>
                  <a:gd name="T56" fmla="*/ 337 w 1519"/>
                  <a:gd name="T57" fmla="*/ 70 h 1518"/>
                  <a:gd name="T58" fmla="*/ 357 w 1519"/>
                  <a:gd name="T59" fmla="*/ 100 h 1518"/>
                  <a:gd name="T60" fmla="*/ 372 w 1519"/>
                  <a:gd name="T61" fmla="*/ 134 h 1518"/>
                  <a:gd name="T62" fmla="*/ 379 w 1519"/>
                  <a:gd name="T63" fmla="*/ 171 h 1518"/>
                  <a:gd name="T64" fmla="*/ 379 w 1519"/>
                  <a:gd name="T65" fmla="*/ 210 h 1518"/>
                  <a:gd name="T66" fmla="*/ 372 w 1519"/>
                  <a:gd name="T67" fmla="*/ 246 h 1518"/>
                  <a:gd name="T68" fmla="*/ 357 w 1519"/>
                  <a:gd name="T69" fmla="*/ 280 h 1518"/>
                  <a:gd name="T70" fmla="*/ 337 w 1519"/>
                  <a:gd name="T71" fmla="*/ 311 h 1518"/>
                  <a:gd name="T72" fmla="*/ 311 w 1519"/>
                  <a:gd name="T73" fmla="*/ 336 h 1518"/>
                  <a:gd name="T74" fmla="*/ 281 w 1519"/>
                  <a:gd name="T75" fmla="*/ 357 h 1518"/>
                  <a:gd name="T76" fmla="*/ 247 w 1519"/>
                  <a:gd name="T77" fmla="*/ 371 h 1518"/>
                  <a:gd name="T78" fmla="*/ 209 w 1519"/>
                  <a:gd name="T79" fmla="*/ 379 h 1518"/>
                  <a:gd name="T80" fmla="*/ 171 w 1519"/>
                  <a:gd name="T81" fmla="*/ 379 h 1518"/>
                  <a:gd name="T82" fmla="*/ 134 w 1519"/>
                  <a:gd name="T83" fmla="*/ 371 h 1518"/>
                  <a:gd name="T84" fmla="*/ 100 w 1519"/>
                  <a:gd name="T85" fmla="*/ 357 h 1518"/>
                  <a:gd name="T86" fmla="*/ 69 w 1519"/>
                  <a:gd name="T87" fmla="*/ 336 h 1518"/>
                  <a:gd name="T88" fmla="*/ 44 w 1519"/>
                  <a:gd name="T89" fmla="*/ 311 h 1518"/>
                  <a:gd name="T90" fmla="*/ 23 w 1519"/>
                  <a:gd name="T91" fmla="*/ 281 h 1518"/>
                  <a:gd name="T92" fmla="*/ 9 w 1519"/>
                  <a:gd name="T93" fmla="*/ 247 h 1518"/>
                  <a:gd name="T94" fmla="*/ 2 w 1519"/>
                  <a:gd name="T95" fmla="*/ 210 h 1518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19" h="1518">
                    <a:moveTo>
                      <a:pt x="1407" y="759"/>
                    </a:moveTo>
                    <a:lnTo>
                      <a:pt x="1404" y="825"/>
                    </a:lnTo>
                    <a:lnTo>
                      <a:pt x="1395" y="891"/>
                    </a:lnTo>
                    <a:lnTo>
                      <a:pt x="1379" y="954"/>
                    </a:lnTo>
                    <a:lnTo>
                      <a:pt x="1357" y="1014"/>
                    </a:lnTo>
                    <a:lnTo>
                      <a:pt x="1329" y="1072"/>
                    </a:lnTo>
                    <a:lnTo>
                      <a:pt x="1296" y="1127"/>
                    </a:lnTo>
                    <a:lnTo>
                      <a:pt x="1258" y="1178"/>
                    </a:lnTo>
                    <a:lnTo>
                      <a:pt x="1215" y="1224"/>
                    </a:lnTo>
                    <a:lnTo>
                      <a:pt x="1169" y="1268"/>
                    </a:lnTo>
                    <a:lnTo>
                      <a:pt x="1118" y="1306"/>
                    </a:lnTo>
                    <a:lnTo>
                      <a:pt x="1063" y="1338"/>
                    </a:lnTo>
                    <a:lnTo>
                      <a:pt x="1005" y="1366"/>
                    </a:lnTo>
                    <a:lnTo>
                      <a:pt x="946" y="1389"/>
                    </a:lnTo>
                    <a:lnTo>
                      <a:pt x="882" y="1405"/>
                    </a:lnTo>
                    <a:lnTo>
                      <a:pt x="817" y="1414"/>
                    </a:lnTo>
                    <a:lnTo>
                      <a:pt x="749" y="1418"/>
                    </a:lnTo>
                    <a:lnTo>
                      <a:pt x="681" y="1414"/>
                    </a:lnTo>
                    <a:lnTo>
                      <a:pt x="615" y="1404"/>
                    </a:lnTo>
                    <a:lnTo>
                      <a:pt x="552" y="1388"/>
                    </a:lnTo>
                    <a:lnTo>
                      <a:pt x="491" y="1366"/>
                    </a:lnTo>
                    <a:lnTo>
                      <a:pt x="433" y="1338"/>
                    </a:lnTo>
                    <a:lnTo>
                      <a:pt x="379" y="1305"/>
                    </a:lnTo>
                    <a:lnTo>
                      <a:pt x="328" y="1267"/>
                    </a:lnTo>
                    <a:lnTo>
                      <a:pt x="281" y="1224"/>
                    </a:lnTo>
                    <a:lnTo>
                      <a:pt x="238" y="1178"/>
                    </a:lnTo>
                    <a:lnTo>
                      <a:pt x="200" y="1127"/>
                    </a:lnTo>
                    <a:lnTo>
                      <a:pt x="168" y="1073"/>
                    </a:lnTo>
                    <a:lnTo>
                      <a:pt x="140" y="1015"/>
                    </a:lnTo>
                    <a:lnTo>
                      <a:pt x="119" y="954"/>
                    </a:lnTo>
                    <a:lnTo>
                      <a:pt x="102" y="892"/>
                    </a:lnTo>
                    <a:lnTo>
                      <a:pt x="92" y="827"/>
                    </a:lnTo>
                    <a:lnTo>
                      <a:pt x="89" y="760"/>
                    </a:lnTo>
                    <a:lnTo>
                      <a:pt x="92" y="693"/>
                    </a:lnTo>
                    <a:lnTo>
                      <a:pt x="102" y="627"/>
                    </a:lnTo>
                    <a:lnTo>
                      <a:pt x="119" y="565"/>
                    </a:lnTo>
                    <a:lnTo>
                      <a:pt x="140" y="504"/>
                    </a:lnTo>
                    <a:lnTo>
                      <a:pt x="168" y="446"/>
                    </a:lnTo>
                    <a:lnTo>
                      <a:pt x="200" y="392"/>
                    </a:lnTo>
                    <a:lnTo>
                      <a:pt x="238" y="341"/>
                    </a:lnTo>
                    <a:lnTo>
                      <a:pt x="281" y="294"/>
                    </a:lnTo>
                    <a:lnTo>
                      <a:pt x="328" y="252"/>
                    </a:lnTo>
                    <a:lnTo>
                      <a:pt x="379" y="214"/>
                    </a:lnTo>
                    <a:lnTo>
                      <a:pt x="433" y="180"/>
                    </a:lnTo>
                    <a:lnTo>
                      <a:pt x="491" y="151"/>
                    </a:lnTo>
                    <a:lnTo>
                      <a:pt x="552" y="129"/>
                    </a:lnTo>
                    <a:lnTo>
                      <a:pt x="615" y="113"/>
                    </a:lnTo>
                    <a:lnTo>
                      <a:pt x="681" y="103"/>
                    </a:lnTo>
                    <a:lnTo>
                      <a:pt x="749" y="100"/>
                    </a:lnTo>
                    <a:lnTo>
                      <a:pt x="817" y="103"/>
                    </a:lnTo>
                    <a:lnTo>
                      <a:pt x="882" y="113"/>
                    </a:lnTo>
                    <a:lnTo>
                      <a:pt x="946" y="129"/>
                    </a:lnTo>
                    <a:lnTo>
                      <a:pt x="1007" y="151"/>
                    </a:lnTo>
                    <a:lnTo>
                      <a:pt x="1064" y="179"/>
                    </a:lnTo>
                    <a:lnTo>
                      <a:pt x="1118" y="212"/>
                    </a:lnTo>
                    <a:lnTo>
                      <a:pt x="1169" y="250"/>
                    </a:lnTo>
                    <a:lnTo>
                      <a:pt x="1216" y="293"/>
                    </a:lnTo>
                    <a:lnTo>
                      <a:pt x="1258" y="340"/>
                    </a:lnTo>
                    <a:lnTo>
                      <a:pt x="1296" y="391"/>
                    </a:lnTo>
                    <a:lnTo>
                      <a:pt x="1329" y="445"/>
                    </a:lnTo>
                    <a:lnTo>
                      <a:pt x="1357" y="503"/>
                    </a:lnTo>
                    <a:lnTo>
                      <a:pt x="1379" y="563"/>
                    </a:lnTo>
                    <a:lnTo>
                      <a:pt x="1395" y="626"/>
                    </a:lnTo>
                    <a:lnTo>
                      <a:pt x="1404" y="692"/>
                    </a:lnTo>
                    <a:lnTo>
                      <a:pt x="1407" y="759"/>
                    </a:lnTo>
                    <a:close/>
                    <a:moveTo>
                      <a:pt x="0" y="761"/>
                    </a:moveTo>
                    <a:lnTo>
                      <a:pt x="1" y="722"/>
                    </a:lnTo>
                    <a:lnTo>
                      <a:pt x="5" y="684"/>
                    </a:lnTo>
                    <a:lnTo>
                      <a:pt x="9" y="646"/>
                    </a:lnTo>
                    <a:lnTo>
                      <a:pt x="16" y="609"/>
                    </a:lnTo>
                    <a:lnTo>
                      <a:pt x="24" y="572"/>
                    </a:lnTo>
                    <a:lnTo>
                      <a:pt x="34" y="536"/>
                    </a:lnTo>
                    <a:lnTo>
                      <a:pt x="46" y="502"/>
                    </a:lnTo>
                    <a:lnTo>
                      <a:pt x="60" y="467"/>
                    </a:lnTo>
                    <a:lnTo>
                      <a:pt x="75" y="434"/>
                    </a:lnTo>
                    <a:lnTo>
                      <a:pt x="92" y="400"/>
                    </a:lnTo>
                    <a:lnTo>
                      <a:pt x="110" y="369"/>
                    </a:lnTo>
                    <a:lnTo>
                      <a:pt x="130" y="338"/>
                    </a:lnTo>
                    <a:lnTo>
                      <a:pt x="151" y="308"/>
                    </a:lnTo>
                    <a:lnTo>
                      <a:pt x="174" y="279"/>
                    </a:lnTo>
                    <a:lnTo>
                      <a:pt x="198" y="252"/>
                    </a:lnTo>
                    <a:lnTo>
                      <a:pt x="223" y="225"/>
                    </a:lnTo>
                    <a:lnTo>
                      <a:pt x="249" y="200"/>
                    </a:lnTo>
                    <a:lnTo>
                      <a:pt x="276" y="176"/>
                    </a:lnTo>
                    <a:lnTo>
                      <a:pt x="305" y="154"/>
                    </a:lnTo>
                    <a:lnTo>
                      <a:pt x="335" y="132"/>
                    </a:lnTo>
                    <a:lnTo>
                      <a:pt x="366" y="112"/>
                    </a:lnTo>
                    <a:lnTo>
                      <a:pt x="397" y="94"/>
                    </a:lnTo>
                    <a:lnTo>
                      <a:pt x="431" y="76"/>
                    </a:lnTo>
                    <a:lnTo>
                      <a:pt x="464" y="61"/>
                    </a:lnTo>
                    <a:lnTo>
                      <a:pt x="499" y="48"/>
                    </a:lnTo>
                    <a:lnTo>
                      <a:pt x="534" y="35"/>
                    </a:lnTo>
                    <a:lnTo>
                      <a:pt x="570" y="25"/>
                    </a:lnTo>
                    <a:lnTo>
                      <a:pt x="607" y="17"/>
                    </a:lnTo>
                    <a:lnTo>
                      <a:pt x="644" y="10"/>
                    </a:lnTo>
                    <a:lnTo>
                      <a:pt x="682" y="5"/>
                    </a:lnTo>
                    <a:lnTo>
                      <a:pt x="721" y="2"/>
                    </a:lnTo>
                    <a:lnTo>
                      <a:pt x="760" y="0"/>
                    </a:lnTo>
                    <a:lnTo>
                      <a:pt x="799" y="2"/>
                    </a:lnTo>
                    <a:lnTo>
                      <a:pt x="837" y="5"/>
                    </a:lnTo>
                    <a:lnTo>
                      <a:pt x="875" y="10"/>
                    </a:lnTo>
                    <a:lnTo>
                      <a:pt x="913" y="17"/>
                    </a:lnTo>
                    <a:lnTo>
                      <a:pt x="949" y="25"/>
                    </a:lnTo>
                    <a:lnTo>
                      <a:pt x="986" y="35"/>
                    </a:lnTo>
                    <a:lnTo>
                      <a:pt x="1020" y="48"/>
                    </a:lnTo>
                    <a:lnTo>
                      <a:pt x="1055" y="60"/>
                    </a:lnTo>
                    <a:lnTo>
                      <a:pt x="1088" y="76"/>
                    </a:lnTo>
                    <a:lnTo>
                      <a:pt x="1122" y="93"/>
                    </a:lnTo>
                    <a:lnTo>
                      <a:pt x="1153" y="111"/>
                    </a:lnTo>
                    <a:lnTo>
                      <a:pt x="1184" y="132"/>
                    </a:lnTo>
                    <a:lnTo>
                      <a:pt x="1214" y="153"/>
                    </a:lnTo>
                    <a:lnTo>
                      <a:pt x="1243" y="176"/>
                    </a:lnTo>
                    <a:lnTo>
                      <a:pt x="1270" y="199"/>
                    </a:lnTo>
                    <a:lnTo>
                      <a:pt x="1297" y="224"/>
                    </a:lnTo>
                    <a:lnTo>
                      <a:pt x="1321" y="250"/>
                    </a:lnTo>
                    <a:lnTo>
                      <a:pt x="1345" y="278"/>
                    </a:lnTo>
                    <a:lnTo>
                      <a:pt x="1368" y="307"/>
                    </a:lnTo>
                    <a:lnTo>
                      <a:pt x="1389" y="337"/>
                    </a:lnTo>
                    <a:lnTo>
                      <a:pt x="1409" y="367"/>
                    </a:lnTo>
                    <a:lnTo>
                      <a:pt x="1427" y="399"/>
                    </a:lnTo>
                    <a:lnTo>
                      <a:pt x="1444" y="431"/>
                    </a:lnTo>
                    <a:lnTo>
                      <a:pt x="1459" y="465"/>
                    </a:lnTo>
                    <a:lnTo>
                      <a:pt x="1473" y="499"/>
                    </a:lnTo>
                    <a:lnTo>
                      <a:pt x="1485" y="535"/>
                    </a:lnTo>
                    <a:lnTo>
                      <a:pt x="1495" y="571"/>
                    </a:lnTo>
                    <a:lnTo>
                      <a:pt x="1504" y="608"/>
                    </a:lnTo>
                    <a:lnTo>
                      <a:pt x="1510" y="644"/>
                    </a:lnTo>
                    <a:lnTo>
                      <a:pt x="1516" y="683"/>
                    </a:lnTo>
                    <a:lnTo>
                      <a:pt x="1518" y="721"/>
                    </a:lnTo>
                    <a:lnTo>
                      <a:pt x="1519" y="760"/>
                    </a:lnTo>
                    <a:lnTo>
                      <a:pt x="1518" y="799"/>
                    </a:lnTo>
                    <a:lnTo>
                      <a:pt x="1516" y="837"/>
                    </a:lnTo>
                    <a:lnTo>
                      <a:pt x="1510" y="875"/>
                    </a:lnTo>
                    <a:lnTo>
                      <a:pt x="1504" y="912"/>
                    </a:lnTo>
                    <a:lnTo>
                      <a:pt x="1495" y="949"/>
                    </a:lnTo>
                    <a:lnTo>
                      <a:pt x="1485" y="984"/>
                    </a:lnTo>
                    <a:lnTo>
                      <a:pt x="1473" y="1020"/>
                    </a:lnTo>
                    <a:lnTo>
                      <a:pt x="1459" y="1055"/>
                    </a:lnTo>
                    <a:lnTo>
                      <a:pt x="1444" y="1088"/>
                    </a:lnTo>
                    <a:lnTo>
                      <a:pt x="1427" y="1120"/>
                    </a:lnTo>
                    <a:lnTo>
                      <a:pt x="1409" y="1153"/>
                    </a:lnTo>
                    <a:lnTo>
                      <a:pt x="1389" y="1183"/>
                    </a:lnTo>
                    <a:lnTo>
                      <a:pt x="1368" y="1213"/>
                    </a:lnTo>
                    <a:lnTo>
                      <a:pt x="1345" y="1241"/>
                    </a:lnTo>
                    <a:lnTo>
                      <a:pt x="1321" y="1269"/>
                    </a:lnTo>
                    <a:lnTo>
                      <a:pt x="1297" y="1295"/>
                    </a:lnTo>
                    <a:lnTo>
                      <a:pt x="1270" y="1321"/>
                    </a:lnTo>
                    <a:lnTo>
                      <a:pt x="1243" y="1344"/>
                    </a:lnTo>
                    <a:lnTo>
                      <a:pt x="1214" y="1367"/>
                    </a:lnTo>
                    <a:lnTo>
                      <a:pt x="1184" y="1388"/>
                    </a:lnTo>
                    <a:lnTo>
                      <a:pt x="1153" y="1407"/>
                    </a:lnTo>
                    <a:lnTo>
                      <a:pt x="1121" y="1426"/>
                    </a:lnTo>
                    <a:lnTo>
                      <a:pt x="1088" y="1443"/>
                    </a:lnTo>
                    <a:lnTo>
                      <a:pt x="1055" y="1458"/>
                    </a:lnTo>
                    <a:lnTo>
                      <a:pt x="1020" y="1472"/>
                    </a:lnTo>
                    <a:lnTo>
                      <a:pt x="985" y="1483"/>
                    </a:lnTo>
                    <a:lnTo>
                      <a:pt x="949" y="1494"/>
                    </a:lnTo>
                    <a:lnTo>
                      <a:pt x="912" y="1503"/>
                    </a:lnTo>
                    <a:lnTo>
                      <a:pt x="874" y="1509"/>
                    </a:lnTo>
                    <a:lnTo>
                      <a:pt x="836" y="1514"/>
                    </a:lnTo>
                    <a:lnTo>
                      <a:pt x="798" y="1517"/>
                    </a:lnTo>
                    <a:lnTo>
                      <a:pt x="759" y="1518"/>
                    </a:lnTo>
                    <a:lnTo>
                      <a:pt x="720" y="1517"/>
                    </a:lnTo>
                    <a:lnTo>
                      <a:pt x="681" y="1513"/>
                    </a:lnTo>
                    <a:lnTo>
                      <a:pt x="643" y="1509"/>
                    </a:lnTo>
                    <a:lnTo>
                      <a:pt x="606" y="1502"/>
                    </a:lnTo>
                    <a:lnTo>
                      <a:pt x="569" y="1494"/>
                    </a:lnTo>
                    <a:lnTo>
                      <a:pt x="533" y="1483"/>
                    </a:lnTo>
                    <a:lnTo>
                      <a:pt x="498" y="1472"/>
                    </a:lnTo>
                    <a:lnTo>
                      <a:pt x="463" y="1458"/>
                    </a:lnTo>
                    <a:lnTo>
                      <a:pt x="430" y="1443"/>
                    </a:lnTo>
                    <a:lnTo>
                      <a:pt x="397" y="1426"/>
                    </a:lnTo>
                    <a:lnTo>
                      <a:pt x="365" y="1407"/>
                    </a:lnTo>
                    <a:lnTo>
                      <a:pt x="335" y="1388"/>
                    </a:lnTo>
                    <a:lnTo>
                      <a:pt x="305" y="1367"/>
                    </a:lnTo>
                    <a:lnTo>
                      <a:pt x="276" y="1344"/>
                    </a:lnTo>
                    <a:lnTo>
                      <a:pt x="249" y="1321"/>
                    </a:lnTo>
                    <a:lnTo>
                      <a:pt x="222" y="1295"/>
                    </a:lnTo>
                    <a:lnTo>
                      <a:pt x="198" y="1269"/>
                    </a:lnTo>
                    <a:lnTo>
                      <a:pt x="174" y="1241"/>
                    </a:lnTo>
                    <a:lnTo>
                      <a:pt x="151" y="1213"/>
                    </a:lnTo>
                    <a:lnTo>
                      <a:pt x="130" y="1184"/>
                    </a:lnTo>
                    <a:lnTo>
                      <a:pt x="110" y="1153"/>
                    </a:lnTo>
                    <a:lnTo>
                      <a:pt x="92" y="1121"/>
                    </a:lnTo>
                    <a:lnTo>
                      <a:pt x="76" y="1088"/>
                    </a:lnTo>
                    <a:lnTo>
                      <a:pt x="60" y="1055"/>
                    </a:lnTo>
                    <a:lnTo>
                      <a:pt x="47" y="1020"/>
                    </a:lnTo>
                    <a:lnTo>
                      <a:pt x="34" y="986"/>
                    </a:lnTo>
                    <a:lnTo>
                      <a:pt x="24" y="950"/>
                    </a:lnTo>
                    <a:lnTo>
                      <a:pt x="16" y="913"/>
                    </a:lnTo>
                    <a:lnTo>
                      <a:pt x="9" y="876"/>
                    </a:lnTo>
                    <a:lnTo>
                      <a:pt x="5" y="838"/>
                    </a:lnTo>
                    <a:lnTo>
                      <a:pt x="1" y="800"/>
                    </a:lnTo>
                    <a:lnTo>
                      <a:pt x="0" y="761"/>
                    </a:lnTo>
                    <a:close/>
                  </a:path>
                </a:pathLst>
              </a:custGeom>
              <a:solidFill>
                <a:srgbClr val="7A7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8" name="Freeform 115">
                <a:extLst>
                  <a:ext uri="{FF2B5EF4-FFF2-40B4-BE49-F238E27FC236}">
                    <a16:creationId xmlns:a16="http://schemas.microsoft.com/office/drawing/2014/main" id="{31ECD465-AE27-4DE3-87F8-3694CDBA60B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5" y="2503"/>
                <a:ext cx="754" cy="753"/>
              </a:xfrm>
              <a:custGeom>
                <a:avLst/>
                <a:gdLst>
                  <a:gd name="T0" fmla="*/ 344 w 1507"/>
                  <a:gd name="T1" fmla="*/ 237 h 1506"/>
                  <a:gd name="T2" fmla="*/ 314 w 1507"/>
                  <a:gd name="T3" fmla="*/ 293 h 1506"/>
                  <a:gd name="T4" fmla="*/ 265 w 1507"/>
                  <a:gd name="T5" fmla="*/ 334 h 1506"/>
                  <a:gd name="T6" fmla="*/ 202 w 1507"/>
                  <a:gd name="T7" fmla="*/ 353 h 1506"/>
                  <a:gd name="T8" fmla="*/ 136 w 1507"/>
                  <a:gd name="T9" fmla="*/ 346 h 1506"/>
                  <a:gd name="T10" fmla="*/ 80 w 1507"/>
                  <a:gd name="T11" fmla="*/ 316 h 1506"/>
                  <a:gd name="T12" fmla="*/ 40 w 1507"/>
                  <a:gd name="T13" fmla="*/ 267 h 1506"/>
                  <a:gd name="T14" fmla="*/ 20 w 1507"/>
                  <a:gd name="T15" fmla="*/ 206 h 1506"/>
                  <a:gd name="T16" fmla="*/ 27 w 1507"/>
                  <a:gd name="T17" fmla="*/ 139 h 1506"/>
                  <a:gd name="T18" fmla="*/ 57 w 1507"/>
                  <a:gd name="T19" fmla="*/ 83 h 1506"/>
                  <a:gd name="T20" fmla="*/ 106 w 1507"/>
                  <a:gd name="T21" fmla="*/ 43 h 1506"/>
                  <a:gd name="T22" fmla="*/ 169 w 1507"/>
                  <a:gd name="T23" fmla="*/ 24 h 1506"/>
                  <a:gd name="T24" fmla="*/ 235 w 1507"/>
                  <a:gd name="T25" fmla="*/ 30 h 1506"/>
                  <a:gd name="T26" fmla="*/ 291 w 1507"/>
                  <a:gd name="T27" fmla="*/ 61 h 1506"/>
                  <a:gd name="T28" fmla="*/ 331 w 1507"/>
                  <a:gd name="T29" fmla="*/ 110 h 1506"/>
                  <a:gd name="T30" fmla="*/ 351 w 1507"/>
                  <a:gd name="T31" fmla="*/ 171 h 1506"/>
                  <a:gd name="T32" fmla="*/ 1 w 1507"/>
                  <a:gd name="T33" fmla="*/ 170 h 1506"/>
                  <a:gd name="T34" fmla="*/ 9 w 1507"/>
                  <a:gd name="T35" fmla="*/ 133 h 1506"/>
                  <a:gd name="T36" fmla="*/ 23 w 1507"/>
                  <a:gd name="T37" fmla="*/ 99 h 1506"/>
                  <a:gd name="T38" fmla="*/ 43 w 1507"/>
                  <a:gd name="T39" fmla="*/ 69 h 1506"/>
                  <a:gd name="T40" fmla="*/ 69 w 1507"/>
                  <a:gd name="T41" fmla="*/ 44 h 1506"/>
                  <a:gd name="T42" fmla="*/ 99 w 1507"/>
                  <a:gd name="T43" fmla="*/ 23 h 1506"/>
                  <a:gd name="T44" fmla="*/ 132 w 1507"/>
                  <a:gd name="T45" fmla="*/ 9 h 1506"/>
                  <a:gd name="T46" fmla="*/ 169 w 1507"/>
                  <a:gd name="T47" fmla="*/ 1 h 1506"/>
                  <a:gd name="T48" fmla="*/ 208 w 1507"/>
                  <a:gd name="T49" fmla="*/ 1 h 1506"/>
                  <a:gd name="T50" fmla="*/ 245 w 1507"/>
                  <a:gd name="T51" fmla="*/ 9 h 1506"/>
                  <a:gd name="T52" fmla="*/ 278 w 1507"/>
                  <a:gd name="T53" fmla="*/ 23 h 1506"/>
                  <a:gd name="T54" fmla="*/ 308 w 1507"/>
                  <a:gd name="T55" fmla="*/ 44 h 1506"/>
                  <a:gd name="T56" fmla="*/ 334 w 1507"/>
                  <a:gd name="T57" fmla="*/ 69 h 1506"/>
                  <a:gd name="T58" fmla="*/ 354 w 1507"/>
                  <a:gd name="T59" fmla="*/ 99 h 1506"/>
                  <a:gd name="T60" fmla="*/ 369 w 1507"/>
                  <a:gd name="T61" fmla="*/ 133 h 1506"/>
                  <a:gd name="T62" fmla="*/ 376 w 1507"/>
                  <a:gd name="T63" fmla="*/ 170 h 1506"/>
                  <a:gd name="T64" fmla="*/ 376 w 1507"/>
                  <a:gd name="T65" fmla="*/ 208 h 1506"/>
                  <a:gd name="T66" fmla="*/ 369 w 1507"/>
                  <a:gd name="T67" fmla="*/ 244 h 1506"/>
                  <a:gd name="T68" fmla="*/ 354 w 1507"/>
                  <a:gd name="T69" fmla="*/ 278 h 1506"/>
                  <a:gd name="T70" fmla="*/ 334 w 1507"/>
                  <a:gd name="T71" fmla="*/ 308 h 1506"/>
                  <a:gd name="T72" fmla="*/ 309 w 1507"/>
                  <a:gd name="T73" fmla="*/ 334 h 1506"/>
                  <a:gd name="T74" fmla="*/ 279 w 1507"/>
                  <a:gd name="T75" fmla="*/ 354 h 1506"/>
                  <a:gd name="T76" fmla="*/ 245 w 1507"/>
                  <a:gd name="T77" fmla="*/ 368 h 1506"/>
                  <a:gd name="T78" fmla="*/ 208 w 1507"/>
                  <a:gd name="T79" fmla="*/ 376 h 1506"/>
                  <a:gd name="T80" fmla="*/ 170 w 1507"/>
                  <a:gd name="T81" fmla="*/ 376 h 1506"/>
                  <a:gd name="T82" fmla="*/ 133 w 1507"/>
                  <a:gd name="T83" fmla="*/ 368 h 1506"/>
                  <a:gd name="T84" fmla="*/ 99 w 1507"/>
                  <a:gd name="T85" fmla="*/ 354 h 1506"/>
                  <a:gd name="T86" fmla="*/ 69 w 1507"/>
                  <a:gd name="T87" fmla="*/ 334 h 1506"/>
                  <a:gd name="T88" fmla="*/ 43 w 1507"/>
                  <a:gd name="T89" fmla="*/ 308 h 1506"/>
                  <a:gd name="T90" fmla="*/ 23 w 1507"/>
                  <a:gd name="T91" fmla="*/ 278 h 1506"/>
                  <a:gd name="T92" fmla="*/ 9 w 1507"/>
                  <a:gd name="T93" fmla="*/ 245 h 1506"/>
                  <a:gd name="T94" fmla="*/ 1 w 1507"/>
                  <a:gd name="T95" fmla="*/ 208 h 15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1507" h="1506">
                    <a:moveTo>
                      <a:pt x="1405" y="752"/>
                    </a:moveTo>
                    <a:lnTo>
                      <a:pt x="1401" y="820"/>
                    </a:lnTo>
                    <a:lnTo>
                      <a:pt x="1391" y="884"/>
                    </a:lnTo>
                    <a:lnTo>
                      <a:pt x="1375" y="947"/>
                    </a:lnTo>
                    <a:lnTo>
                      <a:pt x="1353" y="1008"/>
                    </a:lnTo>
                    <a:lnTo>
                      <a:pt x="1325" y="1066"/>
                    </a:lnTo>
                    <a:lnTo>
                      <a:pt x="1292" y="1121"/>
                    </a:lnTo>
                    <a:lnTo>
                      <a:pt x="1254" y="1172"/>
                    </a:lnTo>
                    <a:lnTo>
                      <a:pt x="1211" y="1219"/>
                    </a:lnTo>
                    <a:lnTo>
                      <a:pt x="1164" y="1262"/>
                    </a:lnTo>
                    <a:lnTo>
                      <a:pt x="1112" y="1300"/>
                    </a:lnTo>
                    <a:lnTo>
                      <a:pt x="1058" y="1333"/>
                    </a:lnTo>
                    <a:lnTo>
                      <a:pt x="999" y="1362"/>
                    </a:lnTo>
                    <a:lnTo>
                      <a:pt x="938" y="1384"/>
                    </a:lnTo>
                    <a:lnTo>
                      <a:pt x="875" y="1400"/>
                    </a:lnTo>
                    <a:lnTo>
                      <a:pt x="808" y="1411"/>
                    </a:lnTo>
                    <a:lnTo>
                      <a:pt x="740" y="1414"/>
                    </a:lnTo>
                    <a:lnTo>
                      <a:pt x="672" y="1411"/>
                    </a:lnTo>
                    <a:lnTo>
                      <a:pt x="607" y="1400"/>
                    </a:lnTo>
                    <a:lnTo>
                      <a:pt x="543" y="1384"/>
                    </a:lnTo>
                    <a:lnTo>
                      <a:pt x="482" y="1362"/>
                    </a:lnTo>
                    <a:lnTo>
                      <a:pt x="423" y="1335"/>
                    </a:lnTo>
                    <a:lnTo>
                      <a:pt x="369" y="1301"/>
                    </a:lnTo>
                    <a:lnTo>
                      <a:pt x="319" y="1263"/>
                    </a:lnTo>
                    <a:lnTo>
                      <a:pt x="271" y="1219"/>
                    </a:lnTo>
                    <a:lnTo>
                      <a:pt x="229" y="1173"/>
                    </a:lnTo>
                    <a:lnTo>
                      <a:pt x="190" y="1121"/>
                    </a:lnTo>
                    <a:lnTo>
                      <a:pt x="157" y="1067"/>
                    </a:lnTo>
                    <a:lnTo>
                      <a:pt x="129" y="1010"/>
                    </a:lnTo>
                    <a:lnTo>
                      <a:pt x="107" y="949"/>
                    </a:lnTo>
                    <a:lnTo>
                      <a:pt x="91" y="885"/>
                    </a:lnTo>
                    <a:lnTo>
                      <a:pt x="80" y="821"/>
                    </a:lnTo>
                    <a:lnTo>
                      <a:pt x="77" y="753"/>
                    </a:lnTo>
                    <a:lnTo>
                      <a:pt x="80" y="685"/>
                    </a:lnTo>
                    <a:lnTo>
                      <a:pt x="89" y="619"/>
                    </a:lnTo>
                    <a:lnTo>
                      <a:pt x="105" y="556"/>
                    </a:lnTo>
                    <a:lnTo>
                      <a:pt x="129" y="495"/>
                    </a:lnTo>
                    <a:lnTo>
                      <a:pt x="156" y="437"/>
                    </a:lnTo>
                    <a:lnTo>
                      <a:pt x="190" y="383"/>
                    </a:lnTo>
                    <a:lnTo>
                      <a:pt x="228" y="331"/>
                    </a:lnTo>
                    <a:lnTo>
                      <a:pt x="270" y="285"/>
                    </a:lnTo>
                    <a:lnTo>
                      <a:pt x="317" y="241"/>
                    </a:lnTo>
                    <a:lnTo>
                      <a:pt x="369" y="203"/>
                    </a:lnTo>
                    <a:lnTo>
                      <a:pt x="423" y="171"/>
                    </a:lnTo>
                    <a:lnTo>
                      <a:pt x="482" y="142"/>
                    </a:lnTo>
                    <a:lnTo>
                      <a:pt x="543" y="120"/>
                    </a:lnTo>
                    <a:lnTo>
                      <a:pt x="607" y="104"/>
                    </a:lnTo>
                    <a:lnTo>
                      <a:pt x="673" y="94"/>
                    </a:lnTo>
                    <a:lnTo>
                      <a:pt x="741" y="90"/>
                    </a:lnTo>
                    <a:lnTo>
                      <a:pt x="809" y="94"/>
                    </a:lnTo>
                    <a:lnTo>
                      <a:pt x="875" y="104"/>
                    </a:lnTo>
                    <a:lnTo>
                      <a:pt x="938" y="120"/>
                    </a:lnTo>
                    <a:lnTo>
                      <a:pt x="999" y="142"/>
                    </a:lnTo>
                    <a:lnTo>
                      <a:pt x="1058" y="170"/>
                    </a:lnTo>
                    <a:lnTo>
                      <a:pt x="1112" y="203"/>
                    </a:lnTo>
                    <a:lnTo>
                      <a:pt x="1163" y="241"/>
                    </a:lnTo>
                    <a:lnTo>
                      <a:pt x="1210" y="284"/>
                    </a:lnTo>
                    <a:lnTo>
                      <a:pt x="1253" y="331"/>
                    </a:lnTo>
                    <a:lnTo>
                      <a:pt x="1292" y="383"/>
                    </a:lnTo>
                    <a:lnTo>
                      <a:pt x="1324" y="437"/>
                    </a:lnTo>
                    <a:lnTo>
                      <a:pt x="1353" y="495"/>
                    </a:lnTo>
                    <a:lnTo>
                      <a:pt x="1375" y="556"/>
                    </a:lnTo>
                    <a:lnTo>
                      <a:pt x="1391" y="619"/>
                    </a:lnTo>
                    <a:lnTo>
                      <a:pt x="1401" y="684"/>
                    </a:lnTo>
                    <a:lnTo>
                      <a:pt x="1405" y="752"/>
                    </a:lnTo>
                    <a:close/>
                    <a:moveTo>
                      <a:pt x="0" y="754"/>
                    </a:moveTo>
                    <a:lnTo>
                      <a:pt x="1" y="715"/>
                    </a:lnTo>
                    <a:lnTo>
                      <a:pt x="3" y="677"/>
                    </a:lnTo>
                    <a:lnTo>
                      <a:pt x="9" y="640"/>
                    </a:lnTo>
                    <a:lnTo>
                      <a:pt x="14" y="603"/>
                    </a:lnTo>
                    <a:lnTo>
                      <a:pt x="24" y="566"/>
                    </a:lnTo>
                    <a:lnTo>
                      <a:pt x="33" y="530"/>
                    </a:lnTo>
                    <a:lnTo>
                      <a:pt x="46" y="496"/>
                    </a:lnTo>
                    <a:lnTo>
                      <a:pt x="58" y="461"/>
                    </a:lnTo>
                    <a:lnTo>
                      <a:pt x="73" y="428"/>
                    </a:lnTo>
                    <a:lnTo>
                      <a:pt x="91" y="396"/>
                    </a:lnTo>
                    <a:lnTo>
                      <a:pt x="108" y="363"/>
                    </a:lnTo>
                    <a:lnTo>
                      <a:pt x="127" y="333"/>
                    </a:lnTo>
                    <a:lnTo>
                      <a:pt x="149" y="303"/>
                    </a:lnTo>
                    <a:lnTo>
                      <a:pt x="171" y="275"/>
                    </a:lnTo>
                    <a:lnTo>
                      <a:pt x="195" y="248"/>
                    </a:lnTo>
                    <a:lnTo>
                      <a:pt x="220" y="222"/>
                    </a:lnTo>
                    <a:lnTo>
                      <a:pt x="246" y="196"/>
                    </a:lnTo>
                    <a:lnTo>
                      <a:pt x="274" y="173"/>
                    </a:lnTo>
                    <a:lnTo>
                      <a:pt x="301" y="150"/>
                    </a:lnTo>
                    <a:lnTo>
                      <a:pt x="331" y="129"/>
                    </a:lnTo>
                    <a:lnTo>
                      <a:pt x="362" y="110"/>
                    </a:lnTo>
                    <a:lnTo>
                      <a:pt x="393" y="91"/>
                    </a:lnTo>
                    <a:lnTo>
                      <a:pt x="426" y="75"/>
                    </a:lnTo>
                    <a:lnTo>
                      <a:pt x="459" y="60"/>
                    </a:lnTo>
                    <a:lnTo>
                      <a:pt x="494" y="46"/>
                    </a:lnTo>
                    <a:lnTo>
                      <a:pt x="528" y="35"/>
                    </a:lnTo>
                    <a:lnTo>
                      <a:pt x="564" y="25"/>
                    </a:lnTo>
                    <a:lnTo>
                      <a:pt x="601" y="15"/>
                    </a:lnTo>
                    <a:lnTo>
                      <a:pt x="638" y="10"/>
                    </a:lnTo>
                    <a:lnTo>
                      <a:pt x="676" y="4"/>
                    </a:lnTo>
                    <a:lnTo>
                      <a:pt x="714" y="1"/>
                    </a:lnTo>
                    <a:lnTo>
                      <a:pt x="753" y="0"/>
                    </a:lnTo>
                    <a:lnTo>
                      <a:pt x="792" y="1"/>
                    </a:lnTo>
                    <a:lnTo>
                      <a:pt x="830" y="4"/>
                    </a:lnTo>
                    <a:lnTo>
                      <a:pt x="868" y="10"/>
                    </a:lnTo>
                    <a:lnTo>
                      <a:pt x="905" y="15"/>
                    </a:lnTo>
                    <a:lnTo>
                      <a:pt x="942" y="25"/>
                    </a:lnTo>
                    <a:lnTo>
                      <a:pt x="977" y="34"/>
                    </a:lnTo>
                    <a:lnTo>
                      <a:pt x="1012" y="46"/>
                    </a:lnTo>
                    <a:lnTo>
                      <a:pt x="1047" y="60"/>
                    </a:lnTo>
                    <a:lnTo>
                      <a:pt x="1080" y="75"/>
                    </a:lnTo>
                    <a:lnTo>
                      <a:pt x="1112" y="91"/>
                    </a:lnTo>
                    <a:lnTo>
                      <a:pt x="1144" y="110"/>
                    </a:lnTo>
                    <a:lnTo>
                      <a:pt x="1174" y="129"/>
                    </a:lnTo>
                    <a:lnTo>
                      <a:pt x="1204" y="150"/>
                    </a:lnTo>
                    <a:lnTo>
                      <a:pt x="1232" y="173"/>
                    </a:lnTo>
                    <a:lnTo>
                      <a:pt x="1260" y="196"/>
                    </a:lnTo>
                    <a:lnTo>
                      <a:pt x="1286" y="222"/>
                    </a:lnTo>
                    <a:lnTo>
                      <a:pt x="1311" y="248"/>
                    </a:lnTo>
                    <a:lnTo>
                      <a:pt x="1335" y="275"/>
                    </a:lnTo>
                    <a:lnTo>
                      <a:pt x="1358" y="303"/>
                    </a:lnTo>
                    <a:lnTo>
                      <a:pt x="1378" y="333"/>
                    </a:lnTo>
                    <a:lnTo>
                      <a:pt x="1398" y="363"/>
                    </a:lnTo>
                    <a:lnTo>
                      <a:pt x="1416" y="394"/>
                    </a:lnTo>
                    <a:lnTo>
                      <a:pt x="1432" y="428"/>
                    </a:lnTo>
                    <a:lnTo>
                      <a:pt x="1447" y="461"/>
                    </a:lnTo>
                    <a:lnTo>
                      <a:pt x="1461" y="495"/>
                    </a:lnTo>
                    <a:lnTo>
                      <a:pt x="1473" y="529"/>
                    </a:lnTo>
                    <a:lnTo>
                      <a:pt x="1483" y="565"/>
                    </a:lnTo>
                    <a:lnTo>
                      <a:pt x="1491" y="602"/>
                    </a:lnTo>
                    <a:lnTo>
                      <a:pt x="1498" y="639"/>
                    </a:lnTo>
                    <a:lnTo>
                      <a:pt x="1503" y="677"/>
                    </a:lnTo>
                    <a:lnTo>
                      <a:pt x="1506" y="715"/>
                    </a:lnTo>
                    <a:lnTo>
                      <a:pt x="1507" y="753"/>
                    </a:lnTo>
                    <a:lnTo>
                      <a:pt x="1506" y="792"/>
                    </a:lnTo>
                    <a:lnTo>
                      <a:pt x="1504" y="830"/>
                    </a:lnTo>
                    <a:lnTo>
                      <a:pt x="1498" y="867"/>
                    </a:lnTo>
                    <a:lnTo>
                      <a:pt x="1492" y="904"/>
                    </a:lnTo>
                    <a:lnTo>
                      <a:pt x="1483" y="941"/>
                    </a:lnTo>
                    <a:lnTo>
                      <a:pt x="1474" y="976"/>
                    </a:lnTo>
                    <a:lnTo>
                      <a:pt x="1461" y="1011"/>
                    </a:lnTo>
                    <a:lnTo>
                      <a:pt x="1449" y="1045"/>
                    </a:lnTo>
                    <a:lnTo>
                      <a:pt x="1432" y="1079"/>
                    </a:lnTo>
                    <a:lnTo>
                      <a:pt x="1416" y="1111"/>
                    </a:lnTo>
                    <a:lnTo>
                      <a:pt x="1398" y="1142"/>
                    </a:lnTo>
                    <a:lnTo>
                      <a:pt x="1378" y="1173"/>
                    </a:lnTo>
                    <a:lnTo>
                      <a:pt x="1358" y="1202"/>
                    </a:lnTo>
                    <a:lnTo>
                      <a:pt x="1336" y="1231"/>
                    </a:lnTo>
                    <a:lnTo>
                      <a:pt x="1311" y="1259"/>
                    </a:lnTo>
                    <a:lnTo>
                      <a:pt x="1286" y="1285"/>
                    </a:lnTo>
                    <a:lnTo>
                      <a:pt x="1261" y="1309"/>
                    </a:lnTo>
                    <a:lnTo>
                      <a:pt x="1233" y="1333"/>
                    </a:lnTo>
                    <a:lnTo>
                      <a:pt x="1204" y="1355"/>
                    </a:lnTo>
                    <a:lnTo>
                      <a:pt x="1176" y="1377"/>
                    </a:lnTo>
                    <a:lnTo>
                      <a:pt x="1144" y="1397"/>
                    </a:lnTo>
                    <a:lnTo>
                      <a:pt x="1113" y="1414"/>
                    </a:lnTo>
                    <a:lnTo>
                      <a:pt x="1080" y="1431"/>
                    </a:lnTo>
                    <a:lnTo>
                      <a:pt x="1047" y="1446"/>
                    </a:lnTo>
                    <a:lnTo>
                      <a:pt x="1013" y="1460"/>
                    </a:lnTo>
                    <a:lnTo>
                      <a:pt x="977" y="1472"/>
                    </a:lnTo>
                    <a:lnTo>
                      <a:pt x="942" y="1482"/>
                    </a:lnTo>
                    <a:lnTo>
                      <a:pt x="906" y="1490"/>
                    </a:lnTo>
                    <a:lnTo>
                      <a:pt x="869" y="1497"/>
                    </a:lnTo>
                    <a:lnTo>
                      <a:pt x="831" y="1502"/>
                    </a:lnTo>
                    <a:lnTo>
                      <a:pt x="793" y="1505"/>
                    </a:lnTo>
                    <a:lnTo>
                      <a:pt x="754" y="1506"/>
                    </a:lnTo>
                    <a:lnTo>
                      <a:pt x="715" y="1505"/>
                    </a:lnTo>
                    <a:lnTo>
                      <a:pt x="677" y="1502"/>
                    </a:lnTo>
                    <a:lnTo>
                      <a:pt x="639" y="1497"/>
                    </a:lnTo>
                    <a:lnTo>
                      <a:pt x="602" y="1490"/>
                    </a:lnTo>
                    <a:lnTo>
                      <a:pt x="565" y="1482"/>
                    </a:lnTo>
                    <a:lnTo>
                      <a:pt x="529" y="1472"/>
                    </a:lnTo>
                    <a:lnTo>
                      <a:pt x="494" y="1460"/>
                    </a:lnTo>
                    <a:lnTo>
                      <a:pt x="460" y="1446"/>
                    </a:lnTo>
                    <a:lnTo>
                      <a:pt x="426" y="1431"/>
                    </a:lnTo>
                    <a:lnTo>
                      <a:pt x="393" y="1415"/>
                    </a:lnTo>
                    <a:lnTo>
                      <a:pt x="362" y="1397"/>
                    </a:lnTo>
                    <a:lnTo>
                      <a:pt x="331" y="1377"/>
                    </a:lnTo>
                    <a:lnTo>
                      <a:pt x="302" y="1356"/>
                    </a:lnTo>
                    <a:lnTo>
                      <a:pt x="274" y="1333"/>
                    </a:lnTo>
                    <a:lnTo>
                      <a:pt x="246" y="1310"/>
                    </a:lnTo>
                    <a:lnTo>
                      <a:pt x="220" y="1285"/>
                    </a:lnTo>
                    <a:lnTo>
                      <a:pt x="195" y="1259"/>
                    </a:lnTo>
                    <a:lnTo>
                      <a:pt x="171" y="1232"/>
                    </a:lnTo>
                    <a:lnTo>
                      <a:pt x="149" y="1203"/>
                    </a:lnTo>
                    <a:lnTo>
                      <a:pt x="129" y="1174"/>
                    </a:lnTo>
                    <a:lnTo>
                      <a:pt x="109" y="1143"/>
                    </a:lnTo>
                    <a:lnTo>
                      <a:pt x="91" y="1112"/>
                    </a:lnTo>
                    <a:lnTo>
                      <a:pt x="73" y="1080"/>
                    </a:lnTo>
                    <a:lnTo>
                      <a:pt x="58" y="1047"/>
                    </a:lnTo>
                    <a:lnTo>
                      <a:pt x="46" y="1012"/>
                    </a:lnTo>
                    <a:lnTo>
                      <a:pt x="33" y="977"/>
                    </a:lnTo>
                    <a:lnTo>
                      <a:pt x="24" y="942"/>
                    </a:lnTo>
                    <a:lnTo>
                      <a:pt x="14" y="905"/>
                    </a:lnTo>
                    <a:lnTo>
                      <a:pt x="9" y="868"/>
                    </a:lnTo>
                    <a:lnTo>
                      <a:pt x="3" y="831"/>
                    </a:lnTo>
                    <a:lnTo>
                      <a:pt x="1" y="793"/>
                    </a:lnTo>
                    <a:lnTo>
                      <a:pt x="0" y="754"/>
                    </a:lnTo>
                    <a:close/>
                  </a:path>
                </a:pathLst>
              </a:custGeom>
              <a:solidFill>
                <a:srgbClr val="8484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49" name="Freeform 116">
                <a:extLst>
                  <a:ext uri="{FF2B5EF4-FFF2-40B4-BE49-F238E27FC236}">
                    <a16:creationId xmlns:a16="http://schemas.microsoft.com/office/drawing/2014/main" id="{9DB3E90D-C018-4EEF-B33D-9A512EE57C6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7" y="2505"/>
                <a:ext cx="749" cy="748"/>
              </a:xfrm>
              <a:custGeom>
                <a:avLst/>
                <a:gdLst>
                  <a:gd name="T0" fmla="*/ 347 w 1499"/>
                  <a:gd name="T1" fmla="*/ 220 h 1497"/>
                  <a:gd name="T2" fmla="*/ 330 w 1499"/>
                  <a:gd name="T3" fmla="*/ 265 h 1497"/>
                  <a:gd name="T4" fmla="*/ 301 w 1499"/>
                  <a:gd name="T5" fmla="*/ 304 h 1497"/>
                  <a:gd name="T6" fmla="*/ 263 w 1499"/>
                  <a:gd name="T7" fmla="*/ 333 h 1497"/>
                  <a:gd name="T8" fmla="*/ 217 w 1499"/>
                  <a:gd name="T9" fmla="*/ 350 h 1497"/>
                  <a:gd name="T10" fmla="*/ 167 w 1499"/>
                  <a:gd name="T11" fmla="*/ 352 h 1497"/>
                  <a:gd name="T12" fmla="*/ 119 w 1499"/>
                  <a:gd name="T13" fmla="*/ 340 h 1497"/>
                  <a:gd name="T14" fmla="*/ 77 w 1499"/>
                  <a:gd name="T15" fmla="*/ 315 h 1497"/>
                  <a:gd name="T16" fmla="*/ 45 w 1499"/>
                  <a:gd name="T17" fmla="*/ 280 h 1497"/>
                  <a:gd name="T18" fmla="*/ 24 w 1499"/>
                  <a:gd name="T19" fmla="*/ 236 h 1497"/>
                  <a:gd name="T20" fmla="*/ 16 w 1499"/>
                  <a:gd name="T21" fmla="*/ 187 h 1497"/>
                  <a:gd name="T22" fmla="*/ 24 w 1499"/>
                  <a:gd name="T23" fmla="*/ 137 h 1497"/>
                  <a:gd name="T24" fmla="*/ 45 w 1499"/>
                  <a:gd name="T25" fmla="*/ 94 h 1497"/>
                  <a:gd name="T26" fmla="*/ 77 w 1499"/>
                  <a:gd name="T27" fmla="*/ 58 h 1497"/>
                  <a:gd name="T28" fmla="*/ 118 w 1499"/>
                  <a:gd name="T29" fmla="*/ 33 h 1497"/>
                  <a:gd name="T30" fmla="*/ 166 w 1499"/>
                  <a:gd name="T31" fmla="*/ 21 h 1497"/>
                  <a:gd name="T32" fmla="*/ 217 w 1499"/>
                  <a:gd name="T33" fmla="*/ 23 h 1497"/>
                  <a:gd name="T34" fmla="*/ 263 w 1499"/>
                  <a:gd name="T35" fmla="*/ 40 h 1497"/>
                  <a:gd name="T36" fmla="*/ 301 w 1499"/>
                  <a:gd name="T37" fmla="*/ 69 h 1497"/>
                  <a:gd name="T38" fmla="*/ 330 w 1499"/>
                  <a:gd name="T39" fmla="*/ 107 h 1497"/>
                  <a:gd name="T40" fmla="*/ 347 w 1499"/>
                  <a:gd name="T41" fmla="*/ 153 h 1497"/>
                  <a:gd name="T42" fmla="*/ 0 w 1499"/>
                  <a:gd name="T43" fmla="*/ 187 h 1497"/>
                  <a:gd name="T44" fmla="*/ 8 w 1499"/>
                  <a:gd name="T45" fmla="*/ 132 h 1497"/>
                  <a:gd name="T46" fmla="*/ 31 w 1499"/>
                  <a:gd name="T47" fmla="*/ 83 h 1497"/>
                  <a:gd name="T48" fmla="*/ 68 w 1499"/>
                  <a:gd name="T49" fmla="*/ 43 h 1497"/>
                  <a:gd name="T50" fmla="*/ 114 w 1499"/>
                  <a:gd name="T51" fmla="*/ 14 h 1497"/>
                  <a:gd name="T52" fmla="*/ 167 w 1499"/>
                  <a:gd name="T53" fmla="*/ 0 h 1497"/>
                  <a:gd name="T54" fmla="*/ 206 w 1499"/>
                  <a:gd name="T55" fmla="*/ 0 h 1497"/>
                  <a:gd name="T56" fmla="*/ 233 w 1499"/>
                  <a:gd name="T57" fmla="*/ 6 h 1497"/>
                  <a:gd name="T58" fmla="*/ 260 w 1499"/>
                  <a:gd name="T59" fmla="*/ 14 h 1497"/>
                  <a:gd name="T60" fmla="*/ 284 w 1499"/>
                  <a:gd name="T61" fmla="*/ 27 h 1497"/>
                  <a:gd name="T62" fmla="*/ 306 w 1499"/>
                  <a:gd name="T63" fmla="*/ 43 h 1497"/>
                  <a:gd name="T64" fmla="*/ 325 w 1499"/>
                  <a:gd name="T65" fmla="*/ 61 h 1497"/>
                  <a:gd name="T66" fmla="*/ 342 w 1499"/>
                  <a:gd name="T67" fmla="*/ 82 h 1497"/>
                  <a:gd name="T68" fmla="*/ 356 w 1499"/>
                  <a:gd name="T69" fmla="*/ 106 h 1497"/>
                  <a:gd name="T70" fmla="*/ 366 w 1499"/>
                  <a:gd name="T71" fmla="*/ 131 h 1497"/>
                  <a:gd name="T72" fmla="*/ 372 w 1499"/>
                  <a:gd name="T73" fmla="*/ 158 h 1497"/>
                  <a:gd name="T74" fmla="*/ 374 w 1499"/>
                  <a:gd name="T75" fmla="*/ 187 h 1497"/>
                  <a:gd name="T76" fmla="*/ 372 w 1499"/>
                  <a:gd name="T77" fmla="*/ 215 h 1497"/>
                  <a:gd name="T78" fmla="*/ 366 w 1499"/>
                  <a:gd name="T79" fmla="*/ 242 h 1497"/>
                  <a:gd name="T80" fmla="*/ 356 w 1499"/>
                  <a:gd name="T81" fmla="*/ 268 h 1497"/>
                  <a:gd name="T82" fmla="*/ 342 w 1499"/>
                  <a:gd name="T83" fmla="*/ 291 h 1497"/>
                  <a:gd name="T84" fmla="*/ 325 w 1499"/>
                  <a:gd name="T85" fmla="*/ 312 h 1497"/>
                  <a:gd name="T86" fmla="*/ 306 w 1499"/>
                  <a:gd name="T87" fmla="*/ 331 h 1497"/>
                  <a:gd name="T88" fmla="*/ 284 w 1499"/>
                  <a:gd name="T89" fmla="*/ 346 h 1497"/>
                  <a:gd name="T90" fmla="*/ 260 w 1499"/>
                  <a:gd name="T91" fmla="*/ 359 h 1497"/>
                  <a:gd name="T92" fmla="*/ 233 w 1499"/>
                  <a:gd name="T93" fmla="*/ 368 h 1497"/>
                  <a:gd name="T94" fmla="*/ 206 w 1499"/>
                  <a:gd name="T95" fmla="*/ 373 h 1497"/>
                  <a:gd name="T96" fmla="*/ 177 w 1499"/>
                  <a:gd name="T97" fmla="*/ 373 h 1497"/>
                  <a:gd name="T98" fmla="*/ 149 w 1499"/>
                  <a:gd name="T99" fmla="*/ 370 h 1497"/>
                  <a:gd name="T100" fmla="*/ 122 w 1499"/>
                  <a:gd name="T101" fmla="*/ 362 h 1497"/>
                  <a:gd name="T102" fmla="*/ 98 w 1499"/>
                  <a:gd name="T103" fmla="*/ 351 h 1497"/>
                  <a:gd name="T104" fmla="*/ 75 w 1499"/>
                  <a:gd name="T105" fmla="*/ 336 h 1497"/>
                  <a:gd name="T106" fmla="*/ 54 w 1499"/>
                  <a:gd name="T107" fmla="*/ 319 h 1497"/>
                  <a:gd name="T108" fmla="*/ 37 w 1499"/>
                  <a:gd name="T109" fmla="*/ 299 h 1497"/>
                  <a:gd name="T110" fmla="*/ 22 w 1499"/>
                  <a:gd name="T111" fmla="*/ 276 h 1497"/>
                  <a:gd name="T112" fmla="*/ 11 w 1499"/>
                  <a:gd name="T113" fmla="*/ 251 h 1497"/>
                  <a:gd name="T114" fmla="*/ 3 w 1499"/>
                  <a:gd name="T115" fmla="*/ 225 h 1497"/>
                  <a:gd name="T116" fmla="*/ 0 w 1499"/>
                  <a:gd name="T117" fmla="*/ 197 h 1497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499" h="1497">
                    <a:moveTo>
                      <a:pt x="1402" y="747"/>
                    </a:moveTo>
                    <a:lnTo>
                      <a:pt x="1398" y="815"/>
                    </a:lnTo>
                    <a:lnTo>
                      <a:pt x="1388" y="880"/>
                    </a:lnTo>
                    <a:lnTo>
                      <a:pt x="1372" y="945"/>
                    </a:lnTo>
                    <a:lnTo>
                      <a:pt x="1350" y="1006"/>
                    </a:lnTo>
                    <a:lnTo>
                      <a:pt x="1321" y="1063"/>
                    </a:lnTo>
                    <a:lnTo>
                      <a:pt x="1288" y="1119"/>
                    </a:lnTo>
                    <a:lnTo>
                      <a:pt x="1250" y="1171"/>
                    </a:lnTo>
                    <a:lnTo>
                      <a:pt x="1207" y="1218"/>
                    </a:lnTo>
                    <a:lnTo>
                      <a:pt x="1160" y="1260"/>
                    </a:lnTo>
                    <a:lnTo>
                      <a:pt x="1109" y="1300"/>
                    </a:lnTo>
                    <a:lnTo>
                      <a:pt x="1054" y="1333"/>
                    </a:lnTo>
                    <a:lnTo>
                      <a:pt x="995" y="1361"/>
                    </a:lnTo>
                    <a:lnTo>
                      <a:pt x="934" y="1384"/>
                    </a:lnTo>
                    <a:lnTo>
                      <a:pt x="871" y="1400"/>
                    </a:lnTo>
                    <a:lnTo>
                      <a:pt x="804" y="1409"/>
                    </a:lnTo>
                    <a:lnTo>
                      <a:pt x="736" y="1413"/>
                    </a:lnTo>
                    <a:lnTo>
                      <a:pt x="668" y="1409"/>
                    </a:lnTo>
                    <a:lnTo>
                      <a:pt x="601" y="1400"/>
                    </a:lnTo>
                    <a:lnTo>
                      <a:pt x="537" y="1383"/>
                    </a:lnTo>
                    <a:lnTo>
                      <a:pt x="476" y="1361"/>
                    </a:lnTo>
                    <a:lnTo>
                      <a:pt x="417" y="1333"/>
                    </a:lnTo>
                    <a:lnTo>
                      <a:pt x="362" y="1300"/>
                    </a:lnTo>
                    <a:lnTo>
                      <a:pt x="310" y="1260"/>
                    </a:lnTo>
                    <a:lnTo>
                      <a:pt x="263" y="1218"/>
                    </a:lnTo>
                    <a:lnTo>
                      <a:pt x="220" y="1171"/>
                    </a:lnTo>
                    <a:lnTo>
                      <a:pt x="181" y="1120"/>
                    </a:lnTo>
                    <a:lnTo>
                      <a:pt x="147" y="1065"/>
                    </a:lnTo>
                    <a:lnTo>
                      <a:pt x="120" y="1006"/>
                    </a:lnTo>
                    <a:lnTo>
                      <a:pt x="97" y="945"/>
                    </a:lnTo>
                    <a:lnTo>
                      <a:pt x="81" y="881"/>
                    </a:lnTo>
                    <a:lnTo>
                      <a:pt x="70" y="816"/>
                    </a:lnTo>
                    <a:lnTo>
                      <a:pt x="67" y="748"/>
                    </a:lnTo>
                    <a:lnTo>
                      <a:pt x="70" y="680"/>
                    </a:lnTo>
                    <a:lnTo>
                      <a:pt x="81" y="614"/>
                    </a:lnTo>
                    <a:lnTo>
                      <a:pt x="97" y="550"/>
                    </a:lnTo>
                    <a:lnTo>
                      <a:pt x="120" y="488"/>
                    </a:lnTo>
                    <a:lnTo>
                      <a:pt x="147" y="431"/>
                    </a:lnTo>
                    <a:lnTo>
                      <a:pt x="181" y="376"/>
                    </a:lnTo>
                    <a:lnTo>
                      <a:pt x="219" y="324"/>
                    </a:lnTo>
                    <a:lnTo>
                      <a:pt x="263" y="276"/>
                    </a:lnTo>
                    <a:lnTo>
                      <a:pt x="310" y="234"/>
                    </a:lnTo>
                    <a:lnTo>
                      <a:pt x="362" y="195"/>
                    </a:lnTo>
                    <a:lnTo>
                      <a:pt x="417" y="161"/>
                    </a:lnTo>
                    <a:lnTo>
                      <a:pt x="475" y="134"/>
                    </a:lnTo>
                    <a:lnTo>
                      <a:pt x="537" y="111"/>
                    </a:lnTo>
                    <a:lnTo>
                      <a:pt x="601" y="94"/>
                    </a:lnTo>
                    <a:lnTo>
                      <a:pt x="667" y="84"/>
                    </a:lnTo>
                    <a:lnTo>
                      <a:pt x="736" y="81"/>
                    </a:lnTo>
                    <a:lnTo>
                      <a:pt x="804" y="84"/>
                    </a:lnTo>
                    <a:lnTo>
                      <a:pt x="871" y="94"/>
                    </a:lnTo>
                    <a:lnTo>
                      <a:pt x="934" y="111"/>
                    </a:lnTo>
                    <a:lnTo>
                      <a:pt x="995" y="134"/>
                    </a:lnTo>
                    <a:lnTo>
                      <a:pt x="1054" y="161"/>
                    </a:lnTo>
                    <a:lnTo>
                      <a:pt x="1109" y="195"/>
                    </a:lnTo>
                    <a:lnTo>
                      <a:pt x="1160" y="234"/>
                    </a:lnTo>
                    <a:lnTo>
                      <a:pt x="1207" y="276"/>
                    </a:lnTo>
                    <a:lnTo>
                      <a:pt x="1251" y="324"/>
                    </a:lnTo>
                    <a:lnTo>
                      <a:pt x="1289" y="376"/>
                    </a:lnTo>
                    <a:lnTo>
                      <a:pt x="1322" y="430"/>
                    </a:lnTo>
                    <a:lnTo>
                      <a:pt x="1350" y="488"/>
                    </a:lnTo>
                    <a:lnTo>
                      <a:pt x="1372" y="550"/>
                    </a:lnTo>
                    <a:lnTo>
                      <a:pt x="1389" y="613"/>
                    </a:lnTo>
                    <a:lnTo>
                      <a:pt x="1398" y="679"/>
                    </a:lnTo>
                    <a:lnTo>
                      <a:pt x="1402" y="747"/>
                    </a:lnTo>
                    <a:close/>
                    <a:moveTo>
                      <a:pt x="0" y="750"/>
                    </a:moveTo>
                    <a:lnTo>
                      <a:pt x="3" y="674"/>
                    </a:lnTo>
                    <a:lnTo>
                      <a:pt x="15" y="599"/>
                    </a:lnTo>
                    <a:lnTo>
                      <a:pt x="33" y="528"/>
                    </a:lnTo>
                    <a:lnTo>
                      <a:pt x="59" y="459"/>
                    </a:lnTo>
                    <a:lnTo>
                      <a:pt x="90" y="393"/>
                    </a:lnTo>
                    <a:lnTo>
                      <a:pt x="127" y="332"/>
                    </a:lnTo>
                    <a:lnTo>
                      <a:pt x="170" y="274"/>
                    </a:lnTo>
                    <a:lnTo>
                      <a:pt x="219" y="220"/>
                    </a:lnTo>
                    <a:lnTo>
                      <a:pt x="272" y="172"/>
                    </a:lnTo>
                    <a:lnTo>
                      <a:pt x="328" y="129"/>
                    </a:lnTo>
                    <a:lnTo>
                      <a:pt x="390" y="91"/>
                    </a:lnTo>
                    <a:lnTo>
                      <a:pt x="456" y="59"/>
                    </a:lnTo>
                    <a:lnTo>
                      <a:pt x="524" y="33"/>
                    </a:lnTo>
                    <a:lnTo>
                      <a:pt x="597" y="15"/>
                    </a:lnTo>
                    <a:lnTo>
                      <a:pt x="670" y="3"/>
                    </a:lnTo>
                    <a:lnTo>
                      <a:pt x="748" y="0"/>
                    </a:lnTo>
                    <a:lnTo>
                      <a:pt x="787" y="1"/>
                    </a:lnTo>
                    <a:lnTo>
                      <a:pt x="825" y="3"/>
                    </a:lnTo>
                    <a:lnTo>
                      <a:pt x="862" y="9"/>
                    </a:lnTo>
                    <a:lnTo>
                      <a:pt x="898" y="15"/>
                    </a:lnTo>
                    <a:lnTo>
                      <a:pt x="935" y="24"/>
                    </a:lnTo>
                    <a:lnTo>
                      <a:pt x="971" y="33"/>
                    </a:lnTo>
                    <a:lnTo>
                      <a:pt x="1006" y="46"/>
                    </a:lnTo>
                    <a:lnTo>
                      <a:pt x="1040" y="59"/>
                    </a:lnTo>
                    <a:lnTo>
                      <a:pt x="1072" y="74"/>
                    </a:lnTo>
                    <a:lnTo>
                      <a:pt x="1106" y="91"/>
                    </a:lnTo>
                    <a:lnTo>
                      <a:pt x="1137" y="109"/>
                    </a:lnTo>
                    <a:lnTo>
                      <a:pt x="1167" y="129"/>
                    </a:lnTo>
                    <a:lnTo>
                      <a:pt x="1197" y="150"/>
                    </a:lnTo>
                    <a:lnTo>
                      <a:pt x="1224" y="172"/>
                    </a:lnTo>
                    <a:lnTo>
                      <a:pt x="1252" y="196"/>
                    </a:lnTo>
                    <a:lnTo>
                      <a:pt x="1279" y="220"/>
                    </a:lnTo>
                    <a:lnTo>
                      <a:pt x="1303" y="247"/>
                    </a:lnTo>
                    <a:lnTo>
                      <a:pt x="1327" y="273"/>
                    </a:lnTo>
                    <a:lnTo>
                      <a:pt x="1349" y="302"/>
                    </a:lnTo>
                    <a:lnTo>
                      <a:pt x="1370" y="331"/>
                    </a:lnTo>
                    <a:lnTo>
                      <a:pt x="1389" y="362"/>
                    </a:lnTo>
                    <a:lnTo>
                      <a:pt x="1408" y="393"/>
                    </a:lnTo>
                    <a:lnTo>
                      <a:pt x="1424" y="425"/>
                    </a:lnTo>
                    <a:lnTo>
                      <a:pt x="1439" y="459"/>
                    </a:lnTo>
                    <a:lnTo>
                      <a:pt x="1452" y="492"/>
                    </a:lnTo>
                    <a:lnTo>
                      <a:pt x="1464" y="526"/>
                    </a:lnTo>
                    <a:lnTo>
                      <a:pt x="1474" y="562"/>
                    </a:lnTo>
                    <a:lnTo>
                      <a:pt x="1482" y="599"/>
                    </a:lnTo>
                    <a:lnTo>
                      <a:pt x="1489" y="635"/>
                    </a:lnTo>
                    <a:lnTo>
                      <a:pt x="1494" y="673"/>
                    </a:lnTo>
                    <a:lnTo>
                      <a:pt x="1497" y="711"/>
                    </a:lnTo>
                    <a:lnTo>
                      <a:pt x="1499" y="749"/>
                    </a:lnTo>
                    <a:lnTo>
                      <a:pt x="1497" y="787"/>
                    </a:lnTo>
                    <a:lnTo>
                      <a:pt x="1494" y="825"/>
                    </a:lnTo>
                    <a:lnTo>
                      <a:pt x="1489" y="862"/>
                    </a:lnTo>
                    <a:lnTo>
                      <a:pt x="1482" y="899"/>
                    </a:lnTo>
                    <a:lnTo>
                      <a:pt x="1474" y="936"/>
                    </a:lnTo>
                    <a:lnTo>
                      <a:pt x="1464" y="970"/>
                    </a:lnTo>
                    <a:lnTo>
                      <a:pt x="1452" y="1005"/>
                    </a:lnTo>
                    <a:lnTo>
                      <a:pt x="1439" y="1039"/>
                    </a:lnTo>
                    <a:lnTo>
                      <a:pt x="1424" y="1073"/>
                    </a:lnTo>
                    <a:lnTo>
                      <a:pt x="1408" y="1105"/>
                    </a:lnTo>
                    <a:lnTo>
                      <a:pt x="1389" y="1136"/>
                    </a:lnTo>
                    <a:lnTo>
                      <a:pt x="1370" y="1166"/>
                    </a:lnTo>
                    <a:lnTo>
                      <a:pt x="1349" y="1195"/>
                    </a:lnTo>
                    <a:lnTo>
                      <a:pt x="1327" y="1224"/>
                    </a:lnTo>
                    <a:lnTo>
                      <a:pt x="1303" y="1250"/>
                    </a:lnTo>
                    <a:lnTo>
                      <a:pt x="1279" y="1277"/>
                    </a:lnTo>
                    <a:lnTo>
                      <a:pt x="1252" y="1302"/>
                    </a:lnTo>
                    <a:lnTo>
                      <a:pt x="1226" y="1325"/>
                    </a:lnTo>
                    <a:lnTo>
                      <a:pt x="1197" y="1347"/>
                    </a:lnTo>
                    <a:lnTo>
                      <a:pt x="1167" y="1368"/>
                    </a:lnTo>
                    <a:lnTo>
                      <a:pt x="1137" y="1387"/>
                    </a:lnTo>
                    <a:lnTo>
                      <a:pt x="1106" y="1406"/>
                    </a:lnTo>
                    <a:lnTo>
                      <a:pt x="1073" y="1422"/>
                    </a:lnTo>
                    <a:lnTo>
                      <a:pt x="1040" y="1437"/>
                    </a:lnTo>
                    <a:lnTo>
                      <a:pt x="1007" y="1451"/>
                    </a:lnTo>
                    <a:lnTo>
                      <a:pt x="971" y="1462"/>
                    </a:lnTo>
                    <a:lnTo>
                      <a:pt x="935" y="1472"/>
                    </a:lnTo>
                    <a:lnTo>
                      <a:pt x="900" y="1480"/>
                    </a:lnTo>
                    <a:lnTo>
                      <a:pt x="863" y="1487"/>
                    </a:lnTo>
                    <a:lnTo>
                      <a:pt x="825" y="1492"/>
                    </a:lnTo>
                    <a:lnTo>
                      <a:pt x="787" y="1495"/>
                    </a:lnTo>
                    <a:lnTo>
                      <a:pt x="749" y="1497"/>
                    </a:lnTo>
                    <a:lnTo>
                      <a:pt x="710" y="1495"/>
                    </a:lnTo>
                    <a:lnTo>
                      <a:pt x="671" y="1492"/>
                    </a:lnTo>
                    <a:lnTo>
                      <a:pt x="635" y="1487"/>
                    </a:lnTo>
                    <a:lnTo>
                      <a:pt x="598" y="1480"/>
                    </a:lnTo>
                    <a:lnTo>
                      <a:pt x="561" y="1472"/>
                    </a:lnTo>
                    <a:lnTo>
                      <a:pt x="525" y="1462"/>
                    </a:lnTo>
                    <a:lnTo>
                      <a:pt x="491" y="1451"/>
                    </a:lnTo>
                    <a:lnTo>
                      <a:pt x="457" y="1437"/>
                    </a:lnTo>
                    <a:lnTo>
                      <a:pt x="424" y="1422"/>
                    </a:lnTo>
                    <a:lnTo>
                      <a:pt x="392" y="1406"/>
                    </a:lnTo>
                    <a:lnTo>
                      <a:pt x="360" y="1387"/>
                    </a:lnTo>
                    <a:lnTo>
                      <a:pt x="329" y="1368"/>
                    </a:lnTo>
                    <a:lnTo>
                      <a:pt x="301" y="1347"/>
                    </a:lnTo>
                    <a:lnTo>
                      <a:pt x="272" y="1325"/>
                    </a:lnTo>
                    <a:lnTo>
                      <a:pt x="245" y="1302"/>
                    </a:lnTo>
                    <a:lnTo>
                      <a:pt x="219" y="1277"/>
                    </a:lnTo>
                    <a:lnTo>
                      <a:pt x="195" y="1251"/>
                    </a:lnTo>
                    <a:lnTo>
                      <a:pt x="172" y="1224"/>
                    </a:lnTo>
                    <a:lnTo>
                      <a:pt x="149" y="1196"/>
                    </a:lnTo>
                    <a:lnTo>
                      <a:pt x="128" y="1166"/>
                    </a:lnTo>
                    <a:lnTo>
                      <a:pt x="108" y="1136"/>
                    </a:lnTo>
                    <a:lnTo>
                      <a:pt x="91" y="1105"/>
                    </a:lnTo>
                    <a:lnTo>
                      <a:pt x="74" y="1073"/>
                    </a:lnTo>
                    <a:lnTo>
                      <a:pt x="59" y="1040"/>
                    </a:lnTo>
                    <a:lnTo>
                      <a:pt x="46" y="1006"/>
                    </a:lnTo>
                    <a:lnTo>
                      <a:pt x="35" y="971"/>
                    </a:lnTo>
                    <a:lnTo>
                      <a:pt x="24" y="937"/>
                    </a:lnTo>
                    <a:lnTo>
                      <a:pt x="15" y="900"/>
                    </a:lnTo>
                    <a:lnTo>
                      <a:pt x="9" y="863"/>
                    </a:lnTo>
                    <a:lnTo>
                      <a:pt x="5" y="826"/>
                    </a:lnTo>
                    <a:lnTo>
                      <a:pt x="1" y="788"/>
                    </a:lnTo>
                    <a:lnTo>
                      <a:pt x="0" y="750"/>
                    </a:lnTo>
                    <a:close/>
                  </a:path>
                </a:pathLst>
              </a:custGeom>
              <a:solidFill>
                <a:srgbClr val="919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0" name="Freeform 117">
                <a:extLst>
                  <a:ext uri="{FF2B5EF4-FFF2-40B4-BE49-F238E27FC236}">
                    <a16:creationId xmlns:a16="http://schemas.microsoft.com/office/drawing/2014/main" id="{1360D256-27ED-408F-A908-4352DE1CD6E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39" y="2508"/>
                <a:ext cx="744" cy="742"/>
              </a:xfrm>
              <a:custGeom>
                <a:avLst/>
                <a:gdLst>
                  <a:gd name="T0" fmla="*/ 346 w 1489"/>
                  <a:gd name="T1" fmla="*/ 218 h 1485"/>
                  <a:gd name="T2" fmla="*/ 330 w 1489"/>
                  <a:gd name="T3" fmla="*/ 265 h 1485"/>
                  <a:gd name="T4" fmla="*/ 301 w 1489"/>
                  <a:gd name="T5" fmla="*/ 303 h 1485"/>
                  <a:gd name="T6" fmla="*/ 262 w 1489"/>
                  <a:gd name="T7" fmla="*/ 332 h 1485"/>
                  <a:gd name="T8" fmla="*/ 216 w 1489"/>
                  <a:gd name="T9" fmla="*/ 349 h 1485"/>
                  <a:gd name="T10" fmla="*/ 165 w 1489"/>
                  <a:gd name="T11" fmla="*/ 351 h 1485"/>
                  <a:gd name="T12" fmla="*/ 117 w 1489"/>
                  <a:gd name="T13" fmla="*/ 339 h 1485"/>
                  <a:gd name="T14" fmla="*/ 75 w 1489"/>
                  <a:gd name="T15" fmla="*/ 314 h 1485"/>
                  <a:gd name="T16" fmla="*/ 43 w 1489"/>
                  <a:gd name="T17" fmla="*/ 278 h 1485"/>
                  <a:gd name="T18" fmla="*/ 22 w 1489"/>
                  <a:gd name="T19" fmla="*/ 235 h 1485"/>
                  <a:gd name="T20" fmla="*/ 14 w 1489"/>
                  <a:gd name="T21" fmla="*/ 185 h 1485"/>
                  <a:gd name="T22" fmla="*/ 21 w 1489"/>
                  <a:gd name="T23" fmla="*/ 136 h 1485"/>
                  <a:gd name="T24" fmla="*/ 43 w 1489"/>
                  <a:gd name="T25" fmla="*/ 91 h 1485"/>
                  <a:gd name="T26" fmla="*/ 75 w 1489"/>
                  <a:gd name="T27" fmla="*/ 56 h 1485"/>
                  <a:gd name="T28" fmla="*/ 116 w 1489"/>
                  <a:gd name="T29" fmla="*/ 31 h 1485"/>
                  <a:gd name="T30" fmla="*/ 165 w 1489"/>
                  <a:gd name="T31" fmla="*/ 18 h 1485"/>
                  <a:gd name="T32" fmla="*/ 216 w 1489"/>
                  <a:gd name="T33" fmla="*/ 21 h 1485"/>
                  <a:gd name="T34" fmla="*/ 262 w 1489"/>
                  <a:gd name="T35" fmla="*/ 38 h 1485"/>
                  <a:gd name="T36" fmla="*/ 301 w 1489"/>
                  <a:gd name="T37" fmla="*/ 67 h 1485"/>
                  <a:gd name="T38" fmla="*/ 329 w 1489"/>
                  <a:gd name="T39" fmla="*/ 105 h 1485"/>
                  <a:gd name="T40" fmla="*/ 346 w 1489"/>
                  <a:gd name="T41" fmla="*/ 151 h 1485"/>
                  <a:gd name="T42" fmla="*/ 0 w 1489"/>
                  <a:gd name="T43" fmla="*/ 185 h 1485"/>
                  <a:gd name="T44" fmla="*/ 8 w 1489"/>
                  <a:gd name="T45" fmla="*/ 130 h 1485"/>
                  <a:gd name="T46" fmla="*/ 31 w 1489"/>
                  <a:gd name="T47" fmla="*/ 82 h 1485"/>
                  <a:gd name="T48" fmla="*/ 67 w 1489"/>
                  <a:gd name="T49" fmla="*/ 42 h 1485"/>
                  <a:gd name="T50" fmla="*/ 113 w 1489"/>
                  <a:gd name="T51" fmla="*/ 14 h 1485"/>
                  <a:gd name="T52" fmla="*/ 166 w 1489"/>
                  <a:gd name="T53" fmla="*/ 0 h 1485"/>
                  <a:gd name="T54" fmla="*/ 223 w 1489"/>
                  <a:gd name="T55" fmla="*/ 3 h 1485"/>
                  <a:gd name="T56" fmla="*/ 274 w 1489"/>
                  <a:gd name="T57" fmla="*/ 22 h 1485"/>
                  <a:gd name="T58" fmla="*/ 317 w 1489"/>
                  <a:gd name="T59" fmla="*/ 54 h 1485"/>
                  <a:gd name="T60" fmla="*/ 349 w 1489"/>
                  <a:gd name="T61" fmla="*/ 97 h 1485"/>
                  <a:gd name="T62" fmla="*/ 368 w 1489"/>
                  <a:gd name="T63" fmla="*/ 148 h 1485"/>
                  <a:gd name="T64" fmla="*/ 371 w 1489"/>
                  <a:gd name="T65" fmla="*/ 204 h 1485"/>
                  <a:gd name="T66" fmla="*/ 357 w 1489"/>
                  <a:gd name="T67" fmla="*/ 257 h 1485"/>
                  <a:gd name="T68" fmla="*/ 329 w 1489"/>
                  <a:gd name="T69" fmla="*/ 303 h 1485"/>
                  <a:gd name="T70" fmla="*/ 290 w 1489"/>
                  <a:gd name="T71" fmla="*/ 339 h 1485"/>
                  <a:gd name="T72" fmla="*/ 241 w 1489"/>
                  <a:gd name="T73" fmla="*/ 362 h 1485"/>
                  <a:gd name="T74" fmla="*/ 186 w 1489"/>
                  <a:gd name="T75" fmla="*/ 371 h 1485"/>
                  <a:gd name="T76" fmla="*/ 130 w 1489"/>
                  <a:gd name="T77" fmla="*/ 362 h 1485"/>
                  <a:gd name="T78" fmla="*/ 82 w 1489"/>
                  <a:gd name="T79" fmla="*/ 339 h 1485"/>
                  <a:gd name="T80" fmla="*/ 42 w 1489"/>
                  <a:gd name="T81" fmla="*/ 303 h 1485"/>
                  <a:gd name="T82" fmla="*/ 14 w 1489"/>
                  <a:gd name="T83" fmla="*/ 258 h 1485"/>
                  <a:gd name="T84" fmla="*/ 1 w 1489"/>
                  <a:gd name="T85" fmla="*/ 204 h 148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89" h="1485">
                    <a:moveTo>
                      <a:pt x="1401" y="741"/>
                    </a:moveTo>
                    <a:lnTo>
                      <a:pt x="1398" y="809"/>
                    </a:lnTo>
                    <a:lnTo>
                      <a:pt x="1387" y="875"/>
                    </a:lnTo>
                    <a:lnTo>
                      <a:pt x="1371" y="940"/>
                    </a:lnTo>
                    <a:lnTo>
                      <a:pt x="1348" y="1001"/>
                    </a:lnTo>
                    <a:lnTo>
                      <a:pt x="1320" y="1060"/>
                    </a:lnTo>
                    <a:lnTo>
                      <a:pt x="1286" y="1115"/>
                    </a:lnTo>
                    <a:lnTo>
                      <a:pt x="1248" y="1167"/>
                    </a:lnTo>
                    <a:lnTo>
                      <a:pt x="1204" y="1214"/>
                    </a:lnTo>
                    <a:lnTo>
                      <a:pt x="1157" y="1258"/>
                    </a:lnTo>
                    <a:lnTo>
                      <a:pt x="1105" y="1296"/>
                    </a:lnTo>
                    <a:lnTo>
                      <a:pt x="1050" y="1330"/>
                    </a:lnTo>
                    <a:lnTo>
                      <a:pt x="991" y="1358"/>
                    </a:lnTo>
                    <a:lnTo>
                      <a:pt x="929" y="1381"/>
                    </a:lnTo>
                    <a:lnTo>
                      <a:pt x="865" y="1397"/>
                    </a:lnTo>
                    <a:lnTo>
                      <a:pt x="799" y="1407"/>
                    </a:lnTo>
                    <a:lnTo>
                      <a:pt x="730" y="1410"/>
                    </a:lnTo>
                    <a:lnTo>
                      <a:pt x="660" y="1407"/>
                    </a:lnTo>
                    <a:lnTo>
                      <a:pt x="594" y="1396"/>
                    </a:lnTo>
                    <a:lnTo>
                      <a:pt x="529" y="1380"/>
                    </a:lnTo>
                    <a:lnTo>
                      <a:pt x="468" y="1358"/>
                    </a:lnTo>
                    <a:lnTo>
                      <a:pt x="409" y="1329"/>
                    </a:lnTo>
                    <a:lnTo>
                      <a:pt x="354" y="1296"/>
                    </a:lnTo>
                    <a:lnTo>
                      <a:pt x="302" y="1258"/>
                    </a:lnTo>
                    <a:lnTo>
                      <a:pt x="255" y="1214"/>
                    </a:lnTo>
                    <a:lnTo>
                      <a:pt x="211" y="1167"/>
                    </a:lnTo>
                    <a:lnTo>
                      <a:pt x="172" y="1115"/>
                    </a:lnTo>
                    <a:lnTo>
                      <a:pt x="139" y="1061"/>
                    </a:lnTo>
                    <a:lnTo>
                      <a:pt x="111" y="1002"/>
                    </a:lnTo>
                    <a:lnTo>
                      <a:pt x="88" y="940"/>
                    </a:lnTo>
                    <a:lnTo>
                      <a:pt x="71" y="877"/>
                    </a:lnTo>
                    <a:lnTo>
                      <a:pt x="60" y="810"/>
                    </a:lnTo>
                    <a:lnTo>
                      <a:pt x="57" y="742"/>
                    </a:lnTo>
                    <a:lnTo>
                      <a:pt x="60" y="674"/>
                    </a:lnTo>
                    <a:lnTo>
                      <a:pt x="71" y="607"/>
                    </a:lnTo>
                    <a:lnTo>
                      <a:pt x="87" y="544"/>
                    </a:lnTo>
                    <a:lnTo>
                      <a:pt x="110" y="481"/>
                    </a:lnTo>
                    <a:lnTo>
                      <a:pt x="137" y="423"/>
                    </a:lnTo>
                    <a:lnTo>
                      <a:pt x="172" y="367"/>
                    </a:lnTo>
                    <a:lnTo>
                      <a:pt x="210" y="317"/>
                    </a:lnTo>
                    <a:lnTo>
                      <a:pt x="254" y="268"/>
                    </a:lnTo>
                    <a:lnTo>
                      <a:pt x="301" y="226"/>
                    </a:lnTo>
                    <a:lnTo>
                      <a:pt x="353" y="186"/>
                    </a:lnTo>
                    <a:lnTo>
                      <a:pt x="408" y="153"/>
                    </a:lnTo>
                    <a:lnTo>
                      <a:pt x="467" y="124"/>
                    </a:lnTo>
                    <a:lnTo>
                      <a:pt x="529" y="102"/>
                    </a:lnTo>
                    <a:lnTo>
                      <a:pt x="594" y="85"/>
                    </a:lnTo>
                    <a:lnTo>
                      <a:pt x="660" y="75"/>
                    </a:lnTo>
                    <a:lnTo>
                      <a:pt x="730" y="71"/>
                    </a:lnTo>
                    <a:lnTo>
                      <a:pt x="799" y="75"/>
                    </a:lnTo>
                    <a:lnTo>
                      <a:pt x="864" y="85"/>
                    </a:lnTo>
                    <a:lnTo>
                      <a:pt x="929" y="101"/>
                    </a:lnTo>
                    <a:lnTo>
                      <a:pt x="991" y="124"/>
                    </a:lnTo>
                    <a:lnTo>
                      <a:pt x="1050" y="153"/>
                    </a:lnTo>
                    <a:lnTo>
                      <a:pt x="1105" y="186"/>
                    </a:lnTo>
                    <a:lnTo>
                      <a:pt x="1157" y="224"/>
                    </a:lnTo>
                    <a:lnTo>
                      <a:pt x="1204" y="268"/>
                    </a:lnTo>
                    <a:lnTo>
                      <a:pt x="1247" y="315"/>
                    </a:lnTo>
                    <a:lnTo>
                      <a:pt x="1286" y="367"/>
                    </a:lnTo>
                    <a:lnTo>
                      <a:pt x="1319" y="423"/>
                    </a:lnTo>
                    <a:lnTo>
                      <a:pt x="1348" y="481"/>
                    </a:lnTo>
                    <a:lnTo>
                      <a:pt x="1370" y="542"/>
                    </a:lnTo>
                    <a:lnTo>
                      <a:pt x="1387" y="606"/>
                    </a:lnTo>
                    <a:lnTo>
                      <a:pt x="1398" y="673"/>
                    </a:lnTo>
                    <a:lnTo>
                      <a:pt x="1401" y="741"/>
                    </a:lnTo>
                    <a:close/>
                    <a:moveTo>
                      <a:pt x="0" y="743"/>
                    </a:moveTo>
                    <a:lnTo>
                      <a:pt x="4" y="667"/>
                    </a:lnTo>
                    <a:lnTo>
                      <a:pt x="15" y="594"/>
                    </a:lnTo>
                    <a:lnTo>
                      <a:pt x="34" y="523"/>
                    </a:lnTo>
                    <a:lnTo>
                      <a:pt x="59" y="455"/>
                    </a:lnTo>
                    <a:lnTo>
                      <a:pt x="90" y="389"/>
                    </a:lnTo>
                    <a:lnTo>
                      <a:pt x="127" y="328"/>
                    </a:lnTo>
                    <a:lnTo>
                      <a:pt x="170" y="270"/>
                    </a:lnTo>
                    <a:lnTo>
                      <a:pt x="218" y="217"/>
                    </a:lnTo>
                    <a:lnTo>
                      <a:pt x="270" y="170"/>
                    </a:lnTo>
                    <a:lnTo>
                      <a:pt x="328" y="126"/>
                    </a:lnTo>
                    <a:lnTo>
                      <a:pt x="389" y="90"/>
                    </a:lnTo>
                    <a:lnTo>
                      <a:pt x="454" y="58"/>
                    </a:lnTo>
                    <a:lnTo>
                      <a:pt x="522" y="33"/>
                    </a:lnTo>
                    <a:lnTo>
                      <a:pt x="594" y="15"/>
                    </a:lnTo>
                    <a:lnTo>
                      <a:pt x="667" y="3"/>
                    </a:lnTo>
                    <a:lnTo>
                      <a:pt x="743" y="0"/>
                    </a:lnTo>
                    <a:lnTo>
                      <a:pt x="819" y="3"/>
                    </a:lnTo>
                    <a:lnTo>
                      <a:pt x="893" y="15"/>
                    </a:lnTo>
                    <a:lnTo>
                      <a:pt x="965" y="33"/>
                    </a:lnTo>
                    <a:lnTo>
                      <a:pt x="1034" y="57"/>
                    </a:lnTo>
                    <a:lnTo>
                      <a:pt x="1098" y="90"/>
                    </a:lnTo>
                    <a:lnTo>
                      <a:pt x="1159" y="126"/>
                    </a:lnTo>
                    <a:lnTo>
                      <a:pt x="1217" y="169"/>
                    </a:lnTo>
                    <a:lnTo>
                      <a:pt x="1270" y="217"/>
                    </a:lnTo>
                    <a:lnTo>
                      <a:pt x="1318" y="270"/>
                    </a:lnTo>
                    <a:lnTo>
                      <a:pt x="1361" y="328"/>
                    </a:lnTo>
                    <a:lnTo>
                      <a:pt x="1398" y="389"/>
                    </a:lnTo>
                    <a:lnTo>
                      <a:pt x="1430" y="454"/>
                    </a:lnTo>
                    <a:lnTo>
                      <a:pt x="1455" y="523"/>
                    </a:lnTo>
                    <a:lnTo>
                      <a:pt x="1474" y="593"/>
                    </a:lnTo>
                    <a:lnTo>
                      <a:pt x="1484" y="667"/>
                    </a:lnTo>
                    <a:lnTo>
                      <a:pt x="1489" y="743"/>
                    </a:lnTo>
                    <a:lnTo>
                      <a:pt x="1485" y="819"/>
                    </a:lnTo>
                    <a:lnTo>
                      <a:pt x="1474" y="891"/>
                    </a:lnTo>
                    <a:lnTo>
                      <a:pt x="1455" y="963"/>
                    </a:lnTo>
                    <a:lnTo>
                      <a:pt x="1430" y="1031"/>
                    </a:lnTo>
                    <a:lnTo>
                      <a:pt x="1399" y="1095"/>
                    </a:lnTo>
                    <a:lnTo>
                      <a:pt x="1361" y="1156"/>
                    </a:lnTo>
                    <a:lnTo>
                      <a:pt x="1318" y="1214"/>
                    </a:lnTo>
                    <a:lnTo>
                      <a:pt x="1271" y="1267"/>
                    </a:lnTo>
                    <a:lnTo>
                      <a:pt x="1218" y="1314"/>
                    </a:lnTo>
                    <a:lnTo>
                      <a:pt x="1160" y="1358"/>
                    </a:lnTo>
                    <a:lnTo>
                      <a:pt x="1099" y="1395"/>
                    </a:lnTo>
                    <a:lnTo>
                      <a:pt x="1034" y="1426"/>
                    </a:lnTo>
                    <a:lnTo>
                      <a:pt x="966" y="1451"/>
                    </a:lnTo>
                    <a:lnTo>
                      <a:pt x="894" y="1470"/>
                    </a:lnTo>
                    <a:lnTo>
                      <a:pt x="821" y="1481"/>
                    </a:lnTo>
                    <a:lnTo>
                      <a:pt x="745" y="1485"/>
                    </a:lnTo>
                    <a:lnTo>
                      <a:pt x="668" y="1481"/>
                    </a:lnTo>
                    <a:lnTo>
                      <a:pt x="594" y="1470"/>
                    </a:lnTo>
                    <a:lnTo>
                      <a:pt x="522" y="1451"/>
                    </a:lnTo>
                    <a:lnTo>
                      <a:pt x="454" y="1426"/>
                    </a:lnTo>
                    <a:lnTo>
                      <a:pt x="389" y="1395"/>
                    </a:lnTo>
                    <a:lnTo>
                      <a:pt x="328" y="1358"/>
                    </a:lnTo>
                    <a:lnTo>
                      <a:pt x="270" y="1315"/>
                    </a:lnTo>
                    <a:lnTo>
                      <a:pt x="217" y="1267"/>
                    </a:lnTo>
                    <a:lnTo>
                      <a:pt x="170" y="1214"/>
                    </a:lnTo>
                    <a:lnTo>
                      <a:pt x="127" y="1158"/>
                    </a:lnTo>
                    <a:lnTo>
                      <a:pt x="90" y="1097"/>
                    </a:lnTo>
                    <a:lnTo>
                      <a:pt x="58" y="1032"/>
                    </a:lnTo>
                    <a:lnTo>
                      <a:pt x="34" y="964"/>
                    </a:lnTo>
                    <a:lnTo>
                      <a:pt x="15" y="893"/>
                    </a:lnTo>
                    <a:lnTo>
                      <a:pt x="4" y="819"/>
                    </a:lnTo>
                    <a:lnTo>
                      <a:pt x="0" y="743"/>
                    </a:lnTo>
                    <a:close/>
                  </a:path>
                </a:pathLst>
              </a:custGeom>
              <a:solidFill>
                <a:srgbClr val="9E9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1" name="Freeform 118">
                <a:extLst>
                  <a:ext uri="{FF2B5EF4-FFF2-40B4-BE49-F238E27FC236}">
                    <a16:creationId xmlns:a16="http://schemas.microsoft.com/office/drawing/2014/main" id="{604E8ACD-3E90-446A-8843-71A16CC83A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0" y="2510"/>
                <a:ext cx="739" cy="738"/>
              </a:xfrm>
              <a:custGeom>
                <a:avLst/>
                <a:gdLst>
                  <a:gd name="T0" fmla="*/ 346 w 1478"/>
                  <a:gd name="T1" fmla="*/ 219 h 1476"/>
                  <a:gd name="T2" fmla="*/ 329 w 1478"/>
                  <a:gd name="T3" fmla="*/ 265 h 1476"/>
                  <a:gd name="T4" fmla="*/ 300 w 1478"/>
                  <a:gd name="T5" fmla="*/ 303 h 1476"/>
                  <a:gd name="T6" fmla="*/ 262 w 1478"/>
                  <a:gd name="T7" fmla="*/ 333 h 1476"/>
                  <a:gd name="T8" fmla="*/ 215 w 1478"/>
                  <a:gd name="T9" fmla="*/ 350 h 1476"/>
                  <a:gd name="T10" fmla="*/ 164 w 1478"/>
                  <a:gd name="T11" fmla="*/ 352 h 1476"/>
                  <a:gd name="T12" fmla="*/ 115 w 1478"/>
                  <a:gd name="T13" fmla="*/ 340 h 1476"/>
                  <a:gd name="T14" fmla="*/ 73 w 1478"/>
                  <a:gd name="T15" fmla="*/ 314 h 1476"/>
                  <a:gd name="T16" fmla="*/ 41 w 1478"/>
                  <a:gd name="T17" fmla="*/ 279 h 1476"/>
                  <a:gd name="T18" fmla="*/ 20 w 1478"/>
                  <a:gd name="T19" fmla="*/ 235 h 1476"/>
                  <a:gd name="T20" fmla="*/ 12 w 1478"/>
                  <a:gd name="T21" fmla="*/ 185 h 1476"/>
                  <a:gd name="T22" fmla="*/ 20 w 1478"/>
                  <a:gd name="T23" fmla="*/ 135 h 1476"/>
                  <a:gd name="T24" fmla="*/ 41 w 1478"/>
                  <a:gd name="T25" fmla="*/ 91 h 1476"/>
                  <a:gd name="T26" fmla="*/ 73 w 1478"/>
                  <a:gd name="T27" fmla="*/ 55 h 1476"/>
                  <a:gd name="T28" fmla="*/ 115 w 1478"/>
                  <a:gd name="T29" fmla="*/ 29 h 1476"/>
                  <a:gd name="T30" fmla="*/ 164 w 1478"/>
                  <a:gd name="T31" fmla="*/ 17 h 1476"/>
                  <a:gd name="T32" fmla="*/ 215 w 1478"/>
                  <a:gd name="T33" fmla="*/ 19 h 1476"/>
                  <a:gd name="T34" fmla="*/ 262 w 1478"/>
                  <a:gd name="T35" fmla="*/ 36 h 1476"/>
                  <a:gd name="T36" fmla="*/ 300 w 1478"/>
                  <a:gd name="T37" fmla="*/ 66 h 1476"/>
                  <a:gd name="T38" fmla="*/ 329 w 1478"/>
                  <a:gd name="T39" fmla="*/ 104 h 1476"/>
                  <a:gd name="T40" fmla="*/ 346 w 1478"/>
                  <a:gd name="T41" fmla="*/ 151 h 1476"/>
                  <a:gd name="T42" fmla="*/ 0 w 1478"/>
                  <a:gd name="T43" fmla="*/ 185 h 1476"/>
                  <a:gd name="T44" fmla="*/ 9 w 1478"/>
                  <a:gd name="T45" fmla="*/ 131 h 1476"/>
                  <a:gd name="T46" fmla="*/ 32 w 1478"/>
                  <a:gd name="T47" fmla="*/ 82 h 1476"/>
                  <a:gd name="T48" fmla="*/ 67 w 1478"/>
                  <a:gd name="T49" fmla="*/ 43 h 1476"/>
                  <a:gd name="T50" fmla="*/ 113 w 1478"/>
                  <a:gd name="T51" fmla="*/ 15 h 1476"/>
                  <a:gd name="T52" fmla="*/ 166 w 1478"/>
                  <a:gd name="T53" fmla="*/ 2 h 1476"/>
                  <a:gd name="T54" fmla="*/ 222 w 1478"/>
                  <a:gd name="T55" fmla="*/ 4 h 1476"/>
                  <a:gd name="T56" fmla="*/ 273 w 1478"/>
                  <a:gd name="T57" fmla="*/ 23 h 1476"/>
                  <a:gd name="T58" fmla="*/ 316 w 1478"/>
                  <a:gd name="T59" fmla="*/ 55 h 1476"/>
                  <a:gd name="T60" fmla="*/ 347 w 1478"/>
                  <a:gd name="T61" fmla="*/ 97 h 1476"/>
                  <a:gd name="T62" fmla="*/ 366 w 1478"/>
                  <a:gd name="T63" fmla="*/ 148 h 1476"/>
                  <a:gd name="T64" fmla="*/ 369 w 1478"/>
                  <a:gd name="T65" fmla="*/ 204 h 1476"/>
                  <a:gd name="T66" fmla="*/ 355 w 1478"/>
                  <a:gd name="T67" fmla="*/ 257 h 1476"/>
                  <a:gd name="T68" fmla="*/ 327 w 1478"/>
                  <a:gd name="T69" fmla="*/ 302 h 1476"/>
                  <a:gd name="T70" fmla="*/ 288 w 1478"/>
                  <a:gd name="T71" fmla="*/ 338 h 1476"/>
                  <a:gd name="T72" fmla="*/ 240 w 1478"/>
                  <a:gd name="T73" fmla="*/ 361 h 1476"/>
                  <a:gd name="T74" fmla="*/ 185 w 1478"/>
                  <a:gd name="T75" fmla="*/ 369 h 1476"/>
                  <a:gd name="T76" fmla="*/ 130 w 1478"/>
                  <a:gd name="T77" fmla="*/ 361 h 1476"/>
                  <a:gd name="T78" fmla="*/ 82 w 1478"/>
                  <a:gd name="T79" fmla="*/ 338 h 1476"/>
                  <a:gd name="T80" fmla="*/ 42 w 1478"/>
                  <a:gd name="T81" fmla="*/ 302 h 1476"/>
                  <a:gd name="T82" fmla="*/ 15 w 1478"/>
                  <a:gd name="T83" fmla="*/ 257 h 1476"/>
                  <a:gd name="T84" fmla="*/ 1 w 1478"/>
                  <a:gd name="T85" fmla="*/ 204 h 147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78" h="1476">
                    <a:moveTo>
                      <a:pt x="1398" y="738"/>
                    </a:moveTo>
                    <a:lnTo>
                      <a:pt x="1395" y="806"/>
                    </a:lnTo>
                    <a:lnTo>
                      <a:pt x="1384" y="873"/>
                    </a:lnTo>
                    <a:lnTo>
                      <a:pt x="1367" y="937"/>
                    </a:lnTo>
                    <a:lnTo>
                      <a:pt x="1345" y="999"/>
                    </a:lnTo>
                    <a:lnTo>
                      <a:pt x="1316" y="1058"/>
                    </a:lnTo>
                    <a:lnTo>
                      <a:pt x="1283" y="1113"/>
                    </a:lnTo>
                    <a:lnTo>
                      <a:pt x="1244" y="1165"/>
                    </a:lnTo>
                    <a:lnTo>
                      <a:pt x="1200" y="1212"/>
                    </a:lnTo>
                    <a:lnTo>
                      <a:pt x="1153" y="1256"/>
                    </a:lnTo>
                    <a:lnTo>
                      <a:pt x="1101" y="1295"/>
                    </a:lnTo>
                    <a:lnTo>
                      <a:pt x="1045" y="1329"/>
                    </a:lnTo>
                    <a:lnTo>
                      <a:pt x="986" y="1358"/>
                    </a:lnTo>
                    <a:lnTo>
                      <a:pt x="924" y="1381"/>
                    </a:lnTo>
                    <a:lnTo>
                      <a:pt x="859" y="1397"/>
                    </a:lnTo>
                    <a:lnTo>
                      <a:pt x="792" y="1407"/>
                    </a:lnTo>
                    <a:lnTo>
                      <a:pt x="723" y="1411"/>
                    </a:lnTo>
                    <a:lnTo>
                      <a:pt x="654" y="1407"/>
                    </a:lnTo>
                    <a:lnTo>
                      <a:pt x="586" y="1397"/>
                    </a:lnTo>
                    <a:lnTo>
                      <a:pt x="522" y="1381"/>
                    </a:lnTo>
                    <a:lnTo>
                      <a:pt x="459" y="1358"/>
                    </a:lnTo>
                    <a:lnTo>
                      <a:pt x="401" y="1329"/>
                    </a:lnTo>
                    <a:lnTo>
                      <a:pt x="344" y="1295"/>
                    </a:lnTo>
                    <a:lnTo>
                      <a:pt x="292" y="1256"/>
                    </a:lnTo>
                    <a:lnTo>
                      <a:pt x="245" y="1214"/>
                    </a:lnTo>
                    <a:lnTo>
                      <a:pt x="201" y="1165"/>
                    </a:lnTo>
                    <a:lnTo>
                      <a:pt x="162" y="1113"/>
                    </a:lnTo>
                    <a:lnTo>
                      <a:pt x="129" y="1058"/>
                    </a:lnTo>
                    <a:lnTo>
                      <a:pt x="100" y="999"/>
                    </a:lnTo>
                    <a:lnTo>
                      <a:pt x="78" y="937"/>
                    </a:lnTo>
                    <a:lnTo>
                      <a:pt x="61" y="873"/>
                    </a:lnTo>
                    <a:lnTo>
                      <a:pt x="51" y="806"/>
                    </a:lnTo>
                    <a:lnTo>
                      <a:pt x="47" y="737"/>
                    </a:lnTo>
                    <a:lnTo>
                      <a:pt x="51" y="669"/>
                    </a:lnTo>
                    <a:lnTo>
                      <a:pt x="61" y="602"/>
                    </a:lnTo>
                    <a:lnTo>
                      <a:pt x="77" y="537"/>
                    </a:lnTo>
                    <a:lnTo>
                      <a:pt x="100" y="476"/>
                    </a:lnTo>
                    <a:lnTo>
                      <a:pt x="128" y="417"/>
                    </a:lnTo>
                    <a:lnTo>
                      <a:pt x="162" y="361"/>
                    </a:lnTo>
                    <a:lnTo>
                      <a:pt x="200" y="309"/>
                    </a:lnTo>
                    <a:lnTo>
                      <a:pt x="244" y="261"/>
                    </a:lnTo>
                    <a:lnTo>
                      <a:pt x="292" y="218"/>
                    </a:lnTo>
                    <a:lnTo>
                      <a:pt x="344" y="179"/>
                    </a:lnTo>
                    <a:lnTo>
                      <a:pt x="400" y="144"/>
                    </a:lnTo>
                    <a:lnTo>
                      <a:pt x="459" y="116"/>
                    </a:lnTo>
                    <a:lnTo>
                      <a:pt x="522" y="94"/>
                    </a:lnTo>
                    <a:lnTo>
                      <a:pt x="586" y="76"/>
                    </a:lnTo>
                    <a:lnTo>
                      <a:pt x="654" y="66"/>
                    </a:lnTo>
                    <a:lnTo>
                      <a:pt x="723" y="63"/>
                    </a:lnTo>
                    <a:lnTo>
                      <a:pt x="792" y="66"/>
                    </a:lnTo>
                    <a:lnTo>
                      <a:pt x="859" y="76"/>
                    </a:lnTo>
                    <a:lnTo>
                      <a:pt x="924" y="92"/>
                    </a:lnTo>
                    <a:lnTo>
                      <a:pt x="986" y="116"/>
                    </a:lnTo>
                    <a:lnTo>
                      <a:pt x="1045" y="144"/>
                    </a:lnTo>
                    <a:lnTo>
                      <a:pt x="1101" y="178"/>
                    </a:lnTo>
                    <a:lnTo>
                      <a:pt x="1153" y="217"/>
                    </a:lnTo>
                    <a:lnTo>
                      <a:pt x="1200" y="261"/>
                    </a:lnTo>
                    <a:lnTo>
                      <a:pt x="1244" y="309"/>
                    </a:lnTo>
                    <a:lnTo>
                      <a:pt x="1283" y="361"/>
                    </a:lnTo>
                    <a:lnTo>
                      <a:pt x="1316" y="416"/>
                    </a:lnTo>
                    <a:lnTo>
                      <a:pt x="1345" y="475"/>
                    </a:lnTo>
                    <a:lnTo>
                      <a:pt x="1367" y="537"/>
                    </a:lnTo>
                    <a:lnTo>
                      <a:pt x="1384" y="602"/>
                    </a:lnTo>
                    <a:lnTo>
                      <a:pt x="1395" y="669"/>
                    </a:lnTo>
                    <a:lnTo>
                      <a:pt x="1398" y="738"/>
                    </a:lnTo>
                    <a:close/>
                    <a:moveTo>
                      <a:pt x="0" y="740"/>
                    </a:moveTo>
                    <a:lnTo>
                      <a:pt x="3" y="665"/>
                    </a:lnTo>
                    <a:lnTo>
                      <a:pt x="15" y="591"/>
                    </a:lnTo>
                    <a:lnTo>
                      <a:pt x="33" y="521"/>
                    </a:lnTo>
                    <a:lnTo>
                      <a:pt x="57" y="453"/>
                    </a:lnTo>
                    <a:lnTo>
                      <a:pt x="89" y="389"/>
                    </a:lnTo>
                    <a:lnTo>
                      <a:pt x="125" y="328"/>
                    </a:lnTo>
                    <a:lnTo>
                      <a:pt x="168" y="271"/>
                    </a:lnTo>
                    <a:lnTo>
                      <a:pt x="215" y="218"/>
                    </a:lnTo>
                    <a:lnTo>
                      <a:pt x="268" y="171"/>
                    </a:lnTo>
                    <a:lnTo>
                      <a:pt x="325" y="128"/>
                    </a:lnTo>
                    <a:lnTo>
                      <a:pt x="386" y="90"/>
                    </a:lnTo>
                    <a:lnTo>
                      <a:pt x="450" y="59"/>
                    </a:lnTo>
                    <a:lnTo>
                      <a:pt x="518" y="34"/>
                    </a:lnTo>
                    <a:lnTo>
                      <a:pt x="590" y="15"/>
                    </a:lnTo>
                    <a:lnTo>
                      <a:pt x="663" y="5"/>
                    </a:lnTo>
                    <a:lnTo>
                      <a:pt x="739" y="0"/>
                    </a:lnTo>
                    <a:lnTo>
                      <a:pt x="814" y="4"/>
                    </a:lnTo>
                    <a:lnTo>
                      <a:pt x="888" y="15"/>
                    </a:lnTo>
                    <a:lnTo>
                      <a:pt x="958" y="34"/>
                    </a:lnTo>
                    <a:lnTo>
                      <a:pt x="1026" y="59"/>
                    </a:lnTo>
                    <a:lnTo>
                      <a:pt x="1091" y="90"/>
                    </a:lnTo>
                    <a:lnTo>
                      <a:pt x="1152" y="127"/>
                    </a:lnTo>
                    <a:lnTo>
                      <a:pt x="1208" y="170"/>
                    </a:lnTo>
                    <a:lnTo>
                      <a:pt x="1261" y="217"/>
                    </a:lnTo>
                    <a:lnTo>
                      <a:pt x="1308" y="270"/>
                    </a:lnTo>
                    <a:lnTo>
                      <a:pt x="1351" y="326"/>
                    </a:lnTo>
                    <a:lnTo>
                      <a:pt x="1388" y="387"/>
                    </a:lnTo>
                    <a:lnTo>
                      <a:pt x="1419" y="452"/>
                    </a:lnTo>
                    <a:lnTo>
                      <a:pt x="1444" y="520"/>
                    </a:lnTo>
                    <a:lnTo>
                      <a:pt x="1463" y="590"/>
                    </a:lnTo>
                    <a:lnTo>
                      <a:pt x="1474" y="664"/>
                    </a:lnTo>
                    <a:lnTo>
                      <a:pt x="1478" y="739"/>
                    </a:lnTo>
                    <a:lnTo>
                      <a:pt x="1474" y="814"/>
                    </a:lnTo>
                    <a:lnTo>
                      <a:pt x="1463" y="887"/>
                    </a:lnTo>
                    <a:lnTo>
                      <a:pt x="1444" y="958"/>
                    </a:lnTo>
                    <a:lnTo>
                      <a:pt x="1419" y="1025"/>
                    </a:lnTo>
                    <a:lnTo>
                      <a:pt x="1388" y="1089"/>
                    </a:lnTo>
                    <a:lnTo>
                      <a:pt x="1351" y="1150"/>
                    </a:lnTo>
                    <a:lnTo>
                      <a:pt x="1308" y="1207"/>
                    </a:lnTo>
                    <a:lnTo>
                      <a:pt x="1260" y="1260"/>
                    </a:lnTo>
                    <a:lnTo>
                      <a:pt x="1208" y="1307"/>
                    </a:lnTo>
                    <a:lnTo>
                      <a:pt x="1151" y="1350"/>
                    </a:lnTo>
                    <a:lnTo>
                      <a:pt x="1090" y="1386"/>
                    </a:lnTo>
                    <a:lnTo>
                      <a:pt x="1025" y="1417"/>
                    </a:lnTo>
                    <a:lnTo>
                      <a:pt x="957" y="1443"/>
                    </a:lnTo>
                    <a:lnTo>
                      <a:pt x="887" y="1461"/>
                    </a:lnTo>
                    <a:lnTo>
                      <a:pt x="813" y="1473"/>
                    </a:lnTo>
                    <a:lnTo>
                      <a:pt x="738" y="1476"/>
                    </a:lnTo>
                    <a:lnTo>
                      <a:pt x="662" y="1473"/>
                    </a:lnTo>
                    <a:lnTo>
                      <a:pt x="590" y="1461"/>
                    </a:lnTo>
                    <a:lnTo>
                      <a:pt x="518" y="1443"/>
                    </a:lnTo>
                    <a:lnTo>
                      <a:pt x="450" y="1417"/>
                    </a:lnTo>
                    <a:lnTo>
                      <a:pt x="386" y="1386"/>
                    </a:lnTo>
                    <a:lnTo>
                      <a:pt x="325" y="1350"/>
                    </a:lnTo>
                    <a:lnTo>
                      <a:pt x="268" y="1307"/>
                    </a:lnTo>
                    <a:lnTo>
                      <a:pt x="215" y="1260"/>
                    </a:lnTo>
                    <a:lnTo>
                      <a:pt x="168" y="1208"/>
                    </a:lnTo>
                    <a:lnTo>
                      <a:pt x="125" y="1151"/>
                    </a:lnTo>
                    <a:lnTo>
                      <a:pt x="89" y="1090"/>
                    </a:lnTo>
                    <a:lnTo>
                      <a:pt x="57" y="1026"/>
                    </a:lnTo>
                    <a:lnTo>
                      <a:pt x="33" y="959"/>
                    </a:lnTo>
                    <a:lnTo>
                      <a:pt x="15" y="887"/>
                    </a:lnTo>
                    <a:lnTo>
                      <a:pt x="3" y="815"/>
                    </a:lnTo>
                    <a:lnTo>
                      <a:pt x="0" y="740"/>
                    </a:lnTo>
                    <a:close/>
                  </a:path>
                </a:pathLst>
              </a:custGeom>
              <a:solidFill>
                <a:srgbClr val="AAAA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2" name="Freeform 119">
                <a:extLst>
                  <a:ext uri="{FF2B5EF4-FFF2-40B4-BE49-F238E27FC236}">
                    <a16:creationId xmlns:a16="http://schemas.microsoft.com/office/drawing/2014/main" id="{E46E643E-8616-483E-9E12-CEF6E43D098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2" y="2512"/>
                <a:ext cx="734" cy="734"/>
              </a:xfrm>
              <a:custGeom>
                <a:avLst/>
                <a:gdLst>
                  <a:gd name="T0" fmla="*/ 345 w 1469"/>
                  <a:gd name="T1" fmla="*/ 218 h 1467"/>
                  <a:gd name="T2" fmla="*/ 328 w 1469"/>
                  <a:gd name="T3" fmla="*/ 264 h 1467"/>
                  <a:gd name="T4" fmla="*/ 299 w 1469"/>
                  <a:gd name="T5" fmla="*/ 303 h 1467"/>
                  <a:gd name="T6" fmla="*/ 260 w 1469"/>
                  <a:gd name="T7" fmla="*/ 332 h 1467"/>
                  <a:gd name="T8" fmla="*/ 213 w 1469"/>
                  <a:gd name="T9" fmla="*/ 349 h 1467"/>
                  <a:gd name="T10" fmla="*/ 162 w 1469"/>
                  <a:gd name="T11" fmla="*/ 352 h 1467"/>
                  <a:gd name="T12" fmla="*/ 113 w 1469"/>
                  <a:gd name="T13" fmla="*/ 339 h 1467"/>
                  <a:gd name="T14" fmla="*/ 71 w 1469"/>
                  <a:gd name="T15" fmla="*/ 314 h 1467"/>
                  <a:gd name="T16" fmla="*/ 38 w 1469"/>
                  <a:gd name="T17" fmla="*/ 278 h 1467"/>
                  <a:gd name="T18" fmla="*/ 17 w 1469"/>
                  <a:gd name="T19" fmla="*/ 234 h 1467"/>
                  <a:gd name="T20" fmla="*/ 9 w 1469"/>
                  <a:gd name="T21" fmla="*/ 184 h 1467"/>
                  <a:gd name="T22" fmla="*/ 17 w 1469"/>
                  <a:gd name="T23" fmla="*/ 133 h 1467"/>
                  <a:gd name="T24" fmla="*/ 38 w 1469"/>
                  <a:gd name="T25" fmla="*/ 89 h 1467"/>
                  <a:gd name="T26" fmla="*/ 71 w 1469"/>
                  <a:gd name="T27" fmla="*/ 53 h 1467"/>
                  <a:gd name="T28" fmla="*/ 113 w 1469"/>
                  <a:gd name="T29" fmla="*/ 27 h 1467"/>
                  <a:gd name="T30" fmla="*/ 161 w 1469"/>
                  <a:gd name="T31" fmla="*/ 15 h 1467"/>
                  <a:gd name="T32" fmla="*/ 213 w 1469"/>
                  <a:gd name="T33" fmla="*/ 18 h 1467"/>
                  <a:gd name="T34" fmla="*/ 260 w 1469"/>
                  <a:gd name="T35" fmla="*/ 35 h 1467"/>
                  <a:gd name="T36" fmla="*/ 299 w 1469"/>
                  <a:gd name="T37" fmla="*/ 64 h 1467"/>
                  <a:gd name="T38" fmla="*/ 328 w 1469"/>
                  <a:gd name="T39" fmla="*/ 103 h 1467"/>
                  <a:gd name="T40" fmla="*/ 345 w 1469"/>
                  <a:gd name="T41" fmla="*/ 150 h 1467"/>
                  <a:gd name="T42" fmla="*/ 0 w 1469"/>
                  <a:gd name="T43" fmla="*/ 184 h 1467"/>
                  <a:gd name="T44" fmla="*/ 8 w 1469"/>
                  <a:gd name="T45" fmla="*/ 130 h 1467"/>
                  <a:gd name="T46" fmla="*/ 31 w 1469"/>
                  <a:gd name="T47" fmla="*/ 82 h 1467"/>
                  <a:gd name="T48" fmla="*/ 66 w 1469"/>
                  <a:gd name="T49" fmla="*/ 43 h 1467"/>
                  <a:gd name="T50" fmla="*/ 111 w 1469"/>
                  <a:gd name="T51" fmla="*/ 15 h 1467"/>
                  <a:gd name="T52" fmla="*/ 164 w 1469"/>
                  <a:gd name="T53" fmla="*/ 2 h 1467"/>
                  <a:gd name="T54" fmla="*/ 220 w 1469"/>
                  <a:gd name="T55" fmla="*/ 4 h 1467"/>
                  <a:gd name="T56" fmla="*/ 270 w 1469"/>
                  <a:gd name="T57" fmla="*/ 23 h 1467"/>
                  <a:gd name="T58" fmla="*/ 313 w 1469"/>
                  <a:gd name="T59" fmla="*/ 54 h 1467"/>
                  <a:gd name="T60" fmla="*/ 344 w 1469"/>
                  <a:gd name="T61" fmla="*/ 97 h 1467"/>
                  <a:gd name="T62" fmla="*/ 363 w 1469"/>
                  <a:gd name="T63" fmla="*/ 147 h 1467"/>
                  <a:gd name="T64" fmla="*/ 366 w 1469"/>
                  <a:gd name="T65" fmla="*/ 202 h 1467"/>
                  <a:gd name="T66" fmla="*/ 352 w 1469"/>
                  <a:gd name="T67" fmla="*/ 255 h 1467"/>
                  <a:gd name="T68" fmla="*/ 325 w 1469"/>
                  <a:gd name="T69" fmla="*/ 300 h 1467"/>
                  <a:gd name="T70" fmla="*/ 286 w 1469"/>
                  <a:gd name="T71" fmla="*/ 336 h 1467"/>
                  <a:gd name="T72" fmla="*/ 238 w 1469"/>
                  <a:gd name="T73" fmla="*/ 359 h 1467"/>
                  <a:gd name="T74" fmla="*/ 183 w 1469"/>
                  <a:gd name="T75" fmla="*/ 367 h 1467"/>
                  <a:gd name="T76" fmla="*/ 128 w 1469"/>
                  <a:gd name="T77" fmla="*/ 359 h 1467"/>
                  <a:gd name="T78" fmla="*/ 80 w 1469"/>
                  <a:gd name="T79" fmla="*/ 336 h 1467"/>
                  <a:gd name="T80" fmla="*/ 41 w 1469"/>
                  <a:gd name="T81" fmla="*/ 300 h 1467"/>
                  <a:gd name="T82" fmla="*/ 14 w 1469"/>
                  <a:gd name="T83" fmla="*/ 255 h 1467"/>
                  <a:gd name="T84" fmla="*/ 1 w 1469"/>
                  <a:gd name="T85" fmla="*/ 203 h 146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69" h="1467">
                    <a:moveTo>
                      <a:pt x="1395" y="733"/>
                    </a:moveTo>
                    <a:lnTo>
                      <a:pt x="1392" y="802"/>
                    </a:lnTo>
                    <a:lnTo>
                      <a:pt x="1381" y="869"/>
                    </a:lnTo>
                    <a:lnTo>
                      <a:pt x="1364" y="933"/>
                    </a:lnTo>
                    <a:lnTo>
                      <a:pt x="1341" y="995"/>
                    </a:lnTo>
                    <a:lnTo>
                      <a:pt x="1313" y="1054"/>
                    </a:lnTo>
                    <a:lnTo>
                      <a:pt x="1279" y="1111"/>
                    </a:lnTo>
                    <a:lnTo>
                      <a:pt x="1240" y="1162"/>
                    </a:lnTo>
                    <a:lnTo>
                      <a:pt x="1197" y="1211"/>
                    </a:lnTo>
                    <a:lnTo>
                      <a:pt x="1149" y="1255"/>
                    </a:lnTo>
                    <a:lnTo>
                      <a:pt x="1097" y="1294"/>
                    </a:lnTo>
                    <a:lnTo>
                      <a:pt x="1040" y="1327"/>
                    </a:lnTo>
                    <a:lnTo>
                      <a:pt x="982" y="1356"/>
                    </a:lnTo>
                    <a:lnTo>
                      <a:pt x="920" y="1379"/>
                    </a:lnTo>
                    <a:lnTo>
                      <a:pt x="855" y="1396"/>
                    </a:lnTo>
                    <a:lnTo>
                      <a:pt x="787" y="1407"/>
                    </a:lnTo>
                    <a:lnTo>
                      <a:pt x="718" y="1410"/>
                    </a:lnTo>
                    <a:lnTo>
                      <a:pt x="648" y="1407"/>
                    </a:lnTo>
                    <a:lnTo>
                      <a:pt x="581" y="1396"/>
                    </a:lnTo>
                    <a:lnTo>
                      <a:pt x="515" y="1379"/>
                    </a:lnTo>
                    <a:lnTo>
                      <a:pt x="453" y="1356"/>
                    </a:lnTo>
                    <a:lnTo>
                      <a:pt x="393" y="1327"/>
                    </a:lnTo>
                    <a:lnTo>
                      <a:pt x="337" y="1294"/>
                    </a:lnTo>
                    <a:lnTo>
                      <a:pt x="285" y="1255"/>
                    </a:lnTo>
                    <a:lnTo>
                      <a:pt x="236" y="1211"/>
                    </a:lnTo>
                    <a:lnTo>
                      <a:pt x="193" y="1162"/>
                    </a:lnTo>
                    <a:lnTo>
                      <a:pt x="154" y="1111"/>
                    </a:lnTo>
                    <a:lnTo>
                      <a:pt x="120" y="1054"/>
                    </a:lnTo>
                    <a:lnTo>
                      <a:pt x="91" y="995"/>
                    </a:lnTo>
                    <a:lnTo>
                      <a:pt x="68" y="933"/>
                    </a:lnTo>
                    <a:lnTo>
                      <a:pt x="52" y="869"/>
                    </a:lnTo>
                    <a:lnTo>
                      <a:pt x="42" y="802"/>
                    </a:lnTo>
                    <a:lnTo>
                      <a:pt x="38" y="733"/>
                    </a:lnTo>
                    <a:lnTo>
                      <a:pt x="42" y="664"/>
                    </a:lnTo>
                    <a:lnTo>
                      <a:pt x="52" y="597"/>
                    </a:lnTo>
                    <a:lnTo>
                      <a:pt x="68" y="531"/>
                    </a:lnTo>
                    <a:lnTo>
                      <a:pt x="91" y="469"/>
                    </a:lnTo>
                    <a:lnTo>
                      <a:pt x="120" y="410"/>
                    </a:lnTo>
                    <a:lnTo>
                      <a:pt x="154" y="355"/>
                    </a:lnTo>
                    <a:lnTo>
                      <a:pt x="193" y="302"/>
                    </a:lnTo>
                    <a:lnTo>
                      <a:pt x="236" y="253"/>
                    </a:lnTo>
                    <a:lnTo>
                      <a:pt x="285" y="210"/>
                    </a:lnTo>
                    <a:lnTo>
                      <a:pt x="337" y="170"/>
                    </a:lnTo>
                    <a:lnTo>
                      <a:pt x="392" y="137"/>
                    </a:lnTo>
                    <a:lnTo>
                      <a:pt x="452" y="108"/>
                    </a:lnTo>
                    <a:lnTo>
                      <a:pt x="514" y="85"/>
                    </a:lnTo>
                    <a:lnTo>
                      <a:pt x="580" y="68"/>
                    </a:lnTo>
                    <a:lnTo>
                      <a:pt x="647" y="58"/>
                    </a:lnTo>
                    <a:lnTo>
                      <a:pt x="717" y="54"/>
                    </a:lnTo>
                    <a:lnTo>
                      <a:pt x="786" y="58"/>
                    </a:lnTo>
                    <a:lnTo>
                      <a:pt x="854" y="69"/>
                    </a:lnTo>
                    <a:lnTo>
                      <a:pt x="918" y="85"/>
                    </a:lnTo>
                    <a:lnTo>
                      <a:pt x="982" y="108"/>
                    </a:lnTo>
                    <a:lnTo>
                      <a:pt x="1040" y="137"/>
                    </a:lnTo>
                    <a:lnTo>
                      <a:pt x="1097" y="172"/>
                    </a:lnTo>
                    <a:lnTo>
                      <a:pt x="1149" y="211"/>
                    </a:lnTo>
                    <a:lnTo>
                      <a:pt x="1197" y="255"/>
                    </a:lnTo>
                    <a:lnTo>
                      <a:pt x="1241" y="303"/>
                    </a:lnTo>
                    <a:lnTo>
                      <a:pt x="1280" y="355"/>
                    </a:lnTo>
                    <a:lnTo>
                      <a:pt x="1313" y="410"/>
                    </a:lnTo>
                    <a:lnTo>
                      <a:pt x="1342" y="470"/>
                    </a:lnTo>
                    <a:lnTo>
                      <a:pt x="1365" y="532"/>
                    </a:lnTo>
                    <a:lnTo>
                      <a:pt x="1381" y="597"/>
                    </a:lnTo>
                    <a:lnTo>
                      <a:pt x="1392" y="664"/>
                    </a:lnTo>
                    <a:lnTo>
                      <a:pt x="1395" y="733"/>
                    </a:lnTo>
                    <a:close/>
                    <a:moveTo>
                      <a:pt x="0" y="734"/>
                    </a:moveTo>
                    <a:lnTo>
                      <a:pt x="4" y="659"/>
                    </a:lnTo>
                    <a:lnTo>
                      <a:pt x="15" y="588"/>
                    </a:lnTo>
                    <a:lnTo>
                      <a:pt x="33" y="517"/>
                    </a:lnTo>
                    <a:lnTo>
                      <a:pt x="57" y="450"/>
                    </a:lnTo>
                    <a:lnTo>
                      <a:pt x="88" y="386"/>
                    </a:lnTo>
                    <a:lnTo>
                      <a:pt x="125" y="326"/>
                    </a:lnTo>
                    <a:lnTo>
                      <a:pt x="166" y="270"/>
                    </a:lnTo>
                    <a:lnTo>
                      <a:pt x="213" y="217"/>
                    </a:lnTo>
                    <a:lnTo>
                      <a:pt x="266" y="169"/>
                    </a:lnTo>
                    <a:lnTo>
                      <a:pt x="323" y="127"/>
                    </a:lnTo>
                    <a:lnTo>
                      <a:pt x="383" y="90"/>
                    </a:lnTo>
                    <a:lnTo>
                      <a:pt x="447" y="59"/>
                    </a:lnTo>
                    <a:lnTo>
                      <a:pt x="515" y="34"/>
                    </a:lnTo>
                    <a:lnTo>
                      <a:pt x="585" y="16"/>
                    </a:lnTo>
                    <a:lnTo>
                      <a:pt x="658" y="5"/>
                    </a:lnTo>
                    <a:lnTo>
                      <a:pt x="734" y="0"/>
                    </a:lnTo>
                    <a:lnTo>
                      <a:pt x="809" y="3"/>
                    </a:lnTo>
                    <a:lnTo>
                      <a:pt x="881" y="15"/>
                    </a:lnTo>
                    <a:lnTo>
                      <a:pt x="952" y="33"/>
                    </a:lnTo>
                    <a:lnTo>
                      <a:pt x="1020" y="59"/>
                    </a:lnTo>
                    <a:lnTo>
                      <a:pt x="1083" y="90"/>
                    </a:lnTo>
                    <a:lnTo>
                      <a:pt x="1144" y="127"/>
                    </a:lnTo>
                    <a:lnTo>
                      <a:pt x="1201" y="168"/>
                    </a:lnTo>
                    <a:lnTo>
                      <a:pt x="1252" y="215"/>
                    </a:lnTo>
                    <a:lnTo>
                      <a:pt x="1300" y="268"/>
                    </a:lnTo>
                    <a:lnTo>
                      <a:pt x="1342" y="325"/>
                    </a:lnTo>
                    <a:lnTo>
                      <a:pt x="1379" y="385"/>
                    </a:lnTo>
                    <a:lnTo>
                      <a:pt x="1410" y="449"/>
                    </a:lnTo>
                    <a:lnTo>
                      <a:pt x="1436" y="516"/>
                    </a:lnTo>
                    <a:lnTo>
                      <a:pt x="1454" y="586"/>
                    </a:lnTo>
                    <a:lnTo>
                      <a:pt x="1465" y="658"/>
                    </a:lnTo>
                    <a:lnTo>
                      <a:pt x="1469" y="733"/>
                    </a:lnTo>
                    <a:lnTo>
                      <a:pt x="1465" y="808"/>
                    </a:lnTo>
                    <a:lnTo>
                      <a:pt x="1454" y="880"/>
                    </a:lnTo>
                    <a:lnTo>
                      <a:pt x="1436" y="950"/>
                    </a:lnTo>
                    <a:lnTo>
                      <a:pt x="1410" y="1018"/>
                    </a:lnTo>
                    <a:lnTo>
                      <a:pt x="1379" y="1082"/>
                    </a:lnTo>
                    <a:lnTo>
                      <a:pt x="1342" y="1143"/>
                    </a:lnTo>
                    <a:lnTo>
                      <a:pt x="1300" y="1199"/>
                    </a:lnTo>
                    <a:lnTo>
                      <a:pt x="1252" y="1251"/>
                    </a:lnTo>
                    <a:lnTo>
                      <a:pt x="1201" y="1298"/>
                    </a:lnTo>
                    <a:lnTo>
                      <a:pt x="1144" y="1341"/>
                    </a:lnTo>
                    <a:lnTo>
                      <a:pt x="1083" y="1378"/>
                    </a:lnTo>
                    <a:lnTo>
                      <a:pt x="1019" y="1409"/>
                    </a:lnTo>
                    <a:lnTo>
                      <a:pt x="952" y="1433"/>
                    </a:lnTo>
                    <a:lnTo>
                      <a:pt x="880" y="1452"/>
                    </a:lnTo>
                    <a:lnTo>
                      <a:pt x="808" y="1463"/>
                    </a:lnTo>
                    <a:lnTo>
                      <a:pt x="733" y="1467"/>
                    </a:lnTo>
                    <a:lnTo>
                      <a:pt x="658" y="1463"/>
                    </a:lnTo>
                    <a:lnTo>
                      <a:pt x="584" y="1452"/>
                    </a:lnTo>
                    <a:lnTo>
                      <a:pt x="514" y="1433"/>
                    </a:lnTo>
                    <a:lnTo>
                      <a:pt x="447" y="1409"/>
                    </a:lnTo>
                    <a:lnTo>
                      <a:pt x="383" y="1378"/>
                    </a:lnTo>
                    <a:lnTo>
                      <a:pt x="322" y="1341"/>
                    </a:lnTo>
                    <a:lnTo>
                      <a:pt x="265" y="1298"/>
                    </a:lnTo>
                    <a:lnTo>
                      <a:pt x="213" y="1251"/>
                    </a:lnTo>
                    <a:lnTo>
                      <a:pt x="166" y="1199"/>
                    </a:lnTo>
                    <a:lnTo>
                      <a:pt x="125" y="1143"/>
                    </a:lnTo>
                    <a:lnTo>
                      <a:pt x="88" y="1083"/>
                    </a:lnTo>
                    <a:lnTo>
                      <a:pt x="57" y="1018"/>
                    </a:lnTo>
                    <a:lnTo>
                      <a:pt x="33" y="952"/>
                    </a:lnTo>
                    <a:lnTo>
                      <a:pt x="15" y="881"/>
                    </a:lnTo>
                    <a:lnTo>
                      <a:pt x="4" y="809"/>
                    </a:lnTo>
                    <a:lnTo>
                      <a:pt x="0" y="734"/>
                    </a:lnTo>
                    <a:close/>
                  </a:path>
                </a:pathLst>
              </a:custGeom>
              <a:solidFill>
                <a:srgbClr val="B5B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3" name="Freeform 120">
                <a:extLst>
                  <a:ext uri="{FF2B5EF4-FFF2-40B4-BE49-F238E27FC236}">
                    <a16:creationId xmlns:a16="http://schemas.microsoft.com/office/drawing/2014/main" id="{B9F795DC-D52C-49DC-8378-73B2DFB0176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3" y="2515"/>
                <a:ext cx="730" cy="728"/>
              </a:xfrm>
              <a:custGeom>
                <a:avLst/>
                <a:gdLst>
                  <a:gd name="T0" fmla="*/ 345 w 1459"/>
                  <a:gd name="T1" fmla="*/ 216 h 1455"/>
                  <a:gd name="T2" fmla="*/ 328 w 1459"/>
                  <a:gd name="T3" fmla="*/ 263 h 1455"/>
                  <a:gd name="T4" fmla="*/ 299 w 1459"/>
                  <a:gd name="T5" fmla="*/ 302 h 1455"/>
                  <a:gd name="T6" fmla="*/ 260 w 1459"/>
                  <a:gd name="T7" fmla="*/ 332 h 1455"/>
                  <a:gd name="T8" fmla="*/ 213 w 1459"/>
                  <a:gd name="T9" fmla="*/ 349 h 1455"/>
                  <a:gd name="T10" fmla="*/ 161 w 1459"/>
                  <a:gd name="T11" fmla="*/ 351 h 1455"/>
                  <a:gd name="T12" fmla="*/ 112 w 1459"/>
                  <a:gd name="T13" fmla="*/ 339 h 1455"/>
                  <a:gd name="T14" fmla="*/ 70 w 1459"/>
                  <a:gd name="T15" fmla="*/ 313 h 1455"/>
                  <a:gd name="T16" fmla="*/ 37 w 1459"/>
                  <a:gd name="T17" fmla="*/ 277 h 1455"/>
                  <a:gd name="T18" fmla="*/ 15 w 1459"/>
                  <a:gd name="T19" fmla="*/ 233 h 1455"/>
                  <a:gd name="T20" fmla="*/ 7 w 1459"/>
                  <a:gd name="T21" fmla="*/ 182 h 1455"/>
                  <a:gd name="T22" fmla="*/ 15 w 1459"/>
                  <a:gd name="T23" fmla="*/ 132 h 1455"/>
                  <a:gd name="T24" fmla="*/ 37 w 1459"/>
                  <a:gd name="T25" fmla="*/ 87 h 1455"/>
                  <a:gd name="T26" fmla="*/ 69 w 1459"/>
                  <a:gd name="T27" fmla="*/ 51 h 1455"/>
                  <a:gd name="T28" fmla="*/ 111 w 1459"/>
                  <a:gd name="T29" fmla="*/ 25 h 1455"/>
                  <a:gd name="T30" fmla="*/ 160 w 1459"/>
                  <a:gd name="T31" fmla="*/ 12 h 1455"/>
                  <a:gd name="T32" fmla="*/ 213 w 1459"/>
                  <a:gd name="T33" fmla="*/ 15 h 1455"/>
                  <a:gd name="T34" fmla="*/ 259 w 1459"/>
                  <a:gd name="T35" fmla="*/ 32 h 1455"/>
                  <a:gd name="T36" fmla="*/ 299 w 1459"/>
                  <a:gd name="T37" fmla="*/ 62 h 1455"/>
                  <a:gd name="T38" fmla="*/ 328 w 1459"/>
                  <a:gd name="T39" fmla="*/ 101 h 1455"/>
                  <a:gd name="T40" fmla="*/ 345 w 1459"/>
                  <a:gd name="T41" fmla="*/ 148 h 1455"/>
                  <a:gd name="T42" fmla="*/ 0 w 1459"/>
                  <a:gd name="T43" fmla="*/ 182 h 1455"/>
                  <a:gd name="T44" fmla="*/ 8 w 1459"/>
                  <a:gd name="T45" fmla="*/ 128 h 1455"/>
                  <a:gd name="T46" fmla="*/ 31 w 1459"/>
                  <a:gd name="T47" fmla="*/ 81 h 1455"/>
                  <a:gd name="T48" fmla="*/ 67 w 1459"/>
                  <a:gd name="T49" fmla="*/ 42 h 1455"/>
                  <a:gd name="T50" fmla="*/ 111 w 1459"/>
                  <a:gd name="T51" fmla="*/ 15 h 1455"/>
                  <a:gd name="T52" fmla="*/ 164 w 1459"/>
                  <a:gd name="T53" fmla="*/ 1 h 1455"/>
                  <a:gd name="T54" fmla="*/ 219 w 1459"/>
                  <a:gd name="T55" fmla="*/ 4 h 1455"/>
                  <a:gd name="T56" fmla="*/ 270 w 1459"/>
                  <a:gd name="T57" fmla="*/ 22 h 1455"/>
                  <a:gd name="T58" fmla="*/ 312 w 1459"/>
                  <a:gd name="T59" fmla="*/ 54 h 1455"/>
                  <a:gd name="T60" fmla="*/ 343 w 1459"/>
                  <a:gd name="T61" fmla="*/ 96 h 1455"/>
                  <a:gd name="T62" fmla="*/ 361 w 1459"/>
                  <a:gd name="T63" fmla="*/ 145 h 1455"/>
                  <a:gd name="T64" fmla="*/ 364 w 1459"/>
                  <a:gd name="T65" fmla="*/ 200 h 1455"/>
                  <a:gd name="T66" fmla="*/ 350 w 1459"/>
                  <a:gd name="T67" fmla="*/ 253 h 1455"/>
                  <a:gd name="T68" fmla="*/ 323 w 1459"/>
                  <a:gd name="T69" fmla="*/ 298 h 1455"/>
                  <a:gd name="T70" fmla="*/ 285 w 1459"/>
                  <a:gd name="T71" fmla="*/ 333 h 1455"/>
                  <a:gd name="T72" fmla="*/ 237 w 1459"/>
                  <a:gd name="T73" fmla="*/ 356 h 1455"/>
                  <a:gd name="T74" fmla="*/ 183 w 1459"/>
                  <a:gd name="T75" fmla="*/ 364 h 1455"/>
                  <a:gd name="T76" fmla="*/ 128 w 1459"/>
                  <a:gd name="T77" fmla="*/ 356 h 1455"/>
                  <a:gd name="T78" fmla="*/ 81 w 1459"/>
                  <a:gd name="T79" fmla="*/ 333 h 1455"/>
                  <a:gd name="T80" fmla="*/ 42 w 1459"/>
                  <a:gd name="T81" fmla="*/ 298 h 1455"/>
                  <a:gd name="T82" fmla="*/ 15 w 1459"/>
                  <a:gd name="T83" fmla="*/ 253 h 1455"/>
                  <a:gd name="T84" fmla="*/ 1 w 1459"/>
                  <a:gd name="T85" fmla="*/ 201 h 145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59" h="1455">
                    <a:moveTo>
                      <a:pt x="1392" y="727"/>
                    </a:moveTo>
                    <a:lnTo>
                      <a:pt x="1389" y="796"/>
                    </a:lnTo>
                    <a:lnTo>
                      <a:pt x="1378" y="864"/>
                    </a:lnTo>
                    <a:lnTo>
                      <a:pt x="1362" y="928"/>
                    </a:lnTo>
                    <a:lnTo>
                      <a:pt x="1339" y="991"/>
                    </a:lnTo>
                    <a:lnTo>
                      <a:pt x="1310" y="1050"/>
                    </a:lnTo>
                    <a:lnTo>
                      <a:pt x="1277" y="1107"/>
                    </a:lnTo>
                    <a:lnTo>
                      <a:pt x="1238" y="1159"/>
                    </a:lnTo>
                    <a:lnTo>
                      <a:pt x="1194" y="1207"/>
                    </a:lnTo>
                    <a:lnTo>
                      <a:pt x="1146" y="1252"/>
                    </a:lnTo>
                    <a:lnTo>
                      <a:pt x="1093" y="1291"/>
                    </a:lnTo>
                    <a:lnTo>
                      <a:pt x="1037" y="1325"/>
                    </a:lnTo>
                    <a:lnTo>
                      <a:pt x="978" y="1353"/>
                    </a:lnTo>
                    <a:lnTo>
                      <a:pt x="914" y="1377"/>
                    </a:lnTo>
                    <a:lnTo>
                      <a:pt x="850" y="1394"/>
                    </a:lnTo>
                    <a:lnTo>
                      <a:pt x="782" y="1404"/>
                    </a:lnTo>
                    <a:lnTo>
                      <a:pt x="711" y="1408"/>
                    </a:lnTo>
                    <a:lnTo>
                      <a:pt x="641" y="1404"/>
                    </a:lnTo>
                    <a:lnTo>
                      <a:pt x="573" y="1394"/>
                    </a:lnTo>
                    <a:lnTo>
                      <a:pt x="508" y="1377"/>
                    </a:lnTo>
                    <a:lnTo>
                      <a:pt x="445" y="1353"/>
                    </a:lnTo>
                    <a:lnTo>
                      <a:pt x="386" y="1326"/>
                    </a:lnTo>
                    <a:lnTo>
                      <a:pt x="329" y="1291"/>
                    </a:lnTo>
                    <a:lnTo>
                      <a:pt x="277" y="1252"/>
                    </a:lnTo>
                    <a:lnTo>
                      <a:pt x="229" y="1208"/>
                    </a:lnTo>
                    <a:lnTo>
                      <a:pt x="184" y="1160"/>
                    </a:lnTo>
                    <a:lnTo>
                      <a:pt x="145" y="1107"/>
                    </a:lnTo>
                    <a:lnTo>
                      <a:pt x="110" y="1052"/>
                    </a:lnTo>
                    <a:lnTo>
                      <a:pt x="83" y="992"/>
                    </a:lnTo>
                    <a:lnTo>
                      <a:pt x="60" y="929"/>
                    </a:lnTo>
                    <a:lnTo>
                      <a:pt x="42" y="864"/>
                    </a:lnTo>
                    <a:lnTo>
                      <a:pt x="32" y="796"/>
                    </a:lnTo>
                    <a:lnTo>
                      <a:pt x="28" y="727"/>
                    </a:lnTo>
                    <a:lnTo>
                      <a:pt x="32" y="658"/>
                    </a:lnTo>
                    <a:lnTo>
                      <a:pt x="42" y="591"/>
                    </a:lnTo>
                    <a:lnTo>
                      <a:pt x="60" y="525"/>
                    </a:lnTo>
                    <a:lnTo>
                      <a:pt x="81" y="463"/>
                    </a:lnTo>
                    <a:lnTo>
                      <a:pt x="110" y="403"/>
                    </a:lnTo>
                    <a:lnTo>
                      <a:pt x="145" y="346"/>
                    </a:lnTo>
                    <a:lnTo>
                      <a:pt x="184" y="295"/>
                    </a:lnTo>
                    <a:lnTo>
                      <a:pt x="228" y="245"/>
                    </a:lnTo>
                    <a:lnTo>
                      <a:pt x="276" y="201"/>
                    </a:lnTo>
                    <a:lnTo>
                      <a:pt x="329" y="162"/>
                    </a:lnTo>
                    <a:lnTo>
                      <a:pt x="384" y="128"/>
                    </a:lnTo>
                    <a:lnTo>
                      <a:pt x="444" y="99"/>
                    </a:lnTo>
                    <a:lnTo>
                      <a:pt x="508" y="76"/>
                    </a:lnTo>
                    <a:lnTo>
                      <a:pt x="572" y="58"/>
                    </a:lnTo>
                    <a:lnTo>
                      <a:pt x="640" y="48"/>
                    </a:lnTo>
                    <a:lnTo>
                      <a:pt x="710" y="45"/>
                    </a:lnTo>
                    <a:lnTo>
                      <a:pt x="781" y="48"/>
                    </a:lnTo>
                    <a:lnTo>
                      <a:pt x="849" y="58"/>
                    </a:lnTo>
                    <a:lnTo>
                      <a:pt x="914" y="76"/>
                    </a:lnTo>
                    <a:lnTo>
                      <a:pt x="976" y="99"/>
                    </a:lnTo>
                    <a:lnTo>
                      <a:pt x="1036" y="128"/>
                    </a:lnTo>
                    <a:lnTo>
                      <a:pt x="1093" y="162"/>
                    </a:lnTo>
                    <a:lnTo>
                      <a:pt x="1145" y="201"/>
                    </a:lnTo>
                    <a:lnTo>
                      <a:pt x="1193" y="245"/>
                    </a:lnTo>
                    <a:lnTo>
                      <a:pt x="1238" y="293"/>
                    </a:lnTo>
                    <a:lnTo>
                      <a:pt x="1277" y="346"/>
                    </a:lnTo>
                    <a:lnTo>
                      <a:pt x="1310" y="403"/>
                    </a:lnTo>
                    <a:lnTo>
                      <a:pt x="1339" y="462"/>
                    </a:lnTo>
                    <a:lnTo>
                      <a:pt x="1362" y="525"/>
                    </a:lnTo>
                    <a:lnTo>
                      <a:pt x="1378" y="590"/>
                    </a:lnTo>
                    <a:lnTo>
                      <a:pt x="1389" y="658"/>
                    </a:lnTo>
                    <a:lnTo>
                      <a:pt x="1392" y="727"/>
                    </a:lnTo>
                    <a:close/>
                    <a:moveTo>
                      <a:pt x="0" y="728"/>
                    </a:moveTo>
                    <a:lnTo>
                      <a:pt x="3" y="654"/>
                    </a:lnTo>
                    <a:lnTo>
                      <a:pt x="15" y="583"/>
                    </a:lnTo>
                    <a:lnTo>
                      <a:pt x="32" y="512"/>
                    </a:lnTo>
                    <a:lnTo>
                      <a:pt x="57" y="446"/>
                    </a:lnTo>
                    <a:lnTo>
                      <a:pt x="87" y="382"/>
                    </a:lnTo>
                    <a:lnTo>
                      <a:pt x="124" y="322"/>
                    </a:lnTo>
                    <a:lnTo>
                      <a:pt x="166" y="266"/>
                    </a:lnTo>
                    <a:lnTo>
                      <a:pt x="213" y="214"/>
                    </a:lnTo>
                    <a:lnTo>
                      <a:pt x="265" y="167"/>
                    </a:lnTo>
                    <a:lnTo>
                      <a:pt x="321" y="125"/>
                    </a:lnTo>
                    <a:lnTo>
                      <a:pt x="381" y="88"/>
                    </a:lnTo>
                    <a:lnTo>
                      <a:pt x="444" y="57"/>
                    </a:lnTo>
                    <a:lnTo>
                      <a:pt x="512" y="33"/>
                    </a:lnTo>
                    <a:lnTo>
                      <a:pt x="582" y="15"/>
                    </a:lnTo>
                    <a:lnTo>
                      <a:pt x="655" y="3"/>
                    </a:lnTo>
                    <a:lnTo>
                      <a:pt x="730" y="0"/>
                    </a:lnTo>
                    <a:lnTo>
                      <a:pt x="805" y="3"/>
                    </a:lnTo>
                    <a:lnTo>
                      <a:pt x="876" y="15"/>
                    </a:lnTo>
                    <a:lnTo>
                      <a:pt x="946" y="32"/>
                    </a:lnTo>
                    <a:lnTo>
                      <a:pt x="1013" y="56"/>
                    </a:lnTo>
                    <a:lnTo>
                      <a:pt x="1077" y="87"/>
                    </a:lnTo>
                    <a:lnTo>
                      <a:pt x="1137" y="124"/>
                    </a:lnTo>
                    <a:lnTo>
                      <a:pt x="1193" y="166"/>
                    </a:lnTo>
                    <a:lnTo>
                      <a:pt x="1245" y="213"/>
                    </a:lnTo>
                    <a:lnTo>
                      <a:pt x="1292" y="265"/>
                    </a:lnTo>
                    <a:lnTo>
                      <a:pt x="1333" y="321"/>
                    </a:lnTo>
                    <a:lnTo>
                      <a:pt x="1370" y="381"/>
                    </a:lnTo>
                    <a:lnTo>
                      <a:pt x="1401" y="444"/>
                    </a:lnTo>
                    <a:lnTo>
                      <a:pt x="1426" y="511"/>
                    </a:lnTo>
                    <a:lnTo>
                      <a:pt x="1444" y="580"/>
                    </a:lnTo>
                    <a:lnTo>
                      <a:pt x="1456" y="653"/>
                    </a:lnTo>
                    <a:lnTo>
                      <a:pt x="1459" y="727"/>
                    </a:lnTo>
                    <a:lnTo>
                      <a:pt x="1456" y="800"/>
                    </a:lnTo>
                    <a:lnTo>
                      <a:pt x="1444" y="873"/>
                    </a:lnTo>
                    <a:lnTo>
                      <a:pt x="1426" y="942"/>
                    </a:lnTo>
                    <a:lnTo>
                      <a:pt x="1400" y="1009"/>
                    </a:lnTo>
                    <a:lnTo>
                      <a:pt x="1370" y="1072"/>
                    </a:lnTo>
                    <a:lnTo>
                      <a:pt x="1333" y="1132"/>
                    </a:lnTo>
                    <a:lnTo>
                      <a:pt x="1291" y="1189"/>
                    </a:lnTo>
                    <a:lnTo>
                      <a:pt x="1244" y="1241"/>
                    </a:lnTo>
                    <a:lnTo>
                      <a:pt x="1192" y="1288"/>
                    </a:lnTo>
                    <a:lnTo>
                      <a:pt x="1137" y="1330"/>
                    </a:lnTo>
                    <a:lnTo>
                      <a:pt x="1077" y="1366"/>
                    </a:lnTo>
                    <a:lnTo>
                      <a:pt x="1013" y="1397"/>
                    </a:lnTo>
                    <a:lnTo>
                      <a:pt x="946" y="1421"/>
                    </a:lnTo>
                    <a:lnTo>
                      <a:pt x="876" y="1440"/>
                    </a:lnTo>
                    <a:lnTo>
                      <a:pt x="805" y="1451"/>
                    </a:lnTo>
                    <a:lnTo>
                      <a:pt x="731" y="1455"/>
                    </a:lnTo>
                    <a:lnTo>
                      <a:pt x="656" y="1451"/>
                    </a:lnTo>
                    <a:lnTo>
                      <a:pt x="582" y="1440"/>
                    </a:lnTo>
                    <a:lnTo>
                      <a:pt x="512" y="1423"/>
                    </a:lnTo>
                    <a:lnTo>
                      <a:pt x="445" y="1397"/>
                    </a:lnTo>
                    <a:lnTo>
                      <a:pt x="381" y="1367"/>
                    </a:lnTo>
                    <a:lnTo>
                      <a:pt x="321" y="1330"/>
                    </a:lnTo>
                    <a:lnTo>
                      <a:pt x="265" y="1289"/>
                    </a:lnTo>
                    <a:lnTo>
                      <a:pt x="213" y="1242"/>
                    </a:lnTo>
                    <a:lnTo>
                      <a:pt x="166" y="1191"/>
                    </a:lnTo>
                    <a:lnTo>
                      <a:pt x="124" y="1135"/>
                    </a:lnTo>
                    <a:lnTo>
                      <a:pt x="87" y="1075"/>
                    </a:lnTo>
                    <a:lnTo>
                      <a:pt x="57" y="1011"/>
                    </a:lnTo>
                    <a:lnTo>
                      <a:pt x="33" y="944"/>
                    </a:lnTo>
                    <a:lnTo>
                      <a:pt x="15" y="874"/>
                    </a:lnTo>
                    <a:lnTo>
                      <a:pt x="3" y="803"/>
                    </a:lnTo>
                    <a:lnTo>
                      <a:pt x="0" y="728"/>
                    </a:lnTo>
                    <a:close/>
                  </a:path>
                </a:pathLst>
              </a:custGeom>
              <a:solidFill>
                <a:srgbClr val="C1C1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4" name="Freeform 121">
                <a:extLst>
                  <a:ext uri="{FF2B5EF4-FFF2-40B4-BE49-F238E27FC236}">
                    <a16:creationId xmlns:a16="http://schemas.microsoft.com/office/drawing/2014/main" id="{BF9C6CDD-67A9-4A8C-B514-D564943939B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6" y="2518"/>
                <a:ext cx="724" cy="723"/>
              </a:xfrm>
              <a:custGeom>
                <a:avLst/>
                <a:gdLst>
                  <a:gd name="T0" fmla="*/ 345 w 1448"/>
                  <a:gd name="T1" fmla="*/ 215 h 1445"/>
                  <a:gd name="T2" fmla="*/ 327 w 1448"/>
                  <a:gd name="T3" fmla="*/ 262 h 1445"/>
                  <a:gd name="T4" fmla="*/ 298 w 1448"/>
                  <a:gd name="T5" fmla="*/ 301 h 1445"/>
                  <a:gd name="T6" fmla="*/ 258 w 1448"/>
                  <a:gd name="T7" fmla="*/ 331 h 1445"/>
                  <a:gd name="T8" fmla="*/ 211 w 1448"/>
                  <a:gd name="T9" fmla="*/ 348 h 1445"/>
                  <a:gd name="T10" fmla="*/ 159 w 1448"/>
                  <a:gd name="T11" fmla="*/ 351 h 1445"/>
                  <a:gd name="T12" fmla="*/ 110 w 1448"/>
                  <a:gd name="T13" fmla="*/ 338 h 1445"/>
                  <a:gd name="T14" fmla="*/ 67 w 1448"/>
                  <a:gd name="T15" fmla="*/ 313 h 1445"/>
                  <a:gd name="T16" fmla="*/ 34 w 1448"/>
                  <a:gd name="T17" fmla="*/ 276 h 1445"/>
                  <a:gd name="T18" fmla="*/ 13 w 1448"/>
                  <a:gd name="T19" fmla="*/ 232 h 1445"/>
                  <a:gd name="T20" fmla="*/ 5 w 1448"/>
                  <a:gd name="T21" fmla="*/ 181 h 1445"/>
                  <a:gd name="T22" fmla="*/ 13 w 1448"/>
                  <a:gd name="T23" fmla="*/ 130 h 1445"/>
                  <a:gd name="T24" fmla="*/ 34 w 1448"/>
                  <a:gd name="T25" fmla="*/ 85 h 1445"/>
                  <a:gd name="T26" fmla="*/ 67 w 1448"/>
                  <a:gd name="T27" fmla="*/ 49 h 1445"/>
                  <a:gd name="T28" fmla="*/ 110 w 1448"/>
                  <a:gd name="T29" fmla="*/ 23 h 1445"/>
                  <a:gd name="T30" fmla="*/ 159 w 1448"/>
                  <a:gd name="T31" fmla="*/ 11 h 1445"/>
                  <a:gd name="T32" fmla="*/ 211 w 1448"/>
                  <a:gd name="T33" fmla="*/ 13 h 1445"/>
                  <a:gd name="T34" fmla="*/ 258 w 1448"/>
                  <a:gd name="T35" fmla="*/ 30 h 1445"/>
                  <a:gd name="T36" fmla="*/ 298 w 1448"/>
                  <a:gd name="T37" fmla="*/ 60 h 1445"/>
                  <a:gd name="T38" fmla="*/ 327 w 1448"/>
                  <a:gd name="T39" fmla="*/ 99 h 1445"/>
                  <a:gd name="T40" fmla="*/ 345 w 1448"/>
                  <a:gd name="T41" fmla="*/ 147 h 1445"/>
                  <a:gd name="T42" fmla="*/ 0 w 1448"/>
                  <a:gd name="T43" fmla="*/ 181 h 1445"/>
                  <a:gd name="T44" fmla="*/ 8 w 1448"/>
                  <a:gd name="T45" fmla="*/ 128 h 1445"/>
                  <a:gd name="T46" fmla="*/ 31 w 1448"/>
                  <a:gd name="T47" fmla="*/ 80 h 1445"/>
                  <a:gd name="T48" fmla="*/ 66 w 1448"/>
                  <a:gd name="T49" fmla="*/ 42 h 1445"/>
                  <a:gd name="T50" fmla="*/ 111 w 1448"/>
                  <a:gd name="T51" fmla="*/ 15 h 1445"/>
                  <a:gd name="T52" fmla="*/ 163 w 1448"/>
                  <a:gd name="T53" fmla="*/ 1 h 1445"/>
                  <a:gd name="T54" fmla="*/ 218 w 1448"/>
                  <a:gd name="T55" fmla="*/ 4 h 1445"/>
                  <a:gd name="T56" fmla="*/ 268 w 1448"/>
                  <a:gd name="T57" fmla="*/ 22 h 1445"/>
                  <a:gd name="T58" fmla="*/ 309 w 1448"/>
                  <a:gd name="T59" fmla="*/ 53 h 1445"/>
                  <a:gd name="T60" fmla="*/ 341 w 1448"/>
                  <a:gd name="T61" fmla="*/ 95 h 1445"/>
                  <a:gd name="T62" fmla="*/ 359 w 1448"/>
                  <a:gd name="T63" fmla="*/ 145 h 1445"/>
                  <a:gd name="T64" fmla="*/ 362 w 1448"/>
                  <a:gd name="T65" fmla="*/ 199 h 1445"/>
                  <a:gd name="T66" fmla="*/ 348 w 1448"/>
                  <a:gd name="T67" fmla="*/ 251 h 1445"/>
                  <a:gd name="T68" fmla="*/ 321 w 1448"/>
                  <a:gd name="T69" fmla="*/ 296 h 1445"/>
                  <a:gd name="T70" fmla="*/ 282 w 1448"/>
                  <a:gd name="T71" fmla="*/ 331 h 1445"/>
                  <a:gd name="T72" fmla="*/ 235 w 1448"/>
                  <a:gd name="T73" fmla="*/ 353 h 1445"/>
                  <a:gd name="T74" fmla="*/ 182 w 1448"/>
                  <a:gd name="T75" fmla="*/ 362 h 1445"/>
                  <a:gd name="T76" fmla="*/ 127 w 1448"/>
                  <a:gd name="T77" fmla="*/ 354 h 1445"/>
                  <a:gd name="T78" fmla="*/ 80 w 1448"/>
                  <a:gd name="T79" fmla="*/ 331 h 1445"/>
                  <a:gd name="T80" fmla="*/ 42 w 1448"/>
                  <a:gd name="T81" fmla="*/ 296 h 1445"/>
                  <a:gd name="T82" fmla="*/ 15 w 1448"/>
                  <a:gd name="T83" fmla="*/ 251 h 1445"/>
                  <a:gd name="T84" fmla="*/ 1 w 1448"/>
                  <a:gd name="T85" fmla="*/ 200 h 144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48" h="1445">
                    <a:moveTo>
                      <a:pt x="1391" y="722"/>
                    </a:moveTo>
                    <a:lnTo>
                      <a:pt x="1387" y="791"/>
                    </a:lnTo>
                    <a:lnTo>
                      <a:pt x="1377" y="859"/>
                    </a:lnTo>
                    <a:lnTo>
                      <a:pt x="1359" y="924"/>
                    </a:lnTo>
                    <a:lnTo>
                      <a:pt x="1336" y="987"/>
                    </a:lnTo>
                    <a:lnTo>
                      <a:pt x="1308" y="1047"/>
                    </a:lnTo>
                    <a:lnTo>
                      <a:pt x="1273" y="1103"/>
                    </a:lnTo>
                    <a:lnTo>
                      <a:pt x="1234" y="1156"/>
                    </a:lnTo>
                    <a:lnTo>
                      <a:pt x="1190" y="1204"/>
                    </a:lnTo>
                    <a:lnTo>
                      <a:pt x="1141" y="1249"/>
                    </a:lnTo>
                    <a:lnTo>
                      <a:pt x="1089" y="1289"/>
                    </a:lnTo>
                    <a:lnTo>
                      <a:pt x="1031" y="1323"/>
                    </a:lnTo>
                    <a:lnTo>
                      <a:pt x="971" y="1352"/>
                    </a:lnTo>
                    <a:lnTo>
                      <a:pt x="909" y="1375"/>
                    </a:lnTo>
                    <a:lnTo>
                      <a:pt x="842" y="1392"/>
                    </a:lnTo>
                    <a:lnTo>
                      <a:pt x="774" y="1403"/>
                    </a:lnTo>
                    <a:lnTo>
                      <a:pt x="704" y="1406"/>
                    </a:lnTo>
                    <a:lnTo>
                      <a:pt x="634" y="1403"/>
                    </a:lnTo>
                    <a:lnTo>
                      <a:pt x="566" y="1392"/>
                    </a:lnTo>
                    <a:lnTo>
                      <a:pt x="500" y="1375"/>
                    </a:lnTo>
                    <a:lnTo>
                      <a:pt x="437" y="1352"/>
                    </a:lnTo>
                    <a:lnTo>
                      <a:pt x="377" y="1323"/>
                    </a:lnTo>
                    <a:lnTo>
                      <a:pt x="320" y="1289"/>
                    </a:lnTo>
                    <a:lnTo>
                      <a:pt x="267" y="1249"/>
                    </a:lnTo>
                    <a:lnTo>
                      <a:pt x="219" y="1206"/>
                    </a:lnTo>
                    <a:lnTo>
                      <a:pt x="174" y="1157"/>
                    </a:lnTo>
                    <a:lnTo>
                      <a:pt x="135" y="1104"/>
                    </a:lnTo>
                    <a:lnTo>
                      <a:pt x="102" y="1048"/>
                    </a:lnTo>
                    <a:lnTo>
                      <a:pt x="73" y="988"/>
                    </a:lnTo>
                    <a:lnTo>
                      <a:pt x="50" y="926"/>
                    </a:lnTo>
                    <a:lnTo>
                      <a:pt x="32" y="860"/>
                    </a:lnTo>
                    <a:lnTo>
                      <a:pt x="22" y="792"/>
                    </a:lnTo>
                    <a:lnTo>
                      <a:pt x="19" y="723"/>
                    </a:lnTo>
                    <a:lnTo>
                      <a:pt x="22" y="653"/>
                    </a:lnTo>
                    <a:lnTo>
                      <a:pt x="32" y="586"/>
                    </a:lnTo>
                    <a:lnTo>
                      <a:pt x="49" y="520"/>
                    </a:lnTo>
                    <a:lnTo>
                      <a:pt x="72" y="457"/>
                    </a:lnTo>
                    <a:lnTo>
                      <a:pt x="100" y="397"/>
                    </a:lnTo>
                    <a:lnTo>
                      <a:pt x="135" y="340"/>
                    </a:lnTo>
                    <a:lnTo>
                      <a:pt x="174" y="287"/>
                    </a:lnTo>
                    <a:lnTo>
                      <a:pt x="218" y="239"/>
                    </a:lnTo>
                    <a:lnTo>
                      <a:pt x="267" y="194"/>
                    </a:lnTo>
                    <a:lnTo>
                      <a:pt x="319" y="155"/>
                    </a:lnTo>
                    <a:lnTo>
                      <a:pt x="377" y="120"/>
                    </a:lnTo>
                    <a:lnTo>
                      <a:pt x="437" y="91"/>
                    </a:lnTo>
                    <a:lnTo>
                      <a:pt x="499" y="68"/>
                    </a:lnTo>
                    <a:lnTo>
                      <a:pt x="566" y="51"/>
                    </a:lnTo>
                    <a:lnTo>
                      <a:pt x="634" y="41"/>
                    </a:lnTo>
                    <a:lnTo>
                      <a:pt x="704" y="37"/>
                    </a:lnTo>
                    <a:lnTo>
                      <a:pt x="774" y="41"/>
                    </a:lnTo>
                    <a:lnTo>
                      <a:pt x="842" y="51"/>
                    </a:lnTo>
                    <a:lnTo>
                      <a:pt x="908" y="67"/>
                    </a:lnTo>
                    <a:lnTo>
                      <a:pt x="971" y="90"/>
                    </a:lnTo>
                    <a:lnTo>
                      <a:pt x="1031" y="119"/>
                    </a:lnTo>
                    <a:lnTo>
                      <a:pt x="1088" y="154"/>
                    </a:lnTo>
                    <a:lnTo>
                      <a:pt x="1141" y="194"/>
                    </a:lnTo>
                    <a:lnTo>
                      <a:pt x="1189" y="238"/>
                    </a:lnTo>
                    <a:lnTo>
                      <a:pt x="1233" y="286"/>
                    </a:lnTo>
                    <a:lnTo>
                      <a:pt x="1273" y="339"/>
                    </a:lnTo>
                    <a:lnTo>
                      <a:pt x="1308" y="396"/>
                    </a:lnTo>
                    <a:lnTo>
                      <a:pt x="1336" y="456"/>
                    </a:lnTo>
                    <a:lnTo>
                      <a:pt x="1359" y="519"/>
                    </a:lnTo>
                    <a:lnTo>
                      <a:pt x="1377" y="585"/>
                    </a:lnTo>
                    <a:lnTo>
                      <a:pt x="1387" y="651"/>
                    </a:lnTo>
                    <a:lnTo>
                      <a:pt x="1391" y="722"/>
                    </a:lnTo>
                    <a:close/>
                    <a:moveTo>
                      <a:pt x="0" y="723"/>
                    </a:moveTo>
                    <a:lnTo>
                      <a:pt x="4" y="649"/>
                    </a:lnTo>
                    <a:lnTo>
                      <a:pt x="15" y="578"/>
                    </a:lnTo>
                    <a:lnTo>
                      <a:pt x="32" y="509"/>
                    </a:lnTo>
                    <a:lnTo>
                      <a:pt x="57" y="443"/>
                    </a:lnTo>
                    <a:lnTo>
                      <a:pt x="87" y="380"/>
                    </a:lnTo>
                    <a:lnTo>
                      <a:pt x="123" y="320"/>
                    </a:lnTo>
                    <a:lnTo>
                      <a:pt x="165" y="264"/>
                    </a:lnTo>
                    <a:lnTo>
                      <a:pt x="211" y="212"/>
                    </a:lnTo>
                    <a:lnTo>
                      <a:pt x="263" y="166"/>
                    </a:lnTo>
                    <a:lnTo>
                      <a:pt x="318" y="125"/>
                    </a:lnTo>
                    <a:lnTo>
                      <a:pt x="378" y="88"/>
                    </a:lnTo>
                    <a:lnTo>
                      <a:pt x="441" y="58"/>
                    </a:lnTo>
                    <a:lnTo>
                      <a:pt x="508" y="33"/>
                    </a:lnTo>
                    <a:lnTo>
                      <a:pt x="577" y="15"/>
                    </a:lnTo>
                    <a:lnTo>
                      <a:pt x="650" y="4"/>
                    </a:lnTo>
                    <a:lnTo>
                      <a:pt x="725" y="0"/>
                    </a:lnTo>
                    <a:lnTo>
                      <a:pt x="798" y="4"/>
                    </a:lnTo>
                    <a:lnTo>
                      <a:pt x="870" y="15"/>
                    </a:lnTo>
                    <a:lnTo>
                      <a:pt x="939" y="33"/>
                    </a:lnTo>
                    <a:lnTo>
                      <a:pt x="1006" y="57"/>
                    </a:lnTo>
                    <a:lnTo>
                      <a:pt x="1069" y="88"/>
                    </a:lnTo>
                    <a:lnTo>
                      <a:pt x="1129" y="124"/>
                    </a:lnTo>
                    <a:lnTo>
                      <a:pt x="1184" y="166"/>
                    </a:lnTo>
                    <a:lnTo>
                      <a:pt x="1236" y="212"/>
                    </a:lnTo>
                    <a:lnTo>
                      <a:pt x="1282" y="264"/>
                    </a:lnTo>
                    <a:lnTo>
                      <a:pt x="1325" y="320"/>
                    </a:lnTo>
                    <a:lnTo>
                      <a:pt x="1361" y="378"/>
                    </a:lnTo>
                    <a:lnTo>
                      <a:pt x="1392" y="442"/>
                    </a:lnTo>
                    <a:lnTo>
                      <a:pt x="1416" y="507"/>
                    </a:lnTo>
                    <a:lnTo>
                      <a:pt x="1433" y="577"/>
                    </a:lnTo>
                    <a:lnTo>
                      <a:pt x="1445" y="648"/>
                    </a:lnTo>
                    <a:lnTo>
                      <a:pt x="1448" y="722"/>
                    </a:lnTo>
                    <a:lnTo>
                      <a:pt x="1445" y="795"/>
                    </a:lnTo>
                    <a:lnTo>
                      <a:pt x="1433" y="867"/>
                    </a:lnTo>
                    <a:lnTo>
                      <a:pt x="1416" y="936"/>
                    </a:lnTo>
                    <a:lnTo>
                      <a:pt x="1391" y="1003"/>
                    </a:lnTo>
                    <a:lnTo>
                      <a:pt x="1361" y="1066"/>
                    </a:lnTo>
                    <a:lnTo>
                      <a:pt x="1324" y="1125"/>
                    </a:lnTo>
                    <a:lnTo>
                      <a:pt x="1282" y="1181"/>
                    </a:lnTo>
                    <a:lnTo>
                      <a:pt x="1235" y="1232"/>
                    </a:lnTo>
                    <a:lnTo>
                      <a:pt x="1184" y="1279"/>
                    </a:lnTo>
                    <a:lnTo>
                      <a:pt x="1128" y="1321"/>
                    </a:lnTo>
                    <a:lnTo>
                      <a:pt x="1069" y="1358"/>
                    </a:lnTo>
                    <a:lnTo>
                      <a:pt x="1006" y="1388"/>
                    </a:lnTo>
                    <a:lnTo>
                      <a:pt x="939" y="1412"/>
                    </a:lnTo>
                    <a:lnTo>
                      <a:pt x="870" y="1430"/>
                    </a:lnTo>
                    <a:lnTo>
                      <a:pt x="798" y="1442"/>
                    </a:lnTo>
                    <a:lnTo>
                      <a:pt x="725" y="1445"/>
                    </a:lnTo>
                    <a:lnTo>
                      <a:pt x="650" y="1442"/>
                    </a:lnTo>
                    <a:lnTo>
                      <a:pt x="577" y="1430"/>
                    </a:lnTo>
                    <a:lnTo>
                      <a:pt x="508" y="1413"/>
                    </a:lnTo>
                    <a:lnTo>
                      <a:pt x="441" y="1389"/>
                    </a:lnTo>
                    <a:lnTo>
                      <a:pt x="378" y="1358"/>
                    </a:lnTo>
                    <a:lnTo>
                      <a:pt x="318" y="1322"/>
                    </a:lnTo>
                    <a:lnTo>
                      <a:pt x="263" y="1281"/>
                    </a:lnTo>
                    <a:lnTo>
                      <a:pt x="211" y="1233"/>
                    </a:lnTo>
                    <a:lnTo>
                      <a:pt x="165" y="1183"/>
                    </a:lnTo>
                    <a:lnTo>
                      <a:pt x="123" y="1126"/>
                    </a:lnTo>
                    <a:lnTo>
                      <a:pt x="87" y="1067"/>
                    </a:lnTo>
                    <a:lnTo>
                      <a:pt x="57" y="1004"/>
                    </a:lnTo>
                    <a:lnTo>
                      <a:pt x="32" y="937"/>
                    </a:lnTo>
                    <a:lnTo>
                      <a:pt x="15" y="868"/>
                    </a:lnTo>
                    <a:lnTo>
                      <a:pt x="4" y="797"/>
                    </a:lnTo>
                    <a:lnTo>
                      <a:pt x="0" y="723"/>
                    </a:lnTo>
                    <a:close/>
                  </a:path>
                </a:pathLst>
              </a:custGeom>
              <a:solidFill>
                <a:srgbClr val="CECE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5" name="Freeform 122">
                <a:extLst>
                  <a:ext uri="{FF2B5EF4-FFF2-40B4-BE49-F238E27FC236}">
                    <a16:creationId xmlns:a16="http://schemas.microsoft.com/office/drawing/2014/main" id="{6C6641E2-D2E4-4324-AE91-E55026079BE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7" y="2521"/>
                <a:ext cx="720" cy="717"/>
              </a:xfrm>
              <a:custGeom>
                <a:avLst/>
                <a:gdLst>
                  <a:gd name="T0" fmla="*/ 344 w 1438"/>
                  <a:gd name="T1" fmla="*/ 213 h 1436"/>
                  <a:gd name="T2" fmla="*/ 327 w 1438"/>
                  <a:gd name="T3" fmla="*/ 260 h 1436"/>
                  <a:gd name="T4" fmla="*/ 297 w 1438"/>
                  <a:gd name="T5" fmla="*/ 300 h 1436"/>
                  <a:gd name="T6" fmla="*/ 257 w 1438"/>
                  <a:gd name="T7" fmla="*/ 329 h 1436"/>
                  <a:gd name="T8" fmla="*/ 210 w 1438"/>
                  <a:gd name="T9" fmla="*/ 347 h 1436"/>
                  <a:gd name="T10" fmla="*/ 157 w 1438"/>
                  <a:gd name="T11" fmla="*/ 349 h 1436"/>
                  <a:gd name="T12" fmla="*/ 107 w 1438"/>
                  <a:gd name="T13" fmla="*/ 337 h 1436"/>
                  <a:gd name="T14" fmla="*/ 65 w 1438"/>
                  <a:gd name="T15" fmla="*/ 311 h 1436"/>
                  <a:gd name="T16" fmla="*/ 32 w 1438"/>
                  <a:gd name="T17" fmla="*/ 275 h 1436"/>
                  <a:gd name="T18" fmla="*/ 10 w 1438"/>
                  <a:gd name="T19" fmla="*/ 230 h 1436"/>
                  <a:gd name="T20" fmla="*/ 2 w 1438"/>
                  <a:gd name="T21" fmla="*/ 179 h 1436"/>
                  <a:gd name="T22" fmla="*/ 10 w 1438"/>
                  <a:gd name="T23" fmla="*/ 128 h 1436"/>
                  <a:gd name="T24" fmla="*/ 31 w 1438"/>
                  <a:gd name="T25" fmla="*/ 83 h 1436"/>
                  <a:gd name="T26" fmla="*/ 65 w 1438"/>
                  <a:gd name="T27" fmla="*/ 46 h 1436"/>
                  <a:gd name="T28" fmla="*/ 107 w 1438"/>
                  <a:gd name="T29" fmla="*/ 20 h 1436"/>
                  <a:gd name="T30" fmla="*/ 157 w 1438"/>
                  <a:gd name="T31" fmla="*/ 7 h 1436"/>
                  <a:gd name="T32" fmla="*/ 210 w 1438"/>
                  <a:gd name="T33" fmla="*/ 10 h 1436"/>
                  <a:gd name="T34" fmla="*/ 257 w 1438"/>
                  <a:gd name="T35" fmla="*/ 27 h 1436"/>
                  <a:gd name="T36" fmla="*/ 297 w 1438"/>
                  <a:gd name="T37" fmla="*/ 57 h 1436"/>
                  <a:gd name="T38" fmla="*/ 327 w 1438"/>
                  <a:gd name="T39" fmla="*/ 97 h 1436"/>
                  <a:gd name="T40" fmla="*/ 344 w 1438"/>
                  <a:gd name="T41" fmla="*/ 144 h 1436"/>
                  <a:gd name="T42" fmla="*/ 0 w 1438"/>
                  <a:gd name="T43" fmla="*/ 179 h 1436"/>
                  <a:gd name="T44" fmla="*/ 8 w 1438"/>
                  <a:gd name="T45" fmla="*/ 126 h 1436"/>
                  <a:gd name="T46" fmla="*/ 31 w 1438"/>
                  <a:gd name="T47" fmla="*/ 79 h 1436"/>
                  <a:gd name="T48" fmla="*/ 65 w 1438"/>
                  <a:gd name="T49" fmla="*/ 41 h 1436"/>
                  <a:gd name="T50" fmla="*/ 110 w 1438"/>
                  <a:gd name="T51" fmla="*/ 14 h 1436"/>
                  <a:gd name="T52" fmla="*/ 162 w 1438"/>
                  <a:gd name="T53" fmla="*/ 1 h 1436"/>
                  <a:gd name="T54" fmla="*/ 217 w 1438"/>
                  <a:gd name="T55" fmla="*/ 3 h 1436"/>
                  <a:gd name="T56" fmla="*/ 266 w 1438"/>
                  <a:gd name="T57" fmla="*/ 22 h 1436"/>
                  <a:gd name="T58" fmla="*/ 307 w 1438"/>
                  <a:gd name="T59" fmla="*/ 52 h 1436"/>
                  <a:gd name="T60" fmla="*/ 338 w 1438"/>
                  <a:gd name="T61" fmla="*/ 94 h 1436"/>
                  <a:gd name="T62" fmla="*/ 356 w 1438"/>
                  <a:gd name="T63" fmla="*/ 143 h 1436"/>
                  <a:gd name="T64" fmla="*/ 359 w 1438"/>
                  <a:gd name="T65" fmla="*/ 197 h 1436"/>
                  <a:gd name="T66" fmla="*/ 346 w 1438"/>
                  <a:gd name="T67" fmla="*/ 249 h 1436"/>
                  <a:gd name="T68" fmla="*/ 319 w 1438"/>
                  <a:gd name="T69" fmla="*/ 293 h 1436"/>
                  <a:gd name="T70" fmla="*/ 280 w 1438"/>
                  <a:gd name="T71" fmla="*/ 327 h 1436"/>
                  <a:gd name="T72" fmla="*/ 234 w 1438"/>
                  <a:gd name="T73" fmla="*/ 350 h 1436"/>
                  <a:gd name="T74" fmla="*/ 180 w 1438"/>
                  <a:gd name="T75" fmla="*/ 358 h 1436"/>
                  <a:gd name="T76" fmla="*/ 126 w 1438"/>
                  <a:gd name="T77" fmla="*/ 350 h 1436"/>
                  <a:gd name="T78" fmla="*/ 79 w 1438"/>
                  <a:gd name="T79" fmla="*/ 327 h 1436"/>
                  <a:gd name="T80" fmla="*/ 41 w 1438"/>
                  <a:gd name="T81" fmla="*/ 293 h 1436"/>
                  <a:gd name="T82" fmla="*/ 14 w 1438"/>
                  <a:gd name="T83" fmla="*/ 249 h 1436"/>
                  <a:gd name="T84" fmla="*/ 1 w 1438"/>
                  <a:gd name="T85" fmla="*/ 197 h 14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8" h="1436">
                    <a:moveTo>
                      <a:pt x="1387" y="717"/>
                    </a:moveTo>
                    <a:lnTo>
                      <a:pt x="1383" y="787"/>
                    </a:lnTo>
                    <a:lnTo>
                      <a:pt x="1373" y="855"/>
                    </a:lnTo>
                    <a:lnTo>
                      <a:pt x="1355" y="921"/>
                    </a:lnTo>
                    <a:lnTo>
                      <a:pt x="1332" y="984"/>
                    </a:lnTo>
                    <a:lnTo>
                      <a:pt x="1304" y="1044"/>
                    </a:lnTo>
                    <a:lnTo>
                      <a:pt x="1269" y="1100"/>
                    </a:lnTo>
                    <a:lnTo>
                      <a:pt x="1230" y="1153"/>
                    </a:lnTo>
                    <a:lnTo>
                      <a:pt x="1185" y="1202"/>
                    </a:lnTo>
                    <a:lnTo>
                      <a:pt x="1137" y="1247"/>
                    </a:lnTo>
                    <a:lnTo>
                      <a:pt x="1084" y="1286"/>
                    </a:lnTo>
                    <a:lnTo>
                      <a:pt x="1026" y="1320"/>
                    </a:lnTo>
                    <a:lnTo>
                      <a:pt x="966" y="1349"/>
                    </a:lnTo>
                    <a:lnTo>
                      <a:pt x="903" y="1372"/>
                    </a:lnTo>
                    <a:lnTo>
                      <a:pt x="837" y="1390"/>
                    </a:lnTo>
                    <a:lnTo>
                      <a:pt x="768" y="1400"/>
                    </a:lnTo>
                    <a:lnTo>
                      <a:pt x="698" y="1403"/>
                    </a:lnTo>
                    <a:lnTo>
                      <a:pt x="626" y="1400"/>
                    </a:lnTo>
                    <a:lnTo>
                      <a:pt x="558" y="1390"/>
                    </a:lnTo>
                    <a:lnTo>
                      <a:pt x="492" y="1373"/>
                    </a:lnTo>
                    <a:lnTo>
                      <a:pt x="428" y="1350"/>
                    </a:lnTo>
                    <a:lnTo>
                      <a:pt x="368" y="1322"/>
                    </a:lnTo>
                    <a:lnTo>
                      <a:pt x="311" y="1287"/>
                    </a:lnTo>
                    <a:lnTo>
                      <a:pt x="258" y="1247"/>
                    </a:lnTo>
                    <a:lnTo>
                      <a:pt x="209" y="1203"/>
                    </a:lnTo>
                    <a:lnTo>
                      <a:pt x="164" y="1155"/>
                    </a:lnTo>
                    <a:lnTo>
                      <a:pt x="125" y="1102"/>
                    </a:lnTo>
                    <a:lnTo>
                      <a:pt x="91" y="1045"/>
                    </a:lnTo>
                    <a:lnTo>
                      <a:pt x="62" y="984"/>
                    </a:lnTo>
                    <a:lnTo>
                      <a:pt x="39" y="922"/>
                    </a:lnTo>
                    <a:lnTo>
                      <a:pt x="22" y="856"/>
                    </a:lnTo>
                    <a:lnTo>
                      <a:pt x="11" y="788"/>
                    </a:lnTo>
                    <a:lnTo>
                      <a:pt x="8" y="718"/>
                    </a:lnTo>
                    <a:lnTo>
                      <a:pt x="11" y="648"/>
                    </a:lnTo>
                    <a:lnTo>
                      <a:pt x="22" y="580"/>
                    </a:lnTo>
                    <a:lnTo>
                      <a:pt x="38" y="514"/>
                    </a:lnTo>
                    <a:lnTo>
                      <a:pt x="61" y="451"/>
                    </a:lnTo>
                    <a:lnTo>
                      <a:pt x="90" y="389"/>
                    </a:lnTo>
                    <a:lnTo>
                      <a:pt x="124" y="333"/>
                    </a:lnTo>
                    <a:lnTo>
                      <a:pt x="164" y="280"/>
                    </a:lnTo>
                    <a:lnTo>
                      <a:pt x="208" y="230"/>
                    </a:lnTo>
                    <a:lnTo>
                      <a:pt x="258" y="187"/>
                    </a:lnTo>
                    <a:lnTo>
                      <a:pt x="311" y="146"/>
                    </a:lnTo>
                    <a:lnTo>
                      <a:pt x="367" y="112"/>
                    </a:lnTo>
                    <a:lnTo>
                      <a:pt x="428" y="83"/>
                    </a:lnTo>
                    <a:lnTo>
                      <a:pt x="492" y="59"/>
                    </a:lnTo>
                    <a:lnTo>
                      <a:pt x="558" y="43"/>
                    </a:lnTo>
                    <a:lnTo>
                      <a:pt x="626" y="31"/>
                    </a:lnTo>
                    <a:lnTo>
                      <a:pt x="698" y="28"/>
                    </a:lnTo>
                    <a:lnTo>
                      <a:pt x="768" y="31"/>
                    </a:lnTo>
                    <a:lnTo>
                      <a:pt x="837" y="42"/>
                    </a:lnTo>
                    <a:lnTo>
                      <a:pt x="904" y="59"/>
                    </a:lnTo>
                    <a:lnTo>
                      <a:pt x="967" y="82"/>
                    </a:lnTo>
                    <a:lnTo>
                      <a:pt x="1027" y="111"/>
                    </a:lnTo>
                    <a:lnTo>
                      <a:pt x="1084" y="145"/>
                    </a:lnTo>
                    <a:lnTo>
                      <a:pt x="1137" y="186"/>
                    </a:lnTo>
                    <a:lnTo>
                      <a:pt x="1186" y="230"/>
                    </a:lnTo>
                    <a:lnTo>
                      <a:pt x="1230" y="279"/>
                    </a:lnTo>
                    <a:lnTo>
                      <a:pt x="1270" y="332"/>
                    </a:lnTo>
                    <a:lnTo>
                      <a:pt x="1305" y="389"/>
                    </a:lnTo>
                    <a:lnTo>
                      <a:pt x="1334" y="449"/>
                    </a:lnTo>
                    <a:lnTo>
                      <a:pt x="1357" y="513"/>
                    </a:lnTo>
                    <a:lnTo>
                      <a:pt x="1373" y="578"/>
                    </a:lnTo>
                    <a:lnTo>
                      <a:pt x="1383" y="646"/>
                    </a:lnTo>
                    <a:lnTo>
                      <a:pt x="1387" y="717"/>
                    </a:lnTo>
                    <a:close/>
                    <a:moveTo>
                      <a:pt x="0" y="719"/>
                    </a:moveTo>
                    <a:lnTo>
                      <a:pt x="3" y="645"/>
                    </a:lnTo>
                    <a:lnTo>
                      <a:pt x="14" y="575"/>
                    </a:lnTo>
                    <a:lnTo>
                      <a:pt x="31" y="506"/>
                    </a:lnTo>
                    <a:lnTo>
                      <a:pt x="55" y="440"/>
                    </a:lnTo>
                    <a:lnTo>
                      <a:pt x="85" y="377"/>
                    </a:lnTo>
                    <a:lnTo>
                      <a:pt x="122" y="318"/>
                    </a:lnTo>
                    <a:lnTo>
                      <a:pt x="162" y="263"/>
                    </a:lnTo>
                    <a:lnTo>
                      <a:pt x="209" y="212"/>
                    </a:lnTo>
                    <a:lnTo>
                      <a:pt x="260" y="165"/>
                    </a:lnTo>
                    <a:lnTo>
                      <a:pt x="315" y="123"/>
                    </a:lnTo>
                    <a:lnTo>
                      <a:pt x="374" y="88"/>
                    </a:lnTo>
                    <a:lnTo>
                      <a:pt x="437" y="58"/>
                    </a:lnTo>
                    <a:lnTo>
                      <a:pt x="503" y="33"/>
                    </a:lnTo>
                    <a:lnTo>
                      <a:pt x="573" y="15"/>
                    </a:lnTo>
                    <a:lnTo>
                      <a:pt x="645" y="4"/>
                    </a:lnTo>
                    <a:lnTo>
                      <a:pt x="718" y="0"/>
                    </a:lnTo>
                    <a:lnTo>
                      <a:pt x="792" y="4"/>
                    </a:lnTo>
                    <a:lnTo>
                      <a:pt x="864" y="15"/>
                    </a:lnTo>
                    <a:lnTo>
                      <a:pt x="932" y="32"/>
                    </a:lnTo>
                    <a:lnTo>
                      <a:pt x="998" y="57"/>
                    </a:lnTo>
                    <a:lnTo>
                      <a:pt x="1061" y="88"/>
                    </a:lnTo>
                    <a:lnTo>
                      <a:pt x="1119" y="123"/>
                    </a:lnTo>
                    <a:lnTo>
                      <a:pt x="1175" y="165"/>
                    </a:lnTo>
                    <a:lnTo>
                      <a:pt x="1226" y="211"/>
                    </a:lnTo>
                    <a:lnTo>
                      <a:pt x="1272" y="263"/>
                    </a:lnTo>
                    <a:lnTo>
                      <a:pt x="1314" y="318"/>
                    </a:lnTo>
                    <a:lnTo>
                      <a:pt x="1350" y="377"/>
                    </a:lnTo>
                    <a:lnTo>
                      <a:pt x="1381" y="439"/>
                    </a:lnTo>
                    <a:lnTo>
                      <a:pt x="1405" y="506"/>
                    </a:lnTo>
                    <a:lnTo>
                      <a:pt x="1423" y="574"/>
                    </a:lnTo>
                    <a:lnTo>
                      <a:pt x="1434" y="645"/>
                    </a:lnTo>
                    <a:lnTo>
                      <a:pt x="1438" y="718"/>
                    </a:lnTo>
                    <a:lnTo>
                      <a:pt x="1435" y="792"/>
                    </a:lnTo>
                    <a:lnTo>
                      <a:pt x="1423" y="862"/>
                    </a:lnTo>
                    <a:lnTo>
                      <a:pt x="1405" y="931"/>
                    </a:lnTo>
                    <a:lnTo>
                      <a:pt x="1381" y="997"/>
                    </a:lnTo>
                    <a:lnTo>
                      <a:pt x="1351" y="1059"/>
                    </a:lnTo>
                    <a:lnTo>
                      <a:pt x="1314" y="1119"/>
                    </a:lnTo>
                    <a:lnTo>
                      <a:pt x="1272" y="1174"/>
                    </a:lnTo>
                    <a:lnTo>
                      <a:pt x="1226" y="1225"/>
                    </a:lnTo>
                    <a:lnTo>
                      <a:pt x="1175" y="1271"/>
                    </a:lnTo>
                    <a:lnTo>
                      <a:pt x="1119" y="1312"/>
                    </a:lnTo>
                    <a:lnTo>
                      <a:pt x="1061" y="1348"/>
                    </a:lnTo>
                    <a:lnTo>
                      <a:pt x="997" y="1378"/>
                    </a:lnTo>
                    <a:lnTo>
                      <a:pt x="932" y="1403"/>
                    </a:lnTo>
                    <a:lnTo>
                      <a:pt x="862" y="1421"/>
                    </a:lnTo>
                    <a:lnTo>
                      <a:pt x="792" y="1432"/>
                    </a:lnTo>
                    <a:lnTo>
                      <a:pt x="718" y="1436"/>
                    </a:lnTo>
                    <a:lnTo>
                      <a:pt x="645" y="1432"/>
                    </a:lnTo>
                    <a:lnTo>
                      <a:pt x="573" y="1421"/>
                    </a:lnTo>
                    <a:lnTo>
                      <a:pt x="504" y="1403"/>
                    </a:lnTo>
                    <a:lnTo>
                      <a:pt x="437" y="1379"/>
                    </a:lnTo>
                    <a:lnTo>
                      <a:pt x="375" y="1348"/>
                    </a:lnTo>
                    <a:lnTo>
                      <a:pt x="315" y="1312"/>
                    </a:lnTo>
                    <a:lnTo>
                      <a:pt x="260" y="1271"/>
                    </a:lnTo>
                    <a:lnTo>
                      <a:pt x="209" y="1225"/>
                    </a:lnTo>
                    <a:lnTo>
                      <a:pt x="163" y="1174"/>
                    </a:lnTo>
                    <a:lnTo>
                      <a:pt x="122" y="1119"/>
                    </a:lnTo>
                    <a:lnTo>
                      <a:pt x="86" y="1060"/>
                    </a:lnTo>
                    <a:lnTo>
                      <a:pt x="56" y="998"/>
                    </a:lnTo>
                    <a:lnTo>
                      <a:pt x="32" y="932"/>
                    </a:lnTo>
                    <a:lnTo>
                      <a:pt x="15" y="863"/>
                    </a:lnTo>
                    <a:lnTo>
                      <a:pt x="3" y="792"/>
                    </a:lnTo>
                    <a:lnTo>
                      <a:pt x="0" y="719"/>
                    </a:lnTo>
                    <a:close/>
                  </a:path>
                </a:pathLst>
              </a:custGeom>
              <a:solidFill>
                <a:srgbClr val="DBDB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6" name="Freeform 123">
                <a:extLst>
                  <a:ext uri="{FF2B5EF4-FFF2-40B4-BE49-F238E27FC236}">
                    <a16:creationId xmlns:a16="http://schemas.microsoft.com/office/drawing/2014/main" id="{9A5A0F0A-D6F9-45B1-A20B-20EC08382EC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8" y="2523"/>
                <a:ext cx="715" cy="712"/>
              </a:xfrm>
              <a:custGeom>
                <a:avLst/>
                <a:gdLst>
                  <a:gd name="T0" fmla="*/ 344 w 1430"/>
                  <a:gd name="T1" fmla="*/ 212 h 1425"/>
                  <a:gd name="T2" fmla="*/ 326 w 1430"/>
                  <a:gd name="T3" fmla="*/ 260 h 1425"/>
                  <a:gd name="T4" fmla="*/ 296 w 1430"/>
                  <a:gd name="T5" fmla="*/ 300 h 1425"/>
                  <a:gd name="T6" fmla="*/ 256 w 1430"/>
                  <a:gd name="T7" fmla="*/ 329 h 1425"/>
                  <a:gd name="T8" fmla="*/ 209 w 1430"/>
                  <a:gd name="T9" fmla="*/ 347 h 1425"/>
                  <a:gd name="T10" fmla="*/ 156 w 1430"/>
                  <a:gd name="T11" fmla="*/ 350 h 1425"/>
                  <a:gd name="T12" fmla="*/ 106 w 1430"/>
                  <a:gd name="T13" fmla="*/ 337 h 1425"/>
                  <a:gd name="T14" fmla="*/ 63 w 1430"/>
                  <a:gd name="T15" fmla="*/ 311 h 1425"/>
                  <a:gd name="T16" fmla="*/ 30 w 1430"/>
                  <a:gd name="T17" fmla="*/ 274 h 1425"/>
                  <a:gd name="T18" fmla="*/ 8 w 1430"/>
                  <a:gd name="T19" fmla="*/ 229 h 1425"/>
                  <a:gd name="T20" fmla="*/ 0 w 1430"/>
                  <a:gd name="T21" fmla="*/ 178 h 1425"/>
                  <a:gd name="T22" fmla="*/ 8 w 1430"/>
                  <a:gd name="T23" fmla="*/ 126 h 1425"/>
                  <a:gd name="T24" fmla="*/ 30 w 1430"/>
                  <a:gd name="T25" fmla="*/ 81 h 1425"/>
                  <a:gd name="T26" fmla="*/ 63 w 1430"/>
                  <a:gd name="T27" fmla="*/ 44 h 1425"/>
                  <a:gd name="T28" fmla="*/ 106 w 1430"/>
                  <a:gd name="T29" fmla="*/ 18 h 1425"/>
                  <a:gd name="T30" fmla="*/ 156 w 1430"/>
                  <a:gd name="T31" fmla="*/ 6 h 1425"/>
                  <a:gd name="T32" fmla="*/ 209 w 1430"/>
                  <a:gd name="T33" fmla="*/ 8 h 1425"/>
                  <a:gd name="T34" fmla="*/ 257 w 1430"/>
                  <a:gd name="T35" fmla="*/ 25 h 1425"/>
                  <a:gd name="T36" fmla="*/ 296 w 1430"/>
                  <a:gd name="T37" fmla="*/ 55 h 1425"/>
                  <a:gd name="T38" fmla="*/ 326 w 1430"/>
                  <a:gd name="T39" fmla="*/ 95 h 1425"/>
                  <a:gd name="T40" fmla="*/ 344 w 1430"/>
                  <a:gd name="T41" fmla="*/ 143 h 1425"/>
                  <a:gd name="T42" fmla="*/ 1 w 1430"/>
                  <a:gd name="T43" fmla="*/ 178 h 1425"/>
                  <a:gd name="T44" fmla="*/ 9 w 1430"/>
                  <a:gd name="T45" fmla="*/ 125 h 1425"/>
                  <a:gd name="T46" fmla="*/ 31 w 1430"/>
                  <a:gd name="T47" fmla="*/ 79 h 1425"/>
                  <a:gd name="T48" fmla="*/ 65 w 1430"/>
                  <a:gd name="T49" fmla="*/ 41 h 1425"/>
                  <a:gd name="T50" fmla="*/ 109 w 1430"/>
                  <a:gd name="T51" fmla="*/ 14 h 1425"/>
                  <a:gd name="T52" fmla="*/ 161 w 1430"/>
                  <a:gd name="T53" fmla="*/ 1 h 1425"/>
                  <a:gd name="T54" fmla="*/ 215 w 1430"/>
                  <a:gd name="T55" fmla="*/ 3 h 1425"/>
                  <a:gd name="T56" fmla="*/ 264 w 1430"/>
                  <a:gd name="T57" fmla="*/ 21 h 1425"/>
                  <a:gd name="T58" fmla="*/ 305 w 1430"/>
                  <a:gd name="T59" fmla="*/ 52 h 1425"/>
                  <a:gd name="T60" fmla="*/ 336 w 1430"/>
                  <a:gd name="T61" fmla="*/ 93 h 1425"/>
                  <a:gd name="T62" fmla="*/ 354 w 1430"/>
                  <a:gd name="T63" fmla="*/ 142 h 1425"/>
                  <a:gd name="T64" fmla="*/ 357 w 1430"/>
                  <a:gd name="T65" fmla="*/ 196 h 1425"/>
                  <a:gd name="T66" fmla="*/ 344 w 1430"/>
                  <a:gd name="T67" fmla="*/ 247 h 1425"/>
                  <a:gd name="T68" fmla="*/ 317 w 1430"/>
                  <a:gd name="T69" fmla="*/ 291 h 1425"/>
                  <a:gd name="T70" fmla="*/ 279 w 1430"/>
                  <a:gd name="T71" fmla="*/ 325 h 1425"/>
                  <a:gd name="T72" fmla="*/ 232 w 1430"/>
                  <a:gd name="T73" fmla="*/ 348 h 1425"/>
                  <a:gd name="T74" fmla="*/ 179 w 1430"/>
                  <a:gd name="T75" fmla="*/ 356 h 1425"/>
                  <a:gd name="T76" fmla="*/ 126 w 1430"/>
                  <a:gd name="T77" fmla="*/ 348 h 1425"/>
                  <a:gd name="T78" fmla="*/ 80 w 1430"/>
                  <a:gd name="T79" fmla="*/ 326 h 1425"/>
                  <a:gd name="T80" fmla="*/ 42 w 1430"/>
                  <a:gd name="T81" fmla="*/ 291 h 1425"/>
                  <a:gd name="T82" fmla="*/ 15 w 1430"/>
                  <a:gd name="T83" fmla="*/ 247 h 1425"/>
                  <a:gd name="T84" fmla="*/ 1 w 1430"/>
                  <a:gd name="T85" fmla="*/ 196 h 142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25">
                    <a:moveTo>
                      <a:pt x="1388" y="712"/>
                    </a:moveTo>
                    <a:lnTo>
                      <a:pt x="1384" y="782"/>
                    </a:lnTo>
                    <a:lnTo>
                      <a:pt x="1373" y="851"/>
                    </a:lnTo>
                    <a:lnTo>
                      <a:pt x="1356" y="917"/>
                    </a:lnTo>
                    <a:lnTo>
                      <a:pt x="1333" y="980"/>
                    </a:lnTo>
                    <a:lnTo>
                      <a:pt x="1303" y="1040"/>
                    </a:lnTo>
                    <a:lnTo>
                      <a:pt x="1268" y="1098"/>
                    </a:lnTo>
                    <a:lnTo>
                      <a:pt x="1229" y="1151"/>
                    </a:lnTo>
                    <a:lnTo>
                      <a:pt x="1184" y="1200"/>
                    </a:lnTo>
                    <a:lnTo>
                      <a:pt x="1134" y="1245"/>
                    </a:lnTo>
                    <a:lnTo>
                      <a:pt x="1081" y="1284"/>
                    </a:lnTo>
                    <a:lnTo>
                      <a:pt x="1024" y="1319"/>
                    </a:lnTo>
                    <a:lnTo>
                      <a:pt x="964" y="1349"/>
                    </a:lnTo>
                    <a:lnTo>
                      <a:pt x="901" y="1372"/>
                    </a:lnTo>
                    <a:lnTo>
                      <a:pt x="834" y="1389"/>
                    </a:lnTo>
                    <a:lnTo>
                      <a:pt x="765" y="1400"/>
                    </a:lnTo>
                    <a:lnTo>
                      <a:pt x="694" y="1403"/>
                    </a:lnTo>
                    <a:lnTo>
                      <a:pt x="623" y="1400"/>
                    </a:lnTo>
                    <a:lnTo>
                      <a:pt x="554" y="1389"/>
                    </a:lnTo>
                    <a:lnTo>
                      <a:pt x="487" y="1372"/>
                    </a:lnTo>
                    <a:lnTo>
                      <a:pt x="424" y="1349"/>
                    </a:lnTo>
                    <a:lnTo>
                      <a:pt x="363" y="1320"/>
                    </a:lnTo>
                    <a:lnTo>
                      <a:pt x="305" y="1284"/>
                    </a:lnTo>
                    <a:lnTo>
                      <a:pt x="252" y="1245"/>
                    </a:lnTo>
                    <a:lnTo>
                      <a:pt x="203" y="1200"/>
                    </a:lnTo>
                    <a:lnTo>
                      <a:pt x="158" y="1152"/>
                    </a:lnTo>
                    <a:lnTo>
                      <a:pt x="118" y="1099"/>
                    </a:lnTo>
                    <a:lnTo>
                      <a:pt x="84" y="1041"/>
                    </a:lnTo>
                    <a:lnTo>
                      <a:pt x="54" y="981"/>
                    </a:lnTo>
                    <a:lnTo>
                      <a:pt x="31" y="918"/>
                    </a:lnTo>
                    <a:lnTo>
                      <a:pt x="14" y="851"/>
                    </a:lnTo>
                    <a:lnTo>
                      <a:pt x="3" y="783"/>
                    </a:lnTo>
                    <a:lnTo>
                      <a:pt x="0" y="713"/>
                    </a:lnTo>
                    <a:lnTo>
                      <a:pt x="3" y="643"/>
                    </a:lnTo>
                    <a:lnTo>
                      <a:pt x="14" y="573"/>
                    </a:lnTo>
                    <a:lnTo>
                      <a:pt x="31" y="507"/>
                    </a:lnTo>
                    <a:lnTo>
                      <a:pt x="54" y="443"/>
                    </a:lnTo>
                    <a:lnTo>
                      <a:pt x="83" y="382"/>
                    </a:lnTo>
                    <a:lnTo>
                      <a:pt x="117" y="326"/>
                    </a:lnTo>
                    <a:lnTo>
                      <a:pt x="158" y="272"/>
                    </a:lnTo>
                    <a:lnTo>
                      <a:pt x="203" y="223"/>
                    </a:lnTo>
                    <a:lnTo>
                      <a:pt x="252" y="178"/>
                    </a:lnTo>
                    <a:lnTo>
                      <a:pt x="305" y="138"/>
                    </a:lnTo>
                    <a:lnTo>
                      <a:pt x="363" y="103"/>
                    </a:lnTo>
                    <a:lnTo>
                      <a:pt x="423" y="75"/>
                    </a:lnTo>
                    <a:lnTo>
                      <a:pt x="487" y="52"/>
                    </a:lnTo>
                    <a:lnTo>
                      <a:pt x="554" y="34"/>
                    </a:lnTo>
                    <a:lnTo>
                      <a:pt x="623" y="24"/>
                    </a:lnTo>
                    <a:lnTo>
                      <a:pt x="694" y="20"/>
                    </a:lnTo>
                    <a:lnTo>
                      <a:pt x="765" y="24"/>
                    </a:lnTo>
                    <a:lnTo>
                      <a:pt x="834" y="34"/>
                    </a:lnTo>
                    <a:lnTo>
                      <a:pt x="901" y="52"/>
                    </a:lnTo>
                    <a:lnTo>
                      <a:pt x="964" y="75"/>
                    </a:lnTo>
                    <a:lnTo>
                      <a:pt x="1025" y="103"/>
                    </a:lnTo>
                    <a:lnTo>
                      <a:pt x="1081" y="139"/>
                    </a:lnTo>
                    <a:lnTo>
                      <a:pt x="1134" y="178"/>
                    </a:lnTo>
                    <a:lnTo>
                      <a:pt x="1184" y="223"/>
                    </a:lnTo>
                    <a:lnTo>
                      <a:pt x="1229" y="272"/>
                    </a:lnTo>
                    <a:lnTo>
                      <a:pt x="1269" y="326"/>
                    </a:lnTo>
                    <a:lnTo>
                      <a:pt x="1304" y="382"/>
                    </a:lnTo>
                    <a:lnTo>
                      <a:pt x="1333" y="443"/>
                    </a:lnTo>
                    <a:lnTo>
                      <a:pt x="1357" y="507"/>
                    </a:lnTo>
                    <a:lnTo>
                      <a:pt x="1373" y="572"/>
                    </a:lnTo>
                    <a:lnTo>
                      <a:pt x="1384" y="641"/>
                    </a:lnTo>
                    <a:lnTo>
                      <a:pt x="1388" y="712"/>
                    </a:lnTo>
                    <a:close/>
                    <a:moveTo>
                      <a:pt x="1" y="714"/>
                    </a:moveTo>
                    <a:lnTo>
                      <a:pt x="4" y="641"/>
                    </a:lnTo>
                    <a:lnTo>
                      <a:pt x="16" y="571"/>
                    </a:lnTo>
                    <a:lnTo>
                      <a:pt x="33" y="503"/>
                    </a:lnTo>
                    <a:lnTo>
                      <a:pt x="57" y="437"/>
                    </a:lnTo>
                    <a:lnTo>
                      <a:pt x="87" y="375"/>
                    </a:lnTo>
                    <a:lnTo>
                      <a:pt x="122" y="317"/>
                    </a:lnTo>
                    <a:lnTo>
                      <a:pt x="163" y="261"/>
                    </a:lnTo>
                    <a:lnTo>
                      <a:pt x="209" y="211"/>
                    </a:lnTo>
                    <a:lnTo>
                      <a:pt x="260" y="164"/>
                    </a:lnTo>
                    <a:lnTo>
                      <a:pt x="315" y="123"/>
                    </a:lnTo>
                    <a:lnTo>
                      <a:pt x="374" y="87"/>
                    </a:lnTo>
                    <a:lnTo>
                      <a:pt x="436" y="57"/>
                    </a:lnTo>
                    <a:lnTo>
                      <a:pt x="502" y="33"/>
                    </a:lnTo>
                    <a:lnTo>
                      <a:pt x="571" y="15"/>
                    </a:lnTo>
                    <a:lnTo>
                      <a:pt x="641" y="4"/>
                    </a:lnTo>
                    <a:lnTo>
                      <a:pt x="715" y="0"/>
                    </a:lnTo>
                    <a:lnTo>
                      <a:pt x="788" y="3"/>
                    </a:lnTo>
                    <a:lnTo>
                      <a:pt x="859" y="15"/>
                    </a:lnTo>
                    <a:lnTo>
                      <a:pt x="927" y="32"/>
                    </a:lnTo>
                    <a:lnTo>
                      <a:pt x="993" y="56"/>
                    </a:lnTo>
                    <a:lnTo>
                      <a:pt x="1055" y="86"/>
                    </a:lnTo>
                    <a:lnTo>
                      <a:pt x="1115" y="122"/>
                    </a:lnTo>
                    <a:lnTo>
                      <a:pt x="1169" y="163"/>
                    </a:lnTo>
                    <a:lnTo>
                      <a:pt x="1220" y="209"/>
                    </a:lnTo>
                    <a:lnTo>
                      <a:pt x="1266" y="260"/>
                    </a:lnTo>
                    <a:lnTo>
                      <a:pt x="1307" y="314"/>
                    </a:lnTo>
                    <a:lnTo>
                      <a:pt x="1343" y="373"/>
                    </a:lnTo>
                    <a:lnTo>
                      <a:pt x="1374" y="435"/>
                    </a:lnTo>
                    <a:lnTo>
                      <a:pt x="1398" y="501"/>
                    </a:lnTo>
                    <a:lnTo>
                      <a:pt x="1415" y="569"/>
                    </a:lnTo>
                    <a:lnTo>
                      <a:pt x="1427" y="640"/>
                    </a:lnTo>
                    <a:lnTo>
                      <a:pt x="1430" y="713"/>
                    </a:lnTo>
                    <a:lnTo>
                      <a:pt x="1427" y="785"/>
                    </a:lnTo>
                    <a:lnTo>
                      <a:pt x="1415" y="856"/>
                    </a:lnTo>
                    <a:lnTo>
                      <a:pt x="1398" y="924"/>
                    </a:lnTo>
                    <a:lnTo>
                      <a:pt x="1374" y="989"/>
                    </a:lnTo>
                    <a:lnTo>
                      <a:pt x="1343" y="1052"/>
                    </a:lnTo>
                    <a:lnTo>
                      <a:pt x="1307" y="1110"/>
                    </a:lnTo>
                    <a:lnTo>
                      <a:pt x="1266" y="1165"/>
                    </a:lnTo>
                    <a:lnTo>
                      <a:pt x="1220" y="1215"/>
                    </a:lnTo>
                    <a:lnTo>
                      <a:pt x="1169" y="1261"/>
                    </a:lnTo>
                    <a:lnTo>
                      <a:pt x="1114" y="1303"/>
                    </a:lnTo>
                    <a:lnTo>
                      <a:pt x="1055" y="1338"/>
                    </a:lnTo>
                    <a:lnTo>
                      <a:pt x="993" y="1368"/>
                    </a:lnTo>
                    <a:lnTo>
                      <a:pt x="927" y="1393"/>
                    </a:lnTo>
                    <a:lnTo>
                      <a:pt x="859" y="1410"/>
                    </a:lnTo>
                    <a:lnTo>
                      <a:pt x="789" y="1421"/>
                    </a:lnTo>
                    <a:lnTo>
                      <a:pt x="716" y="1425"/>
                    </a:lnTo>
                    <a:lnTo>
                      <a:pt x="643" y="1421"/>
                    </a:lnTo>
                    <a:lnTo>
                      <a:pt x="572" y="1410"/>
                    </a:lnTo>
                    <a:lnTo>
                      <a:pt x="503" y="1393"/>
                    </a:lnTo>
                    <a:lnTo>
                      <a:pt x="438" y="1370"/>
                    </a:lnTo>
                    <a:lnTo>
                      <a:pt x="375" y="1340"/>
                    </a:lnTo>
                    <a:lnTo>
                      <a:pt x="317" y="1304"/>
                    </a:lnTo>
                    <a:lnTo>
                      <a:pt x="261" y="1262"/>
                    </a:lnTo>
                    <a:lnTo>
                      <a:pt x="211" y="1216"/>
                    </a:lnTo>
                    <a:lnTo>
                      <a:pt x="165" y="1167"/>
                    </a:lnTo>
                    <a:lnTo>
                      <a:pt x="123" y="1112"/>
                    </a:lnTo>
                    <a:lnTo>
                      <a:pt x="87" y="1053"/>
                    </a:lnTo>
                    <a:lnTo>
                      <a:pt x="57" y="991"/>
                    </a:lnTo>
                    <a:lnTo>
                      <a:pt x="33" y="926"/>
                    </a:lnTo>
                    <a:lnTo>
                      <a:pt x="16" y="857"/>
                    </a:lnTo>
                    <a:lnTo>
                      <a:pt x="4" y="787"/>
                    </a:lnTo>
                    <a:lnTo>
                      <a:pt x="1" y="714"/>
                    </a:lnTo>
                    <a:close/>
                  </a:path>
                </a:pathLst>
              </a:custGeom>
              <a:solidFill>
                <a:srgbClr val="E5E5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7" name="Freeform 124">
                <a:extLst>
                  <a:ext uri="{FF2B5EF4-FFF2-40B4-BE49-F238E27FC236}">
                    <a16:creationId xmlns:a16="http://schemas.microsoft.com/office/drawing/2014/main" id="{E0133DAA-E539-4397-8490-49668CB8E4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5" y="2526"/>
                <a:ext cx="715" cy="707"/>
              </a:xfrm>
              <a:custGeom>
                <a:avLst/>
                <a:gdLst>
                  <a:gd name="T0" fmla="*/ 345 w 1430"/>
                  <a:gd name="T1" fmla="*/ 211 h 1415"/>
                  <a:gd name="T2" fmla="*/ 328 w 1430"/>
                  <a:gd name="T3" fmla="*/ 259 h 1415"/>
                  <a:gd name="T4" fmla="*/ 298 w 1430"/>
                  <a:gd name="T5" fmla="*/ 299 h 1415"/>
                  <a:gd name="T6" fmla="*/ 258 w 1430"/>
                  <a:gd name="T7" fmla="*/ 329 h 1415"/>
                  <a:gd name="T8" fmla="*/ 210 w 1430"/>
                  <a:gd name="T9" fmla="*/ 347 h 1415"/>
                  <a:gd name="T10" fmla="*/ 157 w 1430"/>
                  <a:gd name="T11" fmla="*/ 349 h 1415"/>
                  <a:gd name="T12" fmla="*/ 107 w 1430"/>
                  <a:gd name="T13" fmla="*/ 336 h 1415"/>
                  <a:gd name="T14" fmla="*/ 63 w 1430"/>
                  <a:gd name="T15" fmla="*/ 310 h 1415"/>
                  <a:gd name="T16" fmla="*/ 30 w 1430"/>
                  <a:gd name="T17" fmla="*/ 273 h 1415"/>
                  <a:gd name="T18" fmla="*/ 8 w 1430"/>
                  <a:gd name="T19" fmla="*/ 228 h 1415"/>
                  <a:gd name="T20" fmla="*/ 0 w 1430"/>
                  <a:gd name="T21" fmla="*/ 176 h 1415"/>
                  <a:gd name="T22" fmla="*/ 8 w 1430"/>
                  <a:gd name="T23" fmla="*/ 125 h 1415"/>
                  <a:gd name="T24" fmla="*/ 30 w 1430"/>
                  <a:gd name="T25" fmla="*/ 79 h 1415"/>
                  <a:gd name="T26" fmla="*/ 64 w 1430"/>
                  <a:gd name="T27" fmla="*/ 42 h 1415"/>
                  <a:gd name="T28" fmla="*/ 107 w 1430"/>
                  <a:gd name="T29" fmla="*/ 16 h 1415"/>
                  <a:gd name="T30" fmla="*/ 157 w 1430"/>
                  <a:gd name="T31" fmla="*/ 3 h 1415"/>
                  <a:gd name="T32" fmla="*/ 210 w 1430"/>
                  <a:gd name="T33" fmla="*/ 6 h 1415"/>
                  <a:gd name="T34" fmla="*/ 258 w 1430"/>
                  <a:gd name="T35" fmla="*/ 23 h 1415"/>
                  <a:gd name="T36" fmla="*/ 298 w 1430"/>
                  <a:gd name="T37" fmla="*/ 53 h 1415"/>
                  <a:gd name="T38" fmla="*/ 328 w 1430"/>
                  <a:gd name="T39" fmla="*/ 94 h 1415"/>
                  <a:gd name="T40" fmla="*/ 345 w 1430"/>
                  <a:gd name="T41" fmla="*/ 141 h 1415"/>
                  <a:gd name="T42" fmla="*/ 3 w 1430"/>
                  <a:gd name="T43" fmla="*/ 177 h 1415"/>
                  <a:gd name="T44" fmla="*/ 11 w 1430"/>
                  <a:gd name="T45" fmla="*/ 124 h 1415"/>
                  <a:gd name="T46" fmla="*/ 33 w 1430"/>
                  <a:gd name="T47" fmla="*/ 78 h 1415"/>
                  <a:gd name="T48" fmla="*/ 67 w 1430"/>
                  <a:gd name="T49" fmla="*/ 40 h 1415"/>
                  <a:gd name="T50" fmla="*/ 111 w 1430"/>
                  <a:gd name="T51" fmla="*/ 14 h 1415"/>
                  <a:gd name="T52" fmla="*/ 162 w 1430"/>
                  <a:gd name="T53" fmla="*/ 1 h 1415"/>
                  <a:gd name="T54" fmla="*/ 216 w 1430"/>
                  <a:gd name="T55" fmla="*/ 3 h 1415"/>
                  <a:gd name="T56" fmla="*/ 265 w 1430"/>
                  <a:gd name="T57" fmla="*/ 21 h 1415"/>
                  <a:gd name="T58" fmla="*/ 306 w 1430"/>
                  <a:gd name="T59" fmla="*/ 52 h 1415"/>
                  <a:gd name="T60" fmla="*/ 336 w 1430"/>
                  <a:gd name="T61" fmla="*/ 92 h 1415"/>
                  <a:gd name="T62" fmla="*/ 354 w 1430"/>
                  <a:gd name="T63" fmla="*/ 141 h 1415"/>
                  <a:gd name="T64" fmla="*/ 357 w 1430"/>
                  <a:gd name="T65" fmla="*/ 195 h 1415"/>
                  <a:gd name="T66" fmla="*/ 344 w 1430"/>
                  <a:gd name="T67" fmla="*/ 245 h 1415"/>
                  <a:gd name="T68" fmla="*/ 317 w 1430"/>
                  <a:gd name="T69" fmla="*/ 289 h 1415"/>
                  <a:gd name="T70" fmla="*/ 279 w 1430"/>
                  <a:gd name="T71" fmla="*/ 323 h 1415"/>
                  <a:gd name="T72" fmla="*/ 233 w 1430"/>
                  <a:gd name="T73" fmla="*/ 345 h 1415"/>
                  <a:gd name="T74" fmla="*/ 180 w 1430"/>
                  <a:gd name="T75" fmla="*/ 353 h 1415"/>
                  <a:gd name="T76" fmla="*/ 127 w 1430"/>
                  <a:gd name="T77" fmla="*/ 345 h 1415"/>
                  <a:gd name="T78" fmla="*/ 81 w 1430"/>
                  <a:gd name="T79" fmla="*/ 323 h 1415"/>
                  <a:gd name="T80" fmla="*/ 43 w 1430"/>
                  <a:gd name="T81" fmla="*/ 289 h 1415"/>
                  <a:gd name="T82" fmla="*/ 17 w 1430"/>
                  <a:gd name="T83" fmla="*/ 245 h 1415"/>
                  <a:gd name="T84" fmla="*/ 4 w 1430"/>
                  <a:gd name="T85" fmla="*/ 195 h 141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15">
                    <a:moveTo>
                      <a:pt x="1394" y="707"/>
                    </a:moveTo>
                    <a:lnTo>
                      <a:pt x="1390" y="777"/>
                    </a:lnTo>
                    <a:lnTo>
                      <a:pt x="1380" y="846"/>
                    </a:lnTo>
                    <a:lnTo>
                      <a:pt x="1363" y="913"/>
                    </a:lnTo>
                    <a:lnTo>
                      <a:pt x="1340" y="976"/>
                    </a:lnTo>
                    <a:lnTo>
                      <a:pt x="1310" y="1037"/>
                    </a:lnTo>
                    <a:lnTo>
                      <a:pt x="1275" y="1095"/>
                    </a:lnTo>
                    <a:lnTo>
                      <a:pt x="1235" y="1148"/>
                    </a:lnTo>
                    <a:lnTo>
                      <a:pt x="1191" y="1198"/>
                    </a:lnTo>
                    <a:lnTo>
                      <a:pt x="1142" y="1242"/>
                    </a:lnTo>
                    <a:lnTo>
                      <a:pt x="1087" y="1283"/>
                    </a:lnTo>
                    <a:lnTo>
                      <a:pt x="1030" y="1317"/>
                    </a:lnTo>
                    <a:lnTo>
                      <a:pt x="969" y="1346"/>
                    </a:lnTo>
                    <a:lnTo>
                      <a:pt x="905" y="1370"/>
                    </a:lnTo>
                    <a:lnTo>
                      <a:pt x="837" y="1388"/>
                    </a:lnTo>
                    <a:lnTo>
                      <a:pt x="768" y="1398"/>
                    </a:lnTo>
                    <a:lnTo>
                      <a:pt x="697" y="1401"/>
                    </a:lnTo>
                    <a:lnTo>
                      <a:pt x="626" y="1398"/>
                    </a:lnTo>
                    <a:lnTo>
                      <a:pt x="555" y="1388"/>
                    </a:lnTo>
                    <a:lnTo>
                      <a:pt x="488" y="1370"/>
                    </a:lnTo>
                    <a:lnTo>
                      <a:pt x="425" y="1347"/>
                    </a:lnTo>
                    <a:lnTo>
                      <a:pt x="364" y="1317"/>
                    </a:lnTo>
                    <a:lnTo>
                      <a:pt x="306" y="1283"/>
                    </a:lnTo>
                    <a:lnTo>
                      <a:pt x="252" y="1242"/>
                    </a:lnTo>
                    <a:lnTo>
                      <a:pt x="203" y="1198"/>
                    </a:lnTo>
                    <a:lnTo>
                      <a:pt x="158" y="1149"/>
                    </a:lnTo>
                    <a:lnTo>
                      <a:pt x="118" y="1095"/>
                    </a:lnTo>
                    <a:lnTo>
                      <a:pt x="83" y="1037"/>
                    </a:lnTo>
                    <a:lnTo>
                      <a:pt x="54" y="977"/>
                    </a:lnTo>
                    <a:lnTo>
                      <a:pt x="31" y="913"/>
                    </a:lnTo>
                    <a:lnTo>
                      <a:pt x="14" y="847"/>
                    </a:lnTo>
                    <a:lnTo>
                      <a:pt x="4" y="778"/>
                    </a:lnTo>
                    <a:lnTo>
                      <a:pt x="0" y="707"/>
                    </a:lnTo>
                    <a:lnTo>
                      <a:pt x="4" y="636"/>
                    </a:lnTo>
                    <a:lnTo>
                      <a:pt x="14" y="567"/>
                    </a:lnTo>
                    <a:lnTo>
                      <a:pt x="31" y="500"/>
                    </a:lnTo>
                    <a:lnTo>
                      <a:pt x="54" y="437"/>
                    </a:lnTo>
                    <a:lnTo>
                      <a:pt x="84" y="376"/>
                    </a:lnTo>
                    <a:lnTo>
                      <a:pt x="119" y="318"/>
                    </a:lnTo>
                    <a:lnTo>
                      <a:pt x="159" y="264"/>
                    </a:lnTo>
                    <a:lnTo>
                      <a:pt x="204" y="215"/>
                    </a:lnTo>
                    <a:lnTo>
                      <a:pt x="254" y="170"/>
                    </a:lnTo>
                    <a:lnTo>
                      <a:pt x="308" y="131"/>
                    </a:lnTo>
                    <a:lnTo>
                      <a:pt x="365" y="95"/>
                    </a:lnTo>
                    <a:lnTo>
                      <a:pt x="426" y="66"/>
                    </a:lnTo>
                    <a:lnTo>
                      <a:pt x="490" y="42"/>
                    </a:lnTo>
                    <a:lnTo>
                      <a:pt x="556" y="25"/>
                    </a:lnTo>
                    <a:lnTo>
                      <a:pt x="627" y="14"/>
                    </a:lnTo>
                    <a:lnTo>
                      <a:pt x="698" y="11"/>
                    </a:lnTo>
                    <a:lnTo>
                      <a:pt x="770" y="14"/>
                    </a:lnTo>
                    <a:lnTo>
                      <a:pt x="839" y="25"/>
                    </a:lnTo>
                    <a:lnTo>
                      <a:pt x="905" y="42"/>
                    </a:lnTo>
                    <a:lnTo>
                      <a:pt x="969" y="66"/>
                    </a:lnTo>
                    <a:lnTo>
                      <a:pt x="1030" y="95"/>
                    </a:lnTo>
                    <a:lnTo>
                      <a:pt x="1087" y="131"/>
                    </a:lnTo>
                    <a:lnTo>
                      <a:pt x="1140" y="170"/>
                    </a:lnTo>
                    <a:lnTo>
                      <a:pt x="1190" y="215"/>
                    </a:lnTo>
                    <a:lnTo>
                      <a:pt x="1235" y="264"/>
                    </a:lnTo>
                    <a:lnTo>
                      <a:pt x="1275" y="318"/>
                    </a:lnTo>
                    <a:lnTo>
                      <a:pt x="1310" y="376"/>
                    </a:lnTo>
                    <a:lnTo>
                      <a:pt x="1340" y="437"/>
                    </a:lnTo>
                    <a:lnTo>
                      <a:pt x="1363" y="500"/>
                    </a:lnTo>
                    <a:lnTo>
                      <a:pt x="1380" y="567"/>
                    </a:lnTo>
                    <a:lnTo>
                      <a:pt x="1390" y="636"/>
                    </a:lnTo>
                    <a:lnTo>
                      <a:pt x="1394" y="707"/>
                    </a:lnTo>
                    <a:close/>
                    <a:moveTo>
                      <a:pt x="12" y="709"/>
                    </a:moveTo>
                    <a:lnTo>
                      <a:pt x="15" y="636"/>
                    </a:lnTo>
                    <a:lnTo>
                      <a:pt x="25" y="567"/>
                    </a:lnTo>
                    <a:lnTo>
                      <a:pt x="43" y="499"/>
                    </a:lnTo>
                    <a:lnTo>
                      <a:pt x="67" y="434"/>
                    </a:lnTo>
                    <a:lnTo>
                      <a:pt x="97" y="373"/>
                    </a:lnTo>
                    <a:lnTo>
                      <a:pt x="131" y="314"/>
                    </a:lnTo>
                    <a:lnTo>
                      <a:pt x="173" y="259"/>
                    </a:lnTo>
                    <a:lnTo>
                      <a:pt x="218" y="209"/>
                    </a:lnTo>
                    <a:lnTo>
                      <a:pt x="268" y="163"/>
                    </a:lnTo>
                    <a:lnTo>
                      <a:pt x="323" y="121"/>
                    </a:lnTo>
                    <a:lnTo>
                      <a:pt x="381" y="87"/>
                    </a:lnTo>
                    <a:lnTo>
                      <a:pt x="444" y="57"/>
                    </a:lnTo>
                    <a:lnTo>
                      <a:pt x="508" y="33"/>
                    </a:lnTo>
                    <a:lnTo>
                      <a:pt x="576" y="15"/>
                    </a:lnTo>
                    <a:lnTo>
                      <a:pt x="647" y="4"/>
                    </a:lnTo>
                    <a:lnTo>
                      <a:pt x="720" y="0"/>
                    </a:lnTo>
                    <a:lnTo>
                      <a:pt x="793" y="4"/>
                    </a:lnTo>
                    <a:lnTo>
                      <a:pt x="863" y="14"/>
                    </a:lnTo>
                    <a:lnTo>
                      <a:pt x="931" y="32"/>
                    </a:lnTo>
                    <a:lnTo>
                      <a:pt x="995" y="56"/>
                    </a:lnTo>
                    <a:lnTo>
                      <a:pt x="1057" y="86"/>
                    </a:lnTo>
                    <a:lnTo>
                      <a:pt x="1116" y="121"/>
                    </a:lnTo>
                    <a:lnTo>
                      <a:pt x="1170" y="162"/>
                    </a:lnTo>
                    <a:lnTo>
                      <a:pt x="1221" y="208"/>
                    </a:lnTo>
                    <a:lnTo>
                      <a:pt x="1267" y="259"/>
                    </a:lnTo>
                    <a:lnTo>
                      <a:pt x="1307" y="313"/>
                    </a:lnTo>
                    <a:lnTo>
                      <a:pt x="1343" y="371"/>
                    </a:lnTo>
                    <a:lnTo>
                      <a:pt x="1373" y="432"/>
                    </a:lnTo>
                    <a:lnTo>
                      <a:pt x="1397" y="498"/>
                    </a:lnTo>
                    <a:lnTo>
                      <a:pt x="1415" y="566"/>
                    </a:lnTo>
                    <a:lnTo>
                      <a:pt x="1426" y="635"/>
                    </a:lnTo>
                    <a:lnTo>
                      <a:pt x="1430" y="708"/>
                    </a:lnTo>
                    <a:lnTo>
                      <a:pt x="1426" y="780"/>
                    </a:lnTo>
                    <a:lnTo>
                      <a:pt x="1415" y="850"/>
                    </a:lnTo>
                    <a:lnTo>
                      <a:pt x="1397" y="918"/>
                    </a:lnTo>
                    <a:lnTo>
                      <a:pt x="1373" y="982"/>
                    </a:lnTo>
                    <a:lnTo>
                      <a:pt x="1343" y="1044"/>
                    </a:lnTo>
                    <a:lnTo>
                      <a:pt x="1307" y="1103"/>
                    </a:lnTo>
                    <a:lnTo>
                      <a:pt x="1267" y="1157"/>
                    </a:lnTo>
                    <a:lnTo>
                      <a:pt x="1221" y="1207"/>
                    </a:lnTo>
                    <a:lnTo>
                      <a:pt x="1170" y="1253"/>
                    </a:lnTo>
                    <a:lnTo>
                      <a:pt x="1116" y="1293"/>
                    </a:lnTo>
                    <a:lnTo>
                      <a:pt x="1057" y="1329"/>
                    </a:lnTo>
                    <a:lnTo>
                      <a:pt x="995" y="1359"/>
                    </a:lnTo>
                    <a:lnTo>
                      <a:pt x="931" y="1383"/>
                    </a:lnTo>
                    <a:lnTo>
                      <a:pt x="863" y="1400"/>
                    </a:lnTo>
                    <a:lnTo>
                      <a:pt x="793" y="1412"/>
                    </a:lnTo>
                    <a:lnTo>
                      <a:pt x="720" y="1415"/>
                    </a:lnTo>
                    <a:lnTo>
                      <a:pt x="647" y="1412"/>
                    </a:lnTo>
                    <a:lnTo>
                      <a:pt x="576" y="1400"/>
                    </a:lnTo>
                    <a:lnTo>
                      <a:pt x="508" y="1383"/>
                    </a:lnTo>
                    <a:lnTo>
                      <a:pt x="442" y="1359"/>
                    </a:lnTo>
                    <a:lnTo>
                      <a:pt x="380" y="1329"/>
                    </a:lnTo>
                    <a:lnTo>
                      <a:pt x="323" y="1294"/>
                    </a:lnTo>
                    <a:lnTo>
                      <a:pt x="267" y="1253"/>
                    </a:lnTo>
                    <a:lnTo>
                      <a:pt x="218" y="1208"/>
                    </a:lnTo>
                    <a:lnTo>
                      <a:pt x="172" y="1157"/>
                    </a:lnTo>
                    <a:lnTo>
                      <a:pt x="131" y="1103"/>
                    </a:lnTo>
                    <a:lnTo>
                      <a:pt x="97" y="1045"/>
                    </a:lnTo>
                    <a:lnTo>
                      <a:pt x="67" y="983"/>
                    </a:lnTo>
                    <a:lnTo>
                      <a:pt x="43" y="919"/>
                    </a:lnTo>
                    <a:lnTo>
                      <a:pt x="25" y="851"/>
                    </a:lnTo>
                    <a:lnTo>
                      <a:pt x="15" y="782"/>
                    </a:lnTo>
                    <a:lnTo>
                      <a:pt x="12" y="709"/>
                    </a:lnTo>
                    <a:close/>
                  </a:path>
                </a:pathLst>
              </a:custGeom>
              <a:solidFill>
                <a:srgbClr val="F2F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58" name="Freeform 125">
                <a:extLst>
                  <a:ext uri="{FF2B5EF4-FFF2-40B4-BE49-F238E27FC236}">
                    <a16:creationId xmlns:a16="http://schemas.microsoft.com/office/drawing/2014/main" id="{474A5823-8598-49EF-800D-24537087A8C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742" y="2528"/>
                <a:ext cx="714" cy="702"/>
              </a:xfrm>
              <a:custGeom>
                <a:avLst/>
                <a:gdLst>
                  <a:gd name="T0" fmla="*/ 8 w 1430"/>
                  <a:gd name="T1" fmla="*/ 140 h 1405"/>
                  <a:gd name="T2" fmla="*/ 26 w 1430"/>
                  <a:gd name="T3" fmla="*/ 92 h 1405"/>
                  <a:gd name="T4" fmla="*/ 56 w 1430"/>
                  <a:gd name="T5" fmla="*/ 51 h 1405"/>
                  <a:gd name="T6" fmla="*/ 96 w 1430"/>
                  <a:gd name="T7" fmla="*/ 21 h 1405"/>
                  <a:gd name="T8" fmla="*/ 145 w 1430"/>
                  <a:gd name="T9" fmla="*/ 3 h 1405"/>
                  <a:gd name="T10" fmla="*/ 198 w 1430"/>
                  <a:gd name="T11" fmla="*/ 0 h 1405"/>
                  <a:gd name="T12" fmla="*/ 249 w 1430"/>
                  <a:gd name="T13" fmla="*/ 13 h 1405"/>
                  <a:gd name="T14" fmla="*/ 293 w 1430"/>
                  <a:gd name="T15" fmla="*/ 40 h 1405"/>
                  <a:gd name="T16" fmla="*/ 327 w 1430"/>
                  <a:gd name="T17" fmla="*/ 77 h 1405"/>
                  <a:gd name="T18" fmla="*/ 349 w 1430"/>
                  <a:gd name="T19" fmla="*/ 123 h 1405"/>
                  <a:gd name="T20" fmla="*/ 357 w 1430"/>
                  <a:gd name="T21" fmla="*/ 175 h 1405"/>
                  <a:gd name="T22" fmla="*/ 349 w 1430"/>
                  <a:gd name="T23" fmla="*/ 227 h 1405"/>
                  <a:gd name="T24" fmla="*/ 327 w 1430"/>
                  <a:gd name="T25" fmla="*/ 273 h 1405"/>
                  <a:gd name="T26" fmla="*/ 293 w 1430"/>
                  <a:gd name="T27" fmla="*/ 310 h 1405"/>
                  <a:gd name="T28" fmla="*/ 249 w 1430"/>
                  <a:gd name="T29" fmla="*/ 337 h 1405"/>
                  <a:gd name="T30" fmla="*/ 199 w 1430"/>
                  <a:gd name="T31" fmla="*/ 350 h 1405"/>
                  <a:gd name="T32" fmla="*/ 145 w 1430"/>
                  <a:gd name="T33" fmla="*/ 347 h 1405"/>
                  <a:gd name="T34" fmla="*/ 97 w 1430"/>
                  <a:gd name="T35" fmla="*/ 329 h 1405"/>
                  <a:gd name="T36" fmla="*/ 56 w 1430"/>
                  <a:gd name="T37" fmla="*/ 299 h 1405"/>
                  <a:gd name="T38" fmla="*/ 26 w 1430"/>
                  <a:gd name="T39" fmla="*/ 259 h 1405"/>
                  <a:gd name="T40" fmla="*/ 9 w 1430"/>
                  <a:gd name="T41" fmla="*/ 210 h 1405"/>
                  <a:gd name="T42" fmla="*/ 0 w 1430"/>
                  <a:gd name="T43" fmla="*/ 175 h 1405"/>
                  <a:gd name="T44" fmla="*/ 7 w 1430"/>
                  <a:gd name="T45" fmla="*/ 123 h 1405"/>
                  <a:gd name="T46" fmla="*/ 29 w 1430"/>
                  <a:gd name="T47" fmla="*/ 78 h 1405"/>
                  <a:gd name="T48" fmla="*/ 63 w 1430"/>
                  <a:gd name="T49" fmla="*/ 40 h 1405"/>
                  <a:gd name="T50" fmla="*/ 106 w 1430"/>
                  <a:gd name="T51" fmla="*/ 14 h 1405"/>
                  <a:gd name="T52" fmla="*/ 156 w 1430"/>
                  <a:gd name="T53" fmla="*/ 1 h 1405"/>
                  <a:gd name="T54" fmla="*/ 210 w 1430"/>
                  <a:gd name="T55" fmla="*/ 4 h 1405"/>
                  <a:gd name="T56" fmla="*/ 258 w 1430"/>
                  <a:gd name="T57" fmla="*/ 21 h 1405"/>
                  <a:gd name="T58" fmla="*/ 299 w 1430"/>
                  <a:gd name="T59" fmla="*/ 51 h 1405"/>
                  <a:gd name="T60" fmla="*/ 329 w 1430"/>
                  <a:gd name="T61" fmla="*/ 92 h 1405"/>
                  <a:gd name="T62" fmla="*/ 346 w 1430"/>
                  <a:gd name="T63" fmla="*/ 140 h 1405"/>
                  <a:gd name="T64" fmla="*/ 349 w 1430"/>
                  <a:gd name="T65" fmla="*/ 193 h 1405"/>
                  <a:gd name="T66" fmla="*/ 336 w 1430"/>
                  <a:gd name="T67" fmla="*/ 243 h 1405"/>
                  <a:gd name="T68" fmla="*/ 310 w 1430"/>
                  <a:gd name="T69" fmla="*/ 286 h 1405"/>
                  <a:gd name="T70" fmla="*/ 273 w 1430"/>
                  <a:gd name="T71" fmla="*/ 319 h 1405"/>
                  <a:gd name="T72" fmla="*/ 227 w 1430"/>
                  <a:gd name="T73" fmla="*/ 342 h 1405"/>
                  <a:gd name="T74" fmla="*/ 175 w 1430"/>
                  <a:gd name="T75" fmla="*/ 349 h 1405"/>
                  <a:gd name="T76" fmla="*/ 123 w 1430"/>
                  <a:gd name="T77" fmla="*/ 342 h 1405"/>
                  <a:gd name="T78" fmla="*/ 77 w 1430"/>
                  <a:gd name="T79" fmla="*/ 319 h 1405"/>
                  <a:gd name="T80" fmla="*/ 40 w 1430"/>
                  <a:gd name="T81" fmla="*/ 286 h 1405"/>
                  <a:gd name="T82" fmla="*/ 13 w 1430"/>
                  <a:gd name="T83" fmla="*/ 243 h 1405"/>
                  <a:gd name="T84" fmla="*/ 1 w 1430"/>
                  <a:gd name="T85" fmla="*/ 193 h 140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430" h="1405">
                    <a:moveTo>
                      <a:pt x="21" y="703"/>
                    </a:moveTo>
                    <a:lnTo>
                      <a:pt x="24" y="631"/>
                    </a:lnTo>
                    <a:lnTo>
                      <a:pt x="35" y="562"/>
                    </a:lnTo>
                    <a:lnTo>
                      <a:pt x="52" y="495"/>
                    </a:lnTo>
                    <a:lnTo>
                      <a:pt x="75" y="431"/>
                    </a:lnTo>
                    <a:lnTo>
                      <a:pt x="105" y="370"/>
                    </a:lnTo>
                    <a:lnTo>
                      <a:pt x="140" y="312"/>
                    </a:lnTo>
                    <a:lnTo>
                      <a:pt x="180" y="258"/>
                    </a:lnTo>
                    <a:lnTo>
                      <a:pt x="226" y="207"/>
                    </a:lnTo>
                    <a:lnTo>
                      <a:pt x="275" y="162"/>
                    </a:lnTo>
                    <a:lnTo>
                      <a:pt x="330" y="122"/>
                    </a:lnTo>
                    <a:lnTo>
                      <a:pt x="387" y="86"/>
                    </a:lnTo>
                    <a:lnTo>
                      <a:pt x="449" y="56"/>
                    </a:lnTo>
                    <a:lnTo>
                      <a:pt x="514" y="32"/>
                    </a:lnTo>
                    <a:lnTo>
                      <a:pt x="582" y="15"/>
                    </a:lnTo>
                    <a:lnTo>
                      <a:pt x="652" y="5"/>
                    </a:lnTo>
                    <a:lnTo>
                      <a:pt x="725" y="0"/>
                    </a:lnTo>
                    <a:lnTo>
                      <a:pt x="796" y="3"/>
                    </a:lnTo>
                    <a:lnTo>
                      <a:pt x="866" y="14"/>
                    </a:lnTo>
                    <a:lnTo>
                      <a:pt x="934" y="31"/>
                    </a:lnTo>
                    <a:lnTo>
                      <a:pt x="999" y="55"/>
                    </a:lnTo>
                    <a:lnTo>
                      <a:pt x="1060" y="84"/>
                    </a:lnTo>
                    <a:lnTo>
                      <a:pt x="1119" y="120"/>
                    </a:lnTo>
                    <a:lnTo>
                      <a:pt x="1173" y="160"/>
                    </a:lnTo>
                    <a:lnTo>
                      <a:pt x="1222" y="205"/>
                    </a:lnTo>
                    <a:lnTo>
                      <a:pt x="1268" y="256"/>
                    </a:lnTo>
                    <a:lnTo>
                      <a:pt x="1309" y="310"/>
                    </a:lnTo>
                    <a:lnTo>
                      <a:pt x="1344" y="368"/>
                    </a:lnTo>
                    <a:lnTo>
                      <a:pt x="1374" y="429"/>
                    </a:lnTo>
                    <a:lnTo>
                      <a:pt x="1397" y="493"/>
                    </a:lnTo>
                    <a:lnTo>
                      <a:pt x="1416" y="560"/>
                    </a:lnTo>
                    <a:lnTo>
                      <a:pt x="1426" y="629"/>
                    </a:lnTo>
                    <a:lnTo>
                      <a:pt x="1430" y="701"/>
                    </a:lnTo>
                    <a:lnTo>
                      <a:pt x="1426" y="772"/>
                    </a:lnTo>
                    <a:lnTo>
                      <a:pt x="1415" y="842"/>
                    </a:lnTo>
                    <a:lnTo>
                      <a:pt x="1397" y="909"/>
                    </a:lnTo>
                    <a:lnTo>
                      <a:pt x="1374" y="974"/>
                    </a:lnTo>
                    <a:lnTo>
                      <a:pt x="1344" y="1035"/>
                    </a:lnTo>
                    <a:lnTo>
                      <a:pt x="1309" y="1093"/>
                    </a:lnTo>
                    <a:lnTo>
                      <a:pt x="1268" y="1148"/>
                    </a:lnTo>
                    <a:lnTo>
                      <a:pt x="1222" y="1197"/>
                    </a:lnTo>
                    <a:lnTo>
                      <a:pt x="1173" y="1243"/>
                    </a:lnTo>
                    <a:lnTo>
                      <a:pt x="1119" y="1284"/>
                    </a:lnTo>
                    <a:lnTo>
                      <a:pt x="1060" y="1319"/>
                    </a:lnTo>
                    <a:lnTo>
                      <a:pt x="999" y="1348"/>
                    </a:lnTo>
                    <a:lnTo>
                      <a:pt x="934" y="1372"/>
                    </a:lnTo>
                    <a:lnTo>
                      <a:pt x="866" y="1390"/>
                    </a:lnTo>
                    <a:lnTo>
                      <a:pt x="797" y="1401"/>
                    </a:lnTo>
                    <a:lnTo>
                      <a:pt x="726" y="1405"/>
                    </a:lnTo>
                    <a:lnTo>
                      <a:pt x="653" y="1401"/>
                    </a:lnTo>
                    <a:lnTo>
                      <a:pt x="583" y="1390"/>
                    </a:lnTo>
                    <a:lnTo>
                      <a:pt x="515" y="1372"/>
                    </a:lnTo>
                    <a:lnTo>
                      <a:pt x="451" y="1348"/>
                    </a:lnTo>
                    <a:lnTo>
                      <a:pt x="390" y="1318"/>
                    </a:lnTo>
                    <a:lnTo>
                      <a:pt x="331" y="1284"/>
                    </a:lnTo>
                    <a:lnTo>
                      <a:pt x="278" y="1243"/>
                    </a:lnTo>
                    <a:lnTo>
                      <a:pt x="227" y="1197"/>
                    </a:lnTo>
                    <a:lnTo>
                      <a:pt x="182" y="1148"/>
                    </a:lnTo>
                    <a:lnTo>
                      <a:pt x="142" y="1093"/>
                    </a:lnTo>
                    <a:lnTo>
                      <a:pt x="106" y="1036"/>
                    </a:lnTo>
                    <a:lnTo>
                      <a:pt x="77" y="975"/>
                    </a:lnTo>
                    <a:lnTo>
                      <a:pt x="53" y="910"/>
                    </a:lnTo>
                    <a:lnTo>
                      <a:pt x="36" y="843"/>
                    </a:lnTo>
                    <a:lnTo>
                      <a:pt x="24" y="774"/>
                    </a:lnTo>
                    <a:lnTo>
                      <a:pt x="21" y="703"/>
                    </a:lnTo>
                    <a:close/>
                    <a:moveTo>
                      <a:pt x="0" y="702"/>
                    </a:moveTo>
                    <a:lnTo>
                      <a:pt x="4" y="630"/>
                    </a:lnTo>
                    <a:lnTo>
                      <a:pt x="14" y="561"/>
                    </a:lnTo>
                    <a:lnTo>
                      <a:pt x="31" y="494"/>
                    </a:lnTo>
                    <a:lnTo>
                      <a:pt x="54" y="431"/>
                    </a:lnTo>
                    <a:lnTo>
                      <a:pt x="83" y="370"/>
                    </a:lnTo>
                    <a:lnTo>
                      <a:pt x="118" y="312"/>
                    </a:lnTo>
                    <a:lnTo>
                      <a:pt x="158" y="258"/>
                    </a:lnTo>
                    <a:lnTo>
                      <a:pt x="203" y="209"/>
                    </a:lnTo>
                    <a:lnTo>
                      <a:pt x="252" y="162"/>
                    </a:lnTo>
                    <a:lnTo>
                      <a:pt x="307" y="122"/>
                    </a:lnTo>
                    <a:lnTo>
                      <a:pt x="364" y="88"/>
                    </a:lnTo>
                    <a:lnTo>
                      <a:pt x="425" y="58"/>
                    </a:lnTo>
                    <a:lnTo>
                      <a:pt x="490" y="33"/>
                    </a:lnTo>
                    <a:lnTo>
                      <a:pt x="558" y="16"/>
                    </a:lnTo>
                    <a:lnTo>
                      <a:pt x="627" y="6"/>
                    </a:lnTo>
                    <a:lnTo>
                      <a:pt x="699" y="2"/>
                    </a:lnTo>
                    <a:lnTo>
                      <a:pt x="772" y="6"/>
                    </a:lnTo>
                    <a:lnTo>
                      <a:pt x="841" y="16"/>
                    </a:lnTo>
                    <a:lnTo>
                      <a:pt x="909" y="33"/>
                    </a:lnTo>
                    <a:lnTo>
                      <a:pt x="973" y="58"/>
                    </a:lnTo>
                    <a:lnTo>
                      <a:pt x="1035" y="86"/>
                    </a:lnTo>
                    <a:lnTo>
                      <a:pt x="1093" y="122"/>
                    </a:lnTo>
                    <a:lnTo>
                      <a:pt x="1146" y="162"/>
                    </a:lnTo>
                    <a:lnTo>
                      <a:pt x="1197" y="207"/>
                    </a:lnTo>
                    <a:lnTo>
                      <a:pt x="1242" y="257"/>
                    </a:lnTo>
                    <a:lnTo>
                      <a:pt x="1282" y="310"/>
                    </a:lnTo>
                    <a:lnTo>
                      <a:pt x="1318" y="368"/>
                    </a:lnTo>
                    <a:lnTo>
                      <a:pt x="1347" y="429"/>
                    </a:lnTo>
                    <a:lnTo>
                      <a:pt x="1371" y="493"/>
                    </a:lnTo>
                    <a:lnTo>
                      <a:pt x="1388" y="560"/>
                    </a:lnTo>
                    <a:lnTo>
                      <a:pt x="1399" y="629"/>
                    </a:lnTo>
                    <a:lnTo>
                      <a:pt x="1402" y="701"/>
                    </a:lnTo>
                    <a:lnTo>
                      <a:pt x="1399" y="772"/>
                    </a:lnTo>
                    <a:lnTo>
                      <a:pt x="1388" y="841"/>
                    </a:lnTo>
                    <a:lnTo>
                      <a:pt x="1371" y="908"/>
                    </a:lnTo>
                    <a:lnTo>
                      <a:pt x="1347" y="972"/>
                    </a:lnTo>
                    <a:lnTo>
                      <a:pt x="1318" y="1034"/>
                    </a:lnTo>
                    <a:lnTo>
                      <a:pt x="1282" y="1091"/>
                    </a:lnTo>
                    <a:lnTo>
                      <a:pt x="1242" y="1144"/>
                    </a:lnTo>
                    <a:lnTo>
                      <a:pt x="1197" y="1194"/>
                    </a:lnTo>
                    <a:lnTo>
                      <a:pt x="1147" y="1239"/>
                    </a:lnTo>
                    <a:lnTo>
                      <a:pt x="1093" y="1279"/>
                    </a:lnTo>
                    <a:lnTo>
                      <a:pt x="1036" y="1315"/>
                    </a:lnTo>
                    <a:lnTo>
                      <a:pt x="975" y="1343"/>
                    </a:lnTo>
                    <a:lnTo>
                      <a:pt x="910" y="1368"/>
                    </a:lnTo>
                    <a:lnTo>
                      <a:pt x="843" y="1385"/>
                    </a:lnTo>
                    <a:lnTo>
                      <a:pt x="773" y="1395"/>
                    </a:lnTo>
                    <a:lnTo>
                      <a:pt x="702" y="1399"/>
                    </a:lnTo>
                    <a:lnTo>
                      <a:pt x="629" y="1395"/>
                    </a:lnTo>
                    <a:lnTo>
                      <a:pt x="560" y="1385"/>
                    </a:lnTo>
                    <a:lnTo>
                      <a:pt x="492" y="1368"/>
                    </a:lnTo>
                    <a:lnTo>
                      <a:pt x="428" y="1343"/>
                    </a:lnTo>
                    <a:lnTo>
                      <a:pt x="366" y="1315"/>
                    </a:lnTo>
                    <a:lnTo>
                      <a:pt x="309" y="1279"/>
                    </a:lnTo>
                    <a:lnTo>
                      <a:pt x="255" y="1239"/>
                    </a:lnTo>
                    <a:lnTo>
                      <a:pt x="205" y="1194"/>
                    </a:lnTo>
                    <a:lnTo>
                      <a:pt x="160" y="1144"/>
                    </a:lnTo>
                    <a:lnTo>
                      <a:pt x="120" y="1090"/>
                    </a:lnTo>
                    <a:lnTo>
                      <a:pt x="84" y="1032"/>
                    </a:lnTo>
                    <a:lnTo>
                      <a:pt x="55" y="972"/>
                    </a:lnTo>
                    <a:lnTo>
                      <a:pt x="31" y="908"/>
                    </a:lnTo>
                    <a:lnTo>
                      <a:pt x="14" y="841"/>
                    </a:lnTo>
                    <a:lnTo>
                      <a:pt x="4" y="773"/>
                    </a:lnTo>
                    <a:lnTo>
                      <a:pt x="0" y="70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248" name="Group 126">
              <a:extLst>
                <a:ext uri="{FF2B5EF4-FFF2-40B4-BE49-F238E27FC236}">
                  <a16:creationId xmlns:a16="http://schemas.microsoft.com/office/drawing/2014/main" id="{95417E53-9213-4A88-9CCF-98396D982E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80" y="3045"/>
              <a:ext cx="220" cy="791"/>
              <a:chOff x="1559" y="2617"/>
              <a:chExt cx="149" cy="537"/>
            </a:xfrm>
          </p:grpSpPr>
          <p:grpSp>
            <p:nvGrpSpPr>
              <p:cNvPr id="6249" name="Group 127">
                <a:extLst>
                  <a:ext uri="{FF2B5EF4-FFF2-40B4-BE49-F238E27FC236}">
                    <a16:creationId xmlns:a16="http://schemas.microsoft.com/office/drawing/2014/main" id="{59EB88AC-7425-482D-AB56-92ACAED9C77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75" y="2617"/>
                <a:ext cx="72" cy="257"/>
                <a:chOff x="1575" y="2617"/>
                <a:chExt cx="72" cy="257"/>
              </a:xfrm>
            </p:grpSpPr>
            <p:sp>
              <p:nvSpPr>
                <p:cNvPr id="6264" name="Freeform 128">
                  <a:extLst>
                    <a:ext uri="{FF2B5EF4-FFF2-40B4-BE49-F238E27FC236}">
                      <a16:creationId xmlns:a16="http://schemas.microsoft.com/office/drawing/2014/main" id="{05BF0A73-CDCD-45EB-97A4-BEFBDD3D31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5" name="Freeform 129">
                  <a:extLst>
                    <a:ext uri="{FF2B5EF4-FFF2-40B4-BE49-F238E27FC236}">
                      <a16:creationId xmlns:a16="http://schemas.microsoft.com/office/drawing/2014/main" id="{C6F76964-DF42-4BD7-83BA-FB2C613025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6" name="Freeform 130">
                  <a:extLst>
                    <a:ext uri="{FF2B5EF4-FFF2-40B4-BE49-F238E27FC236}">
                      <a16:creationId xmlns:a16="http://schemas.microsoft.com/office/drawing/2014/main" id="{8307CA7C-4E39-404F-B4E9-7515781940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7" name="Freeform 131">
                  <a:extLst>
                    <a:ext uri="{FF2B5EF4-FFF2-40B4-BE49-F238E27FC236}">
                      <a16:creationId xmlns:a16="http://schemas.microsoft.com/office/drawing/2014/main" id="{9730A460-5C74-44FF-9B95-ADE7CEE724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8" name="Freeform 132">
                  <a:extLst>
                    <a:ext uri="{FF2B5EF4-FFF2-40B4-BE49-F238E27FC236}">
                      <a16:creationId xmlns:a16="http://schemas.microsoft.com/office/drawing/2014/main" id="{BF45ABD7-789B-402B-9495-661842D5E61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9" name="Freeform 133">
                  <a:extLst>
                    <a:ext uri="{FF2B5EF4-FFF2-40B4-BE49-F238E27FC236}">
                      <a16:creationId xmlns:a16="http://schemas.microsoft.com/office/drawing/2014/main" id="{7D894901-FA66-493A-8178-A8A71E26A9D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50" name="Group 134">
                <a:extLst>
                  <a:ext uri="{FF2B5EF4-FFF2-40B4-BE49-F238E27FC236}">
                    <a16:creationId xmlns:a16="http://schemas.microsoft.com/office/drawing/2014/main" id="{F2D8F847-2BF8-491A-90FA-D8E0B1C333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36" y="2684"/>
                <a:ext cx="72" cy="257"/>
                <a:chOff x="1575" y="2617"/>
                <a:chExt cx="72" cy="257"/>
              </a:xfrm>
            </p:grpSpPr>
            <p:sp>
              <p:nvSpPr>
                <p:cNvPr id="6258" name="Freeform 135">
                  <a:extLst>
                    <a:ext uri="{FF2B5EF4-FFF2-40B4-BE49-F238E27FC236}">
                      <a16:creationId xmlns:a16="http://schemas.microsoft.com/office/drawing/2014/main" id="{24D85DC0-9F9D-4952-AACD-329E94A4712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9" name="Freeform 136">
                  <a:extLst>
                    <a:ext uri="{FF2B5EF4-FFF2-40B4-BE49-F238E27FC236}">
                      <a16:creationId xmlns:a16="http://schemas.microsoft.com/office/drawing/2014/main" id="{8F0238D3-4962-4B51-9EF7-12E56DC357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0" name="Freeform 137">
                  <a:extLst>
                    <a:ext uri="{FF2B5EF4-FFF2-40B4-BE49-F238E27FC236}">
                      <a16:creationId xmlns:a16="http://schemas.microsoft.com/office/drawing/2014/main" id="{7DC66D30-C7E1-451E-BF5E-DBEB3B1781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1" name="Freeform 138">
                  <a:extLst>
                    <a:ext uri="{FF2B5EF4-FFF2-40B4-BE49-F238E27FC236}">
                      <a16:creationId xmlns:a16="http://schemas.microsoft.com/office/drawing/2014/main" id="{A78BCBE2-5472-4F12-8BF7-4DD028F738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2" name="Freeform 139">
                  <a:extLst>
                    <a:ext uri="{FF2B5EF4-FFF2-40B4-BE49-F238E27FC236}">
                      <a16:creationId xmlns:a16="http://schemas.microsoft.com/office/drawing/2014/main" id="{B2695055-7C42-462B-BF05-9A7A31DB377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63" name="Freeform 140">
                  <a:extLst>
                    <a:ext uri="{FF2B5EF4-FFF2-40B4-BE49-F238E27FC236}">
                      <a16:creationId xmlns:a16="http://schemas.microsoft.com/office/drawing/2014/main" id="{A5B79F30-66E7-4250-9AE3-98EB2F7737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6251" name="Group 141">
                <a:extLst>
                  <a:ext uri="{FF2B5EF4-FFF2-40B4-BE49-F238E27FC236}">
                    <a16:creationId xmlns:a16="http://schemas.microsoft.com/office/drawing/2014/main" id="{F281FAF4-ACC5-4BA2-B0CC-7F5A2F9C49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59" y="2897"/>
                <a:ext cx="72" cy="257"/>
                <a:chOff x="1575" y="2617"/>
                <a:chExt cx="72" cy="257"/>
              </a:xfrm>
            </p:grpSpPr>
            <p:sp>
              <p:nvSpPr>
                <p:cNvPr id="6252" name="Freeform 142">
                  <a:extLst>
                    <a:ext uri="{FF2B5EF4-FFF2-40B4-BE49-F238E27FC236}">
                      <a16:creationId xmlns:a16="http://schemas.microsoft.com/office/drawing/2014/main" id="{C648DE8A-FD31-41AC-BFA2-D4E4AB3E18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" y="2617"/>
                  <a:ext cx="60" cy="113"/>
                </a:xfrm>
                <a:custGeom>
                  <a:avLst/>
                  <a:gdLst>
                    <a:gd name="T0" fmla="*/ 15 w 121"/>
                    <a:gd name="T1" fmla="*/ 56 h 227"/>
                    <a:gd name="T2" fmla="*/ 18 w 121"/>
                    <a:gd name="T3" fmla="*/ 56 h 227"/>
                    <a:gd name="T4" fmla="*/ 21 w 121"/>
                    <a:gd name="T5" fmla="*/ 55 h 227"/>
                    <a:gd name="T6" fmla="*/ 23 w 121"/>
                    <a:gd name="T7" fmla="*/ 54 h 227"/>
                    <a:gd name="T8" fmla="*/ 25 w 121"/>
                    <a:gd name="T9" fmla="*/ 53 h 227"/>
                    <a:gd name="T10" fmla="*/ 27 w 121"/>
                    <a:gd name="T11" fmla="*/ 50 h 227"/>
                    <a:gd name="T12" fmla="*/ 29 w 121"/>
                    <a:gd name="T13" fmla="*/ 47 h 227"/>
                    <a:gd name="T14" fmla="*/ 30 w 121"/>
                    <a:gd name="T15" fmla="*/ 43 h 227"/>
                    <a:gd name="T16" fmla="*/ 30 w 121"/>
                    <a:gd name="T17" fmla="*/ 37 h 227"/>
                    <a:gd name="T18" fmla="*/ 30 w 121"/>
                    <a:gd name="T19" fmla="*/ 32 h 227"/>
                    <a:gd name="T20" fmla="*/ 29 w 121"/>
                    <a:gd name="T21" fmla="*/ 27 h 227"/>
                    <a:gd name="T22" fmla="*/ 27 w 121"/>
                    <a:gd name="T23" fmla="*/ 22 h 227"/>
                    <a:gd name="T24" fmla="*/ 25 w 121"/>
                    <a:gd name="T25" fmla="*/ 17 h 227"/>
                    <a:gd name="T26" fmla="*/ 23 w 121"/>
                    <a:gd name="T27" fmla="*/ 13 h 227"/>
                    <a:gd name="T28" fmla="*/ 20 w 121"/>
                    <a:gd name="T29" fmla="*/ 8 h 227"/>
                    <a:gd name="T30" fmla="*/ 18 w 121"/>
                    <a:gd name="T31" fmla="*/ 4 h 227"/>
                    <a:gd name="T32" fmla="*/ 15 w 121"/>
                    <a:gd name="T33" fmla="*/ 0 h 227"/>
                    <a:gd name="T34" fmla="*/ 12 w 121"/>
                    <a:gd name="T35" fmla="*/ 4 h 227"/>
                    <a:gd name="T36" fmla="*/ 9 w 121"/>
                    <a:gd name="T37" fmla="*/ 8 h 227"/>
                    <a:gd name="T38" fmla="*/ 7 w 121"/>
                    <a:gd name="T39" fmla="*/ 13 h 227"/>
                    <a:gd name="T40" fmla="*/ 4 w 121"/>
                    <a:gd name="T41" fmla="*/ 17 h 227"/>
                    <a:gd name="T42" fmla="*/ 2 w 121"/>
                    <a:gd name="T43" fmla="*/ 22 h 227"/>
                    <a:gd name="T44" fmla="*/ 1 w 121"/>
                    <a:gd name="T45" fmla="*/ 27 h 227"/>
                    <a:gd name="T46" fmla="*/ 0 w 121"/>
                    <a:gd name="T47" fmla="*/ 32 h 227"/>
                    <a:gd name="T48" fmla="*/ 0 w 121"/>
                    <a:gd name="T49" fmla="*/ 37 h 227"/>
                    <a:gd name="T50" fmla="*/ 0 w 121"/>
                    <a:gd name="T51" fmla="*/ 43 h 227"/>
                    <a:gd name="T52" fmla="*/ 1 w 121"/>
                    <a:gd name="T53" fmla="*/ 47 h 227"/>
                    <a:gd name="T54" fmla="*/ 2 w 121"/>
                    <a:gd name="T55" fmla="*/ 50 h 227"/>
                    <a:gd name="T56" fmla="*/ 4 w 121"/>
                    <a:gd name="T57" fmla="*/ 53 h 227"/>
                    <a:gd name="T58" fmla="*/ 6 w 121"/>
                    <a:gd name="T59" fmla="*/ 54 h 227"/>
                    <a:gd name="T60" fmla="*/ 9 w 121"/>
                    <a:gd name="T61" fmla="*/ 55 h 227"/>
                    <a:gd name="T62" fmla="*/ 12 w 121"/>
                    <a:gd name="T63" fmla="*/ 56 h 227"/>
                    <a:gd name="T64" fmla="*/ 15 w 121"/>
                    <a:gd name="T65" fmla="*/ 56 h 22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1" h="227">
                      <a:moveTo>
                        <a:pt x="61" y="227"/>
                      </a:moveTo>
                      <a:lnTo>
                        <a:pt x="74" y="226"/>
                      </a:lnTo>
                      <a:lnTo>
                        <a:pt x="84" y="223"/>
                      </a:lnTo>
                      <a:lnTo>
                        <a:pt x="94" y="219"/>
                      </a:lnTo>
                      <a:lnTo>
                        <a:pt x="103" y="212"/>
                      </a:lnTo>
                      <a:lnTo>
                        <a:pt x="110" y="203"/>
                      </a:lnTo>
                      <a:lnTo>
                        <a:pt x="116" y="189"/>
                      </a:lnTo>
                      <a:lnTo>
                        <a:pt x="120" y="172"/>
                      </a:lnTo>
                      <a:lnTo>
                        <a:pt x="121" y="151"/>
                      </a:lnTo>
                      <a:lnTo>
                        <a:pt x="120" y="129"/>
                      </a:lnTo>
                      <a:lnTo>
                        <a:pt x="116" y="108"/>
                      </a:lnTo>
                      <a:lnTo>
                        <a:pt x="109" y="89"/>
                      </a:lnTo>
                      <a:lnTo>
                        <a:pt x="102" y="70"/>
                      </a:lnTo>
                      <a:lnTo>
                        <a:pt x="93" y="52"/>
                      </a:lnTo>
                      <a:lnTo>
                        <a:pt x="83" y="34"/>
                      </a:lnTo>
                      <a:lnTo>
                        <a:pt x="72" y="17"/>
                      </a:lnTo>
                      <a:lnTo>
                        <a:pt x="61" y="0"/>
                      </a:lnTo>
                      <a:lnTo>
                        <a:pt x="49" y="17"/>
                      </a:lnTo>
                      <a:lnTo>
                        <a:pt x="39" y="34"/>
                      </a:lnTo>
                      <a:lnTo>
                        <a:pt x="29" y="52"/>
                      </a:lnTo>
                      <a:lnTo>
                        <a:pt x="19" y="70"/>
                      </a:lnTo>
                      <a:lnTo>
                        <a:pt x="11" y="89"/>
                      </a:lnTo>
                      <a:lnTo>
                        <a:pt x="6" y="108"/>
                      </a:lnTo>
                      <a:lnTo>
                        <a:pt x="1" y="129"/>
                      </a:lnTo>
                      <a:lnTo>
                        <a:pt x="0" y="151"/>
                      </a:lnTo>
                      <a:lnTo>
                        <a:pt x="1" y="172"/>
                      </a:lnTo>
                      <a:lnTo>
                        <a:pt x="4" y="189"/>
                      </a:lnTo>
                      <a:lnTo>
                        <a:pt x="10" y="203"/>
                      </a:lnTo>
                      <a:lnTo>
                        <a:pt x="18" y="212"/>
                      </a:lnTo>
                      <a:lnTo>
                        <a:pt x="26" y="219"/>
                      </a:lnTo>
                      <a:lnTo>
                        <a:pt x="37" y="223"/>
                      </a:lnTo>
                      <a:lnTo>
                        <a:pt x="48" y="226"/>
                      </a:lnTo>
                      <a:lnTo>
                        <a:pt x="61" y="22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3" name="Freeform 143">
                  <a:extLst>
                    <a:ext uri="{FF2B5EF4-FFF2-40B4-BE49-F238E27FC236}">
                      <a16:creationId xmlns:a16="http://schemas.microsoft.com/office/drawing/2014/main" id="{3152B86A-4B16-44C7-9540-6FDBDC303E3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5 w 36"/>
                    <a:gd name="T3" fmla="*/ 30 h 125"/>
                    <a:gd name="T4" fmla="*/ 7 w 36"/>
                    <a:gd name="T5" fmla="*/ 29 h 125"/>
                    <a:gd name="T6" fmla="*/ 8 w 36"/>
                    <a:gd name="T7" fmla="*/ 25 h 125"/>
                    <a:gd name="T8" fmla="*/ 8 w 36"/>
                    <a:gd name="T9" fmla="*/ 20 h 125"/>
                    <a:gd name="T10" fmla="*/ 8 w 36"/>
                    <a:gd name="T11" fmla="*/ 14 h 125"/>
                    <a:gd name="T12" fmla="*/ 7 w 36"/>
                    <a:gd name="T13" fmla="*/ 9 h 125"/>
                    <a:gd name="T14" fmla="*/ 6 w 36"/>
                    <a:gd name="T15" fmla="*/ 4 h 125"/>
                    <a:gd name="T16" fmla="*/ 6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0 w 36"/>
                    <a:gd name="T23" fmla="*/ 14 h 125"/>
                    <a:gd name="T24" fmla="*/ 0 w 36"/>
                    <a:gd name="T25" fmla="*/ 20 h 125"/>
                    <a:gd name="T26" fmla="*/ 0 w 36"/>
                    <a:gd name="T27" fmla="*/ 26 h 125"/>
                    <a:gd name="T28" fmla="*/ 1 w 36"/>
                    <a:gd name="T29" fmla="*/ 29 h 125"/>
                    <a:gd name="T30" fmla="*/ 3 w 36"/>
                    <a:gd name="T31" fmla="*/ 30 h 125"/>
                    <a:gd name="T32" fmla="*/ 4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4" name="Freeform 144">
                  <a:extLst>
                    <a:ext uri="{FF2B5EF4-FFF2-40B4-BE49-F238E27FC236}">
                      <a16:creationId xmlns:a16="http://schemas.microsoft.com/office/drawing/2014/main" id="{D55CC634-AE8F-4880-96E1-3AE21269D2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4" y="2649"/>
                  <a:ext cx="17" cy="62"/>
                </a:xfrm>
                <a:custGeom>
                  <a:avLst/>
                  <a:gdLst>
                    <a:gd name="T0" fmla="*/ 4 w 36"/>
                    <a:gd name="T1" fmla="*/ 31 h 125"/>
                    <a:gd name="T2" fmla="*/ 4 w 36"/>
                    <a:gd name="T3" fmla="*/ 31 h 125"/>
                    <a:gd name="T4" fmla="*/ 5 w 36"/>
                    <a:gd name="T5" fmla="*/ 30 h 125"/>
                    <a:gd name="T6" fmla="*/ 7 w 36"/>
                    <a:gd name="T7" fmla="*/ 29 h 125"/>
                    <a:gd name="T8" fmla="*/ 8 w 36"/>
                    <a:gd name="T9" fmla="*/ 25 h 125"/>
                    <a:gd name="T10" fmla="*/ 8 w 36"/>
                    <a:gd name="T11" fmla="*/ 20 h 125"/>
                    <a:gd name="T12" fmla="*/ 8 w 36"/>
                    <a:gd name="T13" fmla="*/ 20 h 125"/>
                    <a:gd name="T14" fmla="*/ 8 w 36"/>
                    <a:gd name="T15" fmla="*/ 14 h 125"/>
                    <a:gd name="T16" fmla="*/ 7 w 36"/>
                    <a:gd name="T17" fmla="*/ 9 h 125"/>
                    <a:gd name="T18" fmla="*/ 6 w 36"/>
                    <a:gd name="T19" fmla="*/ 4 h 125"/>
                    <a:gd name="T20" fmla="*/ 6 w 36"/>
                    <a:gd name="T21" fmla="*/ 0 h 125"/>
                    <a:gd name="T22" fmla="*/ 6 w 36"/>
                    <a:gd name="T23" fmla="*/ 0 h 125"/>
                    <a:gd name="T24" fmla="*/ 4 w 36"/>
                    <a:gd name="T25" fmla="*/ 4 h 125"/>
                    <a:gd name="T26" fmla="*/ 2 w 36"/>
                    <a:gd name="T27" fmla="*/ 9 h 125"/>
                    <a:gd name="T28" fmla="*/ 0 w 36"/>
                    <a:gd name="T29" fmla="*/ 14 h 125"/>
                    <a:gd name="T30" fmla="*/ 0 w 36"/>
                    <a:gd name="T31" fmla="*/ 20 h 125"/>
                    <a:gd name="T32" fmla="*/ 0 w 36"/>
                    <a:gd name="T33" fmla="*/ 20 h 125"/>
                    <a:gd name="T34" fmla="*/ 0 w 36"/>
                    <a:gd name="T35" fmla="*/ 26 h 125"/>
                    <a:gd name="T36" fmla="*/ 1 w 36"/>
                    <a:gd name="T37" fmla="*/ 29 h 125"/>
                    <a:gd name="T38" fmla="*/ 3 w 36"/>
                    <a:gd name="T39" fmla="*/ 30 h 125"/>
                    <a:gd name="T40" fmla="*/ 4 w 36"/>
                    <a:gd name="T41" fmla="*/ 31 h 12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17" y="125"/>
                      </a:lnTo>
                      <a:lnTo>
                        <a:pt x="23" y="122"/>
                      </a:lnTo>
                      <a:lnTo>
                        <a:pt x="30" y="116"/>
                      </a:lnTo>
                      <a:lnTo>
                        <a:pt x="33" y="103"/>
                      </a:lnTo>
                      <a:lnTo>
                        <a:pt x="36" y="81"/>
                      </a:lnTo>
                      <a:lnTo>
                        <a:pt x="33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59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2"/>
                      </a:lnTo>
                      <a:lnTo>
                        <a:pt x="17" y="1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5" name="Freeform 145">
                  <a:extLst>
                    <a:ext uri="{FF2B5EF4-FFF2-40B4-BE49-F238E27FC236}">
                      <a16:creationId xmlns:a16="http://schemas.microsoft.com/office/drawing/2014/main" id="{296029AE-FCFA-44AA-96AB-CC41F7A6A06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8 w 120"/>
                    <a:gd name="T3" fmla="*/ 56 h 225"/>
                    <a:gd name="T4" fmla="*/ 21 w 120"/>
                    <a:gd name="T5" fmla="*/ 55 h 225"/>
                    <a:gd name="T6" fmla="*/ 24 w 120"/>
                    <a:gd name="T7" fmla="*/ 54 h 225"/>
                    <a:gd name="T8" fmla="*/ 26 w 120"/>
                    <a:gd name="T9" fmla="*/ 52 h 225"/>
                    <a:gd name="T10" fmla="*/ 28 w 120"/>
                    <a:gd name="T11" fmla="*/ 50 h 225"/>
                    <a:gd name="T12" fmla="*/ 29 w 120"/>
                    <a:gd name="T13" fmla="*/ 47 h 225"/>
                    <a:gd name="T14" fmla="*/ 30 w 120"/>
                    <a:gd name="T15" fmla="*/ 42 h 225"/>
                    <a:gd name="T16" fmla="*/ 30 w 120"/>
                    <a:gd name="T17" fmla="*/ 37 h 225"/>
                    <a:gd name="T18" fmla="*/ 30 w 120"/>
                    <a:gd name="T19" fmla="*/ 32 h 225"/>
                    <a:gd name="T20" fmla="*/ 29 w 120"/>
                    <a:gd name="T21" fmla="*/ 26 h 225"/>
                    <a:gd name="T22" fmla="*/ 27 w 120"/>
                    <a:gd name="T23" fmla="*/ 21 h 225"/>
                    <a:gd name="T24" fmla="*/ 26 w 120"/>
                    <a:gd name="T25" fmla="*/ 17 h 225"/>
                    <a:gd name="T26" fmla="*/ 23 w 120"/>
                    <a:gd name="T27" fmla="*/ 12 h 225"/>
                    <a:gd name="T28" fmla="*/ 21 w 120"/>
                    <a:gd name="T29" fmla="*/ 8 h 225"/>
                    <a:gd name="T30" fmla="*/ 18 w 120"/>
                    <a:gd name="T31" fmla="*/ 4 h 225"/>
                    <a:gd name="T32" fmla="*/ 15 w 120"/>
                    <a:gd name="T33" fmla="*/ 0 h 225"/>
                    <a:gd name="T34" fmla="*/ 12 w 120"/>
                    <a:gd name="T35" fmla="*/ 4 h 225"/>
                    <a:gd name="T36" fmla="*/ 10 w 120"/>
                    <a:gd name="T37" fmla="*/ 8 h 225"/>
                    <a:gd name="T38" fmla="*/ 7 w 120"/>
                    <a:gd name="T39" fmla="*/ 12 h 225"/>
                    <a:gd name="T40" fmla="*/ 5 w 120"/>
                    <a:gd name="T41" fmla="*/ 17 h 225"/>
                    <a:gd name="T42" fmla="*/ 3 w 120"/>
                    <a:gd name="T43" fmla="*/ 21 h 225"/>
                    <a:gd name="T44" fmla="*/ 2 w 120"/>
                    <a:gd name="T45" fmla="*/ 26 h 225"/>
                    <a:gd name="T46" fmla="*/ 1 w 120"/>
                    <a:gd name="T47" fmla="*/ 32 h 225"/>
                    <a:gd name="T48" fmla="*/ 0 w 120"/>
                    <a:gd name="T49" fmla="*/ 37 h 225"/>
                    <a:gd name="T50" fmla="*/ 1 w 120"/>
                    <a:gd name="T51" fmla="*/ 42 h 225"/>
                    <a:gd name="T52" fmla="*/ 2 w 120"/>
                    <a:gd name="T53" fmla="*/ 47 h 225"/>
                    <a:gd name="T54" fmla="*/ 3 w 120"/>
                    <a:gd name="T55" fmla="*/ 50 h 225"/>
                    <a:gd name="T56" fmla="*/ 5 w 120"/>
                    <a:gd name="T57" fmla="*/ 52 h 225"/>
                    <a:gd name="T58" fmla="*/ 7 w 120"/>
                    <a:gd name="T59" fmla="*/ 54 h 225"/>
                    <a:gd name="T60" fmla="*/ 10 w 120"/>
                    <a:gd name="T61" fmla="*/ 55 h 225"/>
                    <a:gd name="T62" fmla="*/ 12 w 120"/>
                    <a:gd name="T63" fmla="*/ 56 h 225"/>
                    <a:gd name="T64" fmla="*/ 15 w 120"/>
                    <a:gd name="T65" fmla="*/ 56 h 22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6" name="Freeform 146">
                  <a:extLst>
                    <a:ext uri="{FF2B5EF4-FFF2-40B4-BE49-F238E27FC236}">
                      <a16:creationId xmlns:a16="http://schemas.microsoft.com/office/drawing/2014/main" id="{485F5D2C-D9FB-4FC0-8C5D-DB08CE05A7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87" y="2762"/>
                  <a:ext cx="60" cy="112"/>
                </a:xfrm>
                <a:custGeom>
                  <a:avLst/>
                  <a:gdLst>
                    <a:gd name="T0" fmla="*/ 15 w 120"/>
                    <a:gd name="T1" fmla="*/ 56 h 225"/>
                    <a:gd name="T2" fmla="*/ 15 w 120"/>
                    <a:gd name="T3" fmla="*/ 56 h 225"/>
                    <a:gd name="T4" fmla="*/ 18 w 120"/>
                    <a:gd name="T5" fmla="*/ 56 h 225"/>
                    <a:gd name="T6" fmla="*/ 21 w 120"/>
                    <a:gd name="T7" fmla="*/ 55 h 225"/>
                    <a:gd name="T8" fmla="*/ 24 w 120"/>
                    <a:gd name="T9" fmla="*/ 54 h 225"/>
                    <a:gd name="T10" fmla="*/ 26 w 120"/>
                    <a:gd name="T11" fmla="*/ 52 h 225"/>
                    <a:gd name="T12" fmla="*/ 28 w 120"/>
                    <a:gd name="T13" fmla="*/ 50 h 225"/>
                    <a:gd name="T14" fmla="*/ 29 w 120"/>
                    <a:gd name="T15" fmla="*/ 47 h 225"/>
                    <a:gd name="T16" fmla="*/ 30 w 120"/>
                    <a:gd name="T17" fmla="*/ 42 h 225"/>
                    <a:gd name="T18" fmla="*/ 30 w 120"/>
                    <a:gd name="T19" fmla="*/ 37 h 225"/>
                    <a:gd name="T20" fmla="*/ 30 w 120"/>
                    <a:gd name="T21" fmla="*/ 37 h 225"/>
                    <a:gd name="T22" fmla="*/ 30 w 120"/>
                    <a:gd name="T23" fmla="*/ 32 h 225"/>
                    <a:gd name="T24" fmla="*/ 29 w 120"/>
                    <a:gd name="T25" fmla="*/ 26 h 225"/>
                    <a:gd name="T26" fmla="*/ 27 w 120"/>
                    <a:gd name="T27" fmla="*/ 21 h 225"/>
                    <a:gd name="T28" fmla="*/ 26 w 120"/>
                    <a:gd name="T29" fmla="*/ 17 h 225"/>
                    <a:gd name="T30" fmla="*/ 23 w 120"/>
                    <a:gd name="T31" fmla="*/ 12 h 225"/>
                    <a:gd name="T32" fmla="*/ 21 w 120"/>
                    <a:gd name="T33" fmla="*/ 8 h 225"/>
                    <a:gd name="T34" fmla="*/ 18 w 120"/>
                    <a:gd name="T35" fmla="*/ 4 h 225"/>
                    <a:gd name="T36" fmla="*/ 15 w 120"/>
                    <a:gd name="T37" fmla="*/ 0 h 225"/>
                    <a:gd name="T38" fmla="*/ 15 w 120"/>
                    <a:gd name="T39" fmla="*/ 0 h 225"/>
                    <a:gd name="T40" fmla="*/ 12 w 120"/>
                    <a:gd name="T41" fmla="*/ 4 h 225"/>
                    <a:gd name="T42" fmla="*/ 10 w 120"/>
                    <a:gd name="T43" fmla="*/ 8 h 225"/>
                    <a:gd name="T44" fmla="*/ 7 w 120"/>
                    <a:gd name="T45" fmla="*/ 12 h 225"/>
                    <a:gd name="T46" fmla="*/ 5 w 120"/>
                    <a:gd name="T47" fmla="*/ 17 h 225"/>
                    <a:gd name="T48" fmla="*/ 3 w 120"/>
                    <a:gd name="T49" fmla="*/ 21 h 225"/>
                    <a:gd name="T50" fmla="*/ 2 w 120"/>
                    <a:gd name="T51" fmla="*/ 26 h 225"/>
                    <a:gd name="T52" fmla="*/ 1 w 120"/>
                    <a:gd name="T53" fmla="*/ 32 h 225"/>
                    <a:gd name="T54" fmla="*/ 0 w 120"/>
                    <a:gd name="T55" fmla="*/ 37 h 225"/>
                    <a:gd name="T56" fmla="*/ 0 w 120"/>
                    <a:gd name="T57" fmla="*/ 37 h 225"/>
                    <a:gd name="T58" fmla="*/ 1 w 120"/>
                    <a:gd name="T59" fmla="*/ 42 h 225"/>
                    <a:gd name="T60" fmla="*/ 2 w 120"/>
                    <a:gd name="T61" fmla="*/ 47 h 225"/>
                    <a:gd name="T62" fmla="*/ 3 w 120"/>
                    <a:gd name="T63" fmla="*/ 50 h 225"/>
                    <a:gd name="T64" fmla="*/ 5 w 120"/>
                    <a:gd name="T65" fmla="*/ 52 h 225"/>
                    <a:gd name="T66" fmla="*/ 7 w 120"/>
                    <a:gd name="T67" fmla="*/ 54 h 225"/>
                    <a:gd name="T68" fmla="*/ 10 w 120"/>
                    <a:gd name="T69" fmla="*/ 55 h 225"/>
                    <a:gd name="T70" fmla="*/ 12 w 120"/>
                    <a:gd name="T71" fmla="*/ 56 h 225"/>
                    <a:gd name="T72" fmla="*/ 15 w 120"/>
                    <a:gd name="T73" fmla="*/ 56 h 225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120" h="225">
                      <a:moveTo>
                        <a:pt x="60" y="225"/>
                      </a:moveTo>
                      <a:lnTo>
                        <a:pt x="60" y="225"/>
                      </a:lnTo>
                      <a:lnTo>
                        <a:pt x="71" y="224"/>
                      </a:lnTo>
                      <a:lnTo>
                        <a:pt x="83" y="221"/>
                      </a:lnTo>
                      <a:lnTo>
                        <a:pt x="93" y="218"/>
                      </a:lnTo>
                      <a:lnTo>
                        <a:pt x="103" y="211"/>
                      </a:lnTo>
                      <a:lnTo>
                        <a:pt x="109" y="201"/>
                      </a:lnTo>
                      <a:lnTo>
                        <a:pt x="115" y="188"/>
                      </a:lnTo>
                      <a:lnTo>
                        <a:pt x="119" y="171"/>
                      </a:lnTo>
                      <a:lnTo>
                        <a:pt x="120" y="150"/>
                      </a:lnTo>
                      <a:lnTo>
                        <a:pt x="119" y="128"/>
                      </a:lnTo>
                      <a:lnTo>
                        <a:pt x="115" y="106"/>
                      </a:lnTo>
                      <a:lnTo>
                        <a:pt x="108" y="87"/>
                      </a:lnTo>
                      <a:lnTo>
                        <a:pt x="101" y="68"/>
                      </a:lnTo>
                      <a:lnTo>
                        <a:pt x="92" y="51"/>
                      </a:lnTo>
                      <a:lnTo>
                        <a:pt x="82" y="34"/>
                      </a:lnTo>
                      <a:lnTo>
                        <a:pt x="71" y="17"/>
                      </a:lnTo>
                      <a:lnTo>
                        <a:pt x="60" y="0"/>
                      </a:lnTo>
                      <a:lnTo>
                        <a:pt x="48" y="17"/>
                      </a:lnTo>
                      <a:lnTo>
                        <a:pt x="38" y="34"/>
                      </a:lnTo>
                      <a:lnTo>
                        <a:pt x="28" y="51"/>
                      </a:lnTo>
                      <a:lnTo>
                        <a:pt x="18" y="68"/>
                      </a:lnTo>
                      <a:lnTo>
                        <a:pt x="12" y="87"/>
                      </a:lnTo>
                      <a:lnTo>
                        <a:pt x="5" y="106"/>
                      </a:lnTo>
                      <a:lnTo>
                        <a:pt x="1" y="128"/>
                      </a:lnTo>
                      <a:lnTo>
                        <a:pt x="0" y="150"/>
                      </a:lnTo>
                      <a:lnTo>
                        <a:pt x="1" y="171"/>
                      </a:lnTo>
                      <a:lnTo>
                        <a:pt x="5" y="188"/>
                      </a:lnTo>
                      <a:lnTo>
                        <a:pt x="10" y="201"/>
                      </a:lnTo>
                      <a:lnTo>
                        <a:pt x="17" y="211"/>
                      </a:lnTo>
                      <a:lnTo>
                        <a:pt x="26" y="218"/>
                      </a:lnTo>
                      <a:lnTo>
                        <a:pt x="37" y="221"/>
                      </a:lnTo>
                      <a:lnTo>
                        <a:pt x="47" y="224"/>
                      </a:lnTo>
                      <a:lnTo>
                        <a:pt x="60" y="225"/>
                      </a:lnTo>
                    </a:path>
                  </a:pathLst>
                </a:cu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7" name="Freeform 147">
                  <a:extLst>
                    <a:ext uri="{FF2B5EF4-FFF2-40B4-BE49-F238E27FC236}">
                      <a16:creationId xmlns:a16="http://schemas.microsoft.com/office/drawing/2014/main" id="{CD39F0BB-7781-4526-BA57-23FE2E8614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95" y="2793"/>
                  <a:ext cx="18" cy="62"/>
                </a:xfrm>
                <a:custGeom>
                  <a:avLst/>
                  <a:gdLst>
                    <a:gd name="T0" fmla="*/ 5 w 36"/>
                    <a:gd name="T1" fmla="*/ 31 h 125"/>
                    <a:gd name="T2" fmla="*/ 6 w 36"/>
                    <a:gd name="T3" fmla="*/ 30 h 125"/>
                    <a:gd name="T4" fmla="*/ 8 w 36"/>
                    <a:gd name="T5" fmla="*/ 29 h 125"/>
                    <a:gd name="T6" fmla="*/ 9 w 36"/>
                    <a:gd name="T7" fmla="*/ 25 h 125"/>
                    <a:gd name="T8" fmla="*/ 9 w 36"/>
                    <a:gd name="T9" fmla="*/ 20 h 125"/>
                    <a:gd name="T10" fmla="*/ 9 w 36"/>
                    <a:gd name="T11" fmla="*/ 14 h 125"/>
                    <a:gd name="T12" fmla="*/ 8 w 36"/>
                    <a:gd name="T13" fmla="*/ 9 h 125"/>
                    <a:gd name="T14" fmla="*/ 7 w 36"/>
                    <a:gd name="T15" fmla="*/ 4 h 125"/>
                    <a:gd name="T16" fmla="*/ 7 w 36"/>
                    <a:gd name="T17" fmla="*/ 0 h 125"/>
                    <a:gd name="T18" fmla="*/ 4 w 36"/>
                    <a:gd name="T19" fmla="*/ 4 h 125"/>
                    <a:gd name="T20" fmla="*/ 2 w 36"/>
                    <a:gd name="T21" fmla="*/ 9 h 125"/>
                    <a:gd name="T22" fmla="*/ 1 w 36"/>
                    <a:gd name="T23" fmla="*/ 15 h 125"/>
                    <a:gd name="T24" fmla="*/ 0 w 36"/>
                    <a:gd name="T25" fmla="*/ 20 h 125"/>
                    <a:gd name="T26" fmla="*/ 1 w 36"/>
                    <a:gd name="T27" fmla="*/ 26 h 125"/>
                    <a:gd name="T28" fmla="*/ 2 w 36"/>
                    <a:gd name="T29" fmla="*/ 29 h 125"/>
                    <a:gd name="T30" fmla="*/ 3 w 36"/>
                    <a:gd name="T31" fmla="*/ 31 h 125"/>
                    <a:gd name="T32" fmla="*/ 5 w 36"/>
                    <a:gd name="T33" fmla="*/ 31 h 12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6" h="125">
                      <a:moveTo>
                        <a:pt x="17" y="125"/>
                      </a:moveTo>
                      <a:lnTo>
                        <a:pt x="24" y="122"/>
                      </a:lnTo>
                      <a:lnTo>
                        <a:pt x="30" y="116"/>
                      </a:lnTo>
                      <a:lnTo>
                        <a:pt x="35" y="103"/>
                      </a:lnTo>
                      <a:lnTo>
                        <a:pt x="36" y="82"/>
                      </a:lnTo>
                      <a:lnTo>
                        <a:pt x="34" y="58"/>
                      </a:lnTo>
                      <a:lnTo>
                        <a:pt x="30" y="37"/>
                      </a:lnTo>
                      <a:lnTo>
                        <a:pt x="27" y="18"/>
                      </a:lnTo>
                      <a:lnTo>
                        <a:pt x="28" y="0"/>
                      </a:lnTo>
                      <a:lnTo>
                        <a:pt x="16" y="19"/>
                      </a:lnTo>
                      <a:lnTo>
                        <a:pt x="8" y="38"/>
                      </a:lnTo>
                      <a:lnTo>
                        <a:pt x="2" y="60"/>
                      </a:lnTo>
                      <a:lnTo>
                        <a:pt x="0" y="83"/>
                      </a:lnTo>
                      <a:lnTo>
                        <a:pt x="1" y="104"/>
                      </a:lnTo>
                      <a:lnTo>
                        <a:pt x="6" y="117"/>
                      </a:lnTo>
                      <a:lnTo>
                        <a:pt x="12" y="124"/>
                      </a:lnTo>
                      <a:lnTo>
                        <a:pt x="17" y="12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76200" cmpd="sng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163" name="Text Box 148">
            <a:extLst>
              <a:ext uri="{FF2B5EF4-FFF2-40B4-BE49-F238E27FC236}">
                <a16:creationId xmlns:a16="http://schemas.microsoft.com/office/drawing/2014/main" id="{AF04AFA1-4A75-409A-AC1A-0CAE72D59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3" y="4178300"/>
            <a:ext cx="62372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CC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833563" algn="l"/>
                <a:tab pos="3319463" algn="l"/>
                <a:tab pos="4864100" algn="l"/>
              </a:tabLs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/>
              <a:t>Hidráulica </a:t>
            </a:r>
            <a:r>
              <a:rPr lang="es-ES_tradnl" altLang="en-US" sz="1600" b="1"/>
              <a:t>	Química	N</a:t>
            </a:r>
            <a:r>
              <a:rPr lang="en-US" altLang="en-US" sz="1600" b="1"/>
              <a:t>eumática</a:t>
            </a:r>
            <a:r>
              <a:rPr lang="es-ES_tradnl" altLang="en-US" sz="1600" b="1"/>
              <a:t>	    Térmica</a:t>
            </a:r>
            <a:r>
              <a:rPr lang="en-US" altLang="en-US" sz="1600" b="1"/>
              <a:t>  </a:t>
            </a:r>
            <a:endParaRPr lang="es-ES_tradnl" altLang="en-US" sz="1600" b="1"/>
          </a:p>
          <a:p>
            <a:r>
              <a:rPr lang="en-US" altLang="en-US" sz="1200" b="1"/>
              <a:t>(Presión de agua o aceite)</a:t>
            </a:r>
            <a:r>
              <a:rPr lang="es-ES_tradnl" altLang="en-US" sz="1200" b="1"/>
              <a:t> </a:t>
            </a:r>
            <a:r>
              <a:rPr lang="en-US" altLang="en-US" sz="1200" b="1"/>
              <a:t>	</a:t>
            </a:r>
            <a:r>
              <a:rPr lang="es-ES_tradnl" altLang="en-US" sz="1200" b="1"/>
              <a:t>	</a:t>
            </a:r>
            <a:r>
              <a:rPr lang="en-US" altLang="en-US" sz="1200" b="1"/>
              <a:t>(Presión de aire o gas)       (Vapor o calor)</a:t>
            </a:r>
            <a:endParaRPr lang="es-ES_tradnl" altLang="en-US" sz="1200" b="1"/>
          </a:p>
        </p:txBody>
      </p:sp>
      <p:sp>
        <p:nvSpPr>
          <p:cNvPr id="6164" name="Text Box 149">
            <a:extLst>
              <a:ext uri="{FF2B5EF4-FFF2-40B4-BE49-F238E27FC236}">
                <a16:creationId xmlns:a16="http://schemas.microsoft.com/office/drawing/2014/main" id="{BAE5B830-9635-4511-AAEB-CB28646C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6640513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grpSp>
        <p:nvGrpSpPr>
          <p:cNvPr id="6165" name="Group 150">
            <a:extLst>
              <a:ext uri="{FF2B5EF4-FFF2-40B4-BE49-F238E27FC236}">
                <a16:creationId xmlns:a16="http://schemas.microsoft.com/office/drawing/2014/main" id="{F2E0D711-C808-4C78-868C-BC787A3E237C}"/>
              </a:ext>
            </a:extLst>
          </p:cNvPr>
          <p:cNvGrpSpPr>
            <a:grpSpLocks/>
          </p:cNvGrpSpPr>
          <p:nvPr/>
        </p:nvGrpSpPr>
        <p:grpSpPr bwMode="auto">
          <a:xfrm>
            <a:off x="3898900" y="3263900"/>
            <a:ext cx="820738" cy="955675"/>
            <a:chOff x="2474" y="2120"/>
            <a:chExt cx="428" cy="498"/>
          </a:xfrm>
        </p:grpSpPr>
        <p:sp>
          <p:nvSpPr>
            <p:cNvPr id="6168" name="Freeform 151">
              <a:extLst>
                <a:ext uri="{FF2B5EF4-FFF2-40B4-BE49-F238E27FC236}">
                  <a16:creationId xmlns:a16="http://schemas.microsoft.com/office/drawing/2014/main" id="{174CFBC0-2C71-4F85-B9C7-7667AE4055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3" y="2566"/>
              <a:ext cx="3" cy="17"/>
            </a:xfrm>
            <a:custGeom>
              <a:avLst/>
              <a:gdLst>
                <a:gd name="T0" fmla="*/ 0 w 13"/>
                <a:gd name="T1" fmla="*/ 0 h 69"/>
                <a:gd name="T2" fmla="*/ 0 w 13"/>
                <a:gd name="T3" fmla="*/ 4 h 69"/>
                <a:gd name="T4" fmla="*/ 1 w 13"/>
                <a:gd name="T5" fmla="*/ 4 h 69"/>
                <a:gd name="T6" fmla="*/ 1 w 13"/>
                <a:gd name="T7" fmla="*/ 0 h 69"/>
                <a:gd name="T8" fmla="*/ 0 w 13"/>
                <a:gd name="T9" fmla="*/ 0 h 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" h="69">
                  <a:moveTo>
                    <a:pt x="0" y="0"/>
                  </a:moveTo>
                  <a:lnTo>
                    <a:pt x="0" y="68"/>
                  </a:lnTo>
                  <a:lnTo>
                    <a:pt x="11" y="69"/>
                  </a:lnTo>
                  <a:lnTo>
                    <a:pt x="13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152">
              <a:extLst>
                <a:ext uri="{FF2B5EF4-FFF2-40B4-BE49-F238E27FC236}">
                  <a16:creationId xmlns:a16="http://schemas.microsoft.com/office/drawing/2014/main" id="{B7EB95A4-9483-41D5-B06F-2A5FC63F8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3" y="2429"/>
              <a:ext cx="1" cy="34"/>
            </a:xfrm>
            <a:custGeom>
              <a:avLst/>
              <a:gdLst>
                <a:gd name="T0" fmla="*/ 0 w 3"/>
                <a:gd name="T1" fmla="*/ 0 h 132"/>
                <a:gd name="T2" fmla="*/ 0 w 3"/>
                <a:gd name="T3" fmla="*/ 9 h 132"/>
                <a:gd name="T4" fmla="*/ 0 w 3"/>
                <a:gd name="T5" fmla="*/ 7 h 132"/>
                <a:gd name="T6" fmla="*/ 0 w 3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" h="132">
                  <a:moveTo>
                    <a:pt x="0" y="0"/>
                  </a:moveTo>
                  <a:lnTo>
                    <a:pt x="0" y="132"/>
                  </a:lnTo>
                  <a:lnTo>
                    <a:pt x="3" y="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153">
              <a:extLst>
                <a:ext uri="{FF2B5EF4-FFF2-40B4-BE49-F238E27FC236}">
                  <a16:creationId xmlns:a16="http://schemas.microsoft.com/office/drawing/2014/main" id="{6E772846-F2B8-461C-B6AD-C6678D866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122"/>
              <a:ext cx="100" cy="306"/>
            </a:xfrm>
            <a:custGeom>
              <a:avLst/>
              <a:gdLst>
                <a:gd name="T0" fmla="*/ 25 w 400"/>
                <a:gd name="T1" fmla="*/ 28 h 1226"/>
                <a:gd name="T2" fmla="*/ 25 w 400"/>
                <a:gd name="T3" fmla="*/ 24 h 1226"/>
                <a:gd name="T4" fmla="*/ 24 w 400"/>
                <a:gd name="T5" fmla="*/ 21 h 1226"/>
                <a:gd name="T6" fmla="*/ 23 w 400"/>
                <a:gd name="T7" fmla="*/ 17 h 1226"/>
                <a:gd name="T8" fmla="*/ 22 w 400"/>
                <a:gd name="T9" fmla="*/ 14 h 1226"/>
                <a:gd name="T10" fmla="*/ 19 w 400"/>
                <a:gd name="T11" fmla="*/ 11 h 1226"/>
                <a:gd name="T12" fmla="*/ 17 w 400"/>
                <a:gd name="T13" fmla="*/ 8 h 1226"/>
                <a:gd name="T14" fmla="*/ 13 w 400"/>
                <a:gd name="T15" fmla="*/ 5 h 1226"/>
                <a:gd name="T16" fmla="*/ 9 w 400"/>
                <a:gd name="T17" fmla="*/ 3 h 1226"/>
                <a:gd name="T18" fmla="*/ 0 w 400"/>
                <a:gd name="T19" fmla="*/ 6 h 1226"/>
                <a:gd name="T20" fmla="*/ 10 w 400"/>
                <a:gd name="T21" fmla="*/ 10 h 1226"/>
                <a:gd name="T22" fmla="*/ 15 w 400"/>
                <a:gd name="T23" fmla="*/ 15 h 1226"/>
                <a:gd name="T24" fmla="*/ 18 w 400"/>
                <a:gd name="T25" fmla="*/ 19 h 1226"/>
                <a:gd name="T26" fmla="*/ 19 w 400"/>
                <a:gd name="T27" fmla="*/ 25 h 1226"/>
                <a:gd name="T28" fmla="*/ 20 w 400"/>
                <a:gd name="T29" fmla="*/ 32 h 1226"/>
                <a:gd name="T30" fmla="*/ 19 w 400"/>
                <a:gd name="T31" fmla="*/ 37 h 1226"/>
                <a:gd name="T32" fmla="*/ 17 w 400"/>
                <a:gd name="T33" fmla="*/ 42 h 1226"/>
                <a:gd name="T34" fmla="*/ 16 w 400"/>
                <a:gd name="T35" fmla="*/ 46 h 1226"/>
                <a:gd name="T36" fmla="*/ 14 w 400"/>
                <a:gd name="T37" fmla="*/ 50 h 1226"/>
                <a:gd name="T38" fmla="*/ 11 w 400"/>
                <a:gd name="T39" fmla="*/ 53 h 1226"/>
                <a:gd name="T40" fmla="*/ 8 w 400"/>
                <a:gd name="T41" fmla="*/ 56 h 1226"/>
                <a:gd name="T42" fmla="*/ 6 w 400"/>
                <a:gd name="T43" fmla="*/ 60 h 1226"/>
                <a:gd name="T44" fmla="*/ 2 w 400"/>
                <a:gd name="T45" fmla="*/ 64 h 1226"/>
                <a:gd name="T46" fmla="*/ 0 w 400"/>
                <a:gd name="T47" fmla="*/ 76 h 1226"/>
                <a:gd name="T48" fmla="*/ 4 w 400"/>
                <a:gd name="T49" fmla="*/ 75 h 1226"/>
                <a:gd name="T50" fmla="*/ 6 w 400"/>
                <a:gd name="T51" fmla="*/ 73 h 1226"/>
                <a:gd name="T52" fmla="*/ 6 w 400"/>
                <a:gd name="T53" fmla="*/ 71 h 1226"/>
                <a:gd name="T54" fmla="*/ 6 w 400"/>
                <a:gd name="T55" fmla="*/ 69 h 1226"/>
                <a:gd name="T56" fmla="*/ 9 w 400"/>
                <a:gd name="T57" fmla="*/ 65 h 1226"/>
                <a:gd name="T58" fmla="*/ 11 w 400"/>
                <a:gd name="T59" fmla="*/ 62 h 1226"/>
                <a:gd name="T60" fmla="*/ 14 w 400"/>
                <a:gd name="T61" fmla="*/ 58 h 1226"/>
                <a:gd name="T62" fmla="*/ 16 w 400"/>
                <a:gd name="T63" fmla="*/ 55 h 1226"/>
                <a:gd name="T64" fmla="*/ 18 w 400"/>
                <a:gd name="T65" fmla="*/ 51 h 1226"/>
                <a:gd name="T66" fmla="*/ 20 w 400"/>
                <a:gd name="T67" fmla="*/ 47 h 1226"/>
                <a:gd name="T68" fmla="*/ 22 w 400"/>
                <a:gd name="T69" fmla="*/ 44 h 1226"/>
                <a:gd name="T70" fmla="*/ 25 w 400"/>
                <a:gd name="T71" fmla="*/ 40 h 1226"/>
                <a:gd name="T72" fmla="*/ 25 w 400"/>
                <a:gd name="T73" fmla="*/ 36 h 1226"/>
                <a:gd name="T74" fmla="*/ 25 w 400"/>
                <a:gd name="T75" fmla="*/ 32 h 122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400" h="1226">
                  <a:moveTo>
                    <a:pt x="400" y="509"/>
                  </a:moveTo>
                  <a:lnTo>
                    <a:pt x="400" y="458"/>
                  </a:lnTo>
                  <a:lnTo>
                    <a:pt x="398" y="425"/>
                  </a:lnTo>
                  <a:lnTo>
                    <a:pt x="395" y="394"/>
                  </a:lnTo>
                  <a:lnTo>
                    <a:pt x="391" y="364"/>
                  </a:lnTo>
                  <a:lnTo>
                    <a:pt x="385" y="334"/>
                  </a:lnTo>
                  <a:lnTo>
                    <a:pt x="377" y="306"/>
                  </a:lnTo>
                  <a:lnTo>
                    <a:pt x="367" y="278"/>
                  </a:lnTo>
                  <a:lnTo>
                    <a:pt x="355" y="251"/>
                  </a:lnTo>
                  <a:lnTo>
                    <a:pt x="342" y="225"/>
                  </a:lnTo>
                  <a:lnTo>
                    <a:pt x="326" y="200"/>
                  </a:lnTo>
                  <a:lnTo>
                    <a:pt x="308" y="175"/>
                  </a:lnTo>
                  <a:lnTo>
                    <a:pt x="287" y="152"/>
                  </a:lnTo>
                  <a:lnTo>
                    <a:pt x="265" y="129"/>
                  </a:lnTo>
                  <a:lnTo>
                    <a:pt x="239" y="107"/>
                  </a:lnTo>
                  <a:lnTo>
                    <a:pt x="211" y="86"/>
                  </a:lnTo>
                  <a:lnTo>
                    <a:pt x="179" y="65"/>
                  </a:lnTo>
                  <a:lnTo>
                    <a:pt x="146" y="46"/>
                  </a:lnTo>
                  <a:lnTo>
                    <a:pt x="0" y="0"/>
                  </a:lnTo>
                  <a:lnTo>
                    <a:pt x="0" y="102"/>
                  </a:lnTo>
                  <a:lnTo>
                    <a:pt x="73" y="113"/>
                  </a:lnTo>
                  <a:lnTo>
                    <a:pt x="163" y="155"/>
                  </a:lnTo>
                  <a:lnTo>
                    <a:pt x="207" y="201"/>
                  </a:lnTo>
                  <a:lnTo>
                    <a:pt x="241" y="240"/>
                  </a:lnTo>
                  <a:lnTo>
                    <a:pt x="267" y="276"/>
                  </a:lnTo>
                  <a:lnTo>
                    <a:pt x="285" y="313"/>
                  </a:lnTo>
                  <a:lnTo>
                    <a:pt x="298" y="353"/>
                  </a:lnTo>
                  <a:lnTo>
                    <a:pt x="306" y="396"/>
                  </a:lnTo>
                  <a:lnTo>
                    <a:pt x="313" y="449"/>
                  </a:lnTo>
                  <a:lnTo>
                    <a:pt x="318" y="513"/>
                  </a:lnTo>
                  <a:lnTo>
                    <a:pt x="308" y="558"/>
                  </a:lnTo>
                  <a:lnTo>
                    <a:pt x="298" y="600"/>
                  </a:lnTo>
                  <a:lnTo>
                    <a:pt x="287" y="639"/>
                  </a:lnTo>
                  <a:lnTo>
                    <a:pt x="275" y="675"/>
                  </a:lnTo>
                  <a:lnTo>
                    <a:pt x="262" y="708"/>
                  </a:lnTo>
                  <a:lnTo>
                    <a:pt x="247" y="739"/>
                  </a:lnTo>
                  <a:lnTo>
                    <a:pt x="231" y="768"/>
                  </a:lnTo>
                  <a:lnTo>
                    <a:pt x="214" y="797"/>
                  </a:lnTo>
                  <a:lnTo>
                    <a:pt x="195" y="824"/>
                  </a:lnTo>
                  <a:lnTo>
                    <a:pt x="176" y="851"/>
                  </a:lnTo>
                  <a:lnTo>
                    <a:pt x="156" y="878"/>
                  </a:lnTo>
                  <a:lnTo>
                    <a:pt x="133" y="906"/>
                  </a:lnTo>
                  <a:lnTo>
                    <a:pt x="110" y="935"/>
                  </a:lnTo>
                  <a:lnTo>
                    <a:pt x="86" y="965"/>
                  </a:lnTo>
                  <a:lnTo>
                    <a:pt x="60" y="998"/>
                  </a:lnTo>
                  <a:lnTo>
                    <a:pt x="33" y="1032"/>
                  </a:lnTo>
                  <a:lnTo>
                    <a:pt x="0" y="1045"/>
                  </a:lnTo>
                  <a:lnTo>
                    <a:pt x="0" y="1226"/>
                  </a:lnTo>
                  <a:lnTo>
                    <a:pt x="37" y="1215"/>
                  </a:lnTo>
                  <a:lnTo>
                    <a:pt x="63" y="1203"/>
                  </a:lnTo>
                  <a:lnTo>
                    <a:pt x="82" y="1191"/>
                  </a:lnTo>
                  <a:lnTo>
                    <a:pt x="93" y="1177"/>
                  </a:lnTo>
                  <a:lnTo>
                    <a:pt x="98" y="1163"/>
                  </a:lnTo>
                  <a:lnTo>
                    <a:pt x="99" y="1145"/>
                  </a:lnTo>
                  <a:lnTo>
                    <a:pt x="97" y="1127"/>
                  </a:lnTo>
                  <a:lnTo>
                    <a:pt x="94" y="1107"/>
                  </a:lnTo>
                  <a:lnTo>
                    <a:pt x="115" y="1078"/>
                  </a:lnTo>
                  <a:lnTo>
                    <a:pt x="136" y="1050"/>
                  </a:lnTo>
                  <a:lnTo>
                    <a:pt x="157" y="1021"/>
                  </a:lnTo>
                  <a:lnTo>
                    <a:pt x="177" y="992"/>
                  </a:lnTo>
                  <a:lnTo>
                    <a:pt x="197" y="965"/>
                  </a:lnTo>
                  <a:lnTo>
                    <a:pt x="216" y="936"/>
                  </a:lnTo>
                  <a:lnTo>
                    <a:pt x="235" y="908"/>
                  </a:lnTo>
                  <a:lnTo>
                    <a:pt x="254" y="880"/>
                  </a:lnTo>
                  <a:lnTo>
                    <a:pt x="272" y="852"/>
                  </a:lnTo>
                  <a:lnTo>
                    <a:pt x="290" y="822"/>
                  </a:lnTo>
                  <a:lnTo>
                    <a:pt x="307" y="794"/>
                  </a:lnTo>
                  <a:lnTo>
                    <a:pt x="325" y="763"/>
                  </a:lnTo>
                  <a:lnTo>
                    <a:pt x="341" y="734"/>
                  </a:lnTo>
                  <a:lnTo>
                    <a:pt x="357" y="703"/>
                  </a:lnTo>
                  <a:lnTo>
                    <a:pt x="374" y="672"/>
                  </a:lnTo>
                  <a:lnTo>
                    <a:pt x="390" y="639"/>
                  </a:lnTo>
                  <a:lnTo>
                    <a:pt x="394" y="605"/>
                  </a:lnTo>
                  <a:lnTo>
                    <a:pt x="397" y="573"/>
                  </a:lnTo>
                  <a:lnTo>
                    <a:pt x="399" y="541"/>
                  </a:lnTo>
                  <a:lnTo>
                    <a:pt x="400" y="509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154">
              <a:extLst>
                <a:ext uri="{FF2B5EF4-FFF2-40B4-BE49-F238E27FC236}">
                  <a16:creationId xmlns:a16="http://schemas.microsoft.com/office/drawing/2014/main" id="{A96B238F-5E3D-4434-99E6-59BAF4207E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440"/>
              <a:ext cx="1" cy="31"/>
            </a:xfrm>
            <a:custGeom>
              <a:avLst/>
              <a:gdLst>
                <a:gd name="T0" fmla="*/ 0 w 4"/>
                <a:gd name="T1" fmla="*/ 0 h 122"/>
                <a:gd name="T2" fmla="*/ 0 w 4"/>
                <a:gd name="T3" fmla="*/ 8 h 122"/>
                <a:gd name="T4" fmla="*/ 0 w 4"/>
                <a:gd name="T5" fmla="*/ 8 h 122"/>
                <a:gd name="T6" fmla="*/ 0 w 4"/>
                <a:gd name="T7" fmla="*/ 7 h 122"/>
                <a:gd name="T8" fmla="*/ 0 w 4"/>
                <a:gd name="T9" fmla="*/ 7 h 122"/>
                <a:gd name="T10" fmla="*/ 0 w 4"/>
                <a:gd name="T11" fmla="*/ 7 h 122"/>
                <a:gd name="T12" fmla="*/ 0 w 4"/>
                <a:gd name="T13" fmla="*/ 0 h 1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" h="122">
                  <a:moveTo>
                    <a:pt x="0" y="0"/>
                  </a:moveTo>
                  <a:lnTo>
                    <a:pt x="0" y="122"/>
                  </a:lnTo>
                  <a:lnTo>
                    <a:pt x="1" y="117"/>
                  </a:lnTo>
                  <a:lnTo>
                    <a:pt x="2" y="112"/>
                  </a:lnTo>
                  <a:lnTo>
                    <a:pt x="3" y="108"/>
                  </a:lnTo>
                  <a:lnTo>
                    <a:pt x="4" y="1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155">
              <a:extLst>
                <a:ext uri="{FF2B5EF4-FFF2-40B4-BE49-F238E27FC236}">
                  <a16:creationId xmlns:a16="http://schemas.microsoft.com/office/drawing/2014/main" id="{2BC0D2A7-E9F5-48C8-BDF0-CC6F65C2D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2120"/>
              <a:ext cx="114" cy="463"/>
            </a:xfrm>
            <a:custGeom>
              <a:avLst/>
              <a:gdLst>
                <a:gd name="T0" fmla="*/ 29 w 453"/>
                <a:gd name="T1" fmla="*/ 1 h 1850"/>
                <a:gd name="T2" fmla="*/ 19 w 453"/>
                <a:gd name="T3" fmla="*/ 0 h 1850"/>
                <a:gd name="T4" fmla="*/ 15 w 453"/>
                <a:gd name="T5" fmla="*/ 1 h 1850"/>
                <a:gd name="T6" fmla="*/ 13 w 453"/>
                <a:gd name="T7" fmla="*/ 2 h 1850"/>
                <a:gd name="T8" fmla="*/ 12 w 453"/>
                <a:gd name="T9" fmla="*/ 4 h 1850"/>
                <a:gd name="T10" fmla="*/ 11 w 453"/>
                <a:gd name="T11" fmla="*/ 7 h 1850"/>
                <a:gd name="T12" fmla="*/ 10 w 453"/>
                <a:gd name="T13" fmla="*/ 10 h 1850"/>
                <a:gd name="T14" fmla="*/ 10 w 453"/>
                <a:gd name="T15" fmla="*/ 13 h 1850"/>
                <a:gd name="T16" fmla="*/ 11 w 453"/>
                <a:gd name="T17" fmla="*/ 14 h 1850"/>
                <a:gd name="T18" fmla="*/ 6 w 453"/>
                <a:gd name="T19" fmla="*/ 13 h 1850"/>
                <a:gd name="T20" fmla="*/ 4 w 453"/>
                <a:gd name="T21" fmla="*/ 16 h 1850"/>
                <a:gd name="T22" fmla="*/ 1 w 453"/>
                <a:gd name="T23" fmla="*/ 15 h 1850"/>
                <a:gd name="T24" fmla="*/ 0 w 453"/>
                <a:gd name="T25" fmla="*/ 46 h 1850"/>
                <a:gd name="T26" fmla="*/ 4 w 453"/>
                <a:gd name="T27" fmla="*/ 48 h 1850"/>
                <a:gd name="T28" fmla="*/ 0 w 453"/>
                <a:gd name="T29" fmla="*/ 49 h 1850"/>
                <a:gd name="T30" fmla="*/ 0 w 453"/>
                <a:gd name="T31" fmla="*/ 111 h 1850"/>
                <a:gd name="T32" fmla="*/ 26 w 453"/>
                <a:gd name="T33" fmla="*/ 114 h 1850"/>
                <a:gd name="T34" fmla="*/ 23 w 453"/>
                <a:gd name="T35" fmla="*/ 111 h 1850"/>
                <a:gd name="T36" fmla="*/ 21 w 453"/>
                <a:gd name="T37" fmla="*/ 104 h 1850"/>
                <a:gd name="T38" fmla="*/ 23 w 453"/>
                <a:gd name="T39" fmla="*/ 101 h 1850"/>
                <a:gd name="T40" fmla="*/ 25 w 453"/>
                <a:gd name="T41" fmla="*/ 99 h 1850"/>
                <a:gd name="T42" fmla="*/ 27 w 453"/>
                <a:gd name="T43" fmla="*/ 96 h 1850"/>
                <a:gd name="T44" fmla="*/ 28 w 453"/>
                <a:gd name="T45" fmla="*/ 91 h 1850"/>
                <a:gd name="T46" fmla="*/ 29 w 453"/>
                <a:gd name="T47" fmla="*/ 80 h 1850"/>
                <a:gd name="T48" fmla="*/ 29 w 453"/>
                <a:gd name="T49" fmla="*/ 77 h 1850"/>
                <a:gd name="T50" fmla="*/ 29 w 453"/>
                <a:gd name="T51" fmla="*/ 77 h 1850"/>
                <a:gd name="T52" fmla="*/ 29 w 453"/>
                <a:gd name="T53" fmla="*/ 66 h 1850"/>
                <a:gd name="T54" fmla="*/ 26 w 453"/>
                <a:gd name="T55" fmla="*/ 68 h 1850"/>
                <a:gd name="T56" fmla="*/ 25 w 453"/>
                <a:gd name="T57" fmla="*/ 66 h 1850"/>
                <a:gd name="T58" fmla="*/ 24 w 453"/>
                <a:gd name="T59" fmla="*/ 64 h 1850"/>
                <a:gd name="T60" fmla="*/ 23 w 453"/>
                <a:gd name="T61" fmla="*/ 62 h 1850"/>
                <a:gd name="T62" fmla="*/ 22 w 453"/>
                <a:gd name="T63" fmla="*/ 61 h 1850"/>
                <a:gd name="T64" fmla="*/ 20 w 453"/>
                <a:gd name="T65" fmla="*/ 59 h 1850"/>
                <a:gd name="T66" fmla="*/ 18 w 453"/>
                <a:gd name="T67" fmla="*/ 58 h 1850"/>
                <a:gd name="T68" fmla="*/ 16 w 453"/>
                <a:gd name="T69" fmla="*/ 56 h 1850"/>
                <a:gd name="T70" fmla="*/ 14 w 453"/>
                <a:gd name="T71" fmla="*/ 55 h 1850"/>
                <a:gd name="T72" fmla="*/ 9 w 453"/>
                <a:gd name="T73" fmla="*/ 54 h 1850"/>
                <a:gd name="T74" fmla="*/ 13 w 453"/>
                <a:gd name="T75" fmla="*/ 47 h 1850"/>
                <a:gd name="T76" fmla="*/ 19 w 453"/>
                <a:gd name="T77" fmla="*/ 46 h 1850"/>
                <a:gd name="T78" fmla="*/ 24 w 453"/>
                <a:gd name="T79" fmla="*/ 44 h 1850"/>
                <a:gd name="T80" fmla="*/ 26 w 453"/>
                <a:gd name="T81" fmla="*/ 38 h 1850"/>
                <a:gd name="T82" fmla="*/ 27 w 453"/>
                <a:gd name="T83" fmla="*/ 19 h 1850"/>
                <a:gd name="T84" fmla="*/ 21 w 453"/>
                <a:gd name="T85" fmla="*/ 13 h 1850"/>
                <a:gd name="T86" fmla="*/ 19 w 453"/>
                <a:gd name="T87" fmla="*/ 11 h 1850"/>
                <a:gd name="T88" fmla="*/ 16 w 453"/>
                <a:gd name="T89" fmla="*/ 14 h 1850"/>
                <a:gd name="T90" fmla="*/ 17 w 453"/>
                <a:gd name="T91" fmla="*/ 13 h 1850"/>
                <a:gd name="T92" fmla="*/ 15 w 453"/>
                <a:gd name="T93" fmla="*/ 9 h 1850"/>
                <a:gd name="T94" fmla="*/ 16 w 453"/>
                <a:gd name="T95" fmla="*/ 6 h 1850"/>
                <a:gd name="T96" fmla="*/ 17 w 453"/>
                <a:gd name="T97" fmla="*/ 6 h 1850"/>
                <a:gd name="T98" fmla="*/ 20 w 453"/>
                <a:gd name="T99" fmla="*/ 9 h 1850"/>
                <a:gd name="T100" fmla="*/ 24 w 453"/>
                <a:gd name="T101" fmla="*/ 6 h 185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453" h="1850">
                  <a:moveTo>
                    <a:pt x="453" y="110"/>
                  </a:moveTo>
                  <a:lnTo>
                    <a:pt x="453" y="8"/>
                  </a:lnTo>
                  <a:lnTo>
                    <a:pt x="426" y="0"/>
                  </a:lnTo>
                  <a:lnTo>
                    <a:pt x="295" y="4"/>
                  </a:lnTo>
                  <a:lnTo>
                    <a:pt x="259" y="5"/>
                  </a:lnTo>
                  <a:lnTo>
                    <a:pt x="235" y="12"/>
                  </a:lnTo>
                  <a:lnTo>
                    <a:pt x="217" y="22"/>
                  </a:lnTo>
                  <a:lnTo>
                    <a:pt x="202" y="34"/>
                  </a:lnTo>
                  <a:lnTo>
                    <a:pt x="191" y="50"/>
                  </a:lnTo>
                  <a:lnTo>
                    <a:pt x="182" y="68"/>
                  </a:lnTo>
                  <a:lnTo>
                    <a:pt x="176" y="91"/>
                  </a:lnTo>
                  <a:lnTo>
                    <a:pt x="174" y="117"/>
                  </a:lnTo>
                  <a:lnTo>
                    <a:pt x="174" y="148"/>
                  </a:lnTo>
                  <a:lnTo>
                    <a:pt x="150" y="154"/>
                  </a:lnTo>
                  <a:lnTo>
                    <a:pt x="151" y="192"/>
                  </a:lnTo>
                  <a:lnTo>
                    <a:pt x="151" y="208"/>
                  </a:lnTo>
                  <a:lnTo>
                    <a:pt x="167" y="207"/>
                  </a:lnTo>
                  <a:lnTo>
                    <a:pt x="167" y="225"/>
                  </a:lnTo>
                  <a:lnTo>
                    <a:pt x="96" y="225"/>
                  </a:lnTo>
                  <a:lnTo>
                    <a:pt x="95" y="198"/>
                  </a:lnTo>
                  <a:lnTo>
                    <a:pt x="61" y="199"/>
                  </a:lnTo>
                  <a:lnTo>
                    <a:pt x="62" y="250"/>
                  </a:lnTo>
                  <a:lnTo>
                    <a:pt x="15" y="253"/>
                  </a:lnTo>
                  <a:lnTo>
                    <a:pt x="14" y="230"/>
                  </a:lnTo>
                  <a:lnTo>
                    <a:pt x="0" y="231"/>
                  </a:lnTo>
                  <a:lnTo>
                    <a:pt x="0" y="737"/>
                  </a:lnTo>
                  <a:lnTo>
                    <a:pt x="57" y="735"/>
                  </a:lnTo>
                  <a:lnTo>
                    <a:pt x="58" y="760"/>
                  </a:lnTo>
                  <a:lnTo>
                    <a:pt x="49" y="793"/>
                  </a:lnTo>
                  <a:lnTo>
                    <a:pt x="0" y="783"/>
                  </a:lnTo>
                  <a:lnTo>
                    <a:pt x="0" y="1776"/>
                  </a:lnTo>
                  <a:lnTo>
                    <a:pt x="5" y="1775"/>
                  </a:lnTo>
                  <a:lnTo>
                    <a:pt x="329" y="1850"/>
                  </a:lnTo>
                  <a:lnTo>
                    <a:pt x="417" y="1826"/>
                  </a:lnTo>
                  <a:lnTo>
                    <a:pt x="416" y="1797"/>
                  </a:lnTo>
                  <a:lnTo>
                    <a:pt x="359" y="1780"/>
                  </a:lnTo>
                  <a:lnTo>
                    <a:pt x="325" y="1736"/>
                  </a:lnTo>
                  <a:lnTo>
                    <a:pt x="324" y="1666"/>
                  </a:lnTo>
                  <a:lnTo>
                    <a:pt x="358" y="1630"/>
                  </a:lnTo>
                  <a:lnTo>
                    <a:pt x="370" y="1618"/>
                  </a:lnTo>
                  <a:lnTo>
                    <a:pt x="383" y="1603"/>
                  </a:lnTo>
                  <a:lnTo>
                    <a:pt x="395" y="1584"/>
                  </a:lnTo>
                  <a:lnTo>
                    <a:pt x="408" y="1561"/>
                  </a:lnTo>
                  <a:lnTo>
                    <a:pt x="422" y="1532"/>
                  </a:lnTo>
                  <a:lnTo>
                    <a:pt x="433" y="1497"/>
                  </a:lnTo>
                  <a:lnTo>
                    <a:pt x="444" y="1455"/>
                  </a:lnTo>
                  <a:lnTo>
                    <a:pt x="453" y="1404"/>
                  </a:lnTo>
                  <a:lnTo>
                    <a:pt x="453" y="1282"/>
                  </a:lnTo>
                  <a:lnTo>
                    <a:pt x="452" y="1235"/>
                  </a:lnTo>
                  <a:lnTo>
                    <a:pt x="453" y="1234"/>
                  </a:lnTo>
                  <a:lnTo>
                    <a:pt x="453" y="1053"/>
                  </a:lnTo>
                  <a:lnTo>
                    <a:pt x="447" y="1057"/>
                  </a:lnTo>
                  <a:lnTo>
                    <a:pt x="418" y="1089"/>
                  </a:lnTo>
                  <a:lnTo>
                    <a:pt x="409" y="1071"/>
                  </a:lnTo>
                  <a:lnTo>
                    <a:pt x="400" y="1052"/>
                  </a:lnTo>
                  <a:lnTo>
                    <a:pt x="391" y="1036"/>
                  </a:lnTo>
                  <a:lnTo>
                    <a:pt x="382" y="1021"/>
                  </a:lnTo>
                  <a:lnTo>
                    <a:pt x="373" y="1007"/>
                  </a:lnTo>
                  <a:lnTo>
                    <a:pt x="363" y="993"/>
                  </a:lnTo>
                  <a:lnTo>
                    <a:pt x="351" y="981"/>
                  </a:lnTo>
                  <a:lnTo>
                    <a:pt x="340" y="969"/>
                  </a:lnTo>
                  <a:lnTo>
                    <a:pt x="329" y="957"/>
                  </a:lnTo>
                  <a:lnTo>
                    <a:pt x="317" y="945"/>
                  </a:lnTo>
                  <a:lnTo>
                    <a:pt x="303" y="934"/>
                  </a:lnTo>
                  <a:lnTo>
                    <a:pt x="289" y="923"/>
                  </a:lnTo>
                  <a:lnTo>
                    <a:pt x="275" y="912"/>
                  </a:lnTo>
                  <a:lnTo>
                    <a:pt x="260" y="900"/>
                  </a:lnTo>
                  <a:lnTo>
                    <a:pt x="243" y="888"/>
                  </a:lnTo>
                  <a:lnTo>
                    <a:pt x="226" y="876"/>
                  </a:lnTo>
                  <a:lnTo>
                    <a:pt x="181" y="856"/>
                  </a:lnTo>
                  <a:lnTo>
                    <a:pt x="142" y="858"/>
                  </a:lnTo>
                  <a:lnTo>
                    <a:pt x="139" y="753"/>
                  </a:lnTo>
                  <a:lnTo>
                    <a:pt x="198" y="752"/>
                  </a:lnTo>
                  <a:lnTo>
                    <a:pt x="198" y="738"/>
                  </a:lnTo>
                  <a:lnTo>
                    <a:pt x="298" y="734"/>
                  </a:lnTo>
                  <a:lnTo>
                    <a:pt x="297" y="704"/>
                  </a:lnTo>
                  <a:lnTo>
                    <a:pt x="382" y="701"/>
                  </a:lnTo>
                  <a:lnTo>
                    <a:pt x="410" y="670"/>
                  </a:lnTo>
                  <a:lnTo>
                    <a:pt x="408" y="611"/>
                  </a:lnTo>
                  <a:lnTo>
                    <a:pt x="442" y="575"/>
                  </a:lnTo>
                  <a:lnTo>
                    <a:pt x="434" y="294"/>
                  </a:lnTo>
                  <a:lnTo>
                    <a:pt x="386" y="208"/>
                  </a:lnTo>
                  <a:lnTo>
                    <a:pt x="336" y="209"/>
                  </a:lnTo>
                  <a:lnTo>
                    <a:pt x="335" y="170"/>
                  </a:lnTo>
                  <a:lnTo>
                    <a:pt x="293" y="173"/>
                  </a:lnTo>
                  <a:lnTo>
                    <a:pt x="295" y="215"/>
                  </a:lnTo>
                  <a:lnTo>
                    <a:pt x="246" y="216"/>
                  </a:lnTo>
                  <a:lnTo>
                    <a:pt x="246" y="205"/>
                  </a:lnTo>
                  <a:lnTo>
                    <a:pt x="262" y="202"/>
                  </a:lnTo>
                  <a:lnTo>
                    <a:pt x="260" y="147"/>
                  </a:lnTo>
                  <a:lnTo>
                    <a:pt x="244" y="147"/>
                  </a:lnTo>
                  <a:lnTo>
                    <a:pt x="245" y="119"/>
                  </a:lnTo>
                  <a:lnTo>
                    <a:pt x="248" y="101"/>
                  </a:lnTo>
                  <a:lnTo>
                    <a:pt x="254" y="92"/>
                  </a:lnTo>
                  <a:lnTo>
                    <a:pt x="269" y="87"/>
                  </a:lnTo>
                  <a:lnTo>
                    <a:pt x="309" y="87"/>
                  </a:lnTo>
                  <a:lnTo>
                    <a:pt x="310" y="136"/>
                  </a:lnTo>
                  <a:lnTo>
                    <a:pt x="384" y="135"/>
                  </a:lnTo>
                  <a:lnTo>
                    <a:pt x="383" y="101"/>
                  </a:lnTo>
                  <a:lnTo>
                    <a:pt x="453" y="110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156">
              <a:extLst>
                <a:ext uri="{FF2B5EF4-FFF2-40B4-BE49-F238E27FC236}">
                  <a16:creationId xmlns:a16="http://schemas.microsoft.com/office/drawing/2014/main" id="{924391D2-2CA9-4D6C-92C2-F408DE4FA6E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4" y="2178"/>
              <a:ext cx="214" cy="439"/>
            </a:xfrm>
            <a:custGeom>
              <a:avLst/>
              <a:gdLst>
                <a:gd name="T0" fmla="*/ 53 w 857"/>
                <a:gd name="T1" fmla="*/ 31 h 1758"/>
                <a:gd name="T2" fmla="*/ 53 w 857"/>
                <a:gd name="T3" fmla="*/ 0 h 1758"/>
                <a:gd name="T4" fmla="*/ 45 w 857"/>
                <a:gd name="T5" fmla="*/ 0 h 1758"/>
                <a:gd name="T6" fmla="*/ 45 w 857"/>
                <a:gd name="T7" fmla="*/ 1 h 1758"/>
                <a:gd name="T8" fmla="*/ 43 w 857"/>
                <a:gd name="T9" fmla="*/ 1 h 1758"/>
                <a:gd name="T10" fmla="*/ 43 w 857"/>
                <a:gd name="T11" fmla="*/ 4 h 1758"/>
                <a:gd name="T12" fmla="*/ 35 w 857"/>
                <a:gd name="T13" fmla="*/ 4 h 1758"/>
                <a:gd name="T14" fmla="*/ 35 w 857"/>
                <a:gd name="T15" fmla="*/ 5 h 1758"/>
                <a:gd name="T16" fmla="*/ 15 w 857"/>
                <a:gd name="T17" fmla="*/ 5 h 1758"/>
                <a:gd name="T18" fmla="*/ 12 w 857"/>
                <a:gd name="T19" fmla="*/ 6 h 1758"/>
                <a:gd name="T20" fmla="*/ 12 w 857"/>
                <a:gd name="T21" fmla="*/ 8 h 1758"/>
                <a:gd name="T22" fmla="*/ 10 w 857"/>
                <a:gd name="T23" fmla="*/ 8 h 1758"/>
                <a:gd name="T24" fmla="*/ 9 w 857"/>
                <a:gd name="T25" fmla="*/ 9 h 1758"/>
                <a:gd name="T26" fmla="*/ 9 w 857"/>
                <a:gd name="T27" fmla="*/ 10 h 1758"/>
                <a:gd name="T28" fmla="*/ 9 w 857"/>
                <a:gd name="T29" fmla="*/ 11 h 1758"/>
                <a:gd name="T30" fmla="*/ 8 w 857"/>
                <a:gd name="T31" fmla="*/ 12 h 1758"/>
                <a:gd name="T32" fmla="*/ 8 w 857"/>
                <a:gd name="T33" fmla="*/ 14 h 1758"/>
                <a:gd name="T34" fmla="*/ 8 w 857"/>
                <a:gd name="T35" fmla="*/ 16 h 1758"/>
                <a:gd name="T36" fmla="*/ 8 w 857"/>
                <a:gd name="T37" fmla="*/ 18 h 1758"/>
                <a:gd name="T38" fmla="*/ 8 w 857"/>
                <a:gd name="T39" fmla="*/ 20 h 1758"/>
                <a:gd name="T40" fmla="*/ 8 w 857"/>
                <a:gd name="T41" fmla="*/ 22 h 1758"/>
                <a:gd name="T42" fmla="*/ 8 w 857"/>
                <a:gd name="T43" fmla="*/ 24 h 1758"/>
                <a:gd name="T44" fmla="*/ 9 w 857"/>
                <a:gd name="T45" fmla="*/ 26 h 1758"/>
                <a:gd name="T46" fmla="*/ 10 w 857"/>
                <a:gd name="T47" fmla="*/ 28 h 1758"/>
                <a:gd name="T48" fmla="*/ 11 w 857"/>
                <a:gd name="T49" fmla="*/ 30 h 1758"/>
                <a:gd name="T50" fmla="*/ 12 w 857"/>
                <a:gd name="T51" fmla="*/ 31 h 1758"/>
                <a:gd name="T52" fmla="*/ 13 w 857"/>
                <a:gd name="T53" fmla="*/ 33 h 1758"/>
                <a:gd name="T54" fmla="*/ 15 w 857"/>
                <a:gd name="T55" fmla="*/ 34 h 1758"/>
                <a:gd name="T56" fmla="*/ 22 w 857"/>
                <a:gd name="T57" fmla="*/ 34 h 1758"/>
                <a:gd name="T58" fmla="*/ 22 w 857"/>
                <a:gd name="T59" fmla="*/ 38 h 1758"/>
                <a:gd name="T60" fmla="*/ 16 w 857"/>
                <a:gd name="T61" fmla="*/ 38 h 1758"/>
                <a:gd name="T62" fmla="*/ 17 w 857"/>
                <a:gd name="T63" fmla="*/ 45 h 1758"/>
                <a:gd name="T64" fmla="*/ 10 w 857"/>
                <a:gd name="T65" fmla="*/ 47 h 1758"/>
                <a:gd name="T66" fmla="*/ 4 w 857"/>
                <a:gd name="T67" fmla="*/ 52 h 1758"/>
                <a:gd name="T68" fmla="*/ 2 w 857"/>
                <a:gd name="T69" fmla="*/ 56 h 1758"/>
                <a:gd name="T70" fmla="*/ 1 w 857"/>
                <a:gd name="T71" fmla="*/ 61 h 1758"/>
                <a:gd name="T72" fmla="*/ 0 w 857"/>
                <a:gd name="T73" fmla="*/ 65 h 1758"/>
                <a:gd name="T74" fmla="*/ 0 w 857"/>
                <a:gd name="T75" fmla="*/ 70 h 1758"/>
                <a:gd name="T76" fmla="*/ 0 w 857"/>
                <a:gd name="T77" fmla="*/ 74 h 1758"/>
                <a:gd name="T78" fmla="*/ 1 w 857"/>
                <a:gd name="T79" fmla="*/ 79 h 1758"/>
                <a:gd name="T80" fmla="*/ 3 w 857"/>
                <a:gd name="T81" fmla="*/ 85 h 1758"/>
                <a:gd name="T82" fmla="*/ 5 w 857"/>
                <a:gd name="T83" fmla="*/ 90 h 1758"/>
                <a:gd name="T84" fmla="*/ 8 w 857"/>
                <a:gd name="T85" fmla="*/ 94 h 1758"/>
                <a:gd name="T86" fmla="*/ 4 w 857"/>
                <a:gd name="T87" fmla="*/ 94 h 1758"/>
                <a:gd name="T88" fmla="*/ 5 w 857"/>
                <a:gd name="T89" fmla="*/ 97 h 1758"/>
                <a:gd name="T90" fmla="*/ 35 w 857"/>
                <a:gd name="T91" fmla="*/ 110 h 1758"/>
                <a:gd name="T92" fmla="*/ 41 w 857"/>
                <a:gd name="T93" fmla="*/ 109 h 1758"/>
                <a:gd name="T94" fmla="*/ 41 w 857"/>
                <a:gd name="T95" fmla="*/ 107 h 1758"/>
                <a:gd name="T96" fmla="*/ 37 w 857"/>
                <a:gd name="T97" fmla="*/ 103 h 1758"/>
                <a:gd name="T98" fmla="*/ 36 w 857"/>
                <a:gd name="T99" fmla="*/ 100 h 1758"/>
                <a:gd name="T100" fmla="*/ 53 w 857"/>
                <a:gd name="T101" fmla="*/ 96 h 1758"/>
                <a:gd name="T102" fmla="*/ 53 w 857"/>
                <a:gd name="T103" fmla="*/ 34 h 1758"/>
                <a:gd name="T104" fmla="*/ 50 w 857"/>
                <a:gd name="T105" fmla="*/ 34 h 1758"/>
                <a:gd name="T106" fmla="*/ 50 w 857"/>
                <a:gd name="T107" fmla="*/ 32 h 1758"/>
                <a:gd name="T108" fmla="*/ 53 w 857"/>
                <a:gd name="T109" fmla="*/ 31 h 175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857" h="1758">
                  <a:moveTo>
                    <a:pt x="857" y="506"/>
                  </a:moveTo>
                  <a:lnTo>
                    <a:pt x="857" y="0"/>
                  </a:lnTo>
                  <a:lnTo>
                    <a:pt x="728" y="3"/>
                  </a:lnTo>
                  <a:lnTo>
                    <a:pt x="728" y="24"/>
                  </a:lnTo>
                  <a:lnTo>
                    <a:pt x="693" y="25"/>
                  </a:lnTo>
                  <a:lnTo>
                    <a:pt x="693" y="61"/>
                  </a:lnTo>
                  <a:lnTo>
                    <a:pt x="556" y="65"/>
                  </a:lnTo>
                  <a:lnTo>
                    <a:pt x="556" y="80"/>
                  </a:lnTo>
                  <a:lnTo>
                    <a:pt x="246" y="89"/>
                  </a:lnTo>
                  <a:lnTo>
                    <a:pt x="189" y="91"/>
                  </a:lnTo>
                  <a:lnTo>
                    <a:pt x="190" y="123"/>
                  </a:lnTo>
                  <a:lnTo>
                    <a:pt x="157" y="129"/>
                  </a:lnTo>
                  <a:lnTo>
                    <a:pt x="152" y="140"/>
                  </a:lnTo>
                  <a:lnTo>
                    <a:pt x="146" y="156"/>
                  </a:lnTo>
                  <a:lnTo>
                    <a:pt x="141" y="176"/>
                  </a:lnTo>
                  <a:lnTo>
                    <a:pt x="136" y="200"/>
                  </a:lnTo>
                  <a:lnTo>
                    <a:pt x="132" y="227"/>
                  </a:lnTo>
                  <a:lnTo>
                    <a:pt x="129" y="256"/>
                  </a:lnTo>
                  <a:lnTo>
                    <a:pt x="127" y="287"/>
                  </a:lnTo>
                  <a:lnTo>
                    <a:pt x="127" y="319"/>
                  </a:lnTo>
                  <a:lnTo>
                    <a:pt x="131" y="353"/>
                  </a:lnTo>
                  <a:lnTo>
                    <a:pt x="137" y="385"/>
                  </a:lnTo>
                  <a:lnTo>
                    <a:pt x="145" y="417"/>
                  </a:lnTo>
                  <a:lnTo>
                    <a:pt x="157" y="446"/>
                  </a:lnTo>
                  <a:lnTo>
                    <a:pt x="173" y="475"/>
                  </a:lnTo>
                  <a:lnTo>
                    <a:pt x="194" y="500"/>
                  </a:lnTo>
                  <a:lnTo>
                    <a:pt x="218" y="523"/>
                  </a:lnTo>
                  <a:lnTo>
                    <a:pt x="248" y="541"/>
                  </a:lnTo>
                  <a:lnTo>
                    <a:pt x="362" y="550"/>
                  </a:lnTo>
                  <a:lnTo>
                    <a:pt x="355" y="607"/>
                  </a:lnTo>
                  <a:lnTo>
                    <a:pt x="266" y="611"/>
                  </a:lnTo>
                  <a:lnTo>
                    <a:pt x="269" y="722"/>
                  </a:lnTo>
                  <a:lnTo>
                    <a:pt x="160" y="753"/>
                  </a:lnTo>
                  <a:lnTo>
                    <a:pt x="68" y="835"/>
                  </a:lnTo>
                  <a:lnTo>
                    <a:pt x="39" y="904"/>
                  </a:lnTo>
                  <a:lnTo>
                    <a:pt x="18" y="974"/>
                  </a:lnTo>
                  <a:lnTo>
                    <a:pt x="4" y="1045"/>
                  </a:lnTo>
                  <a:lnTo>
                    <a:pt x="0" y="1118"/>
                  </a:lnTo>
                  <a:lnTo>
                    <a:pt x="5" y="1194"/>
                  </a:lnTo>
                  <a:lnTo>
                    <a:pt x="21" y="1275"/>
                  </a:lnTo>
                  <a:lnTo>
                    <a:pt x="48" y="1358"/>
                  </a:lnTo>
                  <a:lnTo>
                    <a:pt x="88" y="1448"/>
                  </a:lnTo>
                  <a:lnTo>
                    <a:pt x="131" y="1513"/>
                  </a:lnTo>
                  <a:lnTo>
                    <a:pt x="74" y="1514"/>
                  </a:lnTo>
                  <a:lnTo>
                    <a:pt x="75" y="1548"/>
                  </a:lnTo>
                  <a:lnTo>
                    <a:pt x="567" y="1758"/>
                  </a:lnTo>
                  <a:lnTo>
                    <a:pt x="657" y="1740"/>
                  </a:lnTo>
                  <a:lnTo>
                    <a:pt x="656" y="1710"/>
                  </a:lnTo>
                  <a:lnTo>
                    <a:pt x="597" y="1655"/>
                  </a:lnTo>
                  <a:lnTo>
                    <a:pt x="586" y="1611"/>
                  </a:lnTo>
                  <a:lnTo>
                    <a:pt x="857" y="1545"/>
                  </a:lnTo>
                  <a:lnTo>
                    <a:pt x="857" y="552"/>
                  </a:lnTo>
                  <a:lnTo>
                    <a:pt x="800" y="542"/>
                  </a:lnTo>
                  <a:lnTo>
                    <a:pt x="800" y="508"/>
                  </a:lnTo>
                  <a:lnTo>
                    <a:pt x="857" y="506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157">
              <a:extLst>
                <a:ext uri="{FF2B5EF4-FFF2-40B4-BE49-F238E27FC236}">
                  <a16:creationId xmlns:a16="http://schemas.microsoft.com/office/drawing/2014/main" id="{B6EA155D-25E9-4E9C-841F-C17DB231F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9" y="2189"/>
              <a:ext cx="166" cy="101"/>
            </a:xfrm>
            <a:custGeom>
              <a:avLst/>
              <a:gdLst>
                <a:gd name="T0" fmla="*/ 0 w 664"/>
                <a:gd name="T1" fmla="*/ 3 h 402"/>
                <a:gd name="T2" fmla="*/ 1 w 664"/>
                <a:gd name="T3" fmla="*/ 4 h 402"/>
                <a:gd name="T4" fmla="*/ 2 w 664"/>
                <a:gd name="T5" fmla="*/ 5 h 402"/>
                <a:gd name="T6" fmla="*/ 3 w 664"/>
                <a:gd name="T7" fmla="*/ 5 h 402"/>
                <a:gd name="T8" fmla="*/ 3 w 664"/>
                <a:gd name="T9" fmla="*/ 6 h 402"/>
                <a:gd name="T10" fmla="*/ 4 w 664"/>
                <a:gd name="T11" fmla="*/ 6 h 402"/>
                <a:gd name="T12" fmla="*/ 4 w 664"/>
                <a:gd name="T13" fmla="*/ 7 h 402"/>
                <a:gd name="T14" fmla="*/ 4 w 664"/>
                <a:gd name="T15" fmla="*/ 8 h 402"/>
                <a:gd name="T16" fmla="*/ 5 w 664"/>
                <a:gd name="T17" fmla="*/ 9 h 402"/>
                <a:gd name="T18" fmla="*/ 18 w 664"/>
                <a:gd name="T19" fmla="*/ 8 h 402"/>
                <a:gd name="T20" fmla="*/ 22 w 664"/>
                <a:gd name="T21" fmla="*/ 10 h 402"/>
                <a:gd name="T22" fmla="*/ 22 w 664"/>
                <a:gd name="T23" fmla="*/ 21 h 402"/>
                <a:gd name="T24" fmla="*/ 21 w 664"/>
                <a:gd name="T25" fmla="*/ 25 h 402"/>
                <a:gd name="T26" fmla="*/ 40 w 664"/>
                <a:gd name="T27" fmla="*/ 23 h 402"/>
                <a:gd name="T28" fmla="*/ 41 w 664"/>
                <a:gd name="T29" fmla="*/ 20 h 402"/>
                <a:gd name="T30" fmla="*/ 41 w 664"/>
                <a:gd name="T31" fmla="*/ 18 h 402"/>
                <a:gd name="T32" fmla="*/ 42 w 664"/>
                <a:gd name="T33" fmla="*/ 15 h 402"/>
                <a:gd name="T34" fmla="*/ 42 w 664"/>
                <a:gd name="T35" fmla="*/ 12 h 402"/>
                <a:gd name="T36" fmla="*/ 41 w 664"/>
                <a:gd name="T37" fmla="*/ 10 h 402"/>
                <a:gd name="T38" fmla="*/ 41 w 664"/>
                <a:gd name="T39" fmla="*/ 7 h 402"/>
                <a:gd name="T40" fmla="*/ 39 w 664"/>
                <a:gd name="T41" fmla="*/ 5 h 402"/>
                <a:gd name="T42" fmla="*/ 38 w 664"/>
                <a:gd name="T43" fmla="*/ 3 h 402"/>
                <a:gd name="T44" fmla="*/ 37 w 664"/>
                <a:gd name="T45" fmla="*/ 3 h 402"/>
                <a:gd name="T46" fmla="*/ 36 w 664"/>
                <a:gd name="T47" fmla="*/ 3 h 402"/>
                <a:gd name="T48" fmla="*/ 36 w 664"/>
                <a:gd name="T49" fmla="*/ 2 h 402"/>
                <a:gd name="T50" fmla="*/ 35 w 664"/>
                <a:gd name="T51" fmla="*/ 2 h 402"/>
                <a:gd name="T52" fmla="*/ 34 w 664"/>
                <a:gd name="T53" fmla="*/ 2 h 402"/>
                <a:gd name="T54" fmla="*/ 34 w 664"/>
                <a:gd name="T55" fmla="*/ 1 h 402"/>
                <a:gd name="T56" fmla="*/ 33 w 664"/>
                <a:gd name="T57" fmla="*/ 1 h 402"/>
                <a:gd name="T58" fmla="*/ 32 w 664"/>
                <a:gd name="T59" fmla="*/ 1 h 402"/>
                <a:gd name="T60" fmla="*/ 31 w 664"/>
                <a:gd name="T61" fmla="*/ 1 h 402"/>
                <a:gd name="T62" fmla="*/ 30 w 664"/>
                <a:gd name="T63" fmla="*/ 0 h 402"/>
                <a:gd name="T64" fmla="*/ 30 w 664"/>
                <a:gd name="T65" fmla="*/ 0 h 402"/>
                <a:gd name="T66" fmla="*/ 29 w 664"/>
                <a:gd name="T67" fmla="*/ 0 h 402"/>
                <a:gd name="T68" fmla="*/ 28 w 664"/>
                <a:gd name="T69" fmla="*/ 0 h 402"/>
                <a:gd name="T70" fmla="*/ 27 w 664"/>
                <a:gd name="T71" fmla="*/ 0 h 402"/>
                <a:gd name="T72" fmla="*/ 27 w 664"/>
                <a:gd name="T73" fmla="*/ 0 h 402"/>
                <a:gd name="T74" fmla="*/ 26 w 664"/>
                <a:gd name="T75" fmla="*/ 0 h 402"/>
                <a:gd name="T76" fmla="*/ 26 w 664"/>
                <a:gd name="T77" fmla="*/ 2 h 402"/>
                <a:gd name="T78" fmla="*/ 19 w 664"/>
                <a:gd name="T79" fmla="*/ 2 h 402"/>
                <a:gd name="T80" fmla="*/ 22 w 664"/>
                <a:gd name="T81" fmla="*/ 3 h 402"/>
                <a:gd name="T82" fmla="*/ 22 w 664"/>
                <a:gd name="T83" fmla="*/ 5 h 402"/>
                <a:gd name="T84" fmla="*/ 20 w 664"/>
                <a:gd name="T85" fmla="*/ 5 h 402"/>
                <a:gd name="T86" fmla="*/ 18 w 664"/>
                <a:gd name="T87" fmla="*/ 3 h 402"/>
                <a:gd name="T88" fmla="*/ 0 w 664"/>
                <a:gd name="T89" fmla="*/ 3 h 40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664" h="402">
                  <a:moveTo>
                    <a:pt x="0" y="53"/>
                  </a:moveTo>
                  <a:lnTo>
                    <a:pt x="18" y="63"/>
                  </a:lnTo>
                  <a:lnTo>
                    <a:pt x="31" y="71"/>
                  </a:lnTo>
                  <a:lnTo>
                    <a:pt x="41" y="78"/>
                  </a:lnTo>
                  <a:lnTo>
                    <a:pt x="48" y="86"/>
                  </a:lnTo>
                  <a:lnTo>
                    <a:pt x="54" y="94"/>
                  </a:lnTo>
                  <a:lnTo>
                    <a:pt x="61" y="104"/>
                  </a:lnTo>
                  <a:lnTo>
                    <a:pt x="67" y="118"/>
                  </a:lnTo>
                  <a:lnTo>
                    <a:pt x="74" y="137"/>
                  </a:lnTo>
                  <a:lnTo>
                    <a:pt x="279" y="125"/>
                  </a:lnTo>
                  <a:lnTo>
                    <a:pt x="342" y="160"/>
                  </a:lnTo>
                  <a:lnTo>
                    <a:pt x="349" y="339"/>
                  </a:lnTo>
                  <a:lnTo>
                    <a:pt x="333" y="402"/>
                  </a:lnTo>
                  <a:lnTo>
                    <a:pt x="635" y="365"/>
                  </a:lnTo>
                  <a:lnTo>
                    <a:pt x="648" y="324"/>
                  </a:lnTo>
                  <a:lnTo>
                    <a:pt x="658" y="281"/>
                  </a:lnTo>
                  <a:lnTo>
                    <a:pt x="664" y="236"/>
                  </a:lnTo>
                  <a:lnTo>
                    <a:pt x="664" y="193"/>
                  </a:lnTo>
                  <a:lnTo>
                    <a:pt x="659" y="151"/>
                  </a:lnTo>
                  <a:lnTo>
                    <a:pt x="647" y="112"/>
                  </a:lnTo>
                  <a:lnTo>
                    <a:pt x="627" y="79"/>
                  </a:lnTo>
                  <a:lnTo>
                    <a:pt x="600" y="53"/>
                  </a:lnTo>
                  <a:lnTo>
                    <a:pt x="590" y="46"/>
                  </a:lnTo>
                  <a:lnTo>
                    <a:pt x="579" y="40"/>
                  </a:lnTo>
                  <a:lnTo>
                    <a:pt x="568" y="34"/>
                  </a:lnTo>
                  <a:lnTo>
                    <a:pt x="556" y="29"/>
                  </a:lnTo>
                  <a:lnTo>
                    <a:pt x="545" y="23"/>
                  </a:lnTo>
                  <a:lnTo>
                    <a:pt x="534" y="18"/>
                  </a:lnTo>
                  <a:lnTo>
                    <a:pt x="522" y="14"/>
                  </a:lnTo>
                  <a:lnTo>
                    <a:pt x="509" y="11"/>
                  </a:lnTo>
                  <a:lnTo>
                    <a:pt x="497" y="8"/>
                  </a:lnTo>
                  <a:lnTo>
                    <a:pt x="485" y="5"/>
                  </a:lnTo>
                  <a:lnTo>
                    <a:pt x="473" y="3"/>
                  </a:lnTo>
                  <a:lnTo>
                    <a:pt x="460" y="1"/>
                  </a:lnTo>
                  <a:lnTo>
                    <a:pt x="449" y="0"/>
                  </a:lnTo>
                  <a:lnTo>
                    <a:pt x="437" y="0"/>
                  </a:lnTo>
                  <a:lnTo>
                    <a:pt x="425" y="0"/>
                  </a:lnTo>
                  <a:lnTo>
                    <a:pt x="414" y="0"/>
                  </a:lnTo>
                  <a:lnTo>
                    <a:pt x="415" y="22"/>
                  </a:lnTo>
                  <a:lnTo>
                    <a:pt x="294" y="26"/>
                  </a:lnTo>
                  <a:lnTo>
                    <a:pt x="343" y="47"/>
                  </a:lnTo>
                  <a:lnTo>
                    <a:pt x="345" y="84"/>
                  </a:lnTo>
                  <a:lnTo>
                    <a:pt x="314" y="85"/>
                  </a:lnTo>
                  <a:lnTo>
                    <a:pt x="285" y="40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158">
              <a:extLst>
                <a:ext uri="{FF2B5EF4-FFF2-40B4-BE49-F238E27FC236}">
                  <a16:creationId xmlns:a16="http://schemas.microsoft.com/office/drawing/2014/main" id="{E71D73C8-D19D-4FC9-9E38-0E3292EF2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3" y="2205"/>
              <a:ext cx="151" cy="57"/>
            </a:xfrm>
            <a:custGeom>
              <a:avLst/>
              <a:gdLst>
                <a:gd name="T0" fmla="*/ 34 w 602"/>
                <a:gd name="T1" fmla="*/ 0 h 225"/>
                <a:gd name="T2" fmla="*/ 35 w 602"/>
                <a:gd name="T3" fmla="*/ 1 h 225"/>
                <a:gd name="T4" fmla="*/ 36 w 602"/>
                <a:gd name="T5" fmla="*/ 2 h 225"/>
                <a:gd name="T6" fmla="*/ 37 w 602"/>
                <a:gd name="T7" fmla="*/ 3 h 225"/>
                <a:gd name="T8" fmla="*/ 37 w 602"/>
                <a:gd name="T9" fmla="*/ 4 h 225"/>
                <a:gd name="T10" fmla="*/ 37 w 602"/>
                <a:gd name="T11" fmla="*/ 6 h 225"/>
                <a:gd name="T12" fmla="*/ 38 w 602"/>
                <a:gd name="T13" fmla="*/ 7 h 225"/>
                <a:gd name="T14" fmla="*/ 38 w 602"/>
                <a:gd name="T15" fmla="*/ 9 h 225"/>
                <a:gd name="T16" fmla="*/ 38 w 602"/>
                <a:gd name="T17" fmla="*/ 12 h 225"/>
                <a:gd name="T18" fmla="*/ 18 w 602"/>
                <a:gd name="T19" fmla="*/ 14 h 225"/>
                <a:gd name="T20" fmla="*/ 18 w 602"/>
                <a:gd name="T21" fmla="*/ 7 h 225"/>
                <a:gd name="T22" fmla="*/ 15 w 602"/>
                <a:gd name="T23" fmla="*/ 4 h 225"/>
                <a:gd name="T24" fmla="*/ 1 w 602"/>
                <a:gd name="T25" fmla="*/ 4 h 225"/>
                <a:gd name="T26" fmla="*/ 0 w 602"/>
                <a:gd name="T27" fmla="*/ 2 h 225"/>
                <a:gd name="T28" fmla="*/ 34 w 602"/>
                <a:gd name="T29" fmla="*/ 0 h 22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602" h="225">
                  <a:moveTo>
                    <a:pt x="548" y="0"/>
                  </a:moveTo>
                  <a:lnTo>
                    <a:pt x="564" y="14"/>
                  </a:lnTo>
                  <a:lnTo>
                    <a:pt x="577" y="29"/>
                  </a:lnTo>
                  <a:lnTo>
                    <a:pt x="586" y="46"/>
                  </a:lnTo>
                  <a:lnTo>
                    <a:pt x="592" y="64"/>
                  </a:lnTo>
                  <a:lnTo>
                    <a:pt x="596" y="88"/>
                  </a:lnTo>
                  <a:lnTo>
                    <a:pt x="598" y="114"/>
                  </a:lnTo>
                  <a:lnTo>
                    <a:pt x="600" y="146"/>
                  </a:lnTo>
                  <a:lnTo>
                    <a:pt x="602" y="184"/>
                  </a:lnTo>
                  <a:lnTo>
                    <a:pt x="292" y="225"/>
                  </a:lnTo>
                  <a:lnTo>
                    <a:pt x="288" y="108"/>
                  </a:lnTo>
                  <a:lnTo>
                    <a:pt x="238" y="64"/>
                  </a:lnTo>
                  <a:lnTo>
                    <a:pt x="18" y="62"/>
                  </a:lnTo>
                  <a:lnTo>
                    <a:pt x="0" y="28"/>
                  </a:lnTo>
                  <a:lnTo>
                    <a:pt x="548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159">
              <a:extLst>
                <a:ext uri="{FF2B5EF4-FFF2-40B4-BE49-F238E27FC236}">
                  <a16:creationId xmlns:a16="http://schemas.microsoft.com/office/drawing/2014/main" id="{D75423FA-E87E-46CE-B2AF-0AE4656F959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3" y="2214"/>
              <a:ext cx="90" cy="37"/>
            </a:xfrm>
            <a:custGeom>
              <a:avLst/>
              <a:gdLst>
                <a:gd name="T0" fmla="*/ 0 w 363"/>
                <a:gd name="T1" fmla="*/ 2 h 151"/>
                <a:gd name="T2" fmla="*/ 21 w 363"/>
                <a:gd name="T3" fmla="*/ 0 h 151"/>
                <a:gd name="T4" fmla="*/ 22 w 363"/>
                <a:gd name="T5" fmla="*/ 1 h 151"/>
                <a:gd name="T6" fmla="*/ 22 w 363"/>
                <a:gd name="T7" fmla="*/ 3 h 151"/>
                <a:gd name="T8" fmla="*/ 22 w 363"/>
                <a:gd name="T9" fmla="*/ 5 h 151"/>
                <a:gd name="T10" fmla="*/ 22 w 363"/>
                <a:gd name="T11" fmla="*/ 7 h 151"/>
                <a:gd name="T12" fmla="*/ 3 w 363"/>
                <a:gd name="T13" fmla="*/ 9 h 151"/>
                <a:gd name="T14" fmla="*/ 3 w 363"/>
                <a:gd name="T15" fmla="*/ 5 h 151"/>
                <a:gd name="T16" fmla="*/ 0 w 363"/>
                <a:gd name="T17" fmla="*/ 2 h 1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63" h="151">
                  <a:moveTo>
                    <a:pt x="0" y="30"/>
                  </a:moveTo>
                  <a:lnTo>
                    <a:pt x="344" y="0"/>
                  </a:lnTo>
                  <a:lnTo>
                    <a:pt x="352" y="17"/>
                  </a:lnTo>
                  <a:lnTo>
                    <a:pt x="359" y="46"/>
                  </a:lnTo>
                  <a:lnTo>
                    <a:pt x="363" y="80"/>
                  </a:lnTo>
                  <a:lnTo>
                    <a:pt x="363" y="113"/>
                  </a:lnTo>
                  <a:lnTo>
                    <a:pt x="54" y="151"/>
                  </a:lnTo>
                  <a:lnTo>
                    <a:pt x="51" y="78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160">
              <a:extLst>
                <a:ext uri="{FF2B5EF4-FFF2-40B4-BE49-F238E27FC236}">
                  <a16:creationId xmlns:a16="http://schemas.microsoft.com/office/drawing/2014/main" id="{EE4BD3CF-25BD-4522-99A7-ACE5E6FA6E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3" y="2223"/>
              <a:ext cx="79" cy="18"/>
            </a:xfrm>
            <a:custGeom>
              <a:avLst/>
              <a:gdLst>
                <a:gd name="T0" fmla="*/ 19 w 318"/>
                <a:gd name="T1" fmla="*/ 0 h 73"/>
                <a:gd name="T2" fmla="*/ 20 w 318"/>
                <a:gd name="T3" fmla="*/ 2 h 73"/>
                <a:gd name="T4" fmla="*/ 1 w 318"/>
                <a:gd name="T5" fmla="*/ 4 h 73"/>
                <a:gd name="T6" fmla="*/ 1 w 318"/>
                <a:gd name="T7" fmla="*/ 4 h 73"/>
                <a:gd name="T8" fmla="*/ 0 w 318"/>
                <a:gd name="T9" fmla="*/ 2 h 73"/>
                <a:gd name="T10" fmla="*/ 19 w 318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18" h="73">
                  <a:moveTo>
                    <a:pt x="312" y="0"/>
                  </a:moveTo>
                  <a:lnTo>
                    <a:pt x="318" y="39"/>
                  </a:lnTo>
                  <a:lnTo>
                    <a:pt x="11" y="73"/>
                  </a:lnTo>
                  <a:lnTo>
                    <a:pt x="11" y="64"/>
                  </a:lnTo>
                  <a:lnTo>
                    <a:pt x="0" y="28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161">
              <a:extLst>
                <a:ext uri="{FF2B5EF4-FFF2-40B4-BE49-F238E27FC236}">
                  <a16:creationId xmlns:a16="http://schemas.microsoft.com/office/drawing/2014/main" id="{8FC928D1-20F5-4C84-9A7C-224F686812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" y="2201"/>
              <a:ext cx="11" cy="105"/>
            </a:xfrm>
            <a:custGeom>
              <a:avLst/>
              <a:gdLst>
                <a:gd name="T0" fmla="*/ 0 w 44"/>
                <a:gd name="T1" fmla="*/ 0 h 419"/>
                <a:gd name="T2" fmla="*/ 2 w 44"/>
                <a:gd name="T3" fmla="*/ 0 h 419"/>
                <a:gd name="T4" fmla="*/ 3 w 44"/>
                <a:gd name="T5" fmla="*/ 26 h 419"/>
                <a:gd name="T6" fmla="*/ 1 w 44"/>
                <a:gd name="T7" fmla="*/ 26 h 419"/>
                <a:gd name="T8" fmla="*/ 0 w 44"/>
                <a:gd name="T9" fmla="*/ 0 h 4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" h="419">
                  <a:moveTo>
                    <a:pt x="0" y="1"/>
                  </a:moveTo>
                  <a:lnTo>
                    <a:pt x="29" y="0"/>
                  </a:lnTo>
                  <a:lnTo>
                    <a:pt x="44" y="418"/>
                  </a:lnTo>
                  <a:lnTo>
                    <a:pt x="12" y="41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162">
              <a:extLst>
                <a:ext uri="{FF2B5EF4-FFF2-40B4-BE49-F238E27FC236}">
                  <a16:creationId xmlns:a16="http://schemas.microsoft.com/office/drawing/2014/main" id="{57BE77F5-AD2E-4762-86F2-6592F6615C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" y="2200"/>
              <a:ext cx="14" cy="102"/>
            </a:xfrm>
            <a:custGeom>
              <a:avLst/>
              <a:gdLst>
                <a:gd name="T0" fmla="*/ 0 w 54"/>
                <a:gd name="T1" fmla="*/ 0 h 410"/>
                <a:gd name="T2" fmla="*/ 3 w 54"/>
                <a:gd name="T3" fmla="*/ 0 h 410"/>
                <a:gd name="T4" fmla="*/ 4 w 54"/>
                <a:gd name="T5" fmla="*/ 25 h 410"/>
                <a:gd name="T6" fmla="*/ 1 w 54"/>
                <a:gd name="T7" fmla="*/ 25 h 410"/>
                <a:gd name="T8" fmla="*/ 0 w 54"/>
                <a:gd name="T9" fmla="*/ 0 h 4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4" h="410">
                  <a:moveTo>
                    <a:pt x="0" y="2"/>
                  </a:moveTo>
                  <a:lnTo>
                    <a:pt x="40" y="0"/>
                  </a:lnTo>
                  <a:lnTo>
                    <a:pt x="54" y="409"/>
                  </a:lnTo>
                  <a:lnTo>
                    <a:pt x="13" y="41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163">
              <a:extLst>
                <a:ext uri="{FF2B5EF4-FFF2-40B4-BE49-F238E27FC236}">
                  <a16:creationId xmlns:a16="http://schemas.microsoft.com/office/drawing/2014/main" id="{D2718294-20AB-4957-91E0-EB8A120F6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235"/>
              <a:ext cx="34" cy="67"/>
            </a:xfrm>
            <a:custGeom>
              <a:avLst/>
              <a:gdLst>
                <a:gd name="T0" fmla="*/ 0 w 137"/>
                <a:gd name="T1" fmla="*/ 0 h 268"/>
                <a:gd name="T2" fmla="*/ 8 w 137"/>
                <a:gd name="T3" fmla="*/ 0 h 268"/>
                <a:gd name="T4" fmla="*/ 8 w 137"/>
                <a:gd name="T5" fmla="*/ 9 h 268"/>
                <a:gd name="T6" fmla="*/ 6 w 137"/>
                <a:gd name="T7" fmla="*/ 16 h 268"/>
                <a:gd name="T8" fmla="*/ 0 w 137"/>
                <a:gd name="T9" fmla="*/ 17 h 268"/>
                <a:gd name="T10" fmla="*/ 0 w 137"/>
                <a:gd name="T11" fmla="*/ 0 h 2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37" h="268">
                  <a:moveTo>
                    <a:pt x="0" y="4"/>
                  </a:moveTo>
                  <a:lnTo>
                    <a:pt x="133" y="0"/>
                  </a:lnTo>
                  <a:lnTo>
                    <a:pt x="137" y="148"/>
                  </a:lnTo>
                  <a:lnTo>
                    <a:pt x="106" y="253"/>
                  </a:lnTo>
                  <a:lnTo>
                    <a:pt x="6" y="268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164">
              <a:extLst>
                <a:ext uri="{FF2B5EF4-FFF2-40B4-BE49-F238E27FC236}">
                  <a16:creationId xmlns:a16="http://schemas.microsoft.com/office/drawing/2014/main" id="{A8C33338-57D0-46C7-A326-81B1665E59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5" y="2220"/>
              <a:ext cx="47" cy="15"/>
            </a:xfrm>
            <a:custGeom>
              <a:avLst/>
              <a:gdLst>
                <a:gd name="T0" fmla="*/ 0 w 188"/>
                <a:gd name="T1" fmla="*/ 1 h 57"/>
                <a:gd name="T2" fmla="*/ 8 w 188"/>
                <a:gd name="T3" fmla="*/ 0 h 57"/>
                <a:gd name="T4" fmla="*/ 12 w 188"/>
                <a:gd name="T5" fmla="*/ 3 h 57"/>
                <a:gd name="T6" fmla="*/ 4 w 188"/>
                <a:gd name="T7" fmla="*/ 4 h 57"/>
                <a:gd name="T8" fmla="*/ 0 w 188"/>
                <a:gd name="T9" fmla="*/ 1 h 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8" h="57">
                  <a:moveTo>
                    <a:pt x="0" y="9"/>
                  </a:moveTo>
                  <a:lnTo>
                    <a:pt x="133" y="0"/>
                  </a:lnTo>
                  <a:lnTo>
                    <a:pt x="188" y="48"/>
                  </a:lnTo>
                  <a:lnTo>
                    <a:pt x="57" y="5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165">
              <a:extLst>
                <a:ext uri="{FF2B5EF4-FFF2-40B4-BE49-F238E27FC236}">
                  <a16:creationId xmlns:a16="http://schemas.microsoft.com/office/drawing/2014/main" id="{F5B1C605-477E-4A8F-84C3-DE9B74BF9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7" y="2288"/>
              <a:ext cx="92" cy="66"/>
            </a:xfrm>
            <a:custGeom>
              <a:avLst/>
              <a:gdLst>
                <a:gd name="T0" fmla="*/ 0 w 370"/>
                <a:gd name="T1" fmla="*/ 5 h 262"/>
                <a:gd name="T2" fmla="*/ 2 w 370"/>
                <a:gd name="T3" fmla="*/ 5 h 262"/>
                <a:gd name="T4" fmla="*/ 5 w 370"/>
                <a:gd name="T5" fmla="*/ 9 h 262"/>
                <a:gd name="T6" fmla="*/ 5 w 370"/>
                <a:gd name="T7" fmla="*/ 15 h 262"/>
                <a:gd name="T8" fmla="*/ 8 w 370"/>
                <a:gd name="T9" fmla="*/ 14 h 262"/>
                <a:gd name="T10" fmla="*/ 8 w 370"/>
                <a:gd name="T11" fmla="*/ 11 h 262"/>
                <a:gd name="T12" fmla="*/ 10 w 370"/>
                <a:gd name="T13" fmla="*/ 11 h 262"/>
                <a:gd name="T14" fmla="*/ 10 w 370"/>
                <a:gd name="T15" fmla="*/ 14 h 262"/>
                <a:gd name="T16" fmla="*/ 21 w 370"/>
                <a:gd name="T17" fmla="*/ 12 h 262"/>
                <a:gd name="T18" fmla="*/ 21 w 370"/>
                <a:gd name="T19" fmla="*/ 0 h 262"/>
                <a:gd name="T20" fmla="*/ 22 w 370"/>
                <a:gd name="T21" fmla="*/ 0 h 262"/>
                <a:gd name="T22" fmla="*/ 23 w 370"/>
                <a:gd name="T23" fmla="*/ 14 h 262"/>
                <a:gd name="T24" fmla="*/ 3 w 370"/>
                <a:gd name="T25" fmla="*/ 17 h 262"/>
                <a:gd name="T26" fmla="*/ 3 w 370"/>
                <a:gd name="T27" fmla="*/ 9 h 262"/>
                <a:gd name="T28" fmla="*/ 0 w 370"/>
                <a:gd name="T29" fmla="*/ 5 h 26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370" h="262">
                  <a:moveTo>
                    <a:pt x="0" y="75"/>
                  </a:moveTo>
                  <a:lnTo>
                    <a:pt x="41" y="74"/>
                  </a:lnTo>
                  <a:lnTo>
                    <a:pt x="77" y="136"/>
                  </a:lnTo>
                  <a:lnTo>
                    <a:pt x="80" y="230"/>
                  </a:lnTo>
                  <a:lnTo>
                    <a:pt x="124" y="219"/>
                  </a:lnTo>
                  <a:lnTo>
                    <a:pt x="123" y="179"/>
                  </a:lnTo>
                  <a:lnTo>
                    <a:pt x="155" y="179"/>
                  </a:lnTo>
                  <a:lnTo>
                    <a:pt x="156" y="218"/>
                  </a:lnTo>
                  <a:lnTo>
                    <a:pt x="347" y="195"/>
                  </a:lnTo>
                  <a:lnTo>
                    <a:pt x="341" y="1"/>
                  </a:lnTo>
                  <a:lnTo>
                    <a:pt x="363" y="0"/>
                  </a:lnTo>
                  <a:lnTo>
                    <a:pt x="370" y="216"/>
                  </a:lnTo>
                  <a:lnTo>
                    <a:pt x="50" y="262"/>
                  </a:lnTo>
                  <a:lnTo>
                    <a:pt x="47" y="145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166">
              <a:extLst>
                <a:ext uri="{FF2B5EF4-FFF2-40B4-BE49-F238E27FC236}">
                  <a16:creationId xmlns:a16="http://schemas.microsoft.com/office/drawing/2014/main" id="{FF597149-B0C2-401B-A40D-262B3048C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4" y="2347"/>
              <a:ext cx="110" cy="52"/>
            </a:xfrm>
            <a:custGeom>
              <a:avLst/>
              <a:gdLst>
                <a:gd name="T0" fmla="*/ 0 w 439"/>
                <a:gd name="T1" fmla="*/ 5 h 206"/>
                <a:gd name="T2" fmla="*/ 27 w 439"/>
                <a:gd name="T3" fmla="*/ 0 h 206"/>
                <a:gd name="T4" fmla="*/ 28 w 439"/>
                <a:gd name="T5" fmla="*/ 8 h 206"/>
                <a:gd name="T6" fmla="*/ 26 w 439"/>
                <a:gd name="T7" fmla="*/ 8 h 206"/>
                <a:gd name="T8" fmla="*/ 26 w 439"/>
                <a:gd name="T9" fmla="*/ 2 h 206"/>
                <a:gd name="T10" fmla="*/ 2 w 439"/>
                <a:gd name="T11" fmla="*/ 7 h 206"/>
                <a:gd name="T12" fmla="*/ 2 w 439"/>
                <a:gd name="T13" fmla="*/ 13 h 206"/>
                <a:gd name="T14" fmla="*/ 0 w 439"/>
                <a:gd name="T15" fmla="*/ 13 h 206"/>
                <a:gd name="T16" fmla="*/ 0 w 439"/>
                <a:gd name="T17" fmla="*/ 5 h 2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39" h="206">
                  <a:moveTo>
                    <a:pt x="0" y="75"/>
                  </a:moveTo>
                  <a:lnTo>
                    <a:pt x="422" y="0"/>
                  </a:lnTo>
                  <a:lnTo>
                    <a:pt x="439" y="120"/>
                  </a:lnTo>
                  <a:lnTo>
                    <a:pt x="417" y="121"/>
                  </a:lnTo>
                  <a:lnTo>
                    <a:pt x="415" y="31"/>
                  </a:lnTo>
                  <a:lnTo>
                    <a:pt x="33" y="102"/>
                  </a:lnTo>
                  <a:lnTo>
                    <a:pt x="35" y="205"/>
                  </a:lnTo>
                  <a:lnTo>
                    <a:pt x="5" y="206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167">
              <a:extLst>
                <a:ext uri="{FF2B5EF4-FFF2-40B4-BE49-F238E27FC236}">
                  <a16:creationId xmlns:a16="http://schemas.microsoft.com/office/drawing/2014/main" id="{0826BAFA-4C7E-4BB8-B6E3-B042A4960E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3" y="2204"/>
              <a:ext cx="21" cy="89"/>
            </a:xfrm>
            <a:custGeom>
              <a:avLst/>
              <a:gdLst>
                <a:gd name="T0" fmla="*/ 0 w 84"/>
                <a:gd name="T1" fmla="*/ 0 h 359"/>
                <a:gd name="T2" fmla="*/ 4 w 84"/>
                <a:gd name="T3" fmla="*/ 0 h 359"/>
                <a:gd name="T4" fmla="*/ 4 w 84"/>
                <a:gd name="T5" fmla="*/ 2 h 359"/>
                <a:gd name="T6" fmla="*/ 5 w 84"/>
                <a:gd name="T7" fmla="*/ 4 h 359"/>
                <a:gd name="T8" fmla="*/ 5 w 84"/>
                <a:gd name="T9" fmla="*/ 6 h 359"/>
                <a:gd name="T10" fmla="*/ 5 w 84"/>
                <a:gd name="T11" fmla="*/ 9 h 359"/>
                <a:gd name="T12" fmla="*/ 5 w 84"/>
                <a:gd name="T13" fmla="*/ 12 h 359"/>
                <a:gd name="T14" fmla="*/ 5 w 84"/>
                <a:gd name="T15" fmla="*/ 16 h 359"/>
                <a:gd name="T16" fmla="*/ 5 w 84"/>
                <a:gd name="T17" fmla="*/ 19 h 359"/>
                <a:gd name="T18" fmla="*/ 5 w 84"/>
                <a:gd name="T19" fmla="*/ 22 h 359"/>
                <a:gd name="T20" fmla="*/ 1 w 84"/>
                <a:gd name="T21" fmla="*/ 22 h 359"/>
                <a:gd name="T22" fmla="*/ 2 w 84"/>
                <a:gd name="T23" fmla="*/ 19 h 359"/>
                <a:gd name="T24" fmla="*/ 2 w 84"/>
                <a:gd name="T25" fmla="*/ 16 h 359"/>
                <a:gd name="T26" fmla="*/ 2 w 84"/>
                <a:gd name="T27" fmla="*/ 14 h 359"/>
                <a:gd name="T28" fmla="*/ 2 w 84"/>
                <a:gd name="T29" fmla="*/ 11 h 359"/>
                <a:gd name="T30" fmla="*/ 2 w 84"/>
                <a:gd name="T31" fmla="*/ 8 h 359"/>
                <a:gd name="T32" fmla="*/ 1 w 84"/>
                <a:gd name="T33" fmla="*/ 5 h 359"/>
                <a:gd name="T34" fmla="*/ 1 w 84"/>
                <a:gd name="T35" fmla="*/ 3 h 359"/>
                <a:gd name="T36" fmla="*/ 0 w 84"/>
                <a:gd name="T37" fmla="*/ 0 h 359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4" h="359">
                  <a:moveTo>
                    <a:pt x="0" y="2"/>
                  </a:moveTo>
                  <a:lnTo>
                    <a:pt x="58" y="0"/>
                  </a:lnTo>
                  <a:lnTo>
                    <a:pt x="66" y="27"/>
                  </a:lnTo>
                  <a:lnTo>
                    <a:pt x="73" y="61"/>
                  </a:lnTo>
                  <a:lnTo>
                    <a:pt x="78" y="103"/>
                  </a:lnTo>
                  <a:lnTo>
                    <a:pt x="82" y="151"/>
                  </a:lnTo>
                  <a:lnTo>
                    <a:pt x="84" y="202"/>
                  </a:lnTo>
                  <a:lnTo>
                    <a:pt x="83" y="254"/>
                  </a:lnTo>
                  <a:lnTo>
                    <a:pt x="79" y="307"/>
                  </a:lnTo>
                  <a:lnTo>
                    <a:pt x="72" y="357"/>
                  </a:lnTo>
                  <a:lnTo>
                    <a:pt x="16" y="359"/>
                  </a:lnTo>
                  <a:lnTo>
                    <a:pt x="22" y="314"/>
                  </a:lnTo>
                  <a:lnTo>
                    <a:pt x="26" y="268"/>
                  </a:lnTo>
                  <a:lnTo>
                    <a:pt x="28" y="222"/>
                  </a:lnTo>
                  <a:lnTo>
                    <a:pt x="30" y="177"/>
                  </a:lnTo>
                  <a:lnTo>
                    <a:pt x="26" y="132"/>
                  </a:lnTo>
                  <a:lnTo>
                    <a:pt x="21" y="88"/>
                  </a:lnTo>
                  <a:lnTo>
                    <a:pt x="13" y="44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168">
              <a:extLst>
                <a:ext uri="{FF2B5EF4-FFF2-40B4-BE49-F238E27FC236}">
                  <a16:creationId xmlns:a16="http://schemas.microsoft.com/office/drawing/2014/main" id="{470E642D-8349-4925-BDAD-CA2265C45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7" y="2218"/>
              <a:ext cx="17" cy="56"/>
            </a:xfrm>
            <a:custGeom>
              <a:avLst/>
              <a:gdLst>
                <a:gd name="T0" fmla="*/ 3 w 69"/>
                <a:gd name="T1" fmla="*/ 0 h 223"/>
                <a:gd name="T2" fmla="*/ 4 w 69"/>
                <a:gd name="T3" fmla="*/ 4 h 223"/>
                <a:gd name="T4" fmla="*/ 4 w 69"/>
                <a:gd name="T5" fmla="*/ 7 h 223"/>
                <a:gd name="T6" fmla="*/ 4 w 69"/>
                <a:gd name="T7" fmla="*/ 10 h 223"/>
                <a:gd name="T8" fmla="*/ 4 w 69"/>
                <a:gd name="T9" fmla="*/ 14 h 223"/>
                <a:gd name="T10" fmla="*/ 0 w 69"/>
                <a:gd name="T11" fmla="*/ 14 h 223"/>
                <a:gd name="T12" fmla="*/ 1 w 69"/>
                <a:gd name="T13" fmla="*/ 11 h 223"/>
                <a:gd name="T14" fmla="*/ 1 w 69"/>
                <a:gd name="T15" fmla="*/ 7 h 223"/>
                <a:gd name="T16" fmla="*/ 0 w 69"/>
                <a:gd name="T17" fmla="*/ 4 h 223"/>
                <a:gd name="T18" fmla="*/ 0 w 69"/>
                <a:gd name="T19" fmla="*/ 0 h 223"/>
                <a:gd name="T20" fmla="*/ 3 w 69"/>
                <a:gd name="T21" fmla="*/ 0 h 22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9" h="223">
                  <a:moveTo>
                    <a:pt x="57" y="0"/>
                  </a:moveTo>
                  <a:lnTo>
                    <a:pt x="64" y="57"/>
                  </a:lnTo>
                  <a:lnTo>
                    <a:pt x="69" y="111"/>
                  </a:lnTo>
                  <a:lnTo>
                    <a:pt x="69" y="165"/>
                  </a:lnTo>
                  <a:lnTo>
                    <a:pt x="63" y="222"/>
                  </a:lnTo>
                  <a:lnTo>
                    <a:pt x="10" y="223"/>
                  </a:lnTo>
                  <a:lnTo>
                    <a:pt x="12" y="168"/>
                  </a:lnTo>
                  <a:lnTo>
                    <a:pt x="12" y="111"/>
                  </a:lnTo>
                  <a:lnTo>
                    <a:pt x="8" y="55"/>
                  </a:lnTo>
                  <a:lnTo>
                    <a:pt x="0" y="2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169">
              <a:extLst>
                <a:ext uri="{FF2B5EF4-FFF2-40B4-BE49-F238E27FC236}">
                  <a16:creationId xmlns:a16="http://schemas.microsoft.com/office/drawing/2014/main" id="{0F42E594-8AB2-4B30-B744-652DC1BE7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9" y="2225"/>
              <a:ext cx="15" cy="38"/>
            </a:xfrm>
            <a:custGeom>
              <a:avLst/>
              <a:gdLst>
                <a:gd name="T0" fmla="*/ 0 w 58"/>
                <a:gd name="T1" fmla="*/ 0 h 148"/>
                <a:gd name="T2" fmla="*/ 3 w 58"/>
                <a:gd name="T3" fmla="*/ 0 h 148"/>
                <a:gd name="T4" fmla="*/ 4 w 58"/>
                <a:gd name="T5" fmla="*/ 2 h 148"/>
                <a:gd name="T6" fmla="*/ 4 w 58"/>
                <a:gd name="T7" fmla="*/ 4 h 148"/>
                <a:gd name="T8" fmla="*/ 4 w 58"/>
                <a:gd name="T9" fmla="*/ 6 h 148"/>
                <a:gd name="T10" fmla="*/ 4 w 58"/>
                <a:gd name="T11" fmla="*/ 10 h 148"/>
                <a:gd name="T12" fmla="*/ 0 w 58"/>
                <a:gd name="T13" fmla="*/ 10 h 148"/>
                <a:gd name="T14" fmla="*/ 1 w 58"/>
                <a:gd name="T15" fmla="*/ 7 h 148"/>
                <a:gd name="T16" fmla="*/ 1 w 58"/>
                <a:gd name="T17" fmla="*/ 5 h 148"/>
                <a:gd name="T18" fmla="*/ 1 w 58"/>
                <a:gd name="T19" fmla="*/ 3 h 148"/>
                <a:gd name="T20" fmla="*/ 0 w 58"/>
                <a:gd name="T21" fmla="*/ 0 h 1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" h="148">
                  <a:moveTo>
                    <a:pt x="0" y="2"/>
                  </a:moveTo>
                  <a:lnTo>
                    <a:pt x="51" y="0"/>
                  </a:lnTo>
                  <a:lnTo>
                    <a:pt x="56" y="31"/>
                  </a:lnTo>
                  <a:lnTo>
                    <a:pt x="58" y="61"/>
                  </a:lnTo>
                  <a:lnTo>
                    <a:pt x="58" y="96"/>
                  </a:lnTo>
                  <a:lnTo>
                    <a:pt x="55" y="148"/>
                  </a:lnTo>
                  <a:lnTo>
                    <a:pt x="5" y="147"/>
                  </a:lnTo>
                  <a:lnTo>
                    <a:pt x="8" y="111"/>
                  </a:lnTo>
                  <a:lnTo>
                    <a:pt x="9" y="74"/>
                  </a:lnTo>
                  <a:lnTo>
                    <a:pt x="7" y="37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170">
              <a:extLst>
                <a:ext uri="{FF2B5EF4-FFF2-40B4-BE49-F238E27FC236}">
                  <a16:creationId xmlns:a16="http://schemas.microsoft.com/office/drawing/2014/main" id="{0EF1400E-9F47-4C75-9957-C86891C99A1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2" y="2233"/>
              <a:ext cx="12" cy="15"/>
            </a:xfrm>
            <a:custGeom>
              <a:avLst/>
              <a:gdLst>
                <a:gd name="T0" fmla="*/ 0 w 46"/>
                <a:gd name="T1" fmla="*/ 1 h 60"/>
                <a:gd name="T2" fmla="*/ 3 w 46"/>
                <a:gd name="T3" fmla="*/ 0 h 60"/>
                <a:gd name="T4" fmla="*/ 3 w 46"/>
                <a:gd name="T5" fmla="*/ 4 h 60"/>
                <a:gd name="T6" fmla="*/ 0 w 46"/>
                <a:gd name="T7" fmla="*/ 4 h 60"/>
                <a:gd name="T8" fmla="*/ 0 w 46"/>
                <a:gd name="T9" fmla="*/ 1 h 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6" h="60">
                  <a:moveTo>
                    <a:pt x="0" y="7"/>
                  </a:moveTo>
                  <a:lnTo>
                    <a:pt x="43" y="0"/>
                  </a:lnTo>
                  <a:lnTo>
                    <a:pt x="46" y="58"/>
                  </a:lnTo>
                  <a:lnTo>
                    <a:pt x="1" y="60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171">
              <a:extLst>
                <a:ext uri="{FF2B5EF4-FFF2-40B4-BE49-F238E27FC236}">
                  <a16:creationId xmlns:a16="http://schemas.microsoft.com/office/drawing/2014/main" id="{6480FA5C-C6E5-4939-BAFB-015D71819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1" y="2167"/>
              <a:ext cx="105" cy="29"/>
            </a:xfrm>
            <a:custGeom>
              <a:avLst/>
              <a:gdLst>
                <a:gd name="T0" fmla="*/ 0 w 422"/>
                <a:gd name="T1" fmla="*/ 4 h 117"/>
                <a:gd name="T2" fmla="*/ 19 w 422"/>
                <a:gd name="T3" fmla="*/ 3 h 117"/>
                <a:gd name="T4" fmla="*/ 18 w 422"/>
                <a:gd name="T5" fmla="*/ 0 h 117"/>
                <a:gd name="T6" fmla="*/ 20 w 422"/>
                <a:gd name="T7" fmla="*/ 0 h 117"/>
                <a:gd name="T8" fmla="*/ 20 w 422"/>
                <a:gd name="T9" fmla="*/ 3 h 117"/>
                <a:gd name="T10" fmla="*/ 24 w 422"/>
                <a:gd name="T11" fmla="*/ 3 h 117"/>
                <a:gd name="T12" fmla="*/ 26 w 422"/>
                <a:gd name="T13" fmla="*/ 7 h 117"/>
                <a:gd name="T14" fmla="*/ 20 w 422"/>
                <a:gd name="T15" fmla="*/ 7 h 117"/>
                <a:gd name="T16" fmla="*/ 20 w 422"/>
                <a:gd name="T17" fmla="*/ 7 h 117"/>
                <a:gd name="T18" fmla="*/ 19 w 422"/>
                <a:gd name="T19" fmla="*/ 6 h 117"/>
                <a:gd name="T20" fmla="*/ 18 w 422"/>
                <a:gd name="T21" fmla="*/ 6 h 117"/>
                <a:gd name="T22" fmla="*/ 18 w 422"/>
                <a:gd name="T23" fmla="*/ 6 h 117"/>
                <a:gd name="T24" fmla="*/ 17 w 422"/>
                <a:gd name="T25" fmla="*/ 5 h 117"/>
                <a:gd name="T26" fmla="*/ 16 w 422"/>
                <a:gd name="T27" fmla="*/ 5 h 117"/>
                <a:gd name="T28" fmla="*/ 16 w 422"/>
                <a:gd name="T29" fmla="*/ 5 h 117"/>
                <a:gd name="T30" fmla="*/ 15 w 422"/>
                <a:gd name="T31" fmla="*/ 5 h 117"/>
                <a:gd name="T32" fmla="*/ 14 w 422"/>
                <a:gd name="T33" fmla="*/ 5 h 117"/>
                <a:gd name="T34" fmla="*/ 13 w 422"/>
                <a:gd name="T35" fmla="*/ 5 h 117"/>
                <a:gd name="T36" fmla="*/ 13 w 422"/>
                <a:gd name="T37" fmla="*/ 6 h 117"/>
                <a:gd name="T38" fmla="*/ 12 w 422"/>
                <a:gd name="T39" fmla="*/ 6 h 117"/>
                <a:gd name="T40" fmla="*/ 11 w 422"/>
                <a:gd name="T41" fmla="*/ 6 h 117"/>
                <a:gd name="T42" fmla="*/ 11 w 422"/>
                <a:gd name="T43" fmla="*/ 6 h 117"/>
                <a:gd name="T44" fmla="*/ 10 w 422"/>
                <a:gd name="T45" fmla="*/ 6 h 117"/>
                <a:gd name="T46" fmla="*/ 9 w 422"/>
                <a:gd name="T47" fmla="*/ 7 h 117"/>
                <a:gd name="T48" fmla="*/ 8 w 422"/>
                <a:gd name="T49" fmla="*/ 6 h 117"/>
                <a:gd name="T50" fmla="*/ 7 w 422"/>
                <a:gd name="T51" fmla="*/ 6 h 117"/>
                <a:gd name="T52" fmla="*/ 6 w 422"/>
                <a:gd name="T53" fmla="*/ 5 h 117"/>
                <a:gd name="T54" fmla="*/ 5 w 422"/>
                <a:gd name="T55" fmla="*/ 5 h 117"/>
                <a:gd name="T56" fmla="*/ 3 w 422"/>
                <a:gd name="T57" fmla="*/ 5 h 117"/>
                <a:gd name="T58" fmla="*/ 2 w 422"/>
                <a:gd name="T59" fmla="*/ 4 h 117"/>
                <a:gd name="T60" fmla="*/ 1 w 422"/>
                <a:gd name="T61" fmla="*/ 4 h 117"/>
                <a:gd name="T62" fmla="*/ 0 w 422"/>
                <a:gd name="T63" fmla="*/ 4 h 11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422" h="117">
                  <a:moveTo>
                    <a:pt x="0" y="63"/>
                  </a:moveTo>
                  <a:lnTo>
                    <a:pt x="300" y="50"/>
                  </a:lnTo>
                  <a:lnTo>
                    <a:pt x="299" y="1"/>
                  </a:lnTo>
                  <a:lnTo>
                    <a:pt x="327" y="0"/>
                  </a:lnTo>
                  <a:lnTo>
                    <a:pt x="329" y="47"/>
                  </a:lnTo>
                  <a:lnTo>
                    <a:pt x="387" y="45"/>
                  </a:lnTo>
                  <a:lnTo>
                    <a:pt x="422" y="114"/>
                  </a:lnTo>
                  <a:lnTo>
                    <a:pt x="331" y="117"/>
                  </a:lnTo>
                  <a:lnTo>
                    <a:pt x="320" y="109"/>
                  </a:lnTo>
                  <a:lnTo>
                    <a:pt x="309" y="103"/>
                  </a:lnTo>
                  <a:lnTo>
                    <a:pt x="298" y="97"/>
                  </a:lnTo>
                  <a:lnTo>
                    <a:pt x="287" y="93"/>
                  </a:lnTo>
                  <a:lnTo>
                    <a:pt x="276" y="90"/>
                  </a:lnTo>
                  <a:lnTo>
                    <a:pt x="265" y="88"/>
                  </a:lnTo>
                  <a:lnTo>
                    <a:pt x="254" y="87"/>
                  </a:lnTo>
                  <a:lnTo>
                    <a:pt x="243" y="87"/>
                  </a:lnTo>
                  <a:lnTo>
                    <a:pt x="230" y="88"/>
                  </a:lnTo>
                  <a:lnTo>
                    <a:pt x="219" y="90"/>
                  </a:lnTo>
                  <a:lnTo>
                    <a:pt x="208" y="92"/>
                  </a:lnTo>
                  <a:lnTo>
                    <a:pt x="196" y="95"/>
                  </a:lnTo>
                  <a:lnTo>
                    <a:pt x="184" y="98"/>
                  </a:lnTo>
                  <a:lnTo>
                    <a:pt x="171" y="102"/>
                  </a:lnTo>
                  <a:lnTo>
                    <a:pt x="159" y="106"/>
                  </a:lnTo>
                  <a:lnTo>
                    <a:pt x="147" y="111"/>
                  </a:lnTo>
                  <a:lnTo>
                    <a:pt x="129" y="102"/>
                  </a:lnTo>
                  <a:lnTo>
                    <a:pt x="111" y="95"/>
                  </a:lnTo>
                  <a:lnTo>
                    <a:pt x="93" y="89"/>
                  </a:lnTo>
                  <a:lnTo>
                    <a:pt x="76" y="84"/>
                  </a:lnTo>
                  <a:lnTo>
                    <a:pt x="57" y="79"/>
                  </a:lnTo>
                  <a:lnTo>
                    <a:pt x="38" y="74"/>
                  </a:lnTo>
                  <a:lnTo>
                    <a:pt x="20" y="69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172">
              <a:extLst>
                <a:ext uri="{FF2B5EF4-FFF2-40B4-BE49-F238E27FC236}">
                  <a16:creationId xmlns:a16="http://schemas.microsoft.com/office/drawing/2014/main" id="{234313B0-1A5C-4218-8F88-D45B72CC60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5" y="2196"/>
              <a:ext cx="34" cy="72"/>
            </a:xfrm>
            <a:custGeom>
              <a:avLst/>
              <a:gdLst>
                <a:gd name="T0" fmla="*/ 2 w 136"/>
                <a:gd name="T1" fmla="*/ 0 h 289"/>
                <a:gd name="T2" fmla="*/ 3 w 136"/>
                <a:gd name="T3" fmla="*/ 9 h 289"/>
                <a:gd name="T4" fmla="*/ 0 w 136"/>
                <a:gd name="T5" fmla="*/ 11 h 289"/>
                <a:gd name="T6" fmla="*/ 0 w 136"/>
                <a:gd name="T7" fmla="*/ 18 h 289"/>
                <a:gd name="T8" fmla="*/ 7 w 136"/>
                <a:gd name="T9" fmla="*/ 18 h 289"/>
                <a:gd name="T10" fmla="*/ 9 w 136"/>
                <a:gd name="T11" fmla="*/ 15 h 289"/>
                <a:gd name="T12" fmla="*/ 8 w 136"/>
                <a:gd name="T13" fmla="*/ 0 h 289"/>
                <a:gd name="T14" fmla="*/ 2 w 136"/>
                <a:gd name="T15" fmla="*/ 0 h 28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6" h="289">
                  <a:moveTo>
                    <a:pt x="35" y="4"/>
                  </a:moveTo>
                  <a:lnTo>
                    <a:pt x="40" y="150"/>
                  </a:lnTo>
                  <a:lnTo>
                    <a:pt x="0" y="175"/>
                  </a:lnTo>
                  <a:lnTo>
                    <a:pt x="4" y="289"/>
                  </a:lnTo>
                  <a:lnTo>
                    <a:pt x="114" y="283"/>
                  </a:lnTo>
                  <a:lnTo>
                    <a:pt x="136" y="247"/>
                  </a:lnTo>
                  <a:lnTo>
                    <a:pt x="128" y="0"/>
                  </a:lnTo>
                  <a:lnTo>
                    <a:pt x="35" y="4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173">
              <a:extLst>
                <a:ext uri="{FF2B5EF4-FFF2-40B4-BE49-F238E27FC236}">
                  <a16:creationId xmlns:a16="http://schemas.microsoft.com/office/drawing/2014/main" id="{28330CFB-E51E-4F85-BAFE-DE9D17753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0" y="2306"/>
              <a:ext cx="81" cy="49"/>
            </a:xfrm>
            <a:custGeom>
              <a:avLst/>
              <a:gdLst>
                <a:gd name="T0" fmla="*/ 0 w 325"/>
                <a:gd name="T1" fmla="*/ 3 h 197"/>
                <a:gd name="T2" fmla="*/ 0 w 325"/>
                <a:gd name="T3" fmla="*/ 6 h 197"/>
                <a:gd name="T4" fmla="*/ 20 w 325"/>
                <a:gd name="T5" fmla="*/ 12 h 197"/>
                <a:gd name="T6" fmla="*/ 20 w 325"/>
                <a:gd name="T7" fmla="*/ 5 h 197"/>
                <a:gd name="T8" fmla="*/ 17 w 325"/>
                <a:gd name="T9" fmla="*/ 0 h 197"/>
                <a:gd name="T10" fmla="*/ 15 w 325"/>
                <a:gd name="T11" fmla="*/ 0 h 197"/>
                <a:gd name="T12" fmla="*/ 16 w 325"/>
                <a:gd name="T13" fmla="*/ 5 h 197"/>
                <a:gd name="T14" fmla="*/ 9 w 325"/>
                <a:gd name="T15" fmla="*/ 4 h 197"/>
                <a:gd name="T16" fmla="*/ 9 w 325"/>
                <a:gd name="T17" fmla="*/ 2 h 197"/>
                <a:gd name="T18" fmla="*/ 8 w 325"/>
                <a:gd name="T19" fmla="*/ 2 h 197"/>
                <a:gd name="T20" fmla="*/ 7 w 325"/>
                <a:gd name="T21" fmla="*/ 2 h 197"/>
                <a:gd name="T22" fmla="*/ 6 w 325"/>
                <a:gd name="T23" fmla="*/ 2 h 197"/>
                <a:gd name="T24" fmla="*/ 4 w 325"/>
                <a:gd name="T25" fmla="*/ 3 h 197"/>
                <a:gd name="T26" fmla="*/ 3 w 325"/>
                <a:gd name="T27" fmla="*/ 3 h 197"/>
                <a:gd name="T28" fmla="*/ 1 w 325"/>
                <a:gd name="T29" fmla="*/ 3 h 197"/>
                <a:gd name="T30" fmla="*/ 0 w 325"/>
                <a:gd name="T31" fmla="*/ 3 h 197"/>
                <a:gd name="T32" fmla="*/ 0 w 325"/>
                <a:gd name="T33" fmla="*/ 3 h 197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325" h="197">
                  <a:moveTo>
                    <a:pt x="0" y="49"/>
                  </a:moveTo>
                  <a:lnTo>
                    <a:pt x="2" y="100"/>
                  </a:lnTo>
                  <a:lnTo>
                    <a:pt x="325" y="197"/>
                  </a:lnTo>
                  <a:lnTo>
                    <a:pt x="321" y="79"/>
                  </a:lnTo>
                  <a:lnTo>
                    <a:pt x="275" y="6"/>
                  </a:lnTo>
                  <a:lnTo>
                    <a:pt x="249" y="0"/>
                  </a:lnTo>
                  <a:lnTo>
                    <a:pt x="252" y="84"/>
                  </a:lnTo>
                  <a:lnTo>
                    <a:pt x="145" y="66"/>
                  </a:lnTo>
                  <a:lnTo>
                    <a:pt x="143" y="29"/>
                  </a:lnTo>
                  <a:lnTo>
                    <a:pt x="137" y="30"/>
                  </a:lnTo>
                  <a:lnTo>
                    <a:pt x="120" y="34"/>
                  </a:lnTo>
                  <a:lnTo>
                    <a:pt x="97" y="39"/>
                  </a:lnTo>
                  <a:lnTo>
                    <a:pt x="70" y="45"/>
                  </a:lnTo>
                  <a:lnTo>
                    <a:pt x="44" y="49"/>
                  </a:lnTo>
                  <a:lnTo>
                    <a:pt x="22" y="52"/>
                  </a:lnTo>
                  <a:lnTo>
                    <a:pt x="5" y="52"/>
                  </a:lnTo>
                  <a:lnTo>
                    <a:pt x="0" y="4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174">
              <a:extLst>
                <a:ext uri="{FF2B5EF4-FFF2-40B4-BE49-F238E27FC236}">
                  <a16:creationId xmlns:a16="http://schemas.microsoft.com/office/drawing/2014/main" id="{643D80A7-120F-4F8F-A690-EE9BFF3B7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6" y="2341"/>
              <a:ext cx="267" cy="218"/>
            </a:xfrm>
            <a:custGeom>
              <a:avLst/>
              <a:gdLst>
                <a:gd name="T0" fmla="*/ 6 w 1065"/>
                <a:gd name="T1" fmla="*/ 6 h 871"/>
                <a:gd name="T2" fmla="*/ 9 w 1065"/>
                <a:gd name="T3" fmla="*/ 6 h 871"/>
                <a:gd name="T4" fmla="*/ 12 w 1065"/>
                <a:gd name="T5" fmla="*/ 6 h 871"/>
                <a:gd name="T6" fmla="*/ 14 w 1065"/>
                <a:gd name="T7" fmla="*/ 7 h 871"/>
                <a:gd name="T8" fmla="*/ 16 w 1065"/>
                <a:gd name="T9" fmla="*/ 7 h 871"/>
                <a:gd name="T10" fmla="*/ 17 w 1065"/>
                <a:gd name="T11" fmla="*/ 8 h 871"/>
                <a:gd name="T12" fmla="*/ 19 w 1065"/>
                <a:gd name="T13" fmla="*/ 10 h 871"/>
                <a:gd name="T14" fmla="*/ 20 w 1065"/>
                <a:gd name="T15" fmla="*/ 12 h 871"/>
                <a:gd name="T16" fmla="*/ 22 w 1065"/>
                <a:gd name="T17" fmla="*/ 14 h 871"/>
                <a:gd name="T18" fmla="*/ 28 w 1065"/>
                <a:gd name="T19" fmla="*/ 15 h 871"/>
                <a:gd name="T20" fmla="*/ 43 w 1065"/>
                <a:gd name="T21" fmla="*/ 6 h 871"/>
                <a:gd name="T22" fmla="*/ 49 w 1065"/>
                <a:gd name="T23" fmla="*/ 9 h 871"/>
                <a:gd name="T24" fmla="*/ 52 w 1065"/>
                <a:gd name="T25" fmla="*/ 2 h 871"/>
                <a:gd name="T26" fmla="*/ 53 w 1065"/>
                <a:gd name="T27" fmla="*/ 0 h 871"/>
                <a:gd name="T28" fmla="*/ 61 w 1065"/>
                <a:gd name="T29" fmla="*/ 8 h 871"/>
                <a:gd name="T30" fmla="*/ 65 w 1065"/>
                <a:gd name="T31" fmla="*/ 15 h 871"/>
                <a:gd name="T32" fmla="*/ 66 w 1065"/>
                <a:gd name="T33" fmla="*/ 20 h 871"/>
                <a:gd name="T34" fmla="*/ 67 w 1065"/>
                <a:gd name="T35" fmla="*/ 26 h 871"/>
                <a:gd name="T36" fmla="*/ 67 w 1065"/>
                <a:gd name="T37" fmla="*/ 32 h 871"/>
                <a:gd name="T38" fmla="*/ 66 w 1065"/>
                <a:gd name="T39" fmla="*/ 36 h 871"/>
                <a:gd name="T40" fmla="*/ 66 w 1065"/>
                <a:gd name="T41" fmla="*/ 38 h 871"/>
                <a:gd name="T42" fmla="*/ 65 w 1065"/>
                <a:gd name="T43" fmla="*/ 40 h 871"/>
                <a:gd name="T44" fmla="*/ 64 w 1065"/>
                <a:gd name="T45" fmla="*/ 42 h 871"/>
                <a:gd name="T46" fmla="*/ 12 w 1065"/>
                <a:gd name="T47" fmla="*/ 55 h 871"/>
                <a:gd name="T48" fmla="*/ 15 w 1065"/>
                <a:gd name="T49" fmla="*/ 33 h 871"/>
                <a:gd name="T50" fmla="*/ 15 w 1065"/>
                <a:gd name="T51" fmla="*/ 28 h 871"/>
                <a:gd name="T52" fmla="*/ 14 w 1065"/>
                <a:gd name="T53" fmla="*/ 24 h 871"/>
                <a:gd name="T54" fmla="*/ 13 w 1065"/>
                <a:gd name="T55" fmla="*/ 21 h 871"/>
                <a:gd name="T56" fmla="*/ 12 w 1065"/>
                <a:gd name="T57" fmla="*/ 18 h 871"/>
                <a:gd name="T58" fmla="*/ 10 w 1065"/>
                <a:gd name="T59" fmla="*/ 15 h 871"/>
                <a:gd name="T60" fmla="*/ 8 w 1065"/>
                <a:gd name="T61" fmla="*/ 12 h 871"/>
                <a:gd name="T62" fmla="*/ 4 w 1065"/>
                <a:gd name="T63" fmla="*/ 10 h 871"/>
                <a:gd name="T64" fmla="*/ 0 w 1065"/>
                <a:gd name="T65" fmla="*/ 8 h 87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065" h="871">
                  <a:moveTo>
                    <a:pt x="0" y="119"/>
                  </a:moveTo>
                  <a:lnTo>
                    <a:pt x="94" y="87"/>
                  </a:lnTo>
                  <a:lnTo>
                    <a:pt x="121" y="89"/>
                  </a:lnTo>
                  <a:lnTo>
                    <a:pt x="144" y="91"/>
                  </a:lnTo>
                  <a:lnTo>
                    <a:pt x="165" y="93"/>
                  </a:lnTo>
                  <a:lnTo>
                    <a:pt x="186" y="96"/>
                  </a:lnTo>
                  <a:lnTo>
                    <a:pt x="203" y="98"/>
                  </a:lnTo>
                  <a:lnTo>
                    <a:pt x="219" y="102"/>
                  </a:lnTo>
                  <a:lnTo>
                    <a:pt x="235" y="106"/>
                  </a:lnTo>
                  <a:lnTo>
                    <a:pt x="249" y="111"/>
                  </a:lnTo>
                  <a:lnTo>
                    <a:pt x="262" y="119"/>
                  </a:lnTo>
                  <a:lnTo>
                    <a:pt x="274" y="127"/>
                  </a:lnTo>
                  <a:lnTo>
                    <a:pt x="286" y="138"/>
                  </a:lnTo>
                  <a:lnTo>
                    <a:pt x="297" y="150"/>
                  </a:lnTo>
                  <a:lnTo>
                    <a:pt x="308" y="164"/>
                  </a:lnTo>
                  <a:lnTo>
                    <a:pt x="319" y="182"/>
                  </a:lnTo>
                  <a:lnTo>
                    <a:pt x="330" y="202"/>
                  </a:lnTo>
                  <a:lnTo>
                    <a:pt x="343" y="225"/>
                  </a:lnTo>
                  <a:lnTo>
                    <a:pt x="398" y="238"/>
                  </a:lnTo>
                  <a:lnTo>
                    <a:pt x="440" y="233"/>
                  </a:lnTo>
                  <a:lnTo>
                    <a:pt x="437" y="139"/>
                  </a:lnTo>
                  <a:lnTo>
                    <a:pt x="686" y="90"/>
                  </a:lnTo>
                  <a:lnTo>
                    <a:pt x="739" y="120"/>
                  </a:lnTo>
                  <a:lnTo>
                    <a:pt x="785" y="145"/>
                  </a:lnTo>
                  <a:lnTo>
                    <a:pt x="830" y="140"/>
                  </a:lnTo>
                  <a:lnTo>
                    <a:pt x="822" y="23"/>
                  </a:lnTo>
                  <a:lnTo>
                    <a:pt x="746" y="3"/>
                  </a:lnTo>
                  <a:lnTo>
                    <a:pt x="843" y="0"/>
                  </a:lnTo>
                  <a:lnTo>
                    <a:pt x="919" y="51"/>
                  </a:lnTo>
                  <a:lnTo>
                    <a:pt x="979" y="122"/>
                  </a:lnTo>
                  <a:lnTo>
                    <a:pt x="1012" y="184"/>
                  </a:lnTo>
                  <a:lnTo>
                    <a:pt x="1032" y="233"/>
                  </a:lnTo>
                  <a:lnTo>
                    <a:pt x="1046" y="280"/>
                  </a:lnTo>
                  <a:lnTo>
                    <a:pt x="1056" y="325"/>
                  </a:lnTo>
                  <a:lnTo>
                    <a:pt x="1062" y="370"/>
                  </a:lnTo>
                  <a:lnTo>
                    <a:pt x="1064" y="416"/>
                  </a:lnTo>
                  <a:lnTo>
                    <a:pt x="1065" y="463"/>
                  </a:lnTo>
                  <a:lnTo>
                    <a:pt x="1064" y="513"/>
                  </a:lnTo>
                  <a:lnTo>
                    <a:pt x="1063" y="565"/>
                  </a:lnTo>
                  <a:lnTo>
                    <a:pt x="1057" y="580"/>
                  </a:lnTo>
                  <a:lnTo>
                    <a:pt x="1052" y="593"/>
                  </a:lnTo>
                  <a:lnTo>
                    <a:pt x="1048" y="606"/>
                  </a:lnTo>
                  <a:lnTo>
                    <a:pt x="1044" y="618"/>
                  </a:lnTo>
                  <a:lnTo>
                    <a:pt x="1039" y="631"/>
                  </a:lnTo>
                  <a:lnTo>
                    <a:pt x="1031" y="646"/>
                  </a:lnTo>
                  <a:lnTo>
                    <a:pt x="1019" y="665"/>
                  </a:lnTo>
                  <a:lnTo>
                    <a:pt x="1004" y="688"/>
                  </a:lnTo>
                  <a:lnTo>
                    <a:pt x="195" y="871"/>
                  </a:lnTo>
                  <a:lnTo>
                    <a:pt x="230" y="725"/>
                  </a:lnTo>
                  <a:lnTo>
                    <a:pt x="242" y="523"/>
                  </a:lnTo>
                  <a:lnTo>
                    <a:pt x="238" y="484"/>
                  </a:lnTo>
                  <a:lnTo>
                    <a:pt x="234" y="449"/>
                  </a:lnTo>
                  <a:lnTo>
                    <a:pt x="230" y="416"/>
                  </a:lnTo>
                  <a:lnTo>
                    <a:pt x="224" y="386"/>
                  </a:lnTo>
                  <a:lnTo>
                    <a:pt x="216" y="356"/>
                  </a:lnTo>
                  <a:lnTo>
                    <a:pt x="208" y="329"/>
                  </a:lnTo>
                  <a:lnTo>
                    <a:pt x="199" y="305"/>
                  </a:lnTo>
                  <a:lnTo>
                    <a:pt x="187" y="281"/>
                  </a:lnTo>
                  <a:lnTo>
                    <a:pt x="174" y="259"/>
                  </a:lnTo>
                  <a:lnTo>
                    <a:pt x="157" y="238"/>
                  </a:lnTo>
                  <a:lnTo>
                    <a:pt x="139" y="217"/>
                  </a:lnTo>
                  <a:lnTo>
                    <a:pt x="118" y="197"/>
                  </a:lnTo>
                  <a:lnTo>
                    <a:pt x="93" y="178"/>
                  </a:lnTo>
                  <a:lnTo>
                    <a:pt x="66" y="158"/>
                  </a:lnTo>
                  <a:lnTo>
                    <a:pt x="34" y="138"/>
                  </a:lnTo>
                  <a:lnTo>
                    <a:pt x="0" y="11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175">
              <a:extLst>
                <a:ext uri="{FF2B5EF4-FFF2-40B4-BE49-F238E27FC236}">
                  <a16:creationId xmlns:a16="http://schemas.microsoft.com/office/drawing/2014/main" id="{9F80B841-7B48-4FBB-B4F9-F52D9D2CD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79"/>
              <a:ext cx="206" cy="139"/>
            </a:xfrm>
            <a:custGeom>
              <a:avLst/>
              <a:gdLst>
                <a:gd name="T0" fmla="*/ 0 w 824"/>
                <a:gd name="T1" fmla="*/ 10 h 556"/>
                <a:gd name="T2" fmla="*/ 48 w 824"/>
                <a:gd name="T3" fmla="*/ 0 h 556"/>
                <a:gd name="T4" fmla="*/ 51 w 824"/>
                <a:gd name="T5" fmla="*/ 4 h 556"/>
                <a:gd name="T6" fmla="*/ 52 w 824"/>
                <a:gd name="T7" fmla="*/ 11 h 556"/>
                <a:gd name="T8" fmla="*/ 52 w 824"/>
                <a:gd name="T9" fmla="*/ 19 h 556"/>
                <a:gd name="T10" fmla="*/ 51 w 824"/>
                <a:gd name="T11" fmla="*/ 26 h 556"/>
                <a:gd name="T12" fmla="*/ 0 w 824"/>
                <a:gd name="T13" fmla="*/ 35 h 556"/>
                <a:gd name="T14" fmla="*/ 1 w 824"/>
                <a:gd name="T15" fmla="*/ 26 h 556"/>
                <a:gd name="T16" fmla="*/ 1 w 824"/>
                <a:gd name="T17" fmla="*/ 17 h 556"/>
                <a:gd name="T18" fmla="*/ 0 w 824"/>
                <a:gd name="T19" fmla="*/ 10 h 5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4" h="556">
                  <a:moveTo>
                    <a:pt x="0" y="163"/>
                  </a:moveTo>
                  <a:lnTo>
                    <a:pt x="767" y="0"/>
                  </a:lnTo>
                  <a:lnTo>
                    <a:pt x="806" y="68"/>
                  </a:lnTo>
                  <a:lnTo>
                    <a:pt x="824" y="177"/>
                  </a:lnTo>
                  <a:lnTo>
                    <a:pt x="823" y="297"/>
                  </a:lnTo>
                  <a:lnTo>
                    <a:pt x="814" y="415"/>
                  </a:lnTo>
                  <a:lnTo>
                    <a:pt x="2" y="556"/>
                  </a:lnTo>
                  <a:lnTo>
                    <a:pt x="18" y="421"/>
                  </a:lnTo>
                  <a:lnTo>
                    <a:pt x="12" y="269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176">
              <a:extLst>
                <a:ext uri="{FF2B5EF4-FFF2-40B4-BE49-F238E27FC236}">
                  <a16:creationId xmlns:a16="http://schemas.microsoft.com/office/drawing/2014/main" id="{8244BB82-0A1F-480F-91E5-1A354016F4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2"/>
              <a:ext cx="206" cy="133"/>
            </a:xfrm>
            <a:custGeom>
              <a:avLst/>
              <a:gdLst>
                <a:gd name="T0" fmla="*/ 2 w 823"/>
                <a:gd name="T1" fmla="*/ 10 h 533"/>
                <a:gd name="T2" fmla="*/ 5 w 823"/>
                <a:gd name="T3" fmla="*/ 9 h 533"/>
                <a:gd name="T4" fmla="*/ 8 w 823"/>
                <a:gd name="T5" fmla="*/ 8 h 533"/>
                <a:gd name="T6" fmla="*/ 11 w 823"/>
                <a:gd name="T7" fmla="*/ 8 h 533"/>
                <a:gd name="T8" fmla="*/ 14 w 823"/>
                <a:gd name="T9" fmla="*/ 7 h 533"/>
                <a:gd name="T10" fmla="*/ 17 w 823"/>
                <a:gd name="T11" fmla="*/ 7 h 533"/>
                <a:gd name="T12" fmla="*/ 20 w 823"/>
                <a:gd name="T13" fmla="*/ 6 h 533"/>
                <a:gd name="T14" fmla="*/ 23 w 823"/>
                <a:gd name="T15" fmla="*/ 5 h 533"/>
                <a:gd name="T16" fmla="*/ 26 w 823"/>
                <a:gd name="T17" fmla="*/ 5 h 533"/>
                <a:gd name="T18" fmla="*/ 29 w 823"/>
                <a:gd name="T19" fmla="*/ 4 h 533"/>
                <a:gd name="T20" fmla="*/ 32 w 823"/>
                <a:gd name="T21" fmla="*/ 3 h 533"/>
                <a:gd name="T22" fmla="*/ 35 w 823"/>
                <a:gd name="T23" fmla="*/ 3 h 533"/>
                <a:gd name="T24" fmla="*/ 38 w 823"/>
                <a:gd name="T25" fmla="*/ 2 h 533"/>
                <a:gd name="T26" fmla="*/ 41 w 823"/>
                <a:gd name="T27" fmla="*/ 1 h 533"/>
                <a:gd name="T28" fmla="*/ 44 w 823"/>
                <a:gd name="T29" fmla="*/ 1 h 533"/>
                <a:gd name="T30" fmla="*/ 47 w 823"/>
                <a:gd name="T31" fmla="*/ 0 h 533"/>
                <a:gd name="T32" fmla="*/ 49 w 823"/>
                <a:gd name="T33" fmla="*/ 0 h 533"/>
                <a:gd name="T34" fmla="*/ 49 w 823"/>
                <a:gd name="T35" fmla="*/ 1 h 533"/>
                <a:gd name="T36" fmla="*/ 50 w 823"/>
                <a:gd name="T37" fmla="*/ 2 h 533"/>
                <a:gd name="T38" fmla="*/ 50 w 823"/>
                <a:gd name="T39" fmla="*/ 3 h 533"/>
                <a:gd name="T40" fmla="*/ 51 w 823"/>
                <a:gd name="T41" fmla="*/ 5 h 533"/>
                <a:gd name="T42" fmla="*/ 51 w 823"/>
                <a:gd name="T43" fmla="*/ 9 h 533"/>
                <a:gd name="T44" fmla="*/ 52 w 823"/>
                <a:gd name="T45" fmla="*/ 12 h 533"/>
                <a:gd name="T46" fmla="*/ 52 w 823"/>
                <a:gd name="T47" fmla="*/ 16 h 533"/>
                <a:gd name="T48" fmla="*/ 51 w 823"/>
                <a:gd name="T49" fmla="*/ 19 h 533"/>
                <a:gd name="T50" fmla="*/ 51 w 823"/>
                <a:gd name="T51" fmla="*/ 22 h 533"/>
                <a:gd name="T52" fmla="*/ 49 w 823"/>
                <a:gd name="T53" fmla="*/ 24 h 533"/>
                <a:gd name="T54" fmla="*/ 46 w 823"/>
                <a:gd name="T55" fmla="*/ 25 h 533"/>
                <a:gd name="T56" fmla="*/ 43 w 823"/>
                <a:gd name="T57" fmla="*/ 26 h 533"/>
                <a:gd name="T58" fmla="*/ 40 w 823"/>
                <a:gd name="T59" fmla="*/ 26 h 533"/>
                <a:gd name="T60" fmla="*/ 37 w 823"/>
                <a:gd name="T61" fmla="*/ 27 h 533"/>
                <a:gd name="T62" fmla="*/ 34 w 823"/>
                <a:gd name="T63" fmla="*/ 27 h 533"/>
                <a:gd name="T64" fmla="*/ 30 w 823"/>
                <a:gd name="T65" fmla="*/ 28 h 533"/>
                <a:gd name="T66" fmla="*/ 27 w 823"/>
                <a:gd name="T67" fmla="*/ 28 h 533"/>
                <a:gd name="T68" fmla="*/ 24 w 823"/>
                <a:gd name="T69" fmla="*/ 29 h 533"/>
                <a:gd name="T70" fmla="*/ 21 w 823"/>
                <a:gd name="T71" fmla="*/ 30 h 533"/>
                <a:gd name="T72" fmla="*/ 18 w 823"/>
                <a:gd name="T73" fmla="*/ 30 h 533"/>
                <a:gd name="T74" fmla="*/ 15 w 823"/>
                <a:gd name="T75" fmla="*/ 31 h 533"/>
                <a:gd name="T76" fmla="*/ 11 w 823"/>
                <a:gd name="T77" fmla="*/ 31 h 533"/>
                <a:gd name="T78" fmla="*/ 8 w 823"/>
                <a:gd name="T79" fmla="*/ 32 h 533"/>
                <a:gd name="T80" fmla="*/ 5 w 823"/>
                <a:gd name="T81" fmla="*/ 32 h 533"/>
                <a:gd name="T82" fmla="*/ 2 w 823"/>
                <a:gd name="T83" fmla="*/ 33 h 533"/>
                <a:gd name="T84" fmla="*/ 1 w 823"/>
                <a:gd name="T85" fmla="*/ 31 h 533"/>
                <a:gd name="T86" fmla="*/ 1 w 823"/>
                <a:gd name="T87" fmla="*/ 27 h 533"/>
                <a:gd name="T88" fmla="*/ 1 w 823"/>
                <a:gd name="T89" fmla="*/ 23 h 533"/>
                <a:gd name="T90" fmla="*/ 1 w 823"/>
                <a:gd name="T91" fmla="*/ 19 h 533"/>
                <a:gd name="T92" fmla="*/ 1 w 823"/>
                <a:gd name="T93" fmla="*/ 15 h 533"/>
                <a:gd name="T94" fmla="*/ 0 w 823"/>
                <a:gd name="T95" fmla="*/ 12 h 533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3" h="533">
                  <a:moveTo>
                    <a:pt x="0" y="163"/>
                  </a:moveTo>
                  <a:lnTo>
                    <a:pt x="24" y="158"/>
                  </a:lnTo>
                  <a:lnTo>
                    <a:pt x="48" y="153"/>
                  </a:lnTo>
                  <a:lnTo>
                    <a:pt x="72" y="148"/>
                  </a:lnTo>
                  <a:lnTo>
                    <a:pt x="96" y="143"/>
                  </a:lnTo>
                  <a:lnTo>
                    <a:pt x="121" y="138"/>
                  </a:lnTo>
                  <a:lnTo>
                    <a:pt x="144" y="133"/>
                  </a:lnTo>
                  <a:lnTo>
                    <a:pt x="169" y="128"/>
                  </a:lnTo>
                  <a:lnTo>
                    <a:pt x="193" y="123"/>
                  </a:lnTo>
                  <a:lnTo>
                    <a:pt x="216" y="118"/>
                  </a:lnTo>
                  <a:lnTo>
                    <a:pt x="241" y="112"/>
                  </a:lnTo>
                  <a:lnTo>
                    <a:pt x="265" y="107"/>
                  </a:lnTo>
                  <a:lnTo>
                    <a:pt x="290" y="102"/>
                  </a:lnTo>
                  <a:lnTo>
                    <a:pt x="313" y="97"/>
                  </a:lnTo>
                  <a:lnTo>
                    <a:pt x="338" y="92"/>
                  </a:lnTo>
                  <a:lnTo>
                    <a:pt x="362" y="87"/>
                  </a:lnTo>
                  <a:lnTo>
                    <a:pt x="385" y="82"/>
                  </a:lnTo>
                  <a:lnTo>
                    <a:pt x="410" y="77"/>
                  </a:lnTo>
                  <a:lnTo>
                    <a:pt x="434" y="72"/>
                  </a:lnTo>
                  <a:lnTo>
                    <a:pt x="458" y="67"/>
                  </a:lnTo>
                  <a:lnTo>
                    <a:pt x="482" y="61"/>
                  </a:lnTo>
                  <a:lnTo>
                    <a:pt x="507" y="56"/>
                  </a:lnTo>
                  <a:lnTo>
                    <a:pt x="530" y="51"/>
                  </a:lnTo>
                  <a:lnTo>
                    <a:pt x="554" y="46"/>
                  </a:lnTo>
                  <a:lnTo>
                    <a:pt x="578" y="41"/>
                  </a:lnTo>
                  <a:lnTo>
                    <a:pt x="602" y="36"/>
                  </a:lnTo>
                  <a:lnTo>
                    <a:pt x="627" y="31"/>
                  </a:lnTo>
                  <a:lnTo>
                    <a:pt x="650" y="26"/>
                  </a:lnTo>
                  <a:lnTo>
                    <a:pt x="674" y="21"/>
                  </a:lnTo>
                  <a:lnTo>
                    <a:pt x="698" y="16"/>
                  </a:lnTo>
                  <a:lnTo>
                    <a:pt x="722" y="11"/>
                  </a:lnTo>
                  <a:lnTo>
                    <a:pt x="746" y="5"/>
                  </a:lnTo>
                  <a:lnTo>
                    <a:pt x="770" y="0"/>
                  </a:lnTo>
                  <a:lnTo>
                    <a:pt x="775" y="9"/>
                  </a:lnTo>
                  <a:lnTo>
                    <a:pt x="779" y="17"/>
                  </a:lnTo>
                  <a:lnTo>
                    <a:pt x="784" y="25"/>
                  </a:lnTo>
                  <a:lnTo>
                    <a:pt x="788" y="32"/>
                  </a:lnTo>
                  <a:lnTo>
                    <a:pt x="794" y="40"/>
                  </a:lnTo>
                  <a:lnTo>
                    <a:pt x="798" y="48"/>
                  </a:lnTo>
                  <a:lnTo>
                    <a:pt x="803" y="55"/>
                  </a:lnTo>
                  <a:lnTo>
                    <a:pt x="807" y="64"/>
                  </a:lnTo>
                  <a:lnTo>
                    <a:pt x="811" y="90"/>
                  </a:lnTo>
                  <a:lnTo>
                    <a:pt x="815" y="117"/>
                  </a:lnTo>
                  <a:lnTo>
                    <a:pt x="819" y="143"/>
                  </a:lnTo>
                  <a:lnTo>
                    <a:pt x="823" y="170"/>
                  </a:lnTo>
                  <a:lnTo>
                    <a:pt x="823" y="197"/>
                  </a:lnTo>
                  <a:lnTo>
                    <a:pt x="823" y="225"/>
                  </a:lnTo>
                  <a:lnTo>
                    <a:pt x="823" y="252"/>
                  </a:lnTo>
                  <a:lnTo>
                    <a:pt x="823" y="280"/>
                  </a:lnTo>
                  <a:lnTo>
                    <a:pt x="821" y="307"/>
                  </a:lnTo>
                  <a:lnTo>
                    <a:pt x="818" y="335"/>
                  </a:lnTo>
                  <a:lnTo>
                    <a:pt x="815" y="362"/>
                  </a:lnTo>
                  <a:lnTo>
                    <a:pt x="813" y="390"/>
                  </a:lnTo>
                  <a:lnTo>
                    <a:pt x="787" y="394"/>
                  </a:lnTo>
                  <a:lnTo>
                    <a:pt x="762" y="399"/>
                  </a:lnTo>
                  <a:lnTo>
                    <a:pt x="738" y="403"/>
                  </a:lnTo>
                  <a:lnTo>
                    <a:pt x="712" y="408"/>
                  </a:lnTo>
                  <a:lnTo>
                    <a:pt x="687" y="412"/>
                  </a:lnTo>
                  <a:lnTo>
                    <a:pt x="661" y="416"/>
                  </a:lnTo>
                  <a:lnTo>
                    <a:pt x="636" y="421"/>
                  </a:lnTo>
                  <a:lnTo>
                    <a:pt x="611" y="425"/>
                  </a:lnTo>
                  <a:lnTo>
                    <a:pt x="586" y="430"/>
                  </a:lnTo>
                  <a:lnTo>
                    <a:pt x="560" y="434"/>
                  </a:lnTo>
                  <a:lnTo>
                    <a:pt x="535" y="439"/>
                  </a:lnTo>
                  <a:lnTo>
                    <a:pt x="510" y="444"/>
                  </a:lnTo>
                  <a:lnTo>
                    <a:pt x="484" y="448"/>
                  </a:lnTo>
                  <a:lnTo>
                    <a:pt x="459" y="453"/>
                  </a:lnTo>
                  <a:lnTo>
                    <a:pt x="434" y="457"/>
                  </a:lnTo>
                  <a:lnTo>
                    <a:pt x="409" y="461"/>
                  </a:lnTo>
                  <a:lnTo>
                    <a:pt x="383" y="466"/>
                  </a:lnTo>
                  <a:lnTo>
                    <a:pt x="358" y="470"/>
                  </a:lnTo>
                  <a:lnTo>
                    <a:pt x="333" y="475"/>
                  </a:lnTo>
                  <a:lnTo>
                    <a:pt x="307" y="479"/>
                  </a:lnTo>
                  <a:lnTo>
                    <a:pt x="282" y="484"/>
                  </a:lnTo>
                  <a:lnTo>
                    <a:pt x="256" y="488"/>
                  </a:lnTo>
                  <a:lnTo>
                    <a:pt x="231" y="493"/>
                  </a:lnTo>
                  <a:lnTo>
                    <a:pt x="205" y="498"/>
                  </a:lnTo>
                  <a:lnTo>
                    <a:pt x="180" y="502"/>
                  </a:lnTo>
                  <a:lnTo>
                    <a:pt x="154" y="507"/>
                  </a:lnTo>
                  <a:lnTo>
                    <a:pt x="129" y="511"/>
                  </a:lnTo>
                  <a:lnTo>
                    <a:pt x="104" y="515"/>
                  </a:lnTo>
                  <a:lnTo>
                    <a:pt x="78" y="520"/>
                  </a:lnTo>
                  <a:lnTo>
                    <a:pt x="53" y="524"/>
                  </a:lnTo>
                  <a:lnTo>
                    <a:pt x="27" y="529"/>
                  </a:lnTo>
                  <a:lnTo>
                    <a:pt x="2" y="533"/>
                  </a:lnTo>
                  <a:lnTo>
                    <a:pt x="6" y="501"/>
                  </a:lnTo>
                  <a:lnTo>
                    <a:pt x="10" y="469"/>
                  </a:lnTo>
                  <a:lnTo>
                    <a:pt x="14" y="436"/>
                  </a:lnTo>
                  <a:lnTo>
                    <a:pt x="18" y="405"/>
                  </a:lnTo>
                  <a:lnTo>
                    <a:pt x="16" y="369"/>
                  </a:lnTo>
                  <a:lnTo>
                    <a:pt x="15" y="334"/>
                  </a:lnTo>
                  <a:lnTo>
                    <a:pt x="13" y="299"/>
                  </a:lnTo>
                  <a:lnTo>
                    <a:pt x="12" y="263"/>
                  </a:lnTo>
                  <a:lnTo>
                    <a:pt x="9" y="238"/>
                  </a:lnTo>
                  <a:lnTo>
                    <a:pt x="6" y="213"/>
                  </a:lnTo>
                  <a:lnTo>
                    <a:pt x="3" y="189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14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177">
              <a:extLst>
                <a:ext uri="{FF2B5EF4-FFF2-40B4-BE49-F238E27FC236}">
                  <a16:creationId xmlns:a16="http://schemas.microsoft.com/office/drawing/2014/main" id="{15C5DBB8-917D-49DC-84E3-CE0B49ACA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5"/>
              <a:ext cx="206" cy="127"/>
            </a:xfrm>
            <a:custGeom>
              <a:avLst/>
              <a:gdLst>
                <a:gd name="T0" fmla="*/ 2 w 823"/>
                <a:gd name="T1" fmla="*/ 10 h 509"/>
                <a:gd name="T2" fmla="*/ 5 w 823"/>
                <a:gd name="T3" fmla="*/ 9 h 509"/>
                <a:gd name="T4" fmla="*/ 8 w 823"/>
                <a:gd name="T5" fmla="*/ 8 h 509"/>
                <a:gd name="T6" fmla="*/ 11 w 823"/>
                <a:gd name="T7" fmla="*/ 8 h 509"/>
                <a:gd name="T8" fmla="*/ 14 w 823"/>
                <a:gd name="T9" fmla="*/ 7 h 509"/>
                <a:gd name="T10" fmla="*/ 17 w 823"/>
                <a:gd name="T11" fmla="*/ 7 h 509"/>
                <a:gd name="T12" fmla="*/ 20 w 823"/>
                <a:gd name="T13" fmla="*/ 6 h 509"/>
                <a:gd name="T14" fmla="*/ 23 w 823"/>
                <a:gd name="T15" fmla="*/ 5 h 509"/>
                <a:gd name="T16" fmla="*/ 26 w 823"/>
                <a:gd name="T17" fmla="*/ 5 h 509"/>
                <a:gd name="T18" fmla="*/ 29 w 823"/>
                <a:gd name="T19" fmla="*/ 4 h 509"/>
                <a:gd name="T20" fmla="*/ 32 w 823"/>
                <a:gd name="T21" fmla="*/ 3 h 509"/>
                <a:gd name="T22" fmla="*/ 35 w 823"/>
                <a:gd name="T23" fmla="*/ 3 h 509"/>
                <a:gd name="T24" fmla="*/ 38 w 823"/>
                <a:gd name="T25" fmla="*/ 2 h 509"/>
                <a:gd name="T26" fmla="*/ 41 w 823"/>
                <a:gd name="T27" fmla="*/ 1 h 509"/>
                <a:gd name="T28" fmla="*/ 44 w 823"/>
                <a:gd name="T29" fmla="*/ 1 h 509"/>
                <a:gd name="T30" fmla="*/ 47 w 823"/>
                <a:gd name="T31" fmla="*/ 0 h 509"/>
                <a:gd name="T32" fmla="*/ 49 w 823"/>
                <a:gd name="T33" fmla="*/ 0 h 509"/>
                <a:gd name="T34" fmla="*/ 49 w 823"/>
                <a:gd name="T35" fmla="*/ 1 h 509"/>
                <a:gd name="T36" fmla="*/ 50 w 823"/>
                <a:gd name="T37" fmla="*/ 2 h 509"/>
                <a:gd name="T38" fmla="*/ 50 w 823"/>
                <a:gd name="T39" fmla="*/ 3 h 509"/>
                <a:gd name="T40" fmla="*/ 51 w 823"/>
                <a:gd name="T41" fmla="*/ 5 h 509"/>
                <a:gd name="T42" fmla="*/ 51 w 823"/>
                <a:gd name="T43" fmla="*/ 8 h 509"/>
                <a:gd name="T44" fmla="*/ 52 w 823"/>
                <a:gd name="T45" fmla="*/ 11 h 509"/>
                <a:gd name="T46" fmla="*/ 52 w 823"/>
                <a:gd name="T47" fmla="*/ 15 h 509"/>
                <a:gd name="T48" fmla="*/ 51 w 823"/>
                <a:gd name="T49" fmla="*/ 18 h 509"/>
                <a:gd name="T50" fmla="*/ 51 w 823"/>
                <a:gd name="T51" fmla="*/ 21 h 509"/>
                <a:gd name="T52" fmla="*/ 49 w 823"/>
                <a:gd name="T53" fmla="*/ 23 h 509"/>
                <a:gd name="T54" fmla="*/ 46 w 823"/>
                <a:gd name="T55" fmla="*/ 23 h 509"/>
                <a:gd name="T56" fmla="*/ 43 w 823"/>
                <a:gd name="T57" fmla="*/ 24 h 509"/>
                <a:gd name="T58" fmla="*/ 40 w 823"/>
                <a:gd name="T59" fmla="*/ 25 h 509"/>
                <a:gd name="T60" fmla="*/ 37 w 823"/>
                <a:gd name="T61" fmla="*/ 25 h 509"/>
                <a:gd name="T62" fmla="*/ 34 w 823"/>
                <a:gd name="T63" fmla="*/ 26 h 509"/>
                <a:gd name="T64" fmla="*/ 30 w 823"/>
                <a:gd name="T65" fmla="*/ 26 h 509"/>
                <a:gd name="T66" fmla="*/ 27 w 823"/>
                <a:gd name="T67" fmla="*/ 27 h 509"/>
                <a:gd name="T68" fmla="*/ 24 w 823"/>
                <a:gd name="T69" fmla="*/ 27 h 509"/>
                <a:gd name="T70" fmla="*/ 21 w 823"/>
                <a:gd name="T71" fmla="*/ 28 h 509"/>
                <a:gd name="T72" fmla="*/ 18 w 823"/>
                <a:gd name="T73" fmla="*/ 29 h 509"/>
                <a:gd name="T74" fmla="*/ 15 w 823"/>
                <a:gd name="T75" fmla="*/ 29 h 509"/>
                <a:gd name="T76" fmla="*/ 11 w 823"/>
                <a:gd name="T77" fmla="*/ 30 h 509"/>
                <a:gd name="T78" fmla="*/ 8 w 823"/>
                <a:gd name="T79" fmla="*/ 30 h 509"/>
                <a:gd name="T80" fmla="*/ 5 w 823"/>
                <a:gd name="T81" fmla="*/ 31 h 509"/>
                <a:gd name="T82" fmla="*/ 2 w 823"/>
                <a:gd name="T83" fmla="*/ 31 h 509"/>
                <a:gd name="T84" fmla="*/ 1 w 823"/>
                <a:gd name="T85" fmla="*/ 30 h 509"/>
                <a:gd name="T86" fmla="*/ 1 w 823"/>
                <a:gd name="T87" fmla="*/ 26 h 509"/>
                <a:gd name="T88" fmla="*/ 1 w 823"/>
                <a:gd name="T89" fmla="*/ 22 h 509"/>
                <a:gd name="T90" fmla="*/ 1 w 823"/>
                <a:gd name="T91" fmla="*/ 18 h 509"/>
                <a:gd name="T92" fmla="*/ 1 w 823"/>
                <a:gd name="T93" fmla="*/ 14 h 509"/>
                <a:gd name="T94" fmla="*/ 0 w 823"/>
                <a:gd name="T95" fmla="*/ 11 h 50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3" h="509">
                  <a:moveTo>
                    <a:pt x="0" y="163"/>
                  </a:moveTo>
                  <a:lnTo>
                    <a:pt x="24" y="158"/>
                  </a:lnTo>
                  <a:lnTo>
                    <a:pt x="49" y="152"/>
                  </a:lnTo>
                  <a:lnTo>
                    <a:pt x="72" y="147"/>
                  </a:lnTo>
                  <a:lnTo>
                    <a:pt x="96" y="142"/>
                  </a:lnTo>
                  <a:lnTo>
                    <a:pt x="121" y="137"/>
                  </a:lnTo>
                  <a:lnTo>
                    <a:pt x="145" y="132"/>
                  </a:lnTo>
                  <a:lnTo>
                    <a:pt x="170" y="127"/>
                  </a:lnTo>
                  <a:lnTo>
                    <a:pt x="193" y="122"/>
                  </a:lnTo>
                  <a:lnTo>
                    <a:pt x="218" y="117"/>
                  </a:lnTo>
                  <a:lnTo>
                    <a:pt x="242" y="112"/>
                  </a:lnTo>
                  <a:lnTo>
                    <a:pt x="266" y="107"/>
                  </a:lnTo>
                  <a:lnTo>
                    <a:pt x="291" y="101"/>
                  </a:lnTo>
                  <a:lnTo>
                    <a:pt x="314" y="96"/>
                  </a:lnTo>
                  <a:lnTo>
                    <a:pt x="339" y="91"/>
                  </a:lnTo>
                  <a:lnTo>
                    <a:pt x="363" y="86"/>
                  </a:lnTo>
                  <a:lnTo>
                    <a:pt x="387" y="81"/>
                  </a:lnTo>
                  <a:lnTo>
                    <a:pt x="412" y="76"/>
                  </a:lnTo>
                  <a:lnTo>
                    <a:pt x="435" y="71"/>
                  </a:lnTo>
                  <a:lnTo>
                    <a:pt x="460" y="66"/>
                  </a:lnTo>
                  <a:lnTo>
                    <a:pt x="484" y="61"/>
                  </a:lnTo>
                  <a:lnTo>
                    <a:pt x="508" y="56"/>
                  </a:lnTo>
                  <a:lnTo>
                    <a:pt x="532" y="51"/>
                  </a:lnTo>
                  <a:lnTo>
                    <a:pt x="556" y="45"/>
                  </a:lnTo>
                  <a:lnTo>
                    <a:pt x="581" y="40"/>
                  </a:lnTo>
                  <a:lnTo>
                    <a:pt x="604" y="35"/>
                  </a:lnTo>
                  <a:lnTo>
                    <a:pt x="629" y="30"/>
                  </a:lnTo>
                  <a:lnTo>
                    <a:pt x="653" y="25"/>
                  </a:lnTo>
                  <a:lnTo>
                    <a:pt x="677" y="20"/>
                  </a:lnTo>
                  <a:lnTo>
                    <a:pt x="701" y="15"/>
                  </a:lnTo>
                  <a:lnTo>
                    <a:pt x="725" y="10"/>
                  </a:lnTo>
                  <a:lnTo>
                    <a:pt x="749" y="5"/>
                  </a:lnTo>
                  <a:lnTo>
                    <a:pt x="773" y="0"/>
                  </a:lnTo>
                  <a:lnTo>
                    <a:pt x="777" y="7"/>
                  </a:lnTo>
                  <a:lnTo>
                    <a:pt x="781" y="14"/>
                  </a:lnTo>
                  <a:lnTo>
                    <a:pt x="785" y="21"/>
                  </a:lnTo>
                  <a:lnTo>
                    <a:pt x="790" y="28"/>
                  </a:lnTo>
                  <a:lnTo>
                    <a:pt x="795" y="36"/>
                  </a:lnTo>
                  <a:lnTo>
                    <a:pt x="799" y="43"/>
                  </a:lnTo>
                  <a:lnTo>
                    <a:pt x="803" y="51"/>
                  </a:lnTo>
                  <a:lnTo>
                    <a:pt x="807" y="58"/>
                  </a:lnTo>
                  <a:lnTo>
                    <a:pt x="811" y="83"/>
                  </a:lnTo>
                  <a:lnTo>
                    <a:pt x="815" y="109"/>
                  </a:lnTo>
                  <a:lnTo>
                    <a:pt x="818" y="135"/>
                  </a:lnTo>
                  <a:lnTo>
                    <a:pt x="822" y="161"/>
                  </a:lnTo>
                  <a:lnTo>
                    <a:pt x="823" y="186"/>
                  </a:lnTo>
                  <a:lnTo>
                    <a:pt x="823" y="211"/>
                  </a:lnTo>
                  <a:lnTo>
                    <a:pt x="823" y="236"/>
                  </a:lnTo>
                  <a:lnTo>
                    <a:pt x="823" y="261"/>
                  </a:lnTo>
                  <a:lnTo>
                    <a:pt x="820" y="287"/>
                  </a:lnTo>
                  <a:lnTo>
                    <a:pt x="818" y="313"/>
                  </a:lnTo>
                  <a:lnTo>
                    <a:pt x="815" y="339"/>
                  </a:lnTo>
                  <a:lnTo>
                    <a:pt x="812" y="363"/>
                  </a:lnTo>
                  <a:lnTo>
                    <a:pt x="786" y="367"/>
                  </a:lnTo>
                  <a:lnTo>
                    <a:pt x="761" y="373"/>
                  </a:lnTo>
                  <a:lnTo>
                    <a:pt x="737" y="377"/>
                  </a:lnTo>
                  <a:lnTo>
                    <a:pt x="711" y="382"/>
                  </a:lnTo>
                  <a:lnTo>
                    <a:pt x="686" y="386"/>
                  </a:lnTo>
                  <a:lnTo>
                    <a:pt x="660" y="391"/>
                  </a:lnTo>
                  <a:lnTo>
                    <a:pt x="636" y="395"/>
                  </a:lnTo>
                  <a:lnTo>
                    <a:pt x="610" y="399"/>
                  </a:lnTo>
                  <a:lnTo>
                    <a:pt x="585" y="404"/>
                  </a:lnTo>
                  <a:lnTo>
                    <a:pt x="559" y="408"/>
                  </a:lnTo>
                  <a:lnTo>
                    <a:pt x="534" y="413"/>
                  </a:lnTo>
                  <a:lnTo>
                    <a:pt x="510" y="417"/>
                  </a:lnTo>
                  <a:lnTo>
                    <a:pt x="484" y="422"/>
                  </a:lnTo>
                  <a:lnTo>
                    <a:pt x="459" y="427"/>
                  </a:lnTo>
                  <a:lnTo>
                    <a:pt x="433" y="432"/>
                  </a:lnTo>
                  <a:lnTo>
                    <a:pt x="408" y="436"/>
                  </a:lnTo>
                  <a:lnTo>
                    <a:pt x="382" y="441"/>
                  </a:lnTo>
                  <a:lnTo>
                    <a:pt x="357" y="445"/>
                  </a:lnTo>
                  <a:lnTo>
                    <a:pt x="331" y="450"/>
                  </a:lnTo>
                  <a:lnTo>
                    <a:pt x="307" y="454"/>
                  </a:lnTo>
                  <a:lnTo>
                    <a:pt x="282" y="459"/>
                  </a:lnTo>
                  <a:lnTo>
                    <a:pt x="256" y="463"/>
                  </a:lnTo>
                  <a:lnTo>
                    <a:pt x="231" y="468"/>
                  </a:lnTo>
                  <a:lnTo>
                    <a:pt x="205" y="472"/>
                  </a:lnTo>
                  <a:lnTo>
                    <a:pt x="180" y="477"/>
                  </a:lnTo>
                  <a:lnTo>
                    <a:pt x="154" y="482"/>
                  </a:lnTo>
                  <a:lnTo>
                    <a:pt x="129" y="487"/>
                  </a:lnTo>
                  <a:lnTo>
                    <a:pt x="104" y="491"/>
                  </a:lnTo>
                  <a:lnTo>
                    <a:pt x="78" y="496"/>
                  </a:lnTo>
                  <a:lnTo>
                    <a:pt x="53" y="500"/>
                  </a:lnTo>
                  <a:lnTo>
                    <a:pt x="27" y="505"/>
                  </a:lnTo>
                  <a:lnTo>
                    <a:pt x="2" y="509"/>
                  </a:lnTo>
                  <a:lnTo>
                    <a:pt x="6" y="479"/>
                  </a:lnTo>
                  <a:lnTo>
                    <a:pt x="10" y="448"/>
                  </a:lnTo>
                  <a:lnTo>
                    <a:pt x="14" y="418"/>
                  </a:lnTo>
                  <a:lnTo>
                    <a:pt x="18" y="388"/>
                  </a:lnTo>
                  <a:lnTo>
                    <a:pt x="16" y="354"/>
                  </a:lnTo>
                  <a:lnTo>
                    <a:pt x="15" y="322"/>
                  </a:lnTo>
                  <a:lnTo>
                    <a:pt x="14" y="289"/>
                  </a:lnTo>
                  <a:lnTo>
                    <a:pt x="13" y="255"/>
                  </a:lnTo>
                  <a:lnTo>
                    <a:pt x="9" y="232"/>
                  </a:lnTo>
                  <a:lnTo>
                    <a:pt x="6" y="208"/>
                  </a:lnTo>
                  <a:lnTo>
                    <a:pt x="3" y="186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3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178">
              <a:extLst>
                <a:ext uri="{FF2B5EF4-FFF2-40B4-BE49-F238E27FC236}">
                  <a16:creationId xmlns:a16="http://schemas.microsoft.com/office/drawing/2014/main" id="{E0593BF5-DFB9-4895-BEC7-DC2DFE476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87"/>
              <a:ext cx="206" cy="122"/>
            </a:xfrm>
            <a:custGeom>
              <a:avLst/>
              <a:gdLst>
                <a:gd name="T0" fmla="*/ 2 w 822"/>
                <a:gd name="T1" fmla="*/ 10 h 487"/>
                <a:gd name="T2" fmla="*/ 5 w 822"/>
                <a:gd name="T3" fmla="*/ 9 h 487"/>
                <a:gd name="T4" fmla="*/ 8 w 822"/>
                <a:gd name="T5" fmla="*/ 9 h 487"/>
                <a:gd name="T6" fmla="*/ 11 w 822"/>
                <a:gd name="T7" fmla="*/ 8 h 487"/>
                <a:gd name="T8" fmla="*/ 14 w 822"/>
                <a:gd name="T9" fmla="*/ 7 h 487"/>
                <a:gd name="T10" fmla="*/ 17 w 822"/>
                <a:gd name="T11" fmla="*/ 7 h 487"/>
                <a:gd name="T12" fmla="*/ 20 w 822"/>
                <a:gd name="T13" fmla="*/ 6 h 487"/>
                <a:gd name="T14" fmla="*/ 23 w 822"/>
                <a:gd name="T15" fmla="*/ 6 h 487"/>
                <a:gd name="T16" fmla="*/ 26 w 822"/>
                <a:gd name="T17" fmla="*/ 5 h 487"/>
                <a:gd name="T18" fmla="*/ 29 w 822"/>
                <a:gd name="T19" fmla="*/ 4 h 487"/>
                <a:gd name="T20" fmla="*/ 32 w 822"/>
                <a:gd name="T21" fmla="*/ 4 h 487"/>
                <a:gd name="T22" fmla="*/ 35 w 822"/>
                <a:gd name="T23" fmla="*/ 3 h 487"/>
                <a:gd name="T24" fmla="*/ 38 w 822"/>
                <a:gd name="T25" fmla="*/ 2 h 487"/>
                <a:gd name="T26" fmla="*/ 41 w 822"/>
                <a:gd name="T27" fmla="*/ 2 h 487"/>
                <a:gd name="T28" fmla="*/ 44 w 822"/>
                <a:gd name="T29" fmla="*/ 1 h 487"/>
                <a:gd name="T30" fmla="*/ 47 w 822"/>
                <a:gd name="T31" fmla="*/ 0 h 487"/>
                <a:gd name="T32" fmla="*/ 49 w 822"/>
                <a:gd name="T33" fmla="*/ 1 h 487"/>
                <a:gd name="T34" fmla="*/ 49 w 822"/>
                <a:gd name="T35" fmla="*/ 1 h 487"/>
                <a:gd name="T36" fmla="*/ 50 w 822"/>
                <a:gd name="T37" fmla="*/ 2 h 487"/>
                <a:gd name="T38" fmla="*/ 50 w 822"/>
                <a:gd name="T39" fmla="*/ 3 h 487"/>
                <a:gd name="T40" fmla="*/ 51 w 822"/>
                <a:gd name="T41" fmla="*/ 5 h 487"/>
                <a:gd name="T42" fmla="*/ 51 w 822"/>
                <a:gd name="T43" fmla="*/ 8 h 487"/>
                <a:gd name="T44" fmla="*/ 51 w 822"/>
                <a:gd name="T45" fmla="*/ 11 h 487"/>
                <a:gd name="T46" fmla="*/ 52 w 822"/>
                <a:gd name="T47" fmla="*/ 14 h 487"/>
                <a:gd name="T48" fmla="*/ 51 w 822"/>
                <a:gd name="T49" fmla="*/ 17 h 487"/>
                <a:gd name="T50" fmla="*/ 51 w 822"/>
                <a:gd name="T51" fmla="*/ 20 h 487"/>
                <a:gd name="T52" fmla="*/ 49 w 822"/>
                <a:gd name="T53" fmla="*/ 22 h 487"/>
                <a:gd name="T54" fmla="*/ 46 w 822"/>
                <a:gd name="T55" fmla="*/ 22 h 487"/>
                <a:gd name="T56" fmla="*/ 43 w 822"/>
                <a:gd name="T57" fmla="*/ 23 h 487"/>
                <a:gd name="T58" fmla="*/ 40 w 822"/>
                <a:gd name="T59" fmla="*/ 23 h 487"/>
                <a:gd name="T60" fmla="*/ 37 w 822"/>
                <a:gd name="T61" fmla="*/ 24 h 487"/>
                <a:gd name="T62" fmla="*/ 33 w 822"/>
                <a:gd name="T63" fmla="*/ 24 h 487"/>
                <a:gd name="T64" fmla="*/ 30 w 822"/>
                <a:gd name="T65" fmla="*/ 25 h 487"/>
                <a:gd name="T66" fmla="*/ 27 w 822"/>
                <a:gd name="T67" fmla="*/ 26 h 487"/>
                <a:gd name="T68" fmla="*/ 24 w 822"/>
                <a:gd name="T69" fmla="*/ 26 h 487"/>
                <a:gd name="T70" fmla="*/ 21 w 822"/>
                <a:gd name="T71" fmla="*/ 27 h 487"/>
                <a:gd name="T72" fmla="*/ 18 w 822"/>
                <a:gd name="T73" fmla="*/ 27 h 487"/>
                <a:gd name="T74" fmla="*/ 14 w 822"/>
                <a:gd name="T75" fmla="*/ 28 h 487"/>
                <a:gd name="T76" fmla="*/ 11 w 822"/>
                <a:gd name="T77" fmla="*/ 29 h 487"/>
                <a:gd name="T78" fmla="*/ 8 w 822"/>
                <a:gd name="T79" fmla="*/ 29 h 487"/>
                <a:gd name="T80" fmla="*/ 5 w 822"/>
                <a:gd name="T81" fmla="*/ 30 h 487"/>
                <a:gd name="T82" fmla="*/ 2 w 822"/>
                <a:gd name="T83" fmla="*/ 30 h 487"/>
                <a:gd name="T84" fmla="*/ 0 w 822"/>
                <a:gd name="T85" fmla="*/ 29 h 487"/>
                <a:gd name="T86" fmla="*/ 1 w 822"/>
                <a:gd name="T87" fmla="*/ 25 h 487"/>
                <a:gd name="T88" fmla="*/ 1 w 822"/>
                <a:gd name="T89" fmla="*/ 22 h 487"/>
                <a:gd name="T90" fmla="*/ 1 w 822"/>
                <a:gd name="T91" fmla="*/ 18 h 487"/>
                <a:gd name="T92" fmla="*/ 1 w 822"/>
                <a:gd name="T93" fmla="*/ 14 h 487"/>
                <a:gd name="T94" fmla="*/ 0 w 822"/>
                <a:gd name="T95" fmla="*/ 12 h 48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822" h="487">
                  <a:moveTo>
                    <a:pt x="0" y="163"/>
                  </a:moveTo>
                  <a:lnTo>
                    <a:pt x="24" y="158"/>
                  </a:lnTo>
                  <a:lnTo>
                    <a:pt x="49" y="153"/>
                  </a:lnTo>
                  <a:lnTo>
                    <a:pt x="72" y="148"/>
                  </a:lnTo>
                  <a:lnTo>
                    <a:pt x="96" y="142"/>
                  </a:lnTo>
                  <a:lnTo>
                    <a:pt x="121" y="137"/>
                  </a:lnTo>
                  <a:lnTo>
                    <a:pt x="145" y="132"/>
                  </a:lnTo>
                  <a:lnTo>
                    <a:pt x="170" y="127"/>
                  </a:lnTo>
                  <a:lnTo>
                    <a:pt x="194" y="122"/>
                  </a:lnTo>
                  <a:lnTo>
                    <a:pt x="218" y="117"/>
                  </a:lnTo>
                  <a:lnTo>
                    <a:pt x="242" y="112"/>
                  </a:lnTo>
                  <a:lnTo>
                    <a:pt x="266" y="107"/>
                  </a:lnTo>
                  <a:lnTo>
                    <a:pt x="291" y="102"/>
                  </a:lnTo>
                  <a:lnTo>
                    <a:pt x="315" y="97"/>
                  </a:lnTo>
                  <a:lnTo>
                    <a:pt x="340" y="91"/>
                  </a:lnTo>
                  <a:lnTo>
                    <a:pt x="363" y="86"/>
                  </a:lnTo>
                  <a:lnTo>
                    <a:pt x="387" y="81"/>
                  </a:lnTo>
                  <a:lnTo>
                    <a:pt x="412" y="76"/>
                  </a:lnTo>
                  <a:lnTo>
                    <a:pt x="436" y="71"/>
                  </a:lnTo>
                  <a:lnTo>
                    <a:pt x="461" y="66"/>
                  </a:lnTo>
                  <a:lnTo>
                    <a:pt x="484" y="61"/>
                  </a:lnTo>
                  <a:lnTo>
                    <a:pt x="509" y="56"/>
                  </a:lnTo>
                  <a:lnTo>
                    <a:pt x="533" y="51"/>
                  </a:lnTo>
                  <a:lnTo>
                    <a:pt x="557" y="46"/>
                  </a:lnTo>
                  <a:lnTo>
                    <a:pt x="582" y="41"/>
                  </a:lnTo>
                  <a:lnTo>
                    <a:pt x="605" y="35"/>
                  </a:lnTo>
                  <a:lnTo>
                    <a:pt x="630" y="30"/>
                  </a:lnTo>
                  <a:lnTo>
                    <a:pt x="654" y="25"/>
                  </a:lnTo>
                  <a:lnTo>
                    <a:pt x="678" y="20"/>
                  </a:lnTo>
                  <a:lnTo>
                    <a:pt x="702" y="15"/>
                  </a:lnTo>
                  <a:lnTo>
                    <a:pt x="726" y="10"/>
                  </a:lnTo>
                  <a:lnTo>
                    <a:pt x="750" y="5"/>
                  </a:lnTo>
                  <a:lnTo>
                    <a:pt x="774" y="0"/>
                  </a:lnTo>
                  <a:lnTo>
                    <a:pt x="778" y="7"/>
                  </a:lnTo>
                  <a:lnTo>
                    <a:pt x="782" y="13"/>
                  </a:lnTo>
                  <a:lnTo>
                    <a:pt x="786" y="20"/>
                  </a:lnTo>
                  <a:lnTo>
                    <a:pt x="791" y="26"/>
                  </a:lnTo>
                  <a:lnTo>
                    <a:pt x="795" y="33"/>
                  </a:lnTo>
                  <a:lnTo>
                    <a:pt x="798" y="40"/>
                  </a:lnTo>
                  <a:lnTo>
                    <a:pt x="802" y="47"/>
                  </a:lnTo>
                  <a:lnTo>
                    <a:pt x="806" y="53"/>
                  </a:lnTo>
                  <a:lnTo>
                    <a:pt x="809" y="78"/>
                  </a:lnTo>
                  <a:lnTo>
                    <a:pt x="813" y="103"/>
                  </a:lnTo>
                  <a:lnTo>
                    <a:pt x="816" y="127"/>
                  </a:lnTo>
                  <a:lnTo>
                    <a:pt x="819" y="153"/>
                  </a:lnTo>
                  <a:lnTo>
                    <a:pt x="820" y="175"/>
                  </a:lnTo>
                  <a:lnTo>
                    <a:pt x="821" y="198"/>
                  </a:lnTo>
                  <a:lnTo>
                    <a:pt x="822" y="221"/>
                  </a:lnTo>
                  <a:lnTo>
                    <a:pt x="822" y="244"/>
                  </a:lnTo>
                  <a:lnTo>
                    <a:pt x="819" y="268"/>
                  </a:lnTo>
                  <a:lnTo>
                    <a:pt x="816" y="292"/>
                  </a:lnTo>
                  <a:lnTo>
                    <a:pt x="813" y="316"/>
                  </a:lnTo>
                  <a:lnTo>
                    <a:pt x="810" y="338"/>
                  </a:lnTo>
                  <a:lnTo>
                    <a:pt x="784" y="343"/>
                  </a:lnTo>
                  <a:lnTo>
                    <a:pt x="759" y="347"/>
                  </a:lnTo>
                  <a:lnTo>
                    <a:pt x="735" y="352"/>
                  </a:lnTo>
                  <a:lnTo>
                    <a:pt x="709" y="356"/>
                  </a:lnTo>
                  <a:lnTo>
                    <a:pt x="684" y="362"/>
                  </a:lnTo>
                  <a:lnTo>
                    <a:pt x="658" y="366"/>
                  </a:lnTo>
                  <a:lnTo>
                    <a:pt x="634" y="371"/>
                  </a:lnTo>
                  <a:lnTo>
                    <a:pt x="608" y="375"/>
                  </a:lnTo>
                  <a:lnTo>
                    <a:pt x="583" y="380"/>
                  </a:lnTo>
                  <a:lnTo>
                    <a:pt x="557" y="384"/>
                  </a:lnTo>
                  <a:lnTo>
                    <a:pt x="532" y="389"/>
                  </a:lnTo>
                  <a:lnTo>
                    <a:pt x="508" y="393"/>
                  </a:lnTo>
                  <a:lnTo>
                    <a:pt x="482" y="398"/>
                  </a:lnTo>
                  <a:lnTo>
                    <a:pt x="457" y="402"/>
                  </a:lnTo>
                  <a:lnTo>
                    <a:pt x="431" y="407"/>
                  </a:lnTo>
                  <a:lnTo>
                    <a:pt x="406" y="412"/>
                  </a:lnTo>
                  <a:lnTo>
                    <a:pt x="380" y="417"/>
                  </a:lnTo>
                  <a:lnTo>
                    <a:pt x="355" y="422"/>
                  </a:lnTo>
                  <a:lnTo>
                    <a:pt x="329" y="426"/>
                  </a:lnTo>
                  <a:lnTo>
                    <a:pt x="305" y="431"/>
                  </a:lnTo>
                  <a:lnTo>
                    <a:pt x="280" y="436"/>
                  </a:lnTo>
                  <a:lnTo>
                    <a:pt x="254" y="440"/>
                  </a:lnTo>
                  <a:lnTo>
                    <a:pt x="229" y="445"/>
                  </a:lnTo>
                  <a:lnTo>
                    <a:pt x="203" y="449"/>
                  </a:lnTo>
                  <a:lnTo>
                    <a:pt x="178" y="454"/>
                  </a:lnTo>
                  <a:lnTo>
                    <a:pt x="152" y="458"/>
                  </a:lnTo>
                  <a:lnTo>
                    <a:pt x="127" y="463"/>
                  </a:lnTo>
                  <a:lnTo>
                    <a:pt x="102" y="469"/>
                  </a:lnTo>
                  <a:lnTo>
                    <a:pt x="76" y="473"/>
                  </a:lnTo>
                  <a:lnTo>
                    <a:pt x="51" y="478"/>
                  </a:lnTo>
                  <a:lnTo>
                    <a:pt x="25" y="482"/>
                  </a:lnTo>
                  <a:lnTo>
                    <a:pt x="0" y="487"/>
                  </a:lnTo>
                  <a:lnTo>
                    <a:pt x="4" y="458"/>
                  </a:lnTo>
                  <a:lnTo>
                    <a:pt x="8" y="430"/>
                  </a:lnTo>
                  <a:lnTo>
                    <a:pt x="12" y="401"/>
                  </a:lnTo>
                  <a:lnTo>
                    <a:pt x="17" y="373"/>
                  </a:lnTo>
                  <a:lnTo>
                    <a:pt x="15" y="342"/>
                  </a:lnTo>
                  <a:lnTo>
                    <a:pt x="14" y="311"/>
                  </a:lnTo>
                  <a:lnTo>
                    <a:pt x="13" y="280"/>
                  </a:lnTo>
                  <a:lnTo>
                    <a:pt x="12" y="249"/>
                  </a:lnTo>
                  <a:lnTo>
                    <a:pt x="9" y="228"/>
                  </a:lnTo>
                  <a:lnTo>
                    <a:pt x="6" y="206"/>
                  </a:lnTo>
                  <a:lnTo>
                    <a:pt x="3" y="184"/>
                  </a:lnTo>
                  <a:lnTo>
                    <a:pt x="0" y="163"/>
                  </a:lnTo>
                  <a:close/>
                </a:path>
              </a:pathLst>
            </a:custGeom>
            <a:solidFill>
              <a:srgbClr val="994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179">
              <a:extLst>
                <a:ext uri="{FF2B5EF4-FFF2-40B4-BE49-F238E27FC236}">
                  <a16:creationId xmlns:a16="http://schemas.microsoft.com/office/drawing/2014/main" id="{9AB6707C-D8D7-4486-B7A0-8A21C9BF88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1"/>
              <a:ext cx="206" cy="115"/>
            </a:xfrm>
            <a:custGeom>
              <a:avLst/>
              <a:gdLst>
                <a:gd name="T0" fmla="*/ 2 w 822"/>
                <a:gd name="T1" fmla="*/ 10 h 464"/>
                <a:gd name="T2" fmla="*/ 5 w 822"/>
                <a:gd name="T3" fmla="*/ 9 h 464"/>
                <a:gd name="T4" fmla="*/ 8 w 822"/>
                <a:gd name="T5" fmla="*/ 8 h 464"/>
                <a:gd name="T6" fmla="*/ 11 w 822"/>
                <a:gd name="T7" fmla="*/ 8 h 464"/>
                <a:gd name="T8" fmla="*/ 14 w 822"/>
                <a:gd name="T9" fmla="*/ 7 h 464"/>
                <a:gd name="T10" fmla="*/ 17 w 822"/>
                <a:gd name="T11" fmla="*/ 6 h 464"/>
                <a:gd name="T12" fmla="*/ 20 w 822"/>
                <a:gd name="T13" fmla="*/ 6 h 464"/>
                <a:gd name="T14" fmla="*/ 23 w 822"/>
                <a:gd name="T15" fmla="*/ 5 h 464"/>
                <a:gd name="T16" fmla="*/ 26 w 822"/>
                <a:gd name="T17" fmla="*/ 5 h 464"/>
                <a:gd name="T18" fmla="*/ 29 w 822"/>
                <a:gd name="T19" fmla="*/ 4 h 464"/>
                <a:gd name="T20" fmla="*/ 32 w 822"/>
                <a:gd name="T21" fmla="*/ 3 h 464"/>
                <a:gd name="T22" fmla="*/ 35 w 822"/>
                <a:gd name="T23" fmla="*/ 3 h 464"/>
                <a:gd name="T24" fmla="*/ 38 w 822"/>
                <a:gd name="T25" fmla="*/ 2 h 464"/>
                <a:gd name="T26" fmla="*/ 41 w 822"/>
                <a:gd name="T27" fmla="*/ 1 h 464"/>
                <a:gd name="T28" fmla="*/ 44 w 822"/>
                <a:gd name="T29" fmla="*/ 1 h 464"/>
                <a:gd name="T30" fmla="*/ 47 w 822"/>
                <a:gd name="T31" fmla="*/ 0 h 464"/>
                <a:gd name="T32" fmla="*/ 49 w 822"/>
                <a:gd name="T33" fmla="*/ 1 h 464"/>
                <a:gd name="T34" fmla="*/ 50 w 822"/>
                <a:gd name="T35" fmla="*/ 2 h 464"/>
                <a:gd name="T36" fmla="*/ 51 w 822"/>
                <a:gd name="T37" fmla="*/ 4 h 464"/>
                <a:gd name="T38" fmla="*/ 51 w 822"/>
                <a:gd name="T39" fmla="*/ 7 h 464"/>
                <a:gd name="T40" fmla="*/ 51 w 822"/>
                <a:gd name="T41" fmla="*/ 10 h 464"/>
                <a:gd name="T42" fmla="*/ 52 w 822"/>
                <a:gd name="T43" fmla="*/ 13 h 464"/>
                <a:gd name="T44" fmla="*/ 51 w 822"/>
                <a:gd name="T45" fmla="*/ 15 h 464"/>
                <a:gd name="T46" fmla="*/ 51 w 822"/>
                <a:gd name="T47" fmla="*/ 18 h 464"/>
                <a:gd name="T48" fmla="*/ 49 w 822"/>
                <a:gd name="T49" fmla="*/ 20 h 464"/>
                <a:gd name="T50" fmla="*/ 46 w 822"/>
                <a:gd name="T51" fmla="*/ 20 h 464"/>
                <a:gd name="T52" fmla="*/ 43 w 822"/>
                <a:gd name="T53" fmla="*/ 21 h 464"/>
                <a:gd name="T54" fmla="*/ 40 w 822"/>
                <a:gd name="T55" fmla="*/ 21 h 464"/>
                <a:gd name="T56" fmla="*/ 37 w 822"/>
                <a:gd name="T57" fmla="*/ 22 h 464"/>
                <a:gd name="T58" fmla="*/ 33 w 822"/>
                <a:gd name="T59" fmla="*/ 22 h 464"/>
                <a:gd name="T60" fmla="*/ 30 w 822"/>
                <a:gd name="T61" fmla="*/ 23 h 464"/>
                <a:gd name="T62" fmla="*/ 27 w 822"/>
                <a:gd name="T63" fmla="*/ 24 h 464"/>
                <a:gd name="T64" fmla="*/ 24 w 822"/>
                <a:gd name="T65" fmla="*/ 24 h 464"/>
                <a:gd name="T66" fmla="*/ 21 w 822"/>
                <a:gd name="T67" fmla="*/ 25 h 464"/>
                <a:gd name="T68" fmla="*/ 18 w 822"/>
                <a:gd name="T69" fmla="*/ 25 h 464"/>
                <a:gd name="T70" fmla="*/ 14 w 822"/>
                <a:gd name="T71" fmla="*/ 26 h 464"/>
                <a:gd name="T72" fmla="*/ 11 w 822"/>
                <a:gd name="T73" fmla="*/ 27 h 464"/>
                <a:gd name="T74" fmla="*/ 8 w 822"/>
                <a:gd name="T75" fmla="*/ 27 h 464"/>
                <a:gd name="T76" fmla="*/ 5 w 822"/>
                <a:gd name="T77" fmla="*/ 28 h 464"/>
                <a:gd name="T78" fmla="*/ 2 w 822"/>
                <a:gd name="T79" fmla="*/ 28 h 464"/>
                <a:gd name="T80" fmla="*/ 0 w 822"/>
                <a:gd name="T81" fmla="*/ 27 h 464"/>
                <a:gd name="T82" fmla="*/ 1 w 822"/>
                <a:gd name="T83" fmla="*/ 24 h 464"/>
                <a:gd name="T84" fmla="*/ 1 w 822"/>
                <a:gd name="T85" fmla="*/ 20 h 464"/>
                <a:gd name="T86" fmla="*/ 1 w 822"/>
                <a:gd name="T87" fmla="*/ 17 h 464"/>
                <a:gd name="T88" fmla="*/ 1 w 822"/>
                <a:gd name="T89" fmla="*/ 14 h 464"/>
                <a:gd name="T90" fmla="*/ 0 w 822"/>
                <a:gd name="T91" fmla="*/ 11 h 46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464">
                  <a:moveTo>
                    <a:pt x="0" y="162"/>
                  </a:moveTo>
                  <a:lnTo>
                    <a:pt x="24" y="157"/>
                  </a:lnTo>
                  <a:lnTo>
                    <a:pt x="49" y="152"/>
                  </a:lnTo>
                  <a:lnTo>
                    <a:pt x="73" y="147"/>
                  </a:lnTo>
                  <a:lnTo>
                    <a:pt x="97" y="142"/>
                  </a:lnTo>
                  <a:lnTo>
                    <a:pt x="122" y="137"/>
                  </a:lnTo>
                  <a:lnTo>
                    <a:pt x="146" y="131"/>
                  </a:lnTo>
                  <a:lnTo>
                    <a:pt x="170" y="126"/>
                  </a:lnTo>
                  <a:lnTo>
                    <a:pt x="194" y="121"/>
                  </a:lnTo>
                  <a:lnTo>
                    <a:pt x="219" y="116"/>
                  </a:lnTo>
                  <a:lnTo>
                    <a:pt x="243" y="111"/>
                  </a:lnTo>
                  <a:lnTo>
                    <a:pt x="267" y="106"/>
                  </a:lnTo>
                  <a:lnTo>
                    <a:pt x="292" y="101"/>
                  </a:lnTo>
                  <a:lnTo>
                    <a:pt x="316" y="96"/>
                  </a:lnTo>
                  <a:lnTo>
                    <a:pt x="341" y="91"/>
                  </a:lnTo>
                  <a:lnTo>
                    <a:pt x="365" y="86"/>
                  </a:lnTo>
                  <a:lnTo>
                    <a:pt x="390" y="81"/>
                  </a:lnTo>
                  <a:lnTo>
                    <a:pt x="414" y="76"/>
                  </a:lnTo>
                  <a:lnTo>
                    <a:pt x="438" y="71"/>
                  </a:lnTo>
                  <a:lnTo>
                    <a:pt x="462" y="66"/>
                  </a:lnTo>
                  <a:lnTo>
                    <a:pt x="486" y="61"/>
                  </a:lnTo>
                  <a:lnTo>
                    <a:pt x="511" y="56"/>
                  </a:lnTo>
                  <a:lnTo>
                    <a:pt x="535" y="51"/>
                  </a:lnTo>
                  <a:lnTo>
                    <a:pt x="559" y="46"/>
                  </a:lnTo>
                  <a:lnTo>
                    <a:pt x="584" y="41"/>
                  </a:lnTo>
                  <a:lnTo>
                    <a:pt x="608" y="36"/>
                  </a:lnTo>
                  <a:lnTo>
                    <a:pt x="632" y="31"/>
                  </a:lnTo>
                  <a:lnTo>
                    <a:pt x="656" y="25"/>
                  </a:lnTo>
                  <a:lnTo>
                    <a:pt x="681" y="20"/>
                  </a:lnTo>
                  <a:lnTo>
                    <a:pt x="705" y="15"/>
                  </a:lnTo>
                  <a:lnTo>
                    <a:pt x="729" y="10"/>
                  </a:lnTo>
                  <a:lnTo>
                    <a:pt x="753" y="5"/>
                  </a:lnTo>
                  <a:lnTo>
                    <a:pt x="777" y="0"/>
                  </a:lnTo>
                  <a:lnTo>
                    <a:pt x="784" y="11"/>
                  </a:lnTo>
                  <a:lnTo>
                    <a:pt x="792" y="23"/>
                  </a:lnTo>
                  <a:lnTo>
                    <a:pt x="799" y="36"/>
                  </a:lnTo>
                  <a:lnTo>
                    <a:pt x="806" y="47"/>
                  </a:lnTo>
                  <a:lnTo>
                    <a:pt x="809" y="71"/>
                  </a:lnTo>
                  <a:lnTo>
                    <a:pt x="812" y="96"/>
                  </a:lnTo>
                  <a:lnTo>
                    <a:pt x="815" y="120"/>
                  </a:lnTo>
                  <a:lnTo>
                    <a:pt x="818" y="144"/>
                  </a:lnTo>
                  <a:lnTo>
                    <a:pt x="819" y="164"/>
                  </a:lnTo>
                  <a:lnTo>
                    <a:pt x="820" y="184"/>
                  </a:lnTo>
                  <a:lnTo>
                    <a:pt x="821" y="206"/>
                  </a:lnTo>
                  <a:lnTo>
                    <a:pt x="822" y="226"/>
                  </a:lnTo>
                  <a:lnTo>
                    <a:pt x="818" y="249"/>
                  </a:lnTo>
                  <a:lnTo>
                    <a:pt x="815" y="270"/>
                  </a:lnTo>
                  <a:lnTo>
                    <a:pt x="812" y="291"/>
                  </a:lnTo>
                  <a:lnTo>
                    <a:pt x="809" y="312"/>
                  </a:lnTo>
                  <a:lnTo>
                    <a:pt x="783" y="317"/>
                  </a:lnTo>
                  <a:lnTo>
                    <a:pt x="758" y="321"/>
                  </a:lnTo>
                  <a:lnTo>
                    <a:pt x="734" y="326"/>
                  </a:lnTo>
                  <a:lnTo>
                    <a:pt x="708" y="331"/>
                  </a:lnTo>
                  <a:lnTo>
                    <a:pt x="683" y="335"/>
                  </a:lnTo>
                  <a:lnTo>
                    <a:pt x="657" y="340"/>
                  </a:lnTo>
                  <a:lnTo>
                    <a:pt x="633" y="345"/>
                  </a:lnTo>
                  <a:lnTo>
                    <a:pt x="607" y="350"/>
                  </a:lnTo>
                  <a:lnTo>
                    <a:pt x="582" y="355"/>
                  </a:lnTo>
                  <a:lnTo>
                    <a:pt x="556" y="360"/>
                  </a:lnTo>
                  <a:lnTo>
                    <a:pt x="532" y="364"/>
                  </a:lnTo>
                  <a:lnTo>
                    <a:pt x="507" y="369"/>
                  </a:lnTo>
                  <a:lnTo>
                    <a:pt x="481" y="374"/>
                  </a:lnTo>
                  <a:lnTo>
                    <a:pt x="456" y="378"/>
                  </a:lnTo>
                  <a:lnTo>
                    <a:pt x="430" y="383"/>
                  </a:lnTo>
                  <a:lnTo>
                    <a:pt x="406" y="387"/>
                  </a:lnTo>
                  <a:lnTo>
                    <a:pt x="380" y="392"/>
                  </a:lnTo>
                  <a:lnTo>
                    <a:pt x="355" y="397"/>
                  </a:lnTo>
                  <a:lnTo>
                    <a:pt x="329" y="402"/>
                  </a:lnTo>
                  <a:lnTo>
                    <a:pt x="304" y="407"/>
                  </a:lnTo>
                  <a:lnTo>
                    <a:pt x="279" y="412"/>
                  </a:lnTo>
                  <a:lnTo>
                    <a:pt x="254" y="416"/>
                  </a:lnTo>
                  <a:lnTo>
                    <a:pt x="229" y="421"/>
                  </a:lnTo>
                  <a:lnTo>
                    <a:pt x="203" y="426"/>
                  </a:lnTo>
                  <a:lnTo>
                    <a:pt x="178" y="430"/>
                  </a:lnTo>
                  <a:lnTo>
                    <a:pt x="152" y="435"/>
                  </a:lnTo>
                  <a:lnTo>
                    <a:pt x="127" y="440"/>
                  </a:lnTo>
                  <a:lnTo>
                    <a:pt x="102" y="444"/>
                  </a:lnTo>
                  <a:lnTo>
                    <a:pt x="76" y="449"/>
                  </a:lnTo>
                  <a:lnTo>
                    <a:pt x="51" y="454"/>
                  </a:lnTo>
                  <a:lnTo>
                    <a:pt x="25" y="459"/>
                  </a:lnTo>
                  <a:lnTo>
                    <a:pt x="0" y="464"/>
                  </a:lnTo>
                  <a:lnTo>
                    <a:pt x="4" y="437"/>
                  </a:lnTo>
                  <a:lnTo>
                    <a:pt x="8" y="410"/>
                  </a:lnTo>
                  <a:lnTo>
                    <a:pt x="11" y="382"/>
                  </a:lnTo>
                  <a:lnTo>
                    <a:pt x="15" y="356"/>
                  </a:lnTo>
                  <a:lnTo>
                    <a:pt x="14" y="327"/>
                  </a:lnTo>
                  <a:lnTo>
                    <a:pt x="14" y="300"/>
                  </a:lnTo>
                  <a:lnTo>
                    <a:pt x="13" y="271"/>
                  </a:lnTo>
                  <a:lnTo>
                    <a:pt x="12" y="243"/>
                  </a:lnTo>
                  <a:lnTo>
                    <a:pt x="9" y="222"/>
                  </a:lnTo>
                  <a:lnTo>
                    <a:pt x="6" y="202"/>
                  </a:lnTo>
                  <a:lnTo>
                    <a:pt x="3" y="182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9B5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7" name="Freeform 180">
              <a:extLst>
                <a:ext uri="{FF2B5EF4-FFF2-40B4-BE49-F238E27FC236}">
                  <a16:creationId xmlns:a16="http://schemas.microsoft.com/office/drawing/2014/main" id="{83D8E53C-11F0-4BA3-97C3-06D07FE667A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3"/>
              <a:ext cx="206" cy="110"/>
            </a:xfrm>
            <a:custGeom>
              <a:avLst/>
              <a:gdLst>
                <a:gd name="T0" fmla="*/ 2 w 822"/>
                <a:gd name="T1" fmla="*/ 10 h 440"/>
                <a:gd name="T2" fmla="*/ 5 w 822"/>
                <a:gd name="T3" fmla="*/ 9 h 440"/>
                <a:gd name="T4" fmla="*/ 8 w 822"/>
                <a:gd name="T5" fmla="*/ 9 h 440"/>
                <a:gd name="T6" fmla="*/ 11 w 822"/>
                <a:gd name="T7" fmla="*/ 8 h 440"/>
                <a:gd name="T8" fmla="*/ 14 w 822"/>
                <a:gd name="T9" fmla="*/ 7 h 440"/>
                <a:gd name="T10" fmla="*/ 17 w 822"/>
                <a:gd name="T11" fmla="*/ 7 h 440"/>
                <a:gd name="T12" fmla="*/ 20 w 822"/>
                <a:gd name="T13" fmla="*/ 6 h 440"/>
                <a:gd name="T14" fmla="*/ 23 w 822"/>
                <a:gd name="T15" fmla="*/ 6 h 440"/>
                <a:gd name="T16" fmla="*/ 26 w 822"/>
                <a:gd name="T17" fmla="*/ 5 h 440"/>
                <a:gd name="T18" fmla="*/ 29 w 822"/>
                <a:gd name="T19" fmla="*/ 4 h 440"/>
                <a:gd name="T20" fmla="*/ 32 w 822"/>
                <a:gd name="T21" fmla="*/ 4 h 440"/>
                <a:gd name="T22" fmla="*/ 35 w 822"/>
                <a:gd name="T23" fmla="*/ 3 h 440"/>
                <a:gd name="T24" fmla="*/ 38 w 822"/>
                <a:gd name="T25" fmla="*/ 2 h 440"/>
                <a:gd name="T26" fmla="*/ 41 w 822"/>
                <a:gd name="T27" fmla="*/ 2 h 440"/>
                <a:gd name="T28" fmla="*/ 44 w 822"/>
                <a:gd name="T29" fmla="*/ 1 h 440"/>
                <a:gd name="T30" fmla="*/ 47 w 822"/>
                <a:gd name="T31" fmla="*/ 0 h 440"/>
                <a:gd name="T32" fmla="*/ 49 w 822"/>
                <a:gd name="T33" fmla="*/ 1 h 440"/>
                <a:gd name="T34" fmla="*/ 50 w 822"/>
                <a:gd name="T35" fmla="*/ 2 h 440"/>
                <a:gd name="T36" fmla="*/ 51 w 822"/>
                <a:gd name="T37" fmla="*/ 4 h 440"/>
                <a:gd name="T38" fmla="*/ 51 w 822"/>
                <a:gd name="T39" fmla="*/ 7 h 440"/>
                <a:gd name="T40" fmla="*/ 51 w 822"/>
                <a:gd name="T41" fmla="*/ 10 h 440"/>
                <a:gd name="T42" fmla="*/ 52 w 822"/>
                <a:gd name="T43" fmla="*/ 12 h 440"/>
                <a:gd name="T44" fmla="*/ 51 w 822"/>
                <a:gd name="T45" fmla="*/ 15 h 440"/>
                <a:gd name="T46" fmla="*/ 51 w 822"/>
                <a:gd name="T47" fmla="*/ 17 h 440"/>
                <a:gd name="T48" fmla="*/ 49 w 822"/>
                <a:gd name="T49" fmla="*/ 19 h 440"/>
                <a:gd name="T50" fmla="*/ 46 w 822"/>
                <a:gd name="T51" fmla="*/ 19 h 440"/>
                <a:gd name="T52" fmla="*/ 43 w 822"/>
                <a:gd name="T53" fmla="*/ 20 h 440"/>
                <a:gd name="T54" fmla="*/ 40 w 822"/>
                <a:gd name="T55" fmla="*/ 20 h 440"/>
                <a:gd name="T56" fmla="*/ 37 w 822"/>
                <a:gd name="T57" fmla="*/ 21 h 440"/>
                <a:gd name="T58" fmla="*/ 33 w 822"/>
                <a:gd name="T59" fmla="*/ 21 h 440"/>
                <a:gd name="T60" fmla="*/ 30 w 822"/>
                <a:gd name="T61" fmla="*/ 22 h 440"/>
                <a:gd name="T62" fmla="*/ 27 w 822"/>
                <a:gd name="T63" fmla="*/ 23 h 440"/>
                <a:gd name="T64" fmla="*/ 24 w 822"/>
                <a:gd name="T65" fmla="*/ 23 h 440"/>
                <a:gd name="T66" fmla="*/ 21 w 822"/>
                <a:gd name="T67" fmla="*/ 24 h 440"/>
                <a:gd name="T68" fmla="*/ 18 w 822"/>
                <a:gd name="T69" fmla="*/ 24 h 440"/>
                <a:gd name="T70" fmla="*/ 14 w 822"/>
                <a:gd name="T71" fmla="*/ 25 h 440"/>
                <a:gd name="T72" fmla="*/ 11 w 822"/>
                <a:gd name="T73" fmla="*/ 26 h 440"/>
                <a:gd name="T74" fmla="*/ 8 w 822"/>
                <a:gd name="T75" fmla="*/ 26 h 440"/>
                <a:gd name="T76" fmla="*/ 5 w 822"/>
                <a:gd name="T77" fmla="*/ 27 h 440"/>
                <a:gd name="T78" fmla="*/ 2 w 822"/>
                <a:gd name="T79" fmla="*/ 27 h 440"/>
                <a:gd name="T80" fmla="*/ 0 w 822"/>
                <a:gd name="T81" fmla="*/ 26 h 440"/>
                <a:gd name="T82" fmla="*/ 1 w 822"/>
                <a:gd name="T83" fmla="*/ 23 h 440"/>
                <a:gd name="T84" fmla="*/ 1 w 822"/>
                <a:gd name="T85" fmla="*/ 20 h 440"/>
                <a:gd name="T86" fmla="*/ 1 w 822"/>
                <a:gd name="T87" fmla="*/ 17 h 440"/>
                <a:gd name="T88" fmla="*/ 1 w 822"/>
                <a:gd name="T89" fmla="*/ 14 h 440"/>
                <a:gd name="T90" fmla="*/ 0 w 822"/>
                <a:gd name="T91" fmla="*/ 11 h 440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440">
                  <a:moveTo>
                    <a:pt x="0" y="162"/>
                  </a:moveTo>
                  <a:lnTo>
                    <a:pt x="24" y="157"/>
                  </a:lnTo>
                  <a:lnTo>
                    <a:pt x="49" y="152"/>
                  </a:lnTo>
                  <a:lnTo>
                    <a:pt x="73" y="147"/>
                  </a:lnTo>
                  <a:lnTo>
                    <a:pt x="97" y="142"/>
                  </a:lnTo>
                  <a:lnTo>
                    <a:pt x="122" y="137"/>
                  </a:lnTo>
                  <a:lnTo>
                    <a:pt x="146" y="132"/>
                  </a:lnTo>
                  <a:lnTo>
                    <a:pt x="172" y="127"/>
                  </a:lnTo>
                  <a:lnTo>
                    <a:pt x="196" y="121"/>
                  </a:lnTo>
                  <a:lnTo>
                    <a:pt x="221" y="116"/>
                  </a:lnTo>
                  <a:lnTo>
                    <a:pt x="245" y="111"/>
                  </a:lnTo>
                  <a:lnTo>
                    <a:pt x="269" y="106"/>
                  </a:lnTo>
                  <a:lnTo>
                    <a:pt x="294" y="101"/>
                  </a:lnTo>
                  <a:lnTo>
                    <a:pt x="318" y="96"/>
                  </a:lnTo>
                  <a:lnTo>
                    <a:pt x="343" y="91"/>
                  </a:lnTo>
                  <a:lnTo>
                    <a:pt x="367" y="86"/>
                  </a:lnTo>
                  <a:lnTo>
                    <a:pt x="392" y="81"/>
                  </a:lnTo>
                  <a:lnTo>
                    <a:pt x="416" y="77"/>
                  </a:lnTo>
                  <a:lnTo>
                    <a:pt x="440" y="72"/>
                  </a:lnTo>
                  <a:lnTo>
                    <a:pt x="465" y="66"/>
                  </a:lnTo>
                  <a:lnTo>
                    <a:pt x="488" y="61"/>
                  </a:lnTo>
                  <a:lnTo>
                    <a:pt x="513" y="56"/>
                  </a:lnTo>
                  <a:lnTo>
                    <a:pt x="537" y="51"/>
                  </a:lnTo>
                  <a:lnTo>
                    <a:pt x="562" y="46"/>
                  </a:lnTo>
                  <a:lnTo>
                    <a:pt x="586" y="41"/>
                  </a:lnTo>
                  <a:lnTo>
                    <a:pt x="610" y="36"/>
                  </a:lnTo>
                  <a:lnTo>
                    <a:pt x="635" y="31"/>
                  </a:lnTo>
                  <a:lnTo>
                    <a:pt x="659" y="26"/>
                  </a:lnTo>
                  <a:lnTo>
                    <a:pt x="684" y="21"/>
                  </a:lnTo>
                  <a:lnTo>
                    <a:pt x="708" y="16"/>
                  </a:lnTo>
                  <a:lnTo>
                    <a:pt x="731" y="10"/>
                  </a:lnTo>
                  <a:lnTo>
                    <a:pt x="756" y="5"/>
                  </a:lnTo>
                  <a:lnTo>
                    <a:pt x="780" y="0"/>
                  </a:lnTo>
                  <a:lnTo>
                    <a:pt x="786" y="10"/>
                  </a:lnTo>
                  <a:lnTo>
                    <a:pt x="794" y="22"/>
                  </a:lnTo>
                  <a:lnTo>
                    <a:pt x="800" y="32"/>
                  </a:lnTo>
                  <a:lnTo>
                    <a:pt x="806" y="42"/>
                  </a:lnTo>
                  <a:lnTo>
                    <a:pt x="809" y="65"/>
                  </a:lnTo>
                  <a:lnTo>
                    <a:pt x="812" y="89"/>
                  </a:lnTo>
                  <a:lnTo>
                    <a:pt x="814" y="113"/>
                  </a:lnTo>
                  <a:lnTo>
                    <a:pt x="817" y="137"/>
                  </a:lnTo>
                  <a:lnTo>
                    <a:pt x="818" y="155"/>
                  </a:lnTo>
                  <a:lnTo>
                    <a:pt x="820" y="173"/>
                  </a:lnTo>
                  <a:lnTo>
                    <a:pt x="821" y="192"/>
                  </a:lnTo>
                  <a:lnTo>
                    <a:pt x="822" y="210"/>
                  </a:lnTo>
                  <a:lnTo>
                    <a:pt x="818" y="230"/>
                  </a:lnTo>
                  <a:lnTo>
                    <a:pt x="815" y="250"/>
                  </a:lnTo>
                  <a:lnTo>
                    <a:pt x="811" y="269"/>
                  </a:lnTo>
                  <a:lnTo>
                    <a:pt x="808" y="289"/>
                  </a:lnTo>
                  <a:lnTo>
                    <a:pt x="782" y="294"/>
                  </a:lnTo>
                  <a:lnTo>
                    <a:pt x="758" y="298"/>
                  </a:lnTo>
                  <a:lnTo>
                    <a:pt x="732" y="303"/>
                  </a:lnTo>
                  <a:lnTo>
                    <a:pt x="707" y="307"/>
                  </a:lnTo>
                  <a:lnTo>
                    <a:pt x="683" y="312"/>
                  </a:lnTo>
                  <a:lnTo>
                    <a:pt x="657" y="317"/>
                  </a:lnTo>
                  <a:lnTo>
                    <a:pt x="632" y="321"/>
                  </a:lnTo>
                  <a:lnTo>
                    <a:pt x="606" y="326"/>
                  </a:lnTo>
                  <a:lnTo>
                    <a:pt x="581" y="331"/>
                  </a:lnTo>
                  <a:lnTo>
                    <a:pt x="556" y="335"/>
                  </a:lnTo>
                  <a:lnTo>
                    <a:pt x="531" y="341"/>
                  </a:lnTo>
                  <a:lnTo>
                    <a:pt x="506" y="345"/>
                  </a:lnTo>
                  <a:lnTo>
                    <a:pt x="480" y="350"/>
                  </a:lnTo>
                  <a:lnTo>
                    <a:pt x="455" y="355"/>
                  </a:lnTo>
                  <a:lnTo>
                    <a:pt x="430" y="359"/>
                  </a:lnTo>
                  <a:lnTo>
                    <a:pt x="405" y="364"/>
                  </a:lnTo>
                  <a:lnTo>
                    <a:pt x="379" y="369"/>
                  </a:lnTo>
                  <a:lnTo>
                    <a:pt x="354" y="373"/>
                  </a:lnTo>
                  <a:lnTo>
                    <a:pt x="328" y="378"/>
                  </a:lnTo>
                  <a:lnTo>
                    <a:pt x="303" y="383"/>
                  </a:lnTo>
                  <a:lnTo>
                    <a:pt x="278" y="387"/>
                  </a:lnTo>
                  <a:lnTo>
                    <a:pt x="253" y="393"/>
                  </a:lnTo>
                  <a:lnTo>
                    <a:pt x="228" y="398"/>
                  </a:lnTo>
                  <a:lnTo>
                    <a:pt x="202" y="403"/>
                  </a:lnTo>
                  <a:lnTo>
                    <a:pt x="177" y="407"/>
                  </a:lnTo>
                  <a:lnTo>
                    <a:pt x="151" y="412"/>
                  </a:lnTo>
                  <a:lnTo>
                    <a:pt x="126" y="417"/>
                  </a:lnTo>
                  <a:lnTo>
                    <a:pt x="100" y="421"/>
                  </a:lnTo>
                  <a:lnTo>
                    <a:pt x="76" y="426"/>
                  </a:lnTo>
                  <a:lnTo>
                    <a:pt x="51" y="431"/>
                  </a:lnTo>
                  <a:lnTo>
                    <a:pt x="25" y="435"/>
                  </a:lnTo>
                  <a:lnTo>
                    <a:pt x="0" y="440"/>
                  </a:lnTo>
                  <a:lnTo>
                    <a:pt x="4" y="416"/>
                  </a:lnTo>
                  <a:lnTo>
                    <a:pt x="8" y="391"/>
                  </a:lnTo>
                  <a:lnTo>
                    <a:pt x="11" y="366"/>
                  </a:lnTo>
                  <a:lnTo>
                    <a:pt x="15" y="341"/>
                  </a:lnTo>
                  <a:lnTo>
                    <a:pt x="14" y="315"/>
                  </a:lnTo>
                  <a:lnTo>
                    <a:pt x="14" y="289"/>
                  </a:lnTo>
                  <a:lnTo>
                    <a:pt x="13" y="263"/>
                  </a:lnTo>
                  <a:lnTo>
                    <a:pt x="12" y="237"/>
                  </a:lnTo>
                  <a:lnTo>
                    <a:pt x="9" y="218"/>
                  </a:lnTo>
                  <a:lnTo>
                    <a:pt x="6" y="199"/>
                  </a:lnTo>
                  <a:lnTo>
                    <a:pt x="3" y="181"/>
                  </a:lnTo>
                  <a:lnTo>
                    <a:pt x="0" y="162"/>
                  </a:lnTo>
                  <a:close/>
                </a:path>
              </a:pathLst>
            </a:custGeom>
            <a:solidFill>
              <a:srgbClr val="A05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8" name="Freeform 181">
              <a:extLst>
                <a:ext uri="{FF2B5EF4-FFF2-40B4-BE49-F238E27FC236}">
                  <a16:creationId xmlns:a16="http://schemas.microsoft.com/office/drawing/2014/main" id="{8B1CBC81-8C4C-44A8-814F-9126285672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6"/>
              <a:ext cx="206" cy="105"/>
            </a:xfrm>
            <a:custGeom>
              <a:avLst/>
              <a:gdLst>
                <a:gd name="T0" fmla="*/ 2 w 823"/>
                <a:gd name="T1" fmla="*/ 10 h 417"/>
                <a:gd name="T2" fmla="*/ 5 w 823"/>
                <a:gd name="T3" fmla="*/ 9 h 417"/>
                <a:gd name="T4" fmla="*/ 8 w 823"/>
                <a:gd name="T5" fmla="*/ 9 h 417"/>
                <a:gd name="T6" fmla="*/ 11 w 823"/>
                <a:gd name="T7" fmla="*/ 8 h 417"/>
                <a:gd name="T8" fmla="*/ 14 w 823"/>
                <a:gd name="T9" fmla="*/ 7 h 417"/>
                <a:gd name="T10" fmla="*/ 17 w 823"/>
                <a:gd name="T11" fmla="*/ 7 h 417"/>
                <a:gd name="T12" fmla="*/ 20 w 823"/>
                <a:gd name="T13" fmla="*/ 6 h 417"/>
                <a:gd name="T14" fmla="*/ 23 w 823"/>
                <a:gd name="T15" fmla="*/ 6 h 417"/>
                <a:gd name="T16" fmla="*/ 26 w 823"/>
                <a:gd name="T17" fmla="*/ 5 h 417"/>
                <a:gd name="T18" fmla="*/ 29 w 823"/>
                <a:gd name="T19" fmla="*/ 4 h 417"/>
                <a:gd name="T20" fmla="*/ 32 w 823"/>
                <a:gd name="T21" fmla="*/ 4 h 417"/>
                <a:gd name="T22" fmla="*/ 35 w 823"/>
                <a:gd name="T23" fmla="*/ 3 h 417"/>
                <a:gd name="T24" fmla="*/ 38 w 823"/>
                <a:gd name="T25" fmla="*/ 2 h 417"/>
                <a:gd name="T26" fmla="*/ 42 w 823"/>
                <a:gd name="T27" fmla="*/ 2 h 417"/>
                <a:gd name="T28" fmla="*/ 45 w 823"/>
                <a:gd name="T29" fmla="*/ 1 h 417"/>
                <a:gd name="T30" fmla="*/ 48 w 823"/>
                <a:gd name="T31" fmla="*/ 1 h 417"/>
                <a:gd name="T32" fmla="*/ 49 w 823"/>
                <a:gd name="T33" fmla="*/ 1 h 417"/>
                <a:gd name="T34" fmla="*/ 50 w 823"/>
                <a:gd name="T35" fmla="*/ 2 h 417"/>
                <a:gd name="T36" fmla="*/ 51 w 823"/>
                <a:gd name="T37" fmla="*/ 4 h 417"/>
                <a:gd name="T38" fmla="*/ 51 w 823"/>
                <a:gd name="T39" fmla="*/ 7 h 417"/>
                <a:gd name="T40" fmla="*/ 51 w 823"/>
                <a:gd name="T41" fmla="*/ 9 h 417"/>
                <a:gd name="T42" fmla="*/ 51 w 823"/>
                <a:gd name="T43" fmla="*/ 11 h 417"/>
                <a:gd name="T44" fmla="*/ 51 w 823"/>
                <a:gd name="T45" fmla="*/ 13 h 417"/>
                <a:gd name="T46" fmla="*/ 51 w 823"/>
                <a:gd name="T47" fmla="*/ 16 h 417"/>
                <a:gd name="T48" fmla="*/ 49 w 823"/>
                <a:gd name="T49" fmla="*/ 17 h 417"/>
                <a:gd name="T50" fmla="*/ 46 w 823"/>
                <a:gd name="T51" fmla="*/ 18 h 417"/>
                <a:gd name="T52" fmla="*/ 43 w 823"/>
                <a:gd name="T53" fmla="*/ 18 h 417"/>
                <a:gd name="T54" fmla="*/ 40 w 823"/>
                <a:gd name="T55" fmla="*/ 19 h 417"/>
                <a:gd name="T56" fmla="*/ 37 w 823"/>
                <a:gd name="T57" fmla="*/ 19 h 417"/>
                <a:gd name="T58" fmla="*/ 33 w 823"/>
                <a:gd name="T59" fmla="*/ 20 h 417"/>
                <a:gd name="T60" fmla="*/ 30 w 823"/>
                <a:gd name="T61" fmla="*/ 21 h 417"/>
                <a:gd name="T62" fmla="*/ 27 w 823"/>
                <a:gd name="T63" fmla="*/ 21 h 417"/>
                <a:gd name="T64" fmla="*/ 24 w 823"/>
                <a:gd name="T65" fmla="*/ 22 h 417"/>
                <a:gd name="T66" fmla="*/ 21 w 823"/>
                <a:gd name="T67" fmla="*/ 22 h 417"/>
                <a:gd name="T68" fmla="*/ 18 w 823"/>
                <a:gd name="T69" fmla="*/ 23 h 417"/>
                <a:gd name="T70" fmla="*/ 14 w 823"/>
                <a:gd name="T71" fmla="*/ 24 h 417"/>
                <a:gd name="T72" fmla="*/ 11 w 823"/>
                <a:gd name="T73" fmla="*/ 24 h 417"/>
                <a:gd name="T74" fmla="*/ 8 w 823"/>
                <a:gd name="T75" fmla="*/ 25 h 417"/>
                <a:gd name="T76" fmla="*/ 5 w 823"/>
                <a:gd name="T77" fmla="*/ 25 h 417"/>
                <a:gd name="T78" fmla="*/ 2 w 823"/>
                <a:gd name="T79" fmla="*/ 26 h 417"/>
                <a:gd name="T80" fmla="*/ 0 w 823"/>
                <a:gd name="T81" fmla="*/ 25 h 417"/>
                <a:gd name="T82" fmla="*/ 1 w 823"/>
                <a:gd name="T83" fmla="*/ 22 h 417"/>
                <a:gd name="T84" fmla="*/ 1 w 823"/>
                <a:gd name="T85" fmla="*/ 19 h 417"/>
                <a:gd name="T86" fmla="*/ 1 w 823"/>
                <a:gd name="T87" fmla="*/ 16 h 417"/>
                <a:gd name="T88" fmla="*/ 1 w 823"/>
                <a:gd name="T89" fmla="*/ 14 h 417"/>
                <a:gd name="T90" fmla="*/ 0 w 823"/>
                <a:gd name="T91" fmla="*/ 11 h 4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417">
                  <a:moveTo>
                    <a:pt x="2" y="161"/>
                  </a:moveTo>
                  <a:lnTo>
                    <a:pt x="26" y="156"/>
                  </a:lnTo>
                  <a:lnTo>
                    <a:pt x="51" y="151"/>
                  </a:lnTo>
                  <a:lnTo>
                    <a:pt x="75" y="146"/>
                  </a:lnTo>
                  <a:lnTo>
                    <a:pt x="99" y="141"/>
                  </a:lnTo>
                  <a:lnTo>
                    <a:pt x="124" y="136"/>
                  </a:lnTo>
                  <a:lnTo>
                    <a:pt x="149" y="131"/>
                  </a:lnTo>
                  <a:lnTo>
                    <a:pt x="174" y="126"/>
                  </a:lnTo>
                  <a:lnTo>
                    <a:pt x="198" y="121"/>
                  </a:lnTo>
                  <a:lnTo>
                    <a:pt x="223" y="116"/>
                  </a:lnTo>
                  <a:lnTo>
                    <a:pt x="247" y="112"/>
                  </a:lnTo>
                  <a:lnTo>
                    <a:pt x="271" y="106"/>
                  </a:lnTo>
                  <a:lnTo>
                    <a:pt x="296" y="101"/>
                  </a:lnTo>
                  <a:lnTo>
                    <a:pt x="320" y="96"/>
                  </a:lnTo>
                  <a:lnTo>
                    <a:pt x="345" y="91"/>
                  </a:lnTo>
                  <a:lnTo>
                    <a:pt x="369" y="86"/>
                  </a:lnTo>
                  <a:lnTo>
                    <a:pt x="394" y="81"/>
                  </a:lnTo>
                  <a:lnTo>
                    <a:pt x="418" y="76"/>
                  </a:lnTo>
                  <a:lnTo>
                    <a:pt x="442" y="71"/>
                  </a:lnTo>
                  <a:lnTo>
                    <a:pt x="467" y="66"/>
                  </a:lnTo>
                  <a:lnTo>
                    <a:pt x="491" y="61"/>
                  </a:lnTo>
                  <a:lnTo>
                    <a:pt x="516" y="55"/>
                  </a:lnTo>
                  <a:lnTo>
                    <a:pt x="540" y="50"/>
                  </a:lnTo>
                  <a:lnTo>
                    <a:pt x="565" y="46"/>
                  </a:lnTo>
                  <a:lnTo>
                    <a:pt x="589" y="41"/>
                  </a:lnTo>
                  <a:lnTo>
                    <a:pt x="613" y="36"/>
                  </a:lnTo>
                  <a:lnTo>
                    <a:pt x="638" y="31"/>
                  </a:lnTo>
                  <a:lnTo>
                    <a:pt x="662" y="26"/>
                  </a:lnTo>
                  <a:lnTo>
                    <a:pt x="687" y="21"/>
                  </a:lnTo>
                  <a:lnTo>
                    <a:pt x="711" y="16"/>
                  </a:lnTo>
                  <a:lnTo>
                    <a:pt x="736" y="11"/>
                  </a:lnTo>
                  <a:lnTo>
                    <a:pt x="760" y="6"/>
                  </a:lnTo>
                  <a:lnTo>
                    <a:pt x="784" y="0"/>
                  </a:lnTo>
                  <a:lnTo>
                    <a:pt x="789" y="10"/>
                  </a:lnTo>
                  <a:lnTo>
                    <a:pt x="796" y="19"/>
                  </a:lnTo>
                  <a:lnTo>
                    <a:pt x="802" y="28"/>
                  </a:lnTo>
                  <a:lnTo>
                    <a:pt x="808" y="36"/>
                  </a:lnTo>
                  <a:lnTo>
                    <a:pt x="810" y="59"/>
                  </a:lnTo>
                  <a:lnTo>
                    <a:pt x="813" y="82"/>
                  </a:lnTo>
                  <a:lnTo>
                    <a:pt x="815" y="104"/>
                  </a:lnTo>
                  <a:lnTo>
                    <a:pt x="817" y="128"/>
                  </a:lnTo>
                  <a:lnTo>
                    <a:pt x="818" y="144"/>
                  </a:lnTo>
                  <a:lnTo>
                    <a:pt x="819" y="159"/>
                  </a:lnTo>
                  <a:lnTo>
                    <a:pt x="821" y="176"/>
                  </a:lnTo>
                  <a:lnTo>
                    <a:pt x="823" y="192"/>
                  </a:lnTo>
                  <a:lnTo>
                    <a:pt x="819" y="209"/>
                  </a:lnTo>
                  <a:lnTo>
                    <a:pt x="815" y="228"/>
                  </a:lnTo>
                  <a:lnTo>
                    <a:pt x="812" y="246"/>
                  </a:lnTo>
                  <a:lnTo>
                    <a:pt x="808" y="263"/>
                  </a:lnTo>
                  <a:lnTo>
                    <a:pt x="782" y="268"/>
                  </a:lnTo>
                  <a:lnTo>
                    <a:pt x="758" y="273"/>
                  </a:lnTo>
                  <a:lnTo>
                    <a:pt x="732" y="278"/>
                  </a:lnTo>
                  <a:lnTo>
                    <a:pt x="707" y="282"/>
                  </a:lnTo>
                  <a:lnTo>
                    <a:pt x="683" y="287"/>
                  </a:lnTo>
                  <a:lnTo>
                    <a:pt x="657" y="292"/>
                  </a:lnTo>
                  <a:lnTo>
                    <a:pt x="632" y="296"/>
                  </a:lnTo>
                  <a:lnTo>
                    <a:pt x="606" y="301"/>
                  </a:lnTo>
                  <a:lnTo>
                    <a:pt x="582" y="306"/>
                  </a:lnTo>
                  <a:lnTo>
                    <a:pt x="556" y="310"/>
                  </a:lnTo>
                  <a:lnTo>
                    <a:pt x="531" y="315"/>
                  </a:lnTo>
                  <a:lnTo>
                    <a:pt x="506" y="320"/>
                  </a:lnTo>
                  <a:lnTo>
                    <a:pt x="481" y="326"/>
                  </a:lnTo>
                  <a:lnTo>
                    <a:pt x="456" y="330"/>
                  </a:lnTo>
                  <a:lnTo>
                    <a:pt x="430" y="335"/>
                  </a:lnTo>
                  <a:lnTo>
                    <a:pt x="405" y="340"/>
                  </a:lnTo>
                  <a:lnTo>
                    <a:pt x="379" y="344"/>
                  </a:lnTo>
                  <a:lnTo>
                    <a:pt x="354" y="349"/>
                  </a:lnTo>
                  <a:lnTo>
                    <a:pt x="329" y="354"/>
                  </a:lnTo>
                  <a:lnTo>
                    <a:pt x="304" y="359"/>
                  </a:lnTo>
                  <a:lnTo>
                    <a:pt x="279" y="363"/>
                  </a:lnTo>
                  <a:lnTo>
                    <a:pt x="253" y="368"/>
                  </a:lnTo>
                  <a:lnTo>
                    <a:pt x="228" y="373"/>
                  </a:lnTo>
                  <a:lnTo>
                    <a:pt x="202" y="379"/>
                  </a:lnTo>
                  <a:lnTo>
                    <a:pt x="177" y="384"/>
                  </a:lnTo>
                  <a:lnTo>
                    <a:pt x="152" y="388"/>
                  </a:lnTo>
                  <a:lnTo>
                    <a:pt x="127" y="393"/>
                  </a:lnTo>
                  <a:lnTo>
                    <a:pt x="101" y="398"/>
                  </a:lnTo>
                  <a:lnTo>
                    <a:pt x="76" y="403"/>
                  </a:lnTo>
                  <a:lnTo>
                    <a:pt x="51" y="407"/>
                  </a:lnTo>
                  <a:lnTo>
                    <a:pt x="25" y="412"/>
                  </a:lnTo>
                  <a:lnTo>
                    <a:pt x="0" y="417"/>
                  </a:lnTo>
                  <a:lnTo>
                    <a:pt x="4" y="394"/>
                  </a:lnTo>
                  <a:lnTo>
                    <a:pt x="8" y="370"/>
                  </a:lnTo>
                  <a:lnTo>
                    <a:pt x="12" y="348"/>
                  </a:lnTo>
                  <a:lnTo>
                    <a:pt x="16" y="325"/>
                  </a:lnTo>
                  <a:lnTo>
                    <a:pt x="15" y="300"/>
                  </a:lnTo>
                  <a:lnTo>
                    <a:pt x="15" y="278"/>
                  </a:lnTo>
                  <a:lnTo>
                    <a:pt x="14" y="254"/>
                  </a:lnTo>
                  <a:lnTo>
                    <a:pt x="13" y="231"/>
                  </a:lnTo>
                  <a:lnTo>
                    <a:pt x="10" y="213"/>
                  </a:lnTo>
                  <a:lnTo>
                    <a:pt x="8" y="196"/>
                  </a:lnTo>
                  <a:lnTo>
                    <a:pt x="5" y="179"/>
                  </a:lnTo>
                  <a:lnTo>
                    <a:pt x="2" y="161"/>
                  </a:lnTo>
                  <a:close/>
                </a:path>
              </a:pathLst>
            </a:custGeom>
            <a:solidFill>
              <a:srgbClr val="A35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Freeform 182">
              <a:extLst>
                <a:ext uri="{FF2B5EF4-FFF2-40B4-BE49-F238E27FC236}">
                  <a16:creationId xmlns:a16="http://schemas.microsoft.com/office/drawing/2014/main" id="{A95318CB-68D5-4E1A-BF0B-E8361F82C3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399"/>
              <a:ext cx="206" cy="99"/>
            </a:xfrm>
            <a:custGeom>
              <a:avLst/>
              <a:gdLst>
                <a:gd name="T0" fmla="*/ 2 w 823"/>
                <a:gd name="T1" fmla="*/ 10 h 394"/>
                <a:gd name="T2" fmla="*/ 5 w 823"/>
                <a:gd name="T3" fmla="*/ 9 h 394"/>
                <a:gd name="T4" fmla="*/ 8 w 823"/>
                <a:gd name="T5" fmla="*/ 9 h 394"/>
                <a:gd name="T6" fmla="*/ 11 w 823"/>
                <a:gd name="T7" fmla="*/ 8 h 394"/>
                <a:gd name="T8" fmla="*/ 14 w 823"/>
                <a:gd name="T9" fmla="*/ 7 h 394"/>
                <a:gd name="T10" fmla="*/ 17 w 823"/>
                <a:gd name="T11" fmla="*/ 7 h 394"/>
                <a:gd name="T12" fmla="*/ 20 w 823"/>
                <a:gd name="T13" fmla="*/ 6 h 394"/>
                <a:gd name="T14" fmla="*/ 23 w 823"/>
                <a:gd name="T15" fmla="*/ 5 h 394"/>
                <a:gd name="T16" fmla="*/ 26 w 823"/>
                <a:gd name="T17" fmla="*/ 5 h 394"/>
                <a:gd name="T18" fmla="*/ 29 w 823"/>
                <a:gd name="T19" fmla="*/ 4 h 394"/>
                <a:gd name="T20" fmla="*/ 33 w 823"/>
                <a:gd name="T21" fmla="*/ 4 h 394"/>
                <a:gd name="T22" fmla="*/ 36 w 823"/>
                <a:gd name="T23" fmla="*/ 3 h 394"/>
                <a:gd name="T24" fmla="*/ 39 w 823"/>
                <a:gd name="T25" fmla="*/ 2 h 394"/>
                <a:gd name="T26" fmla="*/ 42 w 823"/>
                <a:gd name="T27" fmla="*/ 2 h 394"/>
                <a:gd name="T28" fmla="*/ 45 w 823"/>
                <a:gd name="T29" fmla="*/ 1 h 394"/>
                <a:gd name="T30" fmla="*/ 48 w 823"/>
                <a:gd name="T31" fmla="*/ 0 h 394"/>
                <a:gd name="T32" fmla="*/ 50 w 823"/>
                <a:gd name="T33" fmla="*/ 1 h 394"/>
                <a:gd name="T34" fmla="*/ 50 w 823"/>
                <a:gd name="T35" fmla="*/ 2 h 394"/>
                <a:gd name="T36" fmla="*/ 51 w 823"/>
                <a:gd name="T37" fmla="*/ 4 h 394"/>
                <a:gd name="T38" fmla="*/ 51 w 823"/>
                <a:gd name="T39" fmla="*/ 6 h 394"/>
                <a:gd name="T40" fmla="*/ 51 w 823"/>
                <a:gd name="T41" fmla="*/ 8 h 394"/>
                <a:gd name="T42" fmla="*/ 51 w 823"/>
                <a:gd name="T43" fmla="*/ 10 h 394"/>
                <a:gd name="T44" fmla="*/ 51 w 823"/>
                <a:gd name="T45" fmla="*/ 12 h 394"/>
                <a:gd name="T46" fmla="*/ 51 w 823"/>
                <a:gd name="T47" fmla="*/ 14 h 394"/>
                <a:gd name="T48" fmla="*/ 49 w 823"/>
                <a:gd name="T49" fmla="*/ 15 h 394"/>
                <a:gd name="T50" fmla="*/ 46 w 823"/>
                <a:gd name="T51" fmla="*/ 16 h 394"/>
                <a:gd name="T52" fmla="*/ 43 w 823"/>
                <a:gd name="T53" fmla="*/ 17 h 394"/>
                <a:gd name="T54" fmla="*/ 40 w 823"/>
                <a:gd name="T55" fmla="*/ 17 h 394"/>
                <a:gd name="T56" fmla="*/ 36 w 823"/>
                <a:gd name="T57" fmla="*/ 18 h 394"/>
                <a:gd name="T58" fmla="*/ 33 w 823"/>
                <a:gd name="T59" fmla="*/ 18 h 394"/>
                <a:gd name="T60" fmla="*/ 30 w 823"/>
                <a:gd name="T61" fmla="*/ 19 h 394"/>
                <a:gd name="T62" fmla="*/ 27 w 823"/>
                <a:gd name="T63" fmla="*/ 20 h 394"/>
                <a:gd name="T64" fmla="*/ 24 w 823"/>
                <a:gd name="T65" fmla="*/ 20 h 394"/>
                <a:gd name="T66" fmla="*/ 21 w 823"/>
                <a:gd name="T67" fmla="*/ 21 h 394"/>
                <a:gd name="T68" fmla="*/ 18 w 823"/>
                <a:gd name="T69" fmla="*/ 21 h 394"/>
                <a:gd name="T70" fmla="*/ 14 w 823"/>
                <a:gd name="T71" fmla="*/ 22 h 394"/>
                <a:gd name="T72" fmla="*/ 11 w 823"/>
                <a:gd name="T73" fmla="*/ 23 h 394"/>
                <a:gd name="T74" fmla="*/ 8 w 823"/>
                <a:gd name="T75" fmla="*/ 23 h 394"/>
                <a:gd name="T76" fmla="*/ 5 w 823"/>
                <a:gd name="T77" fmla="*/ 24 h 394"/>
                <a:gd name="T78" fmla="*/ 2 w 823"/>
                <a:gd name="T79" fmla="*/ 25 h 394"/>
                <a:gd name="T80" fmla="*/ 0 w 823"/>
                <a:gd name="T81" fmla="*/ 24 h 394"/>
                <a:gd name="T82" fmla="*/ 1 w 823"/>
                <a:gd name="T83" fmla="*/ 21 h 394"/>
                <a:gd name="T84" fmla="*/ 1 w 823"/>
                <a:gd name="T85" fmla="*/ 18 h 394"/>
                <a:gd name="T86" fmla="*/ 1 w 823"/>
                <a:gd name="T87" fmla="*/ 16 h 394"/>
                <a:gd name="T88" fmla="*/ 1 w 823"/>
                <a:gd name="T89" fmla="*/ 13 h 394"/>
                <a:gd name="T90" fmla="*/ 0 w 823"/>
                <a:gd name="T91" fmla="*/ 11 h 394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94">
                  <a:moveTo>
                    <a:pt x="2" y="161"/>
                  </a:moveTo>
                  <a:lnTo>
                    <a:pt x="26" y="156"/>
                  </a:lnTo>
                  <a:lnTo>
                    <a:pt x="51" y="150"/>
                  </a:lnTo>
                  <a:lnTo>
                    <a:pt x="76" y="145"/>
                  </a:lnTo>
                  <a:lnTo>
                    <a:pt x="100" y="140"/>
                  </a:lnTo>
                  <a:lnTo>
                    <a:pt x="125" y="136"/>
                  </a:lnTo>
                  <a:lnTo>
                    <a:pt x="149" y="131"/>
                  </a:lnTo>
                  <a:lnTo>
                    <a:pt x="174" y="126"/>
                  </a:lnTo>
                  <a:lnTo>
                    <a:pt x="198" y="121"/>
                  </a:lnTo>
                  <a:lnTo>
                    <a:pt x="224" y="116"/>
                  </a:lnTo>
                  <a:lnTo>
                    <a:pt x="248" y="111"/>
                  </a:lnTo>
                  <a:lnTo>
                    <a:pt x="272" y="106"/>
                  </a:lnTo>
                  <a:lnTo>
                    <a:pt x="297" y="101"/>
                  </a:lnTo>
                  <a:lnTo>
                    <a:pt x="321" y="95"/>
                  </a:lnTo>
                  <a:lnTo>
                    <a:pt x="346" y="90"/>
                  </a:lnTo>
                  <a:lnTo>
                    <a:pt x="371" y="85"/>
                  </a:lnTo>
                  <a:lnTo>
                    <a:pt x="396" y="80"/>
                  </a:lnTo>
                  <a:lnTo>
                    <a:pt x="420" y="75"/>
                  </a:lnTo>
                  <a:lnTo>
                    <a:pt x="444" y="70"/>
                  </a:lnTo>
                  <a:lnTo>
                    <a:pt x="469" y="66"/>
                  </a:lnTo>
                  <a:lnTo>
                    <a:pt x="493" y="61"/>
                  </a:lnTo>
                  <a:lnTo>
                    <a:pt x="518" y="56"/>
                  </a:lnTo>
                  <a:lnTo>
                    <a:pt x="542" y="51"/>
                  </a:lnTo>
                  <a:lnTo>
                    <a:pt x="568" y="46"/>
                  </a:lnTo>
                  <a:lnTo>
                    <a:pt x="592" y="40"/>
                  </a:lnTo>
                  <a:lnTo>
                    <a:pt x="616" y="35"/>
                  </a:lnTo>
                  <a:lnTo>
                    <a:pt x="641" y="30"/>
                  </a:lnTo>
                  <a:lnTo>
                    <a:pt x="665" y="25"/>
                  </a:lnTo>
                  <a:lnTo>
                    <a:pt x="690" y="20"/>
                  </a:lnTo>
                  <a:lnTo>
                    <a:pt x="714" y="15"/>
                  </a:lnTo>
                  <a:lnTo>
                    <a:pt x="739" y="10"/>
                  </a:lnTo>
                  <a:lnTo>
                    <a:pt x="763" y="5"/>
                  </a:lnTo>
                  <a:lnTo>
                    <a:pt x="787" y="0"/>
                  </a:lnTo>
                  <a:lnTo>
                    <a:pt x="793" y="8"/>
                  </a:lnTo>
                  <a:lnTo>
                    <a:pt x="798" y="15"/>
                  </a:lnTo>
                  <a:lnTo>
                    <a:pt x="803" y="23"/>
                  </a:lnTo>
                  <a:lnTo>
                    <a:pt x="808" y="31"/>
                  </a:lnTo>
                  <a:lnTo>
                    <a:pt x="810" y="54"/>
                  </a:lnTo>
                  <a:lnTo>
                    <a:pt x="812" y="75"/>
                  </a:lnTo>
                  <a:lnTo>
                    <a:pt x="814" y="96"/>
                  </a:lnTo>
                  <a:lnTo>
                    <a:pt x="816" y="119"/>
                  </a:lnTo>
                  <a:lnTo>
                    <a:pt x="818" y="133"/>
                  </a:lnTo>
                  <a:lnTo>
                    <a:pt x="819" y="147"/>
                  </a:lnTo>
                  <a:lnTo>
                    <a:pt x="821" y="161"/>
                  </a:lnTo>
                  <a:lnTo>
                    <a:pt x="823" y="175"/>
                  </a:lnTo>
                  <a:lnTo>
                    <a:pt x="819" y="190"/>
                  </a:lnTo>
                  <a:lnTo>
                    <a:pt x="815" y="206"/>
                  </a:lnTo>
                  <a:lnTo>
                    <a:pt x="811" y="222"/>
                  </a:lnTo>
                  <a:lnTo>
                    <a:pt x="807" y="237"/>
                  </a:lnTo>
                  <a:lnTo>
                    <a:pt x="781" y="242"/>
                  </a:lnTo>
                  <a:lnTo>
                    <a:pt x="757" y="246"/>
                  </a:lnTo>
                  <a:lnTo>
                    <a:pt x="731" y="251"/>
                  </a:lnTo>
                  <a:lnTo>
                    <a:pt x="706" y="256"/>
                  </a:lnTo>
                  <a:lnTo>
                    <a:pt x="682" y="262"/>
                  </a:lnTo>
                  <a:lnTo>
                    <a:pt x="656" y="266"/>
                  </a:lnTo>
                  <a:lnTo>
                    <a:pt x="631" y="271"/>
                  </a:lnTo>
                  <a:lnTo>
                    <a:pt x="605" y="276"/>
                  </a:lnTo>
                  <a:lnTo>
                    <a:pt x="581" y="281"/>
                  </a:lnTo>
                  <a:lnTo>
                    <a:pt x="555" y="285"/>
                  </a:lnTo>
                  <a:lnTo>
                    <a:pt x="530" y="290"/>
                  </a:lnTo>
                  <a:lnTo>
                    <a:pt x="505" y="295"/>
                  </a:lnTo>
                  <a:lnTo>
                    <a:pt x="480" y="300"/>
                  </a:lnTo>
                  <a:lnTo>
                    <a:pt x="455" y="305"/>
                  </a:lnTo>
                  <a:lnTo>
                    <a:pt x="429" y="309"/>
                  </a:lnTo>
                  <a:lnTo>
                    <a:pt x="404" y="315"/>
                  </a:lnTo>
                  <a:lnTo>
                    <a:pt x="378" y="320"/>
                  </a:lnTo>
                  <a:lnTo>
                    <a:pt x="354" y="325"/>
                  </a:lnTo>
                  <a:lnTo>
                    <a:pt x="328" y="330"/>
                  </a:lnTo>
                  <a:lnTo>
                    <a:pt x="303" y="335"/>
                  </a:lnTo>
                  <a:lnTo>
                    <a:pt x="278" y="339"/>
                  </a:lnTo>
                  <a:lnTo>
                    <a:pt x="252" y="344"/>
                  </a:lnTo>
                  <a:lnTo>
                    <a:pt x="228" y="349"/>
                  </a:lnTo>
                  <a:lnTo>
                    <a:pt x="202" y="354"/>
                  </a:lnTo>
                  <a:lnTo>
                    <a:pt x="177" y="359"/>
                  </a:lnTo>
                  <a:lnTo>
                    <a:pt x="151" y="364"/>
                  </a:lnTo>
                  <a:lnTo>
                    <a:pt x="126" y="370"/>
                  </a:lnTo>
                  <a:lnTo>
                    <a:pt x="100" y="375"/>
                  </a:lnTo>
                  <a:lnTo>
                    <a:pt x="76" y="379"/>
                  </a:lnTo>
                  <a:lnTo>
                    <a:pt x="51" y="384"/>
                  </a:lnTo>
                  <a:lnTo>
                    <a:pt x="25" y="389"/>
                  </a:lnTo>
                  <a:lnTo>
                    <a:pt x="0" y="394"/>
                  </a:lnTo>
                  <a:lnTo>
                    <a:pt x="4" y="373"/>
                  </a:lnTo>
                  <a:lnTo>
                    <a:pt x="8" y="351"/>
                  </a:lnTo>
                  <a:lnTo>
                    <a:pt x="12" y="330"/>
                  </a:lnTo>
                  <a:lnTo>
                    <a:pt x="16" y="308"/>
                  </a:lnTo>
                  <a:lnTo>
                    <a:pt x="15" y="287"/>
                  </a:lnTo>
                  <a:lnTo>
                    <a:pt x="15" y="266"/>
                  </a:lnTo>
                  <a:lnTo>
                    <a:pt x="14" y="245"/>
                  </a:lnTo>
                  <a:lnTo>
                    <a:pt x="13" y="224"/>
                  </a:lnTo>
                  <a:lnTo>
                    <a:pt x="11" y="208"/>
                  </a:lnTo>
                  <a:lnTo>
                    <a:pt x="8" y="192"/>
                  </a:lnTo>
                  <a:lnTo>
                    <a:pt x="5" y="177"/>
                  </a:lnTo>
                  <a:lnTo>
                    <a:pt x="2" y="161"/>
                  </a:lnTo>
                  <a:close/>
                </a:path>
              </a:pathLst>
            </a:custGeom>
            <a:solidFill>
              <a:srgbClr val="A85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0" name="Freeform 183">
              <a:extLst>
                <a:ext uri="{FF2B5EF4-FFF2-40B4-BE49-F238E27FC236}">
                  <a16:creationId xmlns:a16="http://schemas.microsoft.com/office/drawing/2014/main" id="{8911F334-4B23-4979-870B-FC3765C233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2"/>
              <a:ext cx="206" cy="93"/>
            </a:xfrm>
            <a:custGeom>
              <a:avLst/>
              <a:gdLst>
                <a:gd name="T0" fmla="*/ 2 w 822"/>
                <a:gd name="T1" fmla="*/ 10 h 371"/>
                <a:gd name="T2" fmla="*/ 5 w 822"/>
                <a:gd name="T3" fmla="*/ 9 h 371"/>
                <a:gd name="T4" fmla="*/ 8 w 822"/>
                <a:gd name="T5" fmla="*/ 9 h 371"/>
                <a:gd name="T6" fmla="*/ 11 w 822"/>
                <a:gd name="T7" fmla="*/ 8 h 371"/>
                <a:gd name="T8" fmla="*/ 14 w 822"/>
                <a:gd name="T9" fmla="*/ 7 h 371"/>
                <a:gd name="T10" fmla="*/ 17 w 822"/>
                <a:gd name="T11" fmla="*/ 7 h 371"/>
                <a:gd name="T12" fmla="*/ 20 w 822"/>
                <a:gd name="T13" fmla="*/ 6 h 371"/>
                <a:gd name="T14" fmla="*/ 23 w 822"/>
                <a:gd name="T15" fmla="*/ 5 h 371"/>
                <a:gd name="T16" fmla="*/ 27 w 822"/>
                <a:gd name="T17" fmla="*/ 5 h 371"/>
                <a:gd name="T18" fmla="*/ 30 w 822"/>
                <a:gd name="T19" fmla="*/ 4 h 371"/>
                <a:gd name="T20" fmla="*/ 33 w 822"/>
                <a:gd name="T21" fmla="*/ 4 h 371"/>
                <a:gd name="T22" fmla="*/ 36 w 822"/>
                <a:gd name="T23" fmla="*/ 3 h 371"/>
                <a:gd name="T24" fmla="*/ 39 w 822"/>
                <a:gd name="T25" fmla="*/ 2 h 371"/>
                <a:gd name="T26" fmla="*/ 42 w 822"/>
                <a:gd name="T27" fmla="*/ 2 h 371"/>
                <a:gd name="T28" fmla="*/ 45 w 822"/>
                <a:gd name="T29" fmla="*/ 1 h 371"/>
                <a:gd name="T30" fmla="*/ 48 w 822"/>
                <a:gd name="T31" fmla="*/ 0 h 371"/>
                <a:gd name="T32" fmla="*/ 50 w 822"/>
                <a:gd name="T33" fmla="*/ 1 h 371"/>
                <a:gd name="T34" fmla="*/ 50 w 822"/>
                <a:gd name="T35" fmla="*/ 1 h 371"/>
                <a:gd name="T36" fmla="*/ 51 w 822"/>
                <a:gd name="T37" fmla="*/ 3 h 371"/>
                <a:gd name="T38" fmla="*/ 51 w 822"/>
                <a:gd name="T39" fmla="*/ 6 h 371"/>
                <a:gd name="T40" fmla="*/ 51 w 822"/>
                <a:gd name="T41" fmla="*/ 8 h 371"/>
                <a:gd name="T42" fmla="*/ 51 w 822"/>
                <a:gd name="T43" fmla="*/ 9 h 371"/>
                <a:gd name="T44" fmla="*/ 51 w 822"/>
                <a:gd name="T45" fmla="*/ 11 h 371"/>
                <a:gd name="T46" fmla="*/ 51 w 822"/>
                <a:gd name="T47" fmla="*/ 13 h 371"/>
                <a:gd name="T48" fmla="*/ 49 w 822"/>
                <a:gd name="T49" fmla="*/ 14 h 371"/>
                <a:gd name="T50" fmla="*/ 46 w 822"/>
                <a:gd name="T51" fmla="*/ 14 h 371"/>
                <a:gd name="T52" fmla="*/ 43 w 822"/>
                <a:gd name="T53" fmla="*/ 15 h 371"/>
                <a:gd name="T54" fmla="*/ 40 w 822"/>
                <a:gd name="T55" fmla="*/ 15 h 371"/>
                <a:gd name="T56" fmla="*/ 36 w 822"/>
                <a:gd name="T57" fmla="*/ 16 h 371"/>
                <a:gd name="T58" fmla="*/ 33 w 822"/>
                <a:gd name="T59" fmla="*/ 17 h 371"/>
                <a:gd name="T60" fmla="*/ 30 w 822"/>
                <a:gd name="T61" fmla="*/ 17 h 371"/>
                <a:gd name="T62" fmla="*/ 27 w 822"/>
                <a:gd name="T63" fmla="*/ 18 h 371"/>
                <a:gd name="T64" fmla="*/ 24 w 822"/>
                <a:gd name="T65" fmla="*/ 19 h 371"/>
                <a:gd name="T66" fmla="*/ 21 w 822"/>
                <a:gd name="T67" fmla="*/ 19 h 371"/>
                <a:gd name="T68" fmla="*/ 17 w 822"/>
                <a:gd name="T69" fmla="*/ 20 h 371"/>
                <a:gd name="T70" fmla="*/ 14 w 822"/>
                <a:gd name="T71" fmla="*/ 20 h 371"/>
                <a:gd name="T72" fmla="*/ 11 w 822"/>
                <a:gd name="T73" fmla="*/ 21 h 371"/>
                <a:gd name="T74" fmla="*/ 8 w 822"/>
                <a:gd name="T75" fmla="*/ 22 h 371"/>
                <a:gd name="T76" fmla="*/ 5 w 822"/>
                <a:gd name="T77" fmla="*/ 22 h 371"/>
                <a:gd name="T78" fmla="*/ 2 w 822"/>
                <a:gd name="T79" fmla="*/ 23 h 371"/>
                <a:gd name="T80" fmla="*/ 0 w 822"/>
                <a:gd name="T81" fmla="*/ 22 h 371"/>
                <a:gd name="T82" fmla="*/ 1 w 822"/>
                <a:gd name="T83" fmla="*/ 20 h 371"/>
                <a:gd name="T84" fmla="*/ 1 w 822"/>
                <a:gd name="T85" fmla="*/ 17 h 371"/>
                <a:gd name="T86" fmla="*/ 1 w 822"/>
                <a:gd name="T87" fmla="*/ 15 h 371"/>
                <a:gd name="T88" fmla="*/ 1 w 822"/>
                <a:gd name="T89" fmla="*/ 13 h 371"/>
                <a:gd name="T90" fmla="*/ 0 w 822"/>
                <a:gd name="T91" fmla="*/ 11 h 371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2" h="371">
                  <a:moveTo>
                    <a:pt x="2" y="160"/>
                  </a:moveTo>
                  <a:lnTo>
                    <a:pt x="26" y="155"/>
                  </a:lnTo>
                  <a:lnTo>
                    <a:pt x="52" y="150"/>
                  </a:lnTo>
                  <a:lnTo>
                    <a:pt x="76" y="145"/>
                  </a:lnTo>
                  <a:lnTo>
                    <a:pt x="100" y="139"/>
                  </a:lnTo>
                  <a:lnTo>
                    <a:pt x="125" y="135"/>
                  </a:lnTo>
                  <a:lnTo>
                    <a:pt x="150" y="130"/>
                  </a:lnTo>
                  <a:lnTo>
                    <a:pt x="175" y="125"/>
                  </a:lnTo>
                  <a:lnTo>
                    <a:pt x="199" y="120"/>
                  </a:lnTo>
                  <a:lnTo>
                    <a:pt x="224" y="115"/>
                  </a:lnTo>
                  <a:lnTo>
                    <a:pt x="249" y="110"/>
                  </a:lnTo>
                  <a:lnTo>
                    <a:pt x="273" y="105"/>
                  </a:lnTo>
                  <a:lnTo>
                    <a:pt x="298" y="100"/>
                  </a:lnTo>
                  <a:lnTo>
                    <a:pt x="322" y="95"/>
                  </a:lnTo>
                  <a:lnTo>
                    <a:pt x="348" y="90"/>
                  </a:lnTo>
                  <a:lnTo>
                    <a:pt x="372" y="84"/>
                  </a:lnTo>
                  <a:lnTo>
                    <a:pt x="397" y="79"/>
                  </a:lnTo>
                  <a:lnTo>
                    <a:pt x="421" y="75"/>
                  </a:lnTo>
                  <a:lnTo>
                    <a:pt x="446" y="70"/>
                  </a:lnTo>
                  <a:lnTo>
                    <a:pt x="471" y="65"/>
                  </a:lnTo>
                  <a:lnTo>
                    <a:pt x="495" y="60"/>
                  </a:lnTo>
                  <a:lnTo>
                    <a:pt x="520" y="55"/>
                  </a:lnTo>
                  <a:lnTo>
                    <a:pt x="544" y="50"/>
                  </a:lnTo>
                  <a:lnTo>
                    <a:pt x="569" y="45"/>
                  </a:lnTo>
                  <a:lnTo>
                    <a:pt x="593" y="40"/>
                  </a:lnTo>
                  <a:lnTo>
                    <a:pt x="618" y="35"/>
                  </a:lnTo>
                  <a:lnTo>
                    <a:pt x="643" y="29"/>
                  </a:lnTo>
                  <a:lnTo>
                    <a:pt x="667" y="24"/>
                  </a:lnTo>
                  <a:lnTo>
                    <a:pt x="692" y="20"/>
                  </a:lnTo>
                  <a:lnTo>
                    <a:pt x="716" y="15"/>
                  </a:lnTo>
                  <a:lnTo>
                    <a:pt x="741" y="10"/>
                  </a:lnTo>
                  <a:lnTo>
                    <a:pt x="765" y="5"/>
                  </a:lnTo>
                  <a:lnTo>
                    <a:pt x="789" y="0"/>
                  </a:lnTo>
                  <a:lnTo>
                    <a:pt x="795" y="6"/>
                  </a:lnTo>
                  <a:lnTo>
                    <a:pt x="799" y="12"/>
                  </a:lnTo>
                  <a:lnTo>
                    <a:pt x="804" y="18"/>
                  </a:lnTo>
                  <a:lnTo>
                    <a:pt x="808" y="25"/>
                  </a:lnTo>
                  <a:lnTo>
                    <a:pt x="810" y="47"/>
                  </a:lnTo>
                  <a:lnTo>
                    <a:pt x="811" y="68"/>
                  </a:lnTo>
                  <a:lnTo>
                    <a:pt x="813" y="90"/>
                  </a:lnTo>
                  <a:lnTo>
                    <a:pt x="814" y="111"/>
                  </a:lnTo>
                  <a:lnTo>
                    <a:pt x="816" y="122"/>
                  </a:lnTo>
                  <a:lnTo>
                    <a:pt x="818" y="133"/>
                  </a:lnTo>
                  <a:lnTo>
                    <a:pt x="820" y="146"/>
                  </a:lnTo>
                  <a:lnTo>
                    <a:pt x="822" y="157"/>
                  </a:lnTo>
                  <a:lnTo>
                    <a:pt x="818" y="170"/>
                  </a:lnTo>
                  <a:lnTo>
                    <a:pt x="814" y="184"/>
                  </a:lnTo>
                  <a:lnTo>
                    <a:pt x="810" y="198"/>
                  </a:lnTo>
                  <a:lnTo>
                    <a:pt x="806" y="211"/>
                  </a:lnTo>
                  <a:lnTo>
                    <a:pt x="780" y="216"/>
                  </a:lnTo>
                  <a:lnTo>
                    <a:pt x="756" y="221"/>
                  </a:lnTo>
                  <a:lnTo>
                    <a:pt x="730" y="225"/>
                  </a:lnTo>
                  <a:lnTo>
                    <a:pt x="705" y="230"/>
                  </a:lnTo>
                  <a:lnTo>
                    <a:pt x="681" y="235"/>
                  </a:lnTo>
                  <a:lnTo>
                    <a:pt x="655" y="240"/>
                  </a:lnTo>
                  <a:lnTo>
                    <a:pt x="630" y="245"/>
                  </a:lnTo>
                  <a:lnTo>
                    <a:pt x="604" y="251"/>
                  </a:lnTo>
                  <a:lnTo>
                    <a:pt x="580" y="255"/>
                  </a:lnTo>
                  <a:lnTo>
                    <a:pt x="554" y="260"/>
                  </a:lnTo>
                  <a:lnTo>
                    <a:pt x="529" y="265"/>
                  </a:lnTo>
                  <a:lnTo>
                    <a:pt x="503" y="270"/>
                  </a:lnTo>
                  <a:lnTo>
                    <a:pt x="479" y="275"/>
                  </a:lnTo>
                  <a:lnTo>
                    <a:pt x="454" y="280"/>
                  </a:lnTo>
                  <a:lnTo>
                    <a:pt x="428" y="285"/>
                  </a:lnTo>
                  <a:lnTo>
                    <a:pt x="403" y="290"/>
                  </a:lnTo>
                  <a:lnTo>
                    <a:pt x="378" y="295"/>
                  </a:lnTo>
                  <a:lnTo>
                    <a:pt x="353" y="301"/>
                  </a:lnTo>
                  <a:lnTo>
                    <a:pt x="327" y="306"/>
                  </a:lnTo>
                  <a:lnTo>
                    <a:pt x="302" y="310"/>
                  </a:lnTo>
                  <a:lnTo>
                    <a:pt x="277" y="315"/>
                  </a:lnTo>
                  <a:lnTo>
                    <a:pt x="252" y="320"/>
                  </a:lnTo>
                  <a:lnTo>
                    <a:pt x="227" y="325"/>
                  </a:lnTo>
                  <a:lnTo>
                    <a:pt x="201" y="330"/>
                  </a:lnTo>
                  <a:lnTo>
                    <a:pt x="176" y="335"/>
                  </a:lnTo>
                  <a:lnTo>
                    <a:pt x="151" y="340"/>
                  </a:lnTo>
                  <a:lnTo>
                    <a:pt x="126" y="345"/>
                  </a:lnTo>
                  <a:lnTo>
                    <a:pt x="100" y="350"/>
                  </a:lnTo>
                  <a:lnTo>
                    <a:pt x="75" y="356"/>
                  </a:lnTo>
                  <a:lnTo>
                    <a:pt x="51" y="361"/>
                  </a:lnTo>
                  <a:lnTo>
                    <a:pt x="25" y="366"/>
                  </a:lnTo>
                  <a:lnTo>
                    <a:pt x="0" y="371"/>
                  </a:lnTo>
                  <a:lnTo>
                    <a:pt x="4" y="350"/>
                  </a:lnTo>
                  <a:lnTo>
                    <a:pt x="8" y="331"/>
                  </a:lnTo>
                  <a:lnTo>
                    <a:pt x="12" y="311"/>
                  </a:lnTo>
                  <a:lnTo>
                    <a:pt x="16" y="291"/>
                  </a:lnTo>
                  <a:lnTo>
                    <a:pt x="15" y="273"/>
                  </a:lnTo>
                  <a:lnTo>
                    <a:pt x="15" y="254"/>
                  </a:lnTo>
                  <a:lnTo>
                    <a:pt x="14" y="235"/>
                  </a:lnTo>
                  <a:lnTo>
                    <a:pt x="14" y="217"/>
                  </a:lnTo>
                  <a:lnTo>
                    <a:pt x="11" y="203"/>
                  </a:lnTo>
                  <a:lnTo>
                    <a:pt x="8" y="188"/>
                  </a:lnTo>
                  <a:lnTo>
                    <a:pt x="5" y="174"/>
                  </a:lnTo>
                  <a:lnTo>
                    <a:pt x="2" y="160"/>
                  </a:lnTo>
                  <a:close/>
                </a:path>
              </a:pathLst>
            </a:custGeom>
            <a:solidFill>
              <a:srgbClr val="AA6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Freeform 184">
              <a:extLst>
                <a:ext uri="{FF2B5EF4-FFF2-40B4-BE49-F238E27FC236}">
                  <a16:creationId xmlns:a16="http://schemas.microsoft.com/office/drawing/2014/main" id="{282DBA91-D548-4241-9B4F-BE30AC4704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5"/>
              <a:ext cx="206" cy="87"/>
            </a:xfrm>
            <a:custGeom>
              <a:avLst/>
              <a:gdLst>
                <a:gd name="T0" fmla="*/ 2 w 823"/>
                <a:gd name="T1" fmla="*/ 10 h 349"/>
                <a:gd name="T2" fmla="*/ 5 w 823"/>
                <a:gd name="T3" fmla="*/ 9 h 349"/>
                <a:gd name="T4" fmla="*/ 8 w 823"/>
                <a:gd name="T5" fmla="*/ 8 h 349"/>
                <a:gd name="T6" fmla="*/ 11 w 823"/>
                <a:gd name="T7" fmla="*/ 8 h 349"/>
                <a:gd name="T8" fmla="*/ 14 w 823"/>
                <a:gd name="T9" fmla="*/ 7 h 349"/>
                <a:gd name="T10" fmla="*/ 17 w 823"/>
                <a:gd name="T11" fmla="*/ 6 h 349"/>
                <a:gd name="T12" fmla="*/ 20 w 823"/>
                <a:gd name="T13" fmla="*/ 6 h 349"/>
                <a:gd name="T14" fmla="*/ 24 w 823"/>
                <a:gd name="T15" fmla="*/ 5 h 349"/>
                <a:gd name="T16" fmla="*/ 27 w 823"/>
                <a:gd name="T17" fmla="*/ 5 h 349"/>
                <a:gd name="T18" fmla="*/ 30 w 823"/>
                <a:gd name="T19" fmla="*/ 4 h 349"/>
                <a:gd name="T20" fmla="*/ 33 w 823"/>
                <a:gd name="T21" fmla="*/ 3 h 349"/>
                <a:gd name="T22" fmla="*/ 36 w 823"/>
                <a:gd name="T23" fmla="*/ 3 h 349"/>
                <a:gd name="T24" fmla="*/ 39 w 823"/>
                <a:gd name="T25" fmla="*/ 2 h 349"/>
                <a:gd name="T26" fmla="*/ 42 w 823"/>
                <a:gd name="T27" fmla="*/ 1 h 349"/>
                <a:gd name="T28" fmla="*/ 45 w 823"/>
                <a:gd name="T29" fmla="*/ 1 h 349"/>
                <a:gd name="T30" fmla="*/ 48 w 823"/>
                <a:gd name="T31" fmla="*/ 0 h 349"/>
                <a:gd name="T32" fmla="*/ 50 w 823"/>
                <a:gd name="T33" fmla="*/ 0 h 349"/>
                <a:gd name="T34" fmla="*/ 50 w 823"/>
                <a:gd name="T35" fmla="*/ 1 h 349"/>
                <a:gd name="T36" fmla="*/ 51 w 823"/>
                <a:gd name="T37" fmla="*/ 2 h 349"/>
                <a:gd name="T38" fmla="*/ 51 w 823"/>
                <a:gd name="T39" fmla="*/ 5 h 349"/>
                <a:gd name="T40" fmla="*/ 51 w 823"/>
                <a:gd name="T41" fmla="*/ 7 h 349"/>
                <a:gd name="T42" fmla="*/ 51 w 823"/>
                <a:gd name="T43" fmla="*/ 8 h 349"/>
                <a:gd name="T44" fmla="*/ 51 w 823"/>
                <a:gd name="T45" fmla="*/ 9 h 349"/>
                <a:gd name="T46" fmla="*/ 51 w 823"/>
                <a:gd name="T47" fmla="*/ 11 h 349"/>
                <a:gd name="T48" fmla="*/ 49 w 823"/>
                <a:gd name="T49" fmla="*/ 12 h 349"/>
                <a:gd name="T50" fmla="*/ 46 w 823"/>
                <a:gd name="T51" fmla="*/ 12 h 349"/>
                <a:gd name="T52" fmla="*/ 43 w 823"/>
                <a:gd name="T53" fmla="*/ 13 h 349"/>
                <a:gd name="T54" fmla="*/ 40 w 823"/>
                <a:gd name="T55" fmla="*/ 14 h 349"/>
                <a:gd name="T56" fmla="*/ 36 w 823"/>
                <a:gd name="T57" fmla="*/ 14 h 349"/>
                <a:gd name="T58" fmla="*/ 33 w 823"/>
                <a:gd name="T59" fmla="*/ 15 h 349"/>
                <a:gd name="T60" fmla="*/ 30 w 823"/>
                <a:gd name="T61" fmla="*/ 16 h 349"/>
                <a:gd name="T62" fmla="*/ 27 w 823"/>
                <a:gd name="T63" fmla="*/ 16 h 349"/>
                <a:gd name="T64" fmla="*/ 24 w 823"/>
                <a:gd name="T65" fmla="*/ 17 h 349"/>
                <a:gd name="T66" fmla="*/ 21 w 823"/>
                <a:gd name="T67" fmla="*/ 17 h 349"/>
                <a:gd name="T68" fmla="*/ 18 w 823"/>
                <a:gd name="T69" fmla="*/ 18 h 349"/>
                <a:gd name="T70" fmla="*/ 14 w 823"/>
                <a:gd name="T71" fmla="*/ 19 h 349"/>
                <a:gd name="T72" fmla="*/ 11 w 823"/>
                <a:gd name="T73" fmla="*/ 19 h 349"/>
                <a:gd name="T74" fmla="*/ 8 w 823"/>
                <a:gd name="T75" fmla="*/ 20 h 349"/>
                <a:gd name="T76" fmla="*/ 5 w 823"/>
                <a:gd name="T77" fmla="*/ 21 h 349"/>
                <a:gd name="T78" fmla="*/ 2 w 823"/>
                <a:gd name="T79" fmla="*/ 21 h 349"/>
                <a:gd name="T80" fmla="*/ 0 w 823"/>
                <a:gd name="T81" fmla="*/ 20 h 349"/>
                <a:gd name="T82" fmla="*/ 1 w 823"/>
                <a:gd name="T83" fmla="*/ 18 h 349"/>
                <a:gd name="T84" fmla="*/ 1 w 823"/>
                <a:gd name="T85" fmla="*/ 16 h 349"/>
                <a:gd name="T86" fmla="*/ 1 w 823"/>
                <a:gd name="T87" fmla="*/ 14 h 349"/>
                <a:gd name="T88" fmla="*/ 1 w 823"/>
                <a:gd name="T89" fmla="*/ 12 h 349"/>
                <a:gd name="T90" fmla="*/ 1 w 823"/>
                <a:gd name="T91" fmla="*/ 11 h 349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49">
                  <a:moveTo>
                    <a:pt x="4" y="161"/>
                  </a:moveTo>
                  <a:lnTo>
                    <a:pt x="28" y="156"/>
                  </a:lnTo>
                  <a:lnTo>
                    <a:pt x="54" y="151"/>
                  </a:lnTo>
                  <a:lnTo>
                    <a:pt x="78" y="146"/>
                  </a:lnTo>
                  <a:lnTo>
                    <a:pt x="102" y="141"/>
                  </a:lnTo>
                  <a:lnTo>
                    <a:pt x="127" y="136"/>
                  </a:lnTo>
                  <a:lnTo>
                    <a:pt x="152" y="131"/>
                  </a:lnTo>
                  <a:lnTo>
                    <a:pt x="177" y="125"/>
                  </a:lnTo>
                  <a:lnTo>
                    <a:pt x="201" y="120"/>
                  </a:lnTo>
                  <a:lnTo>
                    <a:pt x="227" y="115"/>
                  </a:lnTo>
                  <a:lnTo>
                    <a:pt x="251" y="111"/>
                  </a:lnTo>
                  <a:lnTo>
                    <a:pt x="276" y="106"/>
                  </a:lnTo>
                  <a:lnTo>
                    <a:pt x="301" y="101"/>
                  </a:lnTo>
                  <a:lnTo>
                    <a:pt x="325" y="96"/>
                  </a:lnTo>
                  <a:lnTo>
                    <a:pt x="350" y="91"/>
                  </a:lnTo>
                  <a:lnTo>
                    <a:pt x="374" y="86"/>
                  </a:lnTo>
                  <a:lnTo>
                    <a:pt x="400" y="81"/>
                  </a:lnTo>
                  <a:lnTo>
                    <a:pt x="424" y="76"/>
                  </a:lnTo>
                  <a:lnTo>
                    <a:pt x="449" y="70"/>
                  </a:lnTo>
                  <a:lnTo>
                    <a:pt x="474" y="65"/>
                  </a:lnTo>
                  <a:lnTo>
                    <a:pt x="498" y="60"/>
                  </a:lnTo>
                  <a:lnTo>
                    <a:pt x="523" y="55"/>
                  </a:lnTo>
                  <a:lnTo>
                    <a:pt x="547" y="50"/>
                  </a:lnTo>
                  <a:lnTo>
                    <a:pt x="573" y="46"/>
                  </a:lnTo>
                  <a:lnTo>
                    <a:pt x="597" y="41"/>
                  </a:lnTo>
                  <a:lnTo>
                    <a:pt x="622" y="36"/>
                  </a:lnTo>
                  <a:lnTo>
                    <a:pt x="646" y="31"/>
                  </a:lnTo>
                  <a:lnTo>
                    <a:pt x="670" y="26"/>
                  </a:lnTo>
                  <a:lnTo>
                    <a:pt x="695" y="20"/>
                  </a:lnTo>
                  <a:lnTo>
                    <a:pt x="720" y="15"/>
                  </a:lnTo>
                  <a:lnTo>
                    <a:pt x="745" y="10"/>
                  </a:lnTo>
                  <a:lnTo>
                    <a:pt x="769" y="5"/>
                  </a:lnTo>
                  <a:lnTo>
                    <a:pt x="794" y="0"/>
                  </a:lnTo>
                  <a:lnTo>
                    <a:pt x="798" y="5"/>
                  </a:lnTo>
                  <a:lnTo>
                    <a:pt x="802" y="10"/>
                  </a:lnTo>
                  <a:lnTo>
                    <a:pt x="805" y="15"/>
                  </a:lnTo>
                  <a:lnTo>
                    <a:pt x="809" y="20"/>
                  </a:lnTo>
                  <a:lnTo>
                    <a:pt x="810" y="41"/>
                  </a:lnTo>
                  <a:lnTo>
                    <a:pt x="812" y="61"/>
                  </a:lnTo>
                  <a:lnTo>
                    <a:pt x="813" y="83"/>
                  </a:lnTo>
                  <a:lnTo>
                    <a:pt x="814" y="103"/>
                  </a:lnTo>
                  <a:lnTo>
                    <a:pt x="816" y="112"/>
                  </a:lnTo>
                  <a:lnTo>
                    <a:pt x="819" y="121"/>
                  </a:lnTo>
                  <a:lnTo>
                    <a:pt x="821" y="131"/>
                  </a:lnTo>
                  <a:lnTo>
                    <a:pt x="823" y="141"/>
                  </a:lnTo>
                  <a:lnTo>
                    <a:pt x="819" y="152"/>
                  </a:lnTo>
                  <a:lnTo>
                    <a:pt x="814" y="163"/>
                  </a:lnTo>
                  <a:lnTo>
                    <a:pt x="810" y="175"/>
                  </a:lnTo>
                  <a:lnTo>
                    <a:pt x="806" y="187"/>
                  </a:lnTo>
                  <a:lnTo>
                    <a:pt x="780" y="192"/>
                  </a:lnTo>
                  <a:lnTo>
                    <a:pt x="756" y="197"/>
                  </a:lnTo>
                  <a:lnTo>
                    <a:pt x="730" y="202"/>
                  </a:lnTo>
                  <a:lnTo>
                    <a:pt x="705" y="207"/>
                  </a:lnTo>
                  <a:lnTo>
                    <a:pt x="681" y="212"/>
                  </a:lnTo>
                  <a:lnTo>
                    <a:pt x="655" y="217"/>
                  </a:lnTo>
                  <a:lnTo>
                    <a:pt x="630" y="222"/>
                  </a:lnTo>
                  <a:lnTo>
                    <a:pt x="605" y="227"/>
                  </a:lnTo>
                  <a:lnTo>
                    <a:pt x="580" y="232"/>
                  </a:lnTo>
                  <a:lnTo>
                    <a:pt x="554" y="237"/>
                  </a:lnTo>
                  <a:lnTo>
                    <a:pt x="529" y="242"/>
                  </a:lnTo>
                  <a:lnTo>
                    <a:pt x="504" y="247"/>
                  </a:lnTo>
                  <a:lnTo>
                    <a:pt x="479" y="252"/>
                  </a:lnTo>
                  <a:lnTo>
                    <a:pt x="454" y="257"/>
                  </a:lnTo>
                  <a:lnTo>
                    <a:pt x="428" y="262"/>
                  </a:lnTo>
                  <a:lnTo>
                    <a:pt x="404" y="267"/>
                  </a:lnTo>
                  <a:lnTo>
                    <a:pt x="378" y="272"/>
                  </a:lnTo>
                  <a:lnTo>
                    <a:pt x="353" y="277"/>
                  </a:lnTo>
                  <a:lnTo>
                    <a:pt x="327" y="282"/>
                  </a:lnTo>
                  <a:lnTo>
                    <a:pt x="303" y="287"/>
                  </a:lnTo>
                  <a:lnTo>
                    <a:pt x="278" y="293"/>
                  </a:lnTo>
                  <a:lnTo>
                    <a:pt x="252" y="298"/>
                  </a:lnTo>
                  <a:lnTo>
                    <a:pt x="227" y="303"/>
                  </a:lnTo>
                  <a:lnTo>
                    <a:pt x="202" y="308"/>
                  </a:lnTo>
                  <a:lnTo>
                    <a:pt x="177" y="313"/>
                  </a:lnTo>
                  <a:lnTo>
                    <a:pt x="151" y="318"/>
                  </a:lnTo>
                  <a:lnTo>
                    <a:pt x="126" y="323"/>
                  </a:lnTo>
                  <a:lnTo>
                    <a:pt x="100" y="328"/>
                  </a:lnTo>
                  <a:lnTo>
                    <a:pt x="76" y="333"/>
                  </a:lnTo>
                  <a:lnTo>
                    <a:pt x="51" y="338"/>
                  </a:lnTo>
                  <a:lnTo>
                    <a:pt x="25" y="344"/>
                  </a:lnTo>
                  <a:lnTo>
                    <a:pt x="0" y="349"/>
                  </a:lnTo>
                  <a:lnTo>
                    <a:pt x="4" y="330"/>
                  </a:lnTo>
                  <a:lnTo>
                    <a:pt x="9" y="312"/>
                  </a:lnTo>
                  <a:lnTo>
                    <a:pt x="13" y="295"/>
                  </a:lnTo>
                  <a:lnTo>
                    <a:pt x="17" y="276"/>
                  </a:lnTo>
                  <a:lnTo>
                    <a:pt x="16" y="260"/>
                  </a:lnTo>
                  <a:lnTo>
                    <a:pt x="16" y="244"/>
                  </a:lnTo>
                  <a:lnTo>
                    <a:pt x="15" y="227"/>
                  </a:lnTo>
                  <a:lnTo>
                    <a:pt x="15" y="211"/>
                  </a:lnTo>
                  <a:lnTo>
                    <a:pt x="12" y="199"/>
                  </a:lnTo>
                  <a:lnTo>
                    <a:pt x="9" y="186"/>
                  </a:lnTo>
                  <a:lnTo>
                    <a:pt x="6" y="173"/>
                  </a:lnTo>
                  <a:lnTo>
                    <a:pt x="4" y="161"/>
                  </a:lnTo>
                  <a:close/>
                </a:path>
              </a:pathLst>
            </a:custGeom>
            <a:solidFill>
              <a:srgbClr val="AF6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2" name="Freeform 185">
              <a:extLst>
                <a:ext uri="{FF2B5EF4-FFF2-40B4-BE49-F238E27FC236}">
                  <a16:creationId xmlns:a16="http://schemas.microsoft.com/office/drawing/2014/main" id="{39F39385-A2FC-42B9-A331-08BC33E8C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08"/>
              <a:ext cx="206" cy="81"/>
            </a:xfrm>
            <a:custGeom>
              <a:avLst/>
              <a:gdLst>
                <a:gd name="T0" fmla="*/ 2 w 823"/>
                <a:gd name="T1" fmla="*/ 10 h 325"/>
                <a:gd name="T2" fmla="*/ 5 w 823"/>
                <a:gd name="T3" fmla="*/ 9 h 325"/>
                <a:gd name="T4" fmla="*/ 8 w 823"/>
                <a:gd name="T5" fmla="*/ 8 h 325"/>
                <a:gd name="T6" fmla="*/ 11 w 823"/>
                <a:gd name="T7" fmla="*/ 8 h 325"/>
                <a:gd name="T8" fmla="*/ 14 w 823"/>
                <a:gd name="T9" fmla="*/ 7 h 325"/>
                <a:gd name="T10" fmla="*/ 17 w 823"/>
                <a:gd name="T11" fmla="*/ 6 h 325"/>
                <a:gd name="T12" fmla="*/ 21 w 823"/>
                <a:gd name="T13" fmla="*/ 6 h 325"/>
                <a:gd name="T14" fmla="*/ 24 w 823"/>
                <a:gd name="T15" fmla="*/ 5 h 325"/>
                <a:gd name="T16" fmla="*/ 27 w 823"/>
                <a:gd name="T17" fmla="*/ 5 h 325"/>
                <a:gd name="T18" fmla="*/ 30 w 823"/>
                <a:gd name="T19" fmla="*/ 4 h 325"/>
                <a:gd name="T20" fmla="*/ 33 w 823"/>
                <a:gd name="T21" fmla="*/ 3 h 325"/>
                <a:gd name="T22" fmla="*/ 36 w 823"/>
                <a:gd name="T23" fmla="*/ 3 h 325"/>
                <a:gd name="T24" fmla="*/ 39 w 823"/>
                <a:gd name="T25" fmla="*/ 2 h 325"/>
                <a:gd name="T26" fmla="*/ 42 w 823"/>
                <a:gd name="T27" fmla="*/ 1 h 325"/>
                <a:gd name="T28" fmla="*/ 45 w 823"/>
                <a:gd name="T29" fmla="*/ 1 h 325"/>
                <a:gd name="T30" fmla="*/ 48 w 823"/>
                <a:gd name="T31" fmla="*/ 0 h 325"/>
                <a:gd name="T32" fmla="*/ 50 w 823"/>
                <a:gd name="T33" fmla="*/ 0 h 325"/>
                <a:gd name="T34" fmla="*/ 51 w 823"/>
                <a:gd name="T35" fmla="*/ 1 h 325"/>
                <a:gd name="T36" fmla="*/ 51 w 823"/>
                <a:gd name="T37" fmla="*/ 2 h 325"/>
                <a:gd name="T38" fmla="*/ 51 w 823"/>
                <a:gd name="T39" fmla="*/ 4 h 325"/>
                <a:gd name="T40" fmla="*/ 51 w 823"/>
                <a:gd name="T41" fmla="*/ 6 h 325"/>
                <a:gd name="T42" fmla="*/ 51 w 823"/>
                <a:gd name="T43" fmla="*/ 7 h 325"/>
                <a:gd name="T44" fmla="*/ 51 w 823"/>
                <a:gd name="T45" fmla="*/ 8 h 325"/>
                <a:gd name="T46" fmla="*/ 51 w 823"/>
                <a:gd name="T47" fmla="*/ 9 h 325"/>
                <a:gd name="T48" fmla="*/ 49 w 823"/>
                <a:gd name="T49" fmla="*/ 10 h 325"/>
                <a:gd name="T50" fmla="*/ 46 w 823"/>
                <a:gd name="T51" fmla="*/ 11 h 325"/>
                <a:gd name="T52" fmla="*/ 43 w 823"/>
                <a:gd name="T53" fmla="*/ 12 h 325"/>
                <a:gd name="T54" fmla="*/ 40 w 823"/>
                <a:gd name="T55" fmla="*/ 12 h 325"/>
                <a:gd name="T56" fmla="*/ 36 w 823"/>
                <a:gd name="T57" fmla="*/ 13 h 325"/>
                <a:gd name="T58" fmla="*/ 33 w 823"/>
                <a:gd name="T59" fmla="*/ 13 h 325"/>
                <a:gd name="T60" fmla="*/ 30 w 823"/>
                <a:gd name="T61" fmla="*/ 14 h 325"/>
                <a:gd name="T62" fmla="*/ 27 w 823"/>
                <a:gd name="T63" fmla="*/ 15 h 325"/>
                <a:gd name="T64" fmla="*/ 24 w 823"/>
                <a:gd name="T65" fmla="*/ 15 h 325"/>
                <a:gd name="T66" fmla="*/ 21 w 823"/>
                <a:gd name="T67" fmla="*/ 16 h 325"/>
                <a:gd name="T68" fmla="*/ 17 w 823"/>
                <a:gd name="T69" fmla="*/ 17 h 325"/>
                <a:gd name="T70" fmla="*/ 14 w 823"/>
                <a:gd name="T71" fmla="*/ 17 h 325"/>
                <a:gd name="T72" fmla="*/ 11 w 823"/>
                <a:gd name="T73" fmla="*/ 18 h 325"/>
                <a:gd name="T74" fmla="*/ 8 w 823"/>
                <a:gd name="T75" fmla="*/ 19 h 325"/>
                <a:gd name="T76" fmla="*/ 5 w 823"/>
                <a:gd name="T77" fmla="*/ 19 h 325"/>
                <a:gd name="T78" fmla="*/ 2 w 823"/>
                <a:gd name="T79" fmla="*/ 20 h 325"/>
                <a:gd name="T80" fmla="*/ 0 w 823"/>
                <a:gd name="T81" fmla="*/ 19 h 325"/>
                <a:gd name="T82" fmla="*/ 1 w 823"/>
                <a:gd name="T83" fmla="*/ 17 h 325"/>
                <a:gd name="T84" fmla="*/ 1 w 823"/>
                <a:gd name="T85" fmla="*/ 15 h 325"/>
                <a:gd name="T86" fmla="*/ 1 w 823"/>
                <a:gd name="T87" fmla="*/ 13 h 325"/>
                <a:gd name="T88" fmla="*/ 1 w 823"/>
                <a:gd name="T89" fmla="*/ 12 h 325"/>
                <a:gd name="T90" fmla="*/ 1 w 823"/>
                <a:gd name="T91" fmla="*/ 11 h 325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823" h="325">
                  <a:moveTo>
                    <a:pt x="4" y="160"/>
                  </a:moveTo>
                  <a:lnTo>
                    <a:pt x="28" y="155"/>
                  </a:lnTo>
                  <a:lnTo>
                    <a:pt x="54" y="150"/>
                  </a:lnTo>
                  <a:lnTo>
                    <a:pt x="78" y="145"/>
                  </a:lnTo>
                  <a:lnTo>
                    <a:pt x="104" y="140"/>
                  </a:lnTo>
                  <a:lnTo>
                    <a:pt x="128" y="135"/>
                  </a:lnTo>
                  <a:lnTo>
                    <a:pt x="152" y="130"/>
                  </a:lnTo>
                  <a:lnTo>
                    <a:pt x="178" y="125"/>
                  </a:lnTo>
                  <a:lnTo>
                    <a:pt x="202" y="120"/>
                  </a:lnTo>
                  <a:lnTo>
                    <a:pt x="228" y="114"/>
                  </a:lnTo>
                  <a:lnTo>
                    <a:pt x="252" y="110"/>
                  </a:lnTo>
                  <a:lnTo>
                    <a:pt x="277" y="105"/>
                  </a:lnTo>
                  <a:lnTo>
                    <a:pt x="302" y="100"/>
                  </a:lnTo>
                  <a:lnTo>
                    <a:pt x="326" y="95"/>
                  </a:lnTo>
                  <a:lnTo>
                    <a:pt x="351" y="90"/>
                  </a:lnTo>
                  <a:lnTo>
                    <a:pt x="376" y="85"/>
                  </a:lnTo>
                  <a:lnTo>
                    <a:pt x="401" y="80"/>
                  </a:lnTo>
                  <a:lnTo>
                    <a:pt x="426" y="75"/>
                  </a:lnTo>
                  <a:lnTo>
                    <a:pt x="451" y="70"/>
                  </a:lnTo>
                  <a:lnTo>
                    <a:pt x="475" y="65"/>
                  </a:lnTo>
                  <a:lnTo>
                    <a:pt x="500" y="60"/>
                  </a:lnTo>
                  <a:lnTo>
                    <a:pt x="525" y="55"/>
                  </a:lnTo>
                  <a:lnTo>
                    <a:pt x="549" y="50"/>
                  </a:lnTo>
                  <a:lnTo>
                    <a:pt x="575" y="45"/>
                  </a:lnTo>
                  <a:lnTo>
                    <a:pt x="599" y="40"/>
                  </a:lnTo>
                  <a:lnTo>
                    <a:pt x="624" y="35"/>
                  </a:lnTo>
                  <a:lnTo>
                    <a:pt x="649" y="30"/>
                  </a:lnTo>
                  <a:lnTo>
                    <a:pt x="673" y="25"/>
                  </a:lnTo>
                  <a:lnTo>
                    <a:pt x="698" y="21"/>
                  </a:lnTo>
                  <a:lnTo>
                    <a:pt x="722" y="16"/>
                  </a:lnTo>
                  <a:lnTo>
                    <a:pt x="748" y="11"/>
                  </a:lnTo>
                  <a:lnTo>
                    <a:pt x="772" y="5"/>
                  </a:lnTo>
                  <a:lnTo>
                    <a:pt x="797" y="0"/>
                  </a:lnTo>
                  <a:lnTo>
                    <a:pt x="800" y="4"/>
                  </a:lnTo>
                  <a:lnTo>
                    <a:pt x="803" y="7"/>
                  </a:lnTo>
                  <a:lnTo>
                    <a:pt x="806" y="11"/>
                  </a:lnTo>
                  <a:lnTo>
                    <a:pt x="809" y="15"/>
                  </a:lnTo>
                  <a:lnTo>
                    <a:pt x="810" y="34"/>
                  </a:lnTo>
                  <a:lnTo>
                    <a:pt x="811" y="54"/>
                  </a:lnTo>
                  <a:lnTo>
                    <a:pt x="812" y="74"/>
                  </a:lnTo>
                  <a:lnTo>
                    <a:pt x="813" y="94"/>
                  </a:lnTo>
                  <a:lnTo>
                    <a:pt x="815" y="101"/>
                  </a:lnTo>
                  <a:lnTo>
                    <a:pt x="818" y="108"/>
                  </a:lnTo>
                  <a:lnTo>
                    <a:pt x="820" y="115"/>
                  </a:lnTo>
                  <a:lnTo>
                    <a:pt x="823" y="123"/>
                  </a:lnTo>
                  <a:lnTo>
                    <a:pt x="818" y="132"/>
                  </a:lnTo>
                  <a:lnTo>
                    <a:pt x="814" y="141"/>
                  </a:lnTo>
                  <a:lnTo>
                    <a:pt x="809" y="151"/>
                  </a:lnTo>
                  <a:lnTo>
                    <a:pt x="805" y="160"/>
                  </a:lnTo>
                  <a:lnTo>
                    <a:pt x="779" y="165"/>
                  </a:lnTo>
                  <a:lnTo>
                    <a:pt x="755" y="171"/>
                  </a:lnTo>
                  <a:lnTo>
                    <a:pt x="729" y="176"/>
                  </a:lnTo>
                  <a:lnTo>
                    <a:pt x="705" y="181"/>
                  </a:lnTo>
                  <a:lnTo>
                    <a:pt x="680" y="187"/>
                  </a:lnTo>
                  <a:lnTo>
                    <a:pt x="654" y="192"/>
                  </a:lnTo>
                  <a:lnTo>
                    <a:pt x="630" y="197"/>
                  </a:lnTo>
                  <a:lnTo>
                    <a:pt x="604" y="202"/>
                  </a:lnTo>
                  <a:lnTo>
                    <a:pt x="579" y="207"/>
                  </a:lnTo>
                  <a:lnTo>
                    <a:pt x="554" y="212"/>
                  </a:lnTo>
                  <a:lnTo>
                    <a:pt x="529" y="217"/>
                  </a:lnTo>
                  <a:lnTo>
                    <a:pt x="503" y="222"/>
                  </a:lnTo>
                  <a:lnTo>
                    <a:pt x="478" y="228"/>
                  </a:lnTo>
                  <a:lnTo>
                    <a:pt x="454" y="233"/>
                  </a:lnTo>
                  <a:lnTo>
                    <a:pt x="428" y="238"/>
                  </a:lnTo>
                  <a:lnTo>
                    <a:pt x="403" y="243"/>
                  </a:lnTo>
                  <a:lnTo>
                    <a:pt x="377" y="248"/>
                  </a:lnTo>
                  <a:lnTo>
                    <a:pt x="353" y="253"/>
                  </a:lnTo>
                  <a:lnTo>
                    <a:pt x="327" y="258"/>
                  </a:lnTo>
                  <a:lnTo>
                    <a:pt x="302" y="263"/>
                  </a:lnTo>
                  <a:lnTo>
                    <a:pt x="277" y="268"/>
                  </a:lnTo>
                  <a:lnTo>
                    <a:pt x="252" y="273"/>
                  </a:lnTo>
                  <a:lnTo>
                    <a:pt x="227" y="279"/>
                  </a:lnTo>
                  <a:lnTo>
                    <a:pt x="201" y="284"/>
                  </a:lnTo>
                  <a:lnTo>
                    <a:pt x="176" y="289"/>
                  </a:lnTo>
                  <a:lnTo>
                    <a:pt x="151" y="294"/>
                  </a:lnTo>
                  <a:lnTo>
                    <a:pt x="126" y="299"/>
                  </a:lnTo>
                  <a:lnTo>
                    <a:pt x="100" y="305"/>
                  </a:lnTo>
                  <a:lnTo>
                    <a:pt x="75" y="310"/>
                  </a:lnTo>
                  <a:lnTo>
                    <a:pt x="51" y="315"/>
                  </a:lnTo>
                  <a:lnTo>
                    <a:pt x="25" y="320"/>
                  </a:lnTo>
                  <a:lnTo>
                    <a:pt x="0" y="325"/>
                  </a:lnTo>
                  <a:lnTo>
                    <a:pt x="4" y="309"/>
                  </a:lnTo>
                  <a:lnTo>
                    <a:pt x="8" y="293"/>
                  </a:lnTo>
                  <a:lnTo>
                    <a:pt x="13" y="276"/>
                  </a:lnTo>
                  <a:lnTo>
                    <a:pt x="17" y="260"/>
                  </a:lnTo>
                  <a:lnTo>
                    <a:pt x="16" y="246"/>
                  </a:lnTo>
                  <a:lnTo>
                    <a:pt x="16" y="232"/>
                  </a:lnTo>
                  <a:lnTo>
                    <a:pt x="15" y="218"/>
                  </a:lnTo>
                  <a:lnTo>
                    <a:pt x="15" y="204"/>
                  </a:lnTo>
                  <a:lnTo>
                    <a:pt x="12" y="193"/>
                  </a:lnTo>
                  <a:lnTo>
                    <a:pt x="10" y="182"/>
                  </a:lnTo>
                  <a:lnTo>
                    <a:pt x="7" y="172"/>
                  </a:lnTo>
                  <a:lnTo>
                    <a:pt x="4" y="160"/>
                  </a:lnTo>
                  <a:close/>
                </a:path>
              </a:pathLst>
            </a:custGeom>
            <a:solidFill>
              <a:srgbClr val="B2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3" name="Freeform 186">
              <a:extLst>
                <a:ext uri="{FF2B5EF4-FFF2-40B4-BE49-F238E27FC236}">
                  <a16:creationId xmlns:a16="http://schemas.microsoft.com/office/drawing/2014/main" id="{B4301CE1-51CC-4607-9CCE-9B7D58EA07E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5" y="2411"/>
              <a:ext cx="206" cy="76"/>
            </a:xfrm>
            <a:custGeom>
              <a:avLst/>
              <a:gdLst>
                <a:gd name="T0" fmla="*/ 0 w 823"/>
                <a:gd name="T1" fmla="*/ 10 h 302"/>
                <a:gd name="T2" fmla="*/ 50 w 823"/>
                <a:gd name="T3" fmla="*/ 0 h 302"/>
                <a:gd name="T4" fmla="*/ 51 w 823"/>
                <a:gd name="T5" fmla="*/ 1 h 302"/>
                <a:gd name="T6" fmla="*/ 51 w 823"/>
                <a:gd name="T7" fmla="*/ 6 h 302"/>
                <a:gd name="T8" fmla="*/ 52 w 823"/>
                <a:gd name="T9" fmla="*/ 7 h 302"/>
                <a:gd name="T10" fmla="*/ 50 w 823"/>
                <a:gd name="T11" fmla="*/ 9 h 302"/>
                <a:gd name="T12" fmla="*/ 0 w 823"/>
                <a:gd name="T13" fmla="*/ 19 h 302"/>
                <a:gd name="T14" fmla="*/ 1 w 823"/>
                <a:gd name="T15" fmla="*/ 15 h 302"/>
                <a:gd name="T16" fmla="*/ 1 w 823"/>
                <a:gd name="T17" fmla="*/ 13 h 302"/>
                <a:gd name="T18" fmla="*/ 0 w 823"/>
                <a:gd name="T19" fmla="*/ 10 h 30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23" h="302">
                  <a:moveTo>
                    <a:pt x="4" y="160"/>
                  </a:moveTo>
                  <a:lnTo>
                    <a:pt x="800" y="0"/>
                  </a:lnTo>
                  <a:lnTo>
                    <a:pt x="810" y="9"/>
                  </a:lnTo>
                  <a:lnTo>
                    <a:pt x="812" y="86"/>
                  </a:lnTo>
                  <a:lnTo>
                    <a:pt x="823" y="104"/>
                  </a:lnTo>
                  <a:lnTo>
                    <a:pt x="804" y="134"/>
                  </a:lnTo>
                  <a:lnTo>
                    <a:pt x="0" y="302"/>
                  </a:lnTo>
                  <a:lnTo>
                    <a:pt x="16" y="243"/>
                  </a:lnTo>
                  <a:lnTo>
                    <a:pt x="15" y="197"/>
                  </a:lnTo>
                  <a:lnTo>
                    <a:pt x="4" y="16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4" name="Freeform 187">
              <a:extLst>
                <a:ext uri="{FF2B5EF4-FFF2-40B4-BE49-F238E27FC236}">
                  <a16:creationId xmlns:a16="http://schemas.microsoft.com/office/drawing/2014/main" id="{9664E81A-54AD-4242-9835-D41ECC1F08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2" y="2419"/>
              <a:ext cx="197" cy="49"/>
            </a:xfrm>
            <a:custGeom>
              <a:avLst/>
              <a:gdLst>
                <a:gd name="T0" fmla="*/ 0 w 790"/>
                <a:gd name="T1" fmla="*/ 10 h 198"/>
                <a:gd name="T2" fmla="*/ 49 w 790"/>
                <a:gd name="T3" fmla="*/ 0 h 198"/>
                <a:gd name="T4" fmla="*/ 49 w 790"/>
                <a:gd name="T5" fmla="*/ 2 h 198"/>
                <a:gd name="T6" fmla="*/ 0 w 790"/>
                <a:gd name="T7" fmla="*/ 12 h 198"/>
                <a:gd name="T8" fmla="*/ 0 w 790"/>
                <a:gd name="T9" fmla="*/ 1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90" h="198">
                  <a:moveTo>
                    <a:pt x="0" y="170"/>
                  </a:moveTo>
                  <a:lnTo>
                    <a:pt x="790" y="0"/>
                  </a:lnTo>
                  <a:lnTo>
                    <a:pt x="788" y="34"/>
                  </a:lnTo>
                  <a:lnTo>
                    <a:pt x="4" y="198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Freeform 188">
              <a:extLst>
                <a:ext uri="{FF2B5EF4-FFF2-40B4-BE49-F238E27FC236}">
                  <a16:creationId xmlns:a16="http://schemas.microsoft.com/office/drawing/2014/main" id="{47D0C543-FDEF-4094-847B-1327F732886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69"/>
              <a:ext cx="124" cy="207"/>
            </a:xfrm>
            <a:custGeom>
              <a:avLst/>
              <a:gdLst>
                <a:gd name="T0" fmla="*/ 19 w 493"/>
                <a:gd name="T1" fmla="*/ 2 h 831"/>
                <a:gd name="T2" fmla="*/ 22 w 493"/>
                <a:gd name="T3" fmla="*/ 4 h 831"/>
                <a:gd name="T4" fmla="*/ 25 w 493"/>
                <a:gd name="T5" fmla="*/ 7 h 831"/>
                <a:gd name="T6" fmla="*/ 27 w 493"/>
                <a:gd name="T7" fmla="*/ 11 h 831"/>
                <a:gd name="T8" fmla="*/ 29 w 493"/>
                <a:gd name="T9" fmla="*/ 14 h 831"/>
                <a:gd name="T10" fmla="*/ 30 w 493"/>
                <a:gd name="T11" fmla="*/ 19 h 831"/>
                <a:gd name="T12" fmla="*/ 31 w 493"/>
                <a:gd name="T13" fmla="*/ 23 h 831"/>
                <a:gd name="T14" fmla="*/ 31 w 493"/>
                <a:gd name="T15" fmla="*/ 28 h 831"/>
                <a:gd name="T16" fmla="*/ 30 w 493"/>
                <a:gd name="T17" fmla="*/ 34 h 831"/>
                <a:gd name="T18" fmla="*/ 30 w 493"/>
                <a:gd name="T19" fmla="*/ 41 h 831"/>
                <a:gd name="T20" fmla="*/ 29 w 493"/>
                <a:gd name="T21" fmla="*/ 45 h 831"/>
                <a:gd name="T22" fmla="*/ 27 w 493"/>
                <a:gd name="T23" fmla="*/ 47 h 831"/>
                <a:gd name="T24" fmla="*/ 26 w 493"/>
                <a:gd name="T25" fmla="*/ 48 h 831"/>
                <a:gd name="T26" fmla="*/ 25 w 493"/>
                <a:gd name="T27" fmla="*/ 49 h 831"/>
                <a:gd name="T28" fmla="*/ 23 w 493"/>
                <a:gd name="T29" fmla="*/ 50 h 831"/>
                <a:gd name="T30" fmla="*/ 21 w 493"/>
                <a:gd name="T31" fmla="*/ 50 h 831"/>
                <a:gd name="T32" fmla="*/ 19 w 493"/>
                <a:gd name="T33" fmla="*/ 51 h 831"/>
                <a:gd name="T34" fmla="*/ 17 w 493"/>
                <a:gd name="T35" fmla="*/ 52 h 831"/>
                <a:gd name="T36" fmla="*/ 15 w 493"/>
                <a:gd name="T37" fmla="*/ 52 h 831"/>
                <a:gd name="T38" fmla="*/ 14 w 493"/>
                <a:gd name="T39" fmla="*/ 51 h 831"/>
                <a:gd name="T40" fmla="*/ 13 w 493"/>
                <a:gd name="T41" fmla="*/ 50 h 831"/>
                <a:gd name="T42" fmla="*/ 12 w 493"/>
                <a:gd name="T43" fmla="*/ 48 h 831"/>
                <a:gd name="T44" fmla="*/ 12 w 493"/>
                <a:gd name="T45" fmla="*/ 44 h 831"/>
                <a:gd name="T46" fmla="*/ 12 w 493"/>
                <a:gd name="T47" fmla="*/ 38 h 831"/>
                <a:gd name="T48" fmla="*/ 11 w 493"/>
                <a:gd name="T49" fmla="*/ 30 h 831"/>
                <a:gd name="T50" fmla="*/ 9 w 493"/>
                <a:gd name="T51" fmla="*/ 22 h 831"/>
                <a:gd name="T52" fmla="*/ 0 w 493"/>
                <a:gd name="T53" fmla="*/ 13 h 831"/>
                <a:gd name="T54" fmla="*/ 2 w 493"/>
                <a:gd name="T55" fmla="*/ 9 h 831"/>
                <a:gd name="T56" fmla="*/ 3 w 493"/>
                <a:gd name="T57" fmla="*/ 6 h 831"/>
                <a:gd name="T58" fmla="*/ 4 w 493"/>
                <a:gd name="T59" fmla="*/ 4 h 831"/>
                <a:gd name="T60" fmla="*/ 6 w 493"/>
                <a:gd name="T61" fmla="*/ 2 h 831"/>
                <a:gd name="T62" fmla="*/ 8 w 493"/>
                <a:gd name="T63" fmla="*/ 0 h 831"/>
                <a:gd name="T64" fmla="*/ 10 w 493"/>
                <a:gd name="T65" fmla="*/ 0 h 831"/>
                <a:gd name="T66" fmla="*/ 13 w 493"/>
                <a:gd name="T67" fmla="*/ 0 h 831"/>
                <a:gd name="T68" fmla="*/ 17 w 493"/>
                <a:gd name="T69" fmla="*/ 1 h 831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493" h="831">
                  <a:moveTo>
                    <a:pt x="263" y="18"/>
                  </a:moveTo>
                  <a:lnTo>
                    <a:pt x="293" y="34"/>
                  </a:lnTo>
                  <a:lnTo>
                    <a:pt x="320" y="52"/>
                  </a:lnTo>
                  <a:lnTo>
                    <a:pt x="346" y="73"/>
                  </a:lnTo>
                  <a:lnTo>
                    <a:pt x="369" y="95"/>
                  </a:lnTo>
                  <a:lnTo>
                    <a:pt x="392" y="119"/>
                  </a:lnTo>
                  <a:lnTo>
                    <a:pt x="411" y="144"/>
                  </a:lnTo>
                  <a:lnTo>
                    <a:pt x="429" y="173"/>
                  </a:lnTo>
                  <a:lnTo>
                    <a:pt x="445" y="201"/>
                  </a:lnTo>
                  <a:lnTo>
                    <a:pt x="459" y="233"/>
                  </a:lnTo>
                  <a:lnTo>
                    <a:pt x="471" y="266"/>
                  </a:lnTo>
                  <a:lnTo>
                    <a:pt x="480" y="301"/>
                  </a:lnTo>
                  <a:lnTo>
                    <a:pt x="487" y="338"/>
                  </a:lnTo>
                  <a:lnTo>
                    <a:pt x="491" y="376"/>
                  </a:lnTo>
                  <a:lnTo>
                    <a:pt x="493" y="416"/>
                  </a:lnTo>
                  <a:lnTo>
                    <a:pt x="493" y="458"/>
                  </a:lnTo>
                  <a:lnTo>
                    <a:pt x="490" y="502"/>
                  </a:lnTo>
                  <a:lnTo>
                    <a:pt x="483" y="552"/>
                  </a:lnTo>
                  <a:lnTo>
                    <a:pt x="476" y="603"/>
                  </a:lnTo>
                  <a:lnTo>
                    <a:pt x="469" y="654"/>
                  </a:lnTo>
                  <a:lnTo>
                    <a:pt x="462" y="704"/>
                  </a:lnTo>
                  <a:lnTo>
                    <a:pt x="453" y="722"/>
                  </a:lnTo>
                  <a:lnTo>
                    <a:pt x="442" y="737"/>
                  </a:lnTo>
                  <a:lnTo>
                    <a:pt x="432" y="750"/>
                  </a:lnTo>
                  <a:lnTo>
                    <a:pt x="422" y="763"/>
                  </a:lnTo>
                  <a:lnTo>
                    <a:pt x="412" y="772"/>
                  </a:lnTo>
                  <a:lnTo>
                    <a:pt x="402" y="780"/>
                  </a:lnTo>
                  <a:lnTo>
                    <a:pt x="392" y="786"/>
                  </a:lnTo>
                  <a:lnTo>
                    <a:pt x="381" y="791"/>
                  </a:lnTo>
                  <a:lnTo>
                    <a:pt x="363" y="798"/>
                  </a:lnTo>
                  <a:lnTo>
                    <a:pt x="345" y="805"/>
                  </a:lnTo>
                  <a:lnTo>
                    <a:pt x="327" y="812"/>
                  </a:lnTo>
                  <a:lnTo>
                    <a:pt x="311" y="818"/>
                  </a:lnTo>
                  <a:lnTo>
                    <a:pt x="294" y="823"/>
                  </a:lnTo>
                  <a:lnTo>
                    <a:pt x="279" y="827"/>
                  </a:lnTo>
                  <a:lnTo>
                    <a:pt x="264" y="830"/>
                  </a:lnTo>
                  <a:lnTo>
                    <a:pt x="250" y="831"/>
                  </a:lnTo>
                  <a:lnTo>
                    <a:pt x="238" y="830"/>
                  </a:lnTo>
                  <a:lnTo>
                    <a:pt x="226" y="828"/>
                  </a:lnTo>
                  <a:lnTo>
                    <a:pt x="215" y="822"/>
                  </a:lnTo>
                  <a:lnTo>
                    <a:pt x="207" y="814"/>
                  </a:lnTo>
                  <a:lnTo>
                    <a:pt x="200" y="803"/>
                  </a:lnTo>
                  <a:lnTo>
                    <a:pt x="194" y="789"/>
                  </a:lnTo>
                  <a:lnTo>
                    <a:pt x="191" y="771"/>
                  </a:lnTo>
                  <a:lnTo>
                    <a:pt x="189" y="749"/>
                  </a:lnTo>
                  <a:lnTo>
                    <a:pt x="195" y="708"/>
                  </a:lnTo>
                  <a:lnTo>
                    <a:pt x="198" y="659"/>
                  </a:lnTo>
                  <a:lnTo>
                    <a:pt x="196" y="606"/>
                  </a:lnTo>
                  <a:lnTo>
                    <a:pt x="190" y="549"/>
                  </a:lnTo>
                  <a:lnTo>
                    <a:pt x="178" y="487"/>
                  </a:lnTo>
                  <a:lnTo>
                    <a:pt x="161" y="424"/>
                  </a:lnTo>
                  <a:lnTo>
                    <a:pt x="137" y="359"/>
                  </a:lnTo>
                  <a:lnTo>
                    <a:pt x="108" y="293"/>
                  </a:lnTo>
                  <a:lnTo>
                    <a:pt x="0" y="209"/>
                  </a:lnTo>
                  <a:lnTo>
                    <a:pt x="14" y="179"/>
                  </a:lnTo>
                  <a:lnTo>
                    <a:pt x="26" y="150"/>
                  </a:lnTo>
                  <a:lnTo>
                    <a:pt x="37" y="124"/>
                  </a:lnTo>
                  <a:lnTo>
                    <a:pt x="48" y="99"/>
                  </a:lnTo>
                  <a:lnTo>
                    <a:pt x="58" y="78"/>
                  </a:lnTo>
                  <a:lnTo>
                    <a:pt x="68" y="59"/>
                  </a:lnTo>
                  <a:lnTo>
                    <a:pt x="79" y="42"/>
                  </a:lnTo>
                  <a:lnTo>
                    <a:pt x="90" y="29"/>
                  </a:lnTo>
                  <a:lnTo>
                    <a:pt x="104" y="18"/>
                  </a:lnTo>
                  <a:lnTo>
                    <a:pt x="118" y="9"/>
                  </a:lnTo>
                  <a:lnTo>
                    <a:pt x="135" y="3"/>
                  </a:lnTo>
                  <a:lnTo>
                    <a:pt x="154" y="0"/>
                  </a:lnTo>
                  <a:lnTo>
                    <a:pt x="176" y="0"/>
                  </a:lnTo>
                  <a:lnTo>
                    <a:pt x="201" y="2"/>
                  </a:lnTo>
                  <a:lnTo>
                    <a:pt x="231" y="9"/>
                  </a:lnTo>
                  <a:lnTo>
                    <a:pt x="263" y="18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6" name="Freeform 189">
              <a:extLst>
                <a:ext uri="{FF2B5EF4-FFF2-40B4-BE49-F238E27FC236}">
                  <a16:creationId xmlns:a16="http://schemas.microsoft.com/office/drawing/2014/main" id="{6F7456FA-3B77-4608-8923-321F37E8585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0"/>
              <a:ext cx="123" cy="205"/>
            </a:xfrm>
            <a:custGeom>
              <a:avLst/>
              <a:gdLst>
                <a:gd name="T0" fmla="*/ 19 w 491"/>
                <a:gd name="T1" fmla="*/ 2 h 823"/>
                <a:gd name="T2" fmla="*/ 22 w 491"/>
                <a:gd name="T3" fmla="*/ 5 h 823"/>
                <a:gd name="T4" fmla="*/ 25 w 491"/>
                <a:gd name="T5" fmla="*/ 7 h 823"/>
                <a:gd name="T6" fmla="*/ 27 w 491"/>
                <a:gd name="T7" fmla="*/ 11 h 823"/>
                <a:gd name="T8" fmla="*/ 29 w 491"/>
                <a:gd name="T9" fmla="*/ 14 h 823"/>
                <a:gd name="T10" fmla="*/ 30 w 491"/>
                <a:gd name="T11" fmla="*/ 18 h 823"/>
                <a:gd name="T12" fmla="*/ 31 w 491"/>
                <a:gd name="T13" fmla="*/ 23 h 823"/>
                <a:gd name="T14" fmla="*/ 31 w 491"/>
                <a:gd name="T15" fmla="*/ 28 h 823"/>
                <a:gd name="T16" fmla="*/ 30 w 491"/>
                <a:gd name="T17" fmla="*/ 32 h 823"/>
                <a:gd name="T18" fmla="*/ 30 w 491"/>
                <a:gd name="T19" fmla="*/ 35 h 823"/>
                <a:gd name="T20" fmla="*/ 30 w 491"/>
                <a:gd name="T21" fmla="*/ 39 h 823"/>
                <a:gd name="T22" fmla="*/ 29 w 491"/>
                <a:gd name="T23" fmla="*/ 42 h 823"/>
                <a:gd name="T24" fmla="*/ 28 w 491"/>
                <a:gd name="T25" fmla="*/ 44 h 823"/>
                <a:gd name="T26" fmla="*/ 27 w 491"/>
                <a:gd name="T27" fmla="*/ 46 h 823"/>
                <a:gd name="T28" fmla="*/ 26 w 491"/>
                <a:gd name="T29" fmla="*/ 47 h 823"/>
                <a:gd name="T30" fmla="*/ 25 w 491"/>
                <a:gd name="T31" fmla="*/ 48 h 823"/>
                <a:gd name="T32" fmla="*/ 23 w 491"/>
                <a:gd name="T33" fmla="*/ 49 h 823"/>
                <a:gd name="T34" fmla="*/ 21 w 491"/>
                <a:gd name="T35" fmla="*/ 50 h 823"/>
                <a:gd name="T36" fmla="*/ 19 w 491"/>
                <a:gd name="T37" fmla="*/ 51 h 823"/>
                <a:gd name="T38" fmla="*/ 17 w 491"/>
                <a:gd name="T39" fmla="*/ 51 h 823"/>
                <a:gd name="T40" fmla="*/ 15 w 491"/>
                <a:gd name="T41" fmla="*/ 51 h 823"/>
                <a:gd name="T42" fmla="*/ 14 w 491"/>
                <a:gd name="T43" fmla="*/ 51 h 823"/>
                <a:gd name="T44" fmla="*/ 13 w 491"/>
                <a:gd name="T45" fmla="*/ 49 h 823"/>
                <a:gd name="T46" fmla="*/ 13 w 491"/>
                <a:gd name="T47" fmla="*/ 47 h 823"/>
                <a:gd name="T48" fmla="*/ 13 w 491"/>
                <a:gd name="T49" fmla="*/ 43 h 823"/>
                <a:gd name="T50" fmla="*/ 13 w 491"/>
                <a:gd name="T51" fmla="*/ 36 h 823"/>
                <a:gd name="T52" fmla="*/ 12 w 491"/>
                <a:gd name="T53" fmla="*/ 29 h 823"/>
                <a:gd name="T54" fmla="*/ 9 w 491"/>
                <a:gd name="T55" fmla="*/ 21 h 823"/>
                <a:gd name="T56" fmla="*/ 6 w 491"/>
                <a:gd name="T57" fmla="*/ 16 h 823"/>
                <a:gd name="T58" fmla="*/ 5 w 491"/>
                <a:gd name="T59" fmla="*/ 15 h 823"/>
                <a:gd name="T60" fmla="*/ 3 w 491"/>
                <a:gd name="T61" fmla="*/ 14 h 823"/>
                <a:gd name="T62" fmla="*/ 1 w 491"/>
                <a:gd name="T63" fmla="*/ 13 h 823"/>
                <a:gd name="T64" fmla="*/ 1 w 491"/>
                <a:gd name="T65" fmla="*/ 11 h 823"/>
                <a:gd name="T66" fmla="*/ 2 w 491"/>
                <a:gd name="T67" fmla="*/ 7 h 823"/>
                <a:gd name="T68" fmla="*/ 4 w 491"/>
                <a:gd name="T69" fmla="*/ 5 h 823"/>
                <a:gd name="T70" fmla="*/ 5 w 491"/>
                <a:gd name="T71" fmla="*/ 2 h 823"/>
                <a:gd name="T72" fmla="*/ 7 w 491"/>
                <a:gd name="T73" fmla="*/ 1 h 823"/>
                <a:gd name="T74" fmla="*/ 9 w 491"/>
                <a:gd name="T75" fmla="*/ 0 h 823"/>
                <a:gd name="T76" fmla="*/ 11 w 491"/>
                <a:gd name="T77" fmla="*/ 0 h 823"/>
                <a:gd name="T78" fmla="*/ 15 w 491"/>
                <a:gd name="T79" fmla="*/ 1 h 823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91" h="823">
                  <a:moveTo>
                    <a:pt x="266" y="20"/>
                  </a:moveTo>
                  <a:lnTo>
                    <a:pt x="296" y="37"/>
                  </a:lnTo>
                  <a:lnTo>
                    <a:pt x="322" y="55"/>
                  </a:lnTo>
                  <a:lnTo>
                    <a:pt x="348" y="76"/>
                  </a:lnTo>
                  <a:lnTo>
                    <a:pt x="371" y="98"/>
                  </a:lnTo>
                  <a:lnTo>
                    <a:pt x="393" y="122"/>
                  </a:lnTo>
                  <a:lnTo>
                    <a:pt x="412" y="146"/>
                  </a:lnTo>
                  <a:lnTo>
                    <a:pt x="429" y="174"/>
                  </a:lnTo>
                  <a:lnTo>
                    <a:pt x="445" y="202"/>
                  </a:lnTo>
                  <a:lnTo>
                    <a:pt x="459" y="232"/>
                  </a:lnTo>
                  <a:lnTo>
                    <a:pt x="469" y="264"/>
                  </a:lnTo>
                  <a:lnTo>
                    <a:pt x="478" y="298"/>
                  </a:lnTo>
                  <a:lnTo>
                    <a:pt x="485" y="334"/>
                  </a:lnTo>
                  <a:lnTo>
                    <a:pt x="489" y="371"/>
                  </a:lnTo>
                  <a:lnTo>
                    <a:pt x="491" y="410"/>
                  </a:lnTo>
                  <a:lnTo>
                    <a:pt x="491" y="452"/>
                  </a:lnTo>
                  <a:lnTo>
                    <a:pt x="489" y="495"/>
                  </a:lnTo>
                  <a:lnTo>
                    <a:pt x="485" y="520"/>
                  </a:lnTo>
                  <a:lnTo>
                    <a:pt x="482" y="546"/>
                  </a:lnTo>
                  <a:lnTo>
                    <a:pt x="478" y="571"/>
                  </a:lnTo>
                  <a:lnTo>
                    <a:pt x="474" y="597"/>
                  </a:lnTo>
                  <a:lnTo>
                    <a:pt x="470" y="622"/>
                  </a:lnTo>
                  <a:lnTo>
                    <a:pt x="467" y="647"/>
                  </a:lnTo>
                  <a:lnTo>
                    <a:pt x="463" y="671"/>
                  </a:lnTo>
                  <a:lnTo>
                    <a:pt x="459" y="694"/>
                  </a:lnTo>
                  <a:lnTo>
                    <a:pt x="450" y="712"/>
                  </a:lnTo>
                  <a:lnTo>
                    <a:pt x="439" y="727"/>
                  </a:lnTo>
                  <a:lnTo>
                    <a:pt x="430" y="741"/>
                  </a:lnTo>
                  <a:lnTo>
                    <a:pt x="420" y="752"/>
                  </a:lnTo>
                  <a:lnTo>
                    <a:pt x="411" y="763"/>
                  </a:lnTo>
                  <a:lnTo>
                    <a:pt x="401" y="771"/>
                  </a:lnTo>
                  <a:lnTo>
                    <a:pt x="392" y="778"/>
                  </a:lnTo>
                  <a:lnTo>
                    <a:pt x="381" y="783"/>
                  </a:lnTo>
                  <a:lnTo>
                    <a:pt x="363" y="790"/>
                  </a:lnTo>
                  <a:lnTo>
                    <a:pt x="346" y="797"/>
                  </a:lnTo>
                  <a:lnTo>
                    <a:pt x="328" y="803"/>
                  </a:lnTo>
                  <a:lnTo>
                    <a:pt x="312" y="810"/>
                  </a:lnTo>
                  <a:lnTo>
                    <a:pt x="296" y="815"/>
                  </a:lnTo>
                  <a:lnTo>
                    <a:pt x="281" y="819"/>
                  </a:lnTo>
                  <a:lnTo>
                    <a:pt x="266" y="822"/>
                  </a:lnTo>
                  <a:lnTo>
                    <a:pt x="254" y="823"/>
                  </a:lnTo>
                  <a:lnTo>
                    <a:pt x="242" y="822"/>
                  </a:lnTo>
                  <a:lnTo>
                    <a:pt x="231" y="819"/>
                  </a:lnTo>
                  <a:lnTo>
                    <a:pt x="222" y="814"/>
                  </a:lnTo>
                  <a:lnTo>
                    <a:pt x="213" y="805"/>
                  </a:lnTo>
                  <a:lnTo>
                    <a:pt x="206" y="794"/>
                  </a:lnTo>
                  <a:lnTo>
                    <a:pt x="201" y="780"/>
                  </a:lnTo>
                  <a:lnTo>
                    <a:pt x="198" y="763"/>
                  </a:lnTo>
                  <a:lnTo>
                    <a:pt x="196" y="741"/>
                  </a:lnTo>
                  <a:lnTo>
                    <a:pt x="204" y="696"/>
                  </a:lnTo>
                  <a:lnTo>
                    <a:pt x="208" y="644"/>
                  </a:lnTo>
                  <a:lnTo>
                    <a:pt x="208" y="588"/>
                  </a:lnTo>
                  <a:lnTo>
                    <a:pt x="203" y="527"/>
                  </a:lnTo>
                  <a:lnTo>
                    <a:pt x="192" y="465"/>
                  </a:lnTo>
                  <a:lnTo>
                    <a:pt x="174" y="401"/>
                  </a:lnTo>
                  <a:lnTo>
                    <a:pt x="149" y="337"/>
                  </a:lnTo>
                  <a:lnTo>
                    <a:pt x="116" y="275"/>
                  </a:lnTo>
                  <a:lnTo>
                    <a:pt x="101" y="266"/>
                  </a:lnTo>
                  <a:lnTo>
                    <a:pt x="87" y="257"/>
                  </a:lnTo>
                  <a:lnTo>
                    <a:pt x="72" y="249"/>
                  </a:lnTo>
                  <a:lnTo>
                    <a:pt x="58" y="240"/>
                  </a:lnTo>
                  <a:lnTo>
                    <a:pt x="43" y="232"/>
                  </a:lnTo>
                  <a:lnTo>
                    <a:pt x="29" y="223"/>
                  </a:lnTo>
                  <a:lnTo>
                    <a:pt x="14" y="214"/>
                  </a:lnTo>
                  <a:lnTo>
                    <a:pt x="0" y="205"/>
                  </a:lnTo>
                  <a:lnTo>
                    <a:pt x="14" y="175"/>
                  </a:lnTo>
                  <a:lnTo>
                    <a:pt x="26" y="146"/>
                  </a:lnTo>
                  <a:lnTo>
                    <a:pt x="37" y="120"/>
                  </a:lnTo>
                  <a:lnTo>
                    <a:pt x="48" y="96"/>
                  </a:lnTo>
                  <a:lnTo>
                    <a:pt x="59" y="76"/>
                  </a:lnTo>
                  <a:lnTo>
                    <a:pt x="69" y="57"/>
                  </a:lnTo>
                  <a:lnTo>
                    <a:pt x="80" y="41"/>
                  </a:lnTo>
                  <a:lnTo>
                    <a:pt x="92" y="27"/>
                  </a:lnTo>
                  <a:lnTo>
                    <a:pt x="105" y="17"/>
                  </a:lnTo>
                  <a:lnTo>
                    <a:pt x="120" y="9"/>
                  </a:lnTo>
                  <a:lnTo>
                    <a:pt x="137" y="4"/>
                  </a:lnTo>
                  <a:lnTo>
                    <a:pt x="156" y="0"/>
                  </a:lnTo>
                  <a:lnTo>
                    <a:pt x="179" y="1"/>
                  </a:lnTo>
                  <a:lnTo>
                    <a:pt x="204" y="5"/>
                  </a:lnTo>
                  <a:lnTo>
                    <a:pt x="233" y="11"/>
                  </a:lnTo>
                  <a:lnTo>
                    <a:pt x="266" y="20"/>
                  </a:lnTo>
                  <a:close/>
                </a:path>
              </a:pathLst>
            </a:custGeom>
            <a:solidFill>
              <a:srgbClr val="0033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7" name="Freeform 190">
              <a:extLst>
                <a:ext uri="{FF2B5EF4-FFF2-40B4-BE49-F238E27FC236}">
                  <a16:creationId xmlns:a16="http://schemas.microsoft.com/office/drawing/2014/main" id="{BC940A2F-33BA-40A7-9882-92B3F646849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1"/>
              <a:ext cx="123" cy="203"/>
            </a:xfrm>
            <a:custGeom>
              <a:avLst/>
              <a:gdLst>
                <a:gd name="T0" fmla="*/ 19 w 490"/>
                <a:gd name="T1" fmla="*/ 2 h 812"/>
                <a:gd name="T2" fmla="*/ 22 w 490"/>
                <a:gd name="T3" fmla="*/ 5 h 812"/>
                <a:gd name="T4" fmla="*/ 25 w 490"/>
                <a:gd name="T5" fmla="*/ 8 h 812"/>
                <a:gd name="T6" fmla="*/ 27 w 490"/>
                <a:gd name="T7" fmla="*/ 11 h 812"/>
                <a:gd name="T8" fmla="*/ 29 w 490"/>
                <a:gd name="T9" fmla="*/ 15 h 812"/>
                <a:gd name="T10" fmla="*/ 30 w 490"/>
                <a:gd name="T11" fmla="*/ 18 h 812"/>
                <a:gd name="T12" fmla="*/ 31 w 490"/>
                <a:gd name="T13" fmla="*/ 23 h 812"/>
                <a:gd name="T14" fmla="*/ 31 w 490"/>
                <a:gd name="T15" fmla="*/ 28 h 812"/>
                <a:gd name="T16" fmla="*/ 30 w 490"/>
                <a:gd name="T17" fmla="*/ 32 h 812"/>
                <a:gd name="T18" fmla="*/ 30 w 490"/>
                <a:gd name="T19" fmla="*/ 35 h 812"/>
                <a:gd name="T20" fmla="*/ 30 w 490"/>
                <a:gd name="T21" fmla="*/ 38 h 812"/>
                <a:gd name="T22" fmla="*/ 29 w 490"/>
                <a:gd name="T23" fmla="*/ 41 h 812"/>
                <a:gd name="T24" fmla="*/ 28 w 490"/>
                <a:gd name="T25" fmla="*/ 44 h 812"/>
                <a:gd name="T26" fmla="*/ 27 w 490"/>
                <a:gd name="T27" fmla="*/ 46 h 812"/>
                <a:gd name="T28" fmla="*/ 26 w 490"/>
                <a:gd name="T29" fmla="*/ 47 h 812"/>
                <a:gd name="T30" fmla="*/ 25 w 490"/>
                <a:gd name="T31" fmla="*/ 48 h 812"/>
                <a:gd name="T32" fmla="*/ 23 w 490"/>
                <a:gd name="T33" fmla="*/ 49 h 812"/>
                <a:gd name="T34" fmla="*/ 21 w 490"/>
                <a:gd name="T35" fmla="*/ 50 h 812"/>
                <a:gd name="T36" fmla="*/ 19 w 490"/>
                <a:gd name="T37" fmla="*/ 50 h 812"/>
                <a:gd name="T38" fmla="*/ 17 w 490"/>
                <a:gd name="T39" fmla="*/ 51 h 812"/>
                <a:gd name="T40" fmla="*/ 16 w 490"/>
                <a:gd name="T41" fmla="*/ 51 h 812"/>
                <a:gd name="T42" fmla="*/ 14 w 490"/>
                <a:gd name="T43" fmla="*/ 50 h 812"/>
                <a:gd name="T44" fmla="*/ 13 w 490"/>
                <a:gd name="T45" fmla="*/ 49 h 812"/>
                <a:gd name="T46" fmla="*/ 13 w 490"/>
                <a:gd name="T47" fmla="*/ 47 h 812"/>
                <a:gd name="T48" fmla="*/ 13 w 490"/>
                <a:gd name="T49" fmla="*/ 43 h 812"/>
                <a:gd name="T50" fmla="*/ 14 w 490"/>
                <a:gd name="T51" fmla="*/ 36 h 812"/>
                <a:gd name="T52" fmla="*/ 13 w 490"/>
                <a:gd name="T53" fmla="*/ 28 h 812"/>
                <a:gd name="T54" fmla="*/ 10 w 490"/>
                <a:gd name="T55" fmla="*/ 20 h 812"/>
                <a:gd name="T56" fmla="*/ 7 w 490"/>
                <a:gd name="T57" fmla="*/ 16 h 812"/>
                <a:gd name="T58" fmla="*/ 5 w 490"/>
                <a:gd name="T59" fmla="*/ 15 h 812"/>
                <a:gd name="T60" fmla="*/ 3 w 490"/>
                <a:gd name="T61" fmla="*/ 14 h 812"/>
                <a:gd name="T62" fmla="*/ 1 w 490"/>
                <a:gd name="T63" fmla="*/ 13 h 812"/>
                <a:gd name="T64" fmla="*/ 1 w 490"/>
                <a:gd name="T65" fmla="*/ 11 h 812"/>
                <a:gd name="T66" fmla="*/ 2 w 490"/>
                <a:gd name="T67" fmla="*/ 7 h 812"/>
                <a:gd name="T68" fmla="*/ 4 w 490"/>
                <a:gd name="T69" fmla="*/ 5 h 812"/>
                <a:gd name="T70" fmla="*/ 5 w 490"/>
                <a:gd name="T71" fmla="*/ 2 h 812"/>
                <a:gd name="T72" fmla="*/ 7 w 490"/>
                <a:gd name="T73" fmla="*/ 1 h 812"/>
                <a:gd name="T74" fmla="*/ 9 w 490"/>
                <a:gd name="T75" fmla="*/ 0 h 812"/>
                <a:gd name="T76" fmla="*/ 11 w 490"/>
                <a:gd name="T77" fmla="*/ 0 h 812"/>
                <a:gd name="T78" fmla="*/ 15 w 490"/>
                <a:gd name="T79" fmla="*/ 1 h 812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90" h="812">
                  <a:moveTo>
                    <a:pt x="268" y="19"/>
                  </a:moveTo>
                  <a:lnTo>
                    <a:pt x="297" y="37"/>
                  </a:lnTo>
                  <a:lnTo>
                    <a:pt x="324" y="57"/>
                  </a:lnTo>
                  <a:lnTo>
                    <a:pt x="350" y="77"/>
                  </a:lnTo>
                  <a:lnTo>
                    <a:pt x="372" y="99"/>
                  </a:lnTo>
                  <a:lnTo>
                    <a:pt x="394" y="122"/>
                  </a:lnTo>
                  <a:lnTo>
                    <a:pt x="413" y="146"/>
                  </a:lnTo>
                  <a:lnTo>
                    <a:pt x="429" y="173"/>
                  </a:lnTo>
                  <a:lnTo>
                    <a:pt x="444" y="200"/>
                  </a:lnTo>
                  <a:lnTo>
                    <a:pt x="457" y="230"/>
                  </a:lnTo>
                  <a:lnTo>
                    <a:pt x="468" y="260"/>
                  </a:lnTo>
                  <a:lnTo>
                    <a:pt x="477" y="293"/>
                  </a:lnTo>
                  <a:lnTo>
                    <a:pt x="483" y="328"/>
                  </a:lnTo>
                  <a:lnTo>
                    <a:pt x="487" y="364"/>
                  </a:lnTo>
                  <a:lnTo>
                    <a:pt x="490" y="403"/>
                  </a:lnTo>
                  <a:lnTo>
                    <a:pt x="490" y="444"/>
                  </a:lnTo>
                  <a:lnTo>
                    <a:pt x="488" y="487"/>
                  </a:lnTo>
                  <a:lnTo>
                    <a:pt x="484" y="512"/>
                  </a:lnTo>
                  <a:lnTo>
                    <a:pt x="480" y="539"/>
                  </a:lnTo>
                  <a:lnTo>
                    <a:pt x="476" y="564"/>
                  </a:lnTo>
                  <a:lnTo>
                    <a:pt x="473" y="589"/>
                  </a:lnTo>
                  <a:lnTo>
                    <a:pt x="469" y="613"/>
                  </a:lnTo>
                  <a:lnTo>
                    <a:pt x="465" y="637"/>
                  </a:lnTo>
                  <a:lnTo>
                    <a:pt x="461" y="661"/>
                  </a:lnTo>
                  <a:lnTo>
                    <a:pt x="458" y="683"/>
                  </a:lnTo>
                  <a:lnTo>
                    <a:pt x="448" y="701"/>
                  </a:lnTo>
                  <a:lnTo>
                    <a:pt x="438" y="715"/>
                  </a:lnTo>
                  <a:lnTo>
                    <a:pt x="428" y="729"/>
                  </a:lnTo>
                  <a:lnTo>
                    <a:pt x="419" y="740"/>
                  </a:lnTo>
                  <a:lnTo>
                    <a:pt x="410" y="751"/>
                  </a:lnTo>
                  <a:lnTo>
                    <a:pt x="401" y="760"/>
                  </a:lnTo>
                  <a:lnTo>
                    <a:pt x="391" y="767"/>
                  </a:lnTo>
                  <a:lnTo>
                    <a:pt x="381" y="773"/>
                  </a:lnTo>
                  <a:lnTo>
                    <a:pt x="363" y="780"/>
                  </a:lnTo>
                  <a:lnTo>
                    <a:pt x="346" y="786"/>
                  </a:lnTo>
                  <a:lnTo>
                    <a:pt x="329" y="793"/>
                  </a:lnTo>
                  <a:lnTo>
                    <a:pt x="313" y="798"/>
                  </a:lnTo>
                  <a:lnTo>
                    <a:pt x="298" y="805"/>
                  </a:lnTo>
                  <a:lnTo>
                    <a:pt x="284" y="809"/>
                  </a:lnTo>
                  <a:lnTo>
                    <a:pt x="270" y="811"/>
                  </a:lnTo>
                  <a:lnTo>
                    <a:pt x="258" y="812"/>
                  </a:lnTo>
                  <a:lnTo>
                    <a:pt x="246" y="811"/>
                  </a:lnTo>
                  <a:lnTo>
                    <a:pt x="237" y="809"/>
                  </a:lnTo>
                  <a:lnTo>
                    <a:pt x="228" y="803"/>
                  </a:lnTo>
                  <a:lnTo>
                    <a:pt x="220" y="794"/>
                  </a:lnTo>
                  <a:lnTo>
                    <a:pt x="213" y="784"/>
                  </a:lnTo>
                  <a:lnTo>
                    <a:pt x="209" y="770"/>
                  </a:lnTo>
                  <a:lnTo>
                    <a:pt x="206" y="752"/>
                  </a:lnTo>
                  <a:lnTo>
                    <a:pt x="204" y="730"/>
                  </a:lnTo>
                  <a:lnTo>
                    <a:pt x="213" y="683"/>
                  </a:lnTo>
                  <a:lnTo>
                    <a:pt x="220" y="628"/>
                  </a:lnTo>
                  <a:lnTo>
                    <a:pt x="221" y="569"/>
                  </a:lnTo>
                  <a:lnTo>
                    <a:pt x="216" y="505"/>
                  </a:lnTo>
                  <a:lnTo>
                    <a:pt x="206" y="441"/>
                  </a:lnTo>
                  <a:lnTo>
                    <a:pt x="187" y="376"/>
                  </a:lnTo>
                  <a:lnTo>
                    <a:pt x="161" y="313"/>
                  </a:lnTo>
                  <a:lnTo>
                    <a:pt x="124" y="255"/>
                  </a:lnTo>
                  <a:lnTo>
                    <a:pt x="109" y="248"/>
                  </a:lnTo>
                  <a:lnTo>
                    <a:pt x="93" y="241"/>
                  </a:lnTo>
                  <a:lnTo>
                    <a:pt x="78" y="234"/>
                  </a:lnTo>
                  <a:lnTo>
                    <a:pt x="62" y="227"/>
                  </a:lnTo>
                  <a:lnTo>
                    <a:pt x="47" y="221"/>
                  </a:lnTo>
                  <a:lnTo>
                    <a:pt x="31" y="214"/>
                  </a:lnTo>
                  <a:lnTo>
                    <a:pt x="15" y="206"/>
                  </a:lnTo>
                  <a:lnTo>
                    <a:pt x="0" y="199"/>
                  </a:lnTo>
                  <a:lnTo>
                    <a:pt x="14" y="169"/>
                  </a:lnTo>
                  <a:lnTo>
                    <a:pt x="26" y="140"/>
                  </a:lnTo>
                  <a:lnTo>
                    <a:pt x="37" y="115"/>
                  </a:lnTo>
                  <a:lnTo>
                    <a:pt x="49" y="91"/>
                  </a:lnTo>
                  <a:lnTo>
                    <a:pt x="59" y="71"/>
                  </a:lnTo>
                  <a:lnTo>
                    <a:pt x="70" y="53"/>
                  </a:lnTo>
                  <a:lnTo>
                    <a:pt x="81" y="37"/>
                  </a:lnTo>
                  <a:lnTo>
                    <a:pt x="93" y="24"/>
                  </a:lnTo>
                  <a:lnTo>
                    <a:pt x="107" y="14"/>
                  </a:lnTo>
                  <a:lnTo>
                    <a:pt x="122" y="6"/>
                  </a:lnTo>
                  <a:lnTo>
                    <a:pt x="139" y="2"/>
                  </a:lnTo>
                  <a:lnTo>
                    <a:pt x="158" y="0"/>
                  </a:lnTo>
                  <a:lnTo>
                    <a:pt x="181" y="0"/>
                  </a:lnTo>
                  <a:lnTo>
                    <a:pt x="206" y="4"/>
                  </a:lnTo>
                  <a:lnTo>
                    <a:pt x="236" y="10"/>
                  </a:lnTo>
                  <a:lnTo>
                    <a:pt x="268" y="19"/>
                  </a:lnTo>
                  <a:close/>
                </a:path>
              </a:pathLst>
            </a:custGeom>
            <a:solidFill>
              <a:srgbClr val="0035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8" name="Freeform 191">
              <a:extLst>
                <a:ext uri="{FF2B5EF4-FFF2-40B4-BE49-F238E27FC236}">
                  <a16:creationId xmlns:a16="http://schemas.microsoft.com/office/drawing/2014/main" id="{4F3C588C-436F-47DC-83E2-DED5988D5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2"/>
              <a:ext cx="123" cy="201"/>
            </a:xfrm>
            <a:custGeom>
              <a:avLst/>
              <a:gdLst>
                <a:gd name="T0" fmla="*/ 19 w 488"/>
                <a:gd name="T1" fmla="*/ 3 h 804"/>
                <a:gd name="T2" fmla="*/ 22 w 488"/>
                <a:gd name="T3" fmla="*/ 5 h 804"/>
                <a:gd name="T4" fmla="*/ 25 w 488"/>
                <a:gd name="T5" fmla="*/ 8 h 804"/>
                <a:gd name="T6" fmla="*/ 27 w 488"/>
                <a:gd name="T7" fmla="*/ 11 h 804"/>
                <a:gd name="T8" fmla="*/ 29 w 488"/>
                <a:gd name="T9" fmla="*/ 14 h 804"/>
                <a:gd name="T10" fmla="*/ 30 w 488"/>
                <a:gd name="T11" fmla="*/ 18 h 804"/>
                <a:gd name="T12" fmla="*/ 31 w 488"/>
                <a:gd name="T13" fmla="*/ 23 h 804"/>
                <a:gd name="T14" fmla="*/ 31 w 488"/>
                <a:gd name="T15" fmla="*/ 27 h 804"/>
                <a:gd name="T16" fmla="*/ 30 w 488"/>
                <a:gd name="T17" fmla="*/ 32 h 804"/>
                <a:gd name="T18" fmla="*/ 30 w 488"/>
                <a:gd name="T19" fmla="*/ 35 h 804"/>
                <a:gd name="T20" fmla="*/ 30 w 488"/>
                <a:gd name="T21" fmla="*/ 38 h 804"/>
                <a:gd name="T22" fmla="*/ 29 w 488"/>
                <a:gd name="T23" fmla="*/ 41 h 804"/>
                <a:gd name="T24" fmla="*/ 28 w 488"/>
                <a:gd name="T25" fmla="*/ 43 h 804"/>
                <a:gd name="T26" fmla="*/ 27 w 488"/>
                <a:gd name="T27" fmla="*/ 45 h 804"/>
                <a:gd name="T28" fmla="*/ 26 w 488"/>
                <a:gd name="T29" fmla="*/ 46 h 804"/>
                <a:gd name="T30" fmla="*/ 25 w 488"/>
                <a:gd name="T31" fmla="*/ 48 h 804"/>
                <a:gd name="T32" fmla="*/ 23 w 488"/>
                <a:gd name="T33" fmla="*/ 48 h 804"/>
                <a:gd name="T34" fmla="*/ 21 w 488"/>
                <a:gd name="T35" fmla="*/ 49 h 804"/>
                <a:gd name="T36" fmla="*/ 19 w 488"/>
                <a:gd name="T37" fmla="*/ 50 h 804"/>
                <a:gd name="T38" fmla="*/ 17 w 488"/>
                <a:gd name="T39" fmla="*/ 50 h 804"/>
                <a:gd name="T40" fmla="*/ 16 w 488"/>
                <a:gd name="T41" fmla="*/ 50 h 804"/>
                <a:gd name="T42" fmla="*/ 15 w 488"/>
                <a:gd name="T43" fmla="*/ 50 h 804"/>
                <a:gd name="T44" fmla="*/ 14 w 488"/>
                <a:gd name="T45" fmla="*/ 49 h 804"/>
                <a:gd name="T46" fmla="*/ 13 w 488"/>
                <a:gd name="T47" fmla="*/ 47 h 804"/>
                <a:gd name="T48" fmla="*/ 14 w 488"/>
                <a:gd name="T49" fmla="*/ 42 h 804"/>
                <a:gd name="T50" fmla="*/ 15 w 488"/>
                <a:gd name="T51" fmla="*/ 35 h 804"/>
                <a:gd name="T52" fmla="*/ 14 w 488"/>
                <a:gd name="T53" fmla="*/ 26 h 804"/>
                <a:gd name="T54" fmla="*/ 11 w 488"/>
                <a:gd name="T55" fmla="*/ 18 h 804"/>
                <a:gd name="T56" fmla="*/ 7 w 488"/>
                <a:gd name="T57" fmla="*/ 15 h 804"/>
                <a:gd name="T58" fmla="*/ 5 w 488"/>
                <a:gd name="T59" fmla="*/ 14 h 804"/>
                <a:gd name="T60" fmla="*/ 3 w 488"/>
                <a:gd name="T61" fmla="*/ 13 h 804"/>
                <a:gd name="T62" fmla="*/ 1 w 488"/>
                <a:gd name="T63" fmla="*/ 13 h 804"/>
                <a:gd name="T64" fmla="*/ 1 w 488"/>
                <a:gd name="T65" fmla="*/ 10 h 804"/>
                <a:gd name="T66" fmla="*/ 2 w 488"/>
                <a:gd name="T67" fmla="*/ 7 h 804"/>
                <a:gd name="T68" fmla="*/ 4 w 488"/>
                <a:gd name="T69" fmla="*/ 4 h 804"/>
                <a:gd name="T70" fmla="*/ 5 w 488"/>
                <a:gd name="T71" fmla="*/ 2 h 804"/>
                <a:gd name="T72" fmla="*/ 7 w 488"/>
                <a:gd name="T73" fmla="*/ 1 h 804"/>
                <a:gd name="T74" fmla="*/ 9 w 488"/>
                <a:gd name="T75" fmla="*/ 0 h 804"/>
                <a:gd name="T76" fmla="*/ 12 w 488"/>
                <a:gd name="T77" fmla="*/ 0 h 804"/>
                <a:gd name="T78" fmla="*/ 15 w 488"/>
                <a:gd name="T79" fmla="*/ 1 h 80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88" h="804">
                  <a:moveTo>
                    <a:pt x="271" y="20"/>
                  </a:moveTo>
                  <a:lnTo>
                    <a:pt x="300" y="39"/>
                  </a:lnTo>
                  <a:lnTo>
                    <a:pt x="327" y="59"/>
                  </a:lnTo>
                  <a:lnTo>
                    <a:pt x="352" y="80"/>
                  </a:lnTo>
                  <a:lnTo>
                    <a:pt x="374" y="102"/>
                  </a:lnTo>
                  <a:lnTo>
                    <a:pt x="395" y="125"/>
                  </a:lnTo>
                  <a:lnTo>
                    <a:pt x="413" y="148"/>
                  </a:lnTo>
                  <a:lnTo>
                    <a:pt x="430" y="174"/>
                  </a:lnTo>
                  <a:lnTo>
                    <a:pt x="444" y="200"/>
                  </a:lnTo>
                  <a:lnTo>
                    <a:pt x="457" y="229"/>
                  </a:lnTo>
                  <a:lnTo>
                    <a:pt x="467" y="258"/>
                  </a:lnTo>
                  <a:lnTo>
                    <a:pt x="475" y="290"/>
                  </a:lnTo>
                  <a:lnTo>
                    <a:pt x="481" y="324"/>
                  </a:lnTo>
                  <a:lnTo>
                    <a:pt x="485" y="359"/>
                  </a:lnTo>
                  <a:lnTo>
                    <a:pt x="487" y="397"/>
                  </a:lnTo>
                  <a:lnTo>
                    <a:pt x="488" y="437"/>
                  </a:lnTo>
                  <a:lnTo>
                    <a:pt x="486" y="480"/>
                  </a:lnTo>
                  <a:lnTo>
                    <a:pt x="482" y="506"/>
                  </a:lnTo>
                  <a:lnTo>
                    <a:pt x="479" y="533"/>
                  </a:lnTo>
                  <a:lnTo>
                    <a:pt x="475" y="558"/>
                  </a:lnTo>
                  <a:lnTo>
                    <a:pt x="471" y="584"/>
                  </a:lnTo>
                  <a:lnTo>
                    <a:pt x="467" y="607"/>
                  </a:lnTo>
                  <a:lnTo>
                    <a:pt x="462" y="630"/>
                  </a:lnTo>
                  <a:lnTo>
                    <a:pt x="458" y="654"/>
                  </a:lnTo>
                  <a:lnTo>
                    <a:pt x="454" y="675"/>
                  </a:lnTo>
                  <a:lnTo>
                    <a:pt x="444" y="692"/>
                  </a:lnTo>
                  <a:lnTo>
                    <a:pt x="436" y="706"/>
                  </a:lnTo>
                  <a:lnTo>
                    <a:pt x="427" y="719"/>
                  </a:lnTo>
                  <a:lnTo>
                    <a:pt x="418" y="730"/>
                  </a:lnTo>
                  <a:lnTo>
                    <a:pt x="409" y="741"/>
                  </a:lnTo>
                  <a:lnTo>
                    <a:pt x="400" y="750"/>
                  </a:lnTo>
                  <a:lnTo>
                    <a:pt x="390" y="758"/>
                  </a:lnTo>
                  <a:lnTo>
                    <a:pt x="380" y="765"/>
                  </a:lnTo>
                  <a:lnTo>
                    <a:pt x="363" y="772"/>
                  </a:lnTo>
                  <a:lnTo>
                    <a:pt x="346" y="778"/>
                  </a:lnTo>
                  <a:lnTo>
                    <a:pt x="329" y="785"/>
                  </a:lnTo>
                  <a:lnTo>
                    <a:pt x="314" y="790"/>
                  </a:lnTo>
                  <a:lnTo>
                    <a:pt x="299" y="795"/>
                  </a:lnTo>
                  <a:lnTo>
                    <a:pt x="286" y="800"/>
                  </a:lnTo>
                  <a:lnTo>
                    <a:pt x="272" y="803"/>
                  </a:lnTo>
                  <a:lnTo>
                    <a:pt x="261" y="804"/>
                  </a:lnTo>
                  <a:lnTo>
                    <a:pt x="250" y="803"/>
                  </a:lnTo>
                  <a:lnTo>
                    <a:pt x="241" y="800"/>
                  </a:lnTo>
                  <a:lnTo>
                    <a:pt x="233" y="794"/>
                  </a:lnTo>
                  <a:lnTo>
                    <a:pt x="226" y="786"/>
                  </a:lnTo>
                  <a:lnTo>
                    <a:pt x="221" y="775"/>
                  </a:lnTo>
                  <a:lnTo>
                    <a:pt x="215" y="761"/>
                  </a:lnTo>
                  <a:lnTo>
                    <a:pt x="212" y="744"/>
                  </a:lnTo>
                  <a:lnTo>
                    <a:pt x="211" y="722"/>
                  </a:lnTo>
                  <a:lnTo>
                    <a:pt x="223" y="672"/>
                  </a:lnTo>
                  <a:lnTo>
                    <a:pt x="230" y="615"/>
                  </a:lnTo>
                  <a:lnTo>
                    <a:pt x="233" y="552"/>
                  </a:lnTo>
                  <a:lnTo>
                    <a:pt x="230" y="486"/>
                  </a:lnTo>
                  <a:lnTo>
                    <a:pt x="220" y="418"/>
                  </a:lnTo>
                  <a:lnTo>
                    <a:pt x="200" y="353"/>
                  </a:lnTo>
                  <a:lnTo>
                    <a:pt x="172" y="292"/>
                  </a:lnTo>
                  <a:lnTo>
                    <a:pt x="132" y="238"/>
                  </a:lnTo>
                  <a:lnTo>
                    <a:pt x="116" y="233"/>
                  </a:lnTo>
                  <a:lnTo>
                    <a:pt x="99" y="227"/>
                  </a:lnTo>
                  <a:lnTo>
                    <a:pt x="83" y="222"/>
                  </a:lnTo>
                  <a:lnTo>
                    <a:pt x="66" y="217"/>
                  </a:lnTo>
                  <a:lnTo>
                    <a:pt x="50" y="212"/>
                  </a:lnTo>
                  <a:lnTo>
                    <a:pt x="33" y="205"/>
                  </a:lnTo>
                  <a:lnTo>
                    <a:pt x="16" y="200"/>
                  </a:lnTo>
                  <a:lnTo>
                    <a:pt x="0" y="195"/>
                  </a:lnTo>
                  <a:lnTo>
                    <a:pt x="14" y="165"/>
                  </a:lnTo>
                  <a:lnTo>
                    <a:pt x="26" y="136"/>
                  </a:lnTo>
                  <a:lnTo>
                    <a:pt x="37" y="111"/>
                  </a:lnTo>
                  <a:lnTo>
                    <a:pt x="49" y="88"/>
                  </a:lnTo>
                  <a:lnTo>
                    <a:pt x="60" y="68"/>
                  </a:lnTo>
                  <a:lnTo>
                    <a:pt x="71" y="50"/>
                  </a:lnTo>
                  <a:lnTo>
                    <a:pt x="82" y="35"/>
                  </a:lnTo>
                  <a:lnTo>
                    <a:pt x="94" y="22"/>
                  </a:lnTo>
                  <a:lnTo>
                    <a:pt x="108" y="13"/>
                  </a:lnTo>
                  <a:lnTo>
                    <a:pt x="124" y="6"/>
                  </a:lnTo>
                  <a:lnTo>
                    <a:pt x="141" y="1"/>
                  </a:lnTo>
                  <a:lnTo>
                    <a:pt x="161" y="0"/>
                  </a:lnTo>
                  <a:lnTo>
                    <a:pt x="183" y="1"/>
                  </a:lnTo>
                  <a:lnTo>
                    <a:pt x="209" y="4"/>
                  </a:lnTo>
                  <a:lnTo>
                    <a:pt x="238" y="11"/>
                  </a:lnTo>
                  <a:lnTo>
                    <a:pt x="271" y="20"/>
                  </a:lnTo>
                  <a:close/>
                </a:path>
              </a:pathLst>
            </a:custGeom>
            <a:solidFill>
              <a:srgbClr val="0038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Freeform 192">
              <a:extLst>
                <a:ext uri="{FF2B5EF4-FFF2-40B4-BE49-F238E27FC236}">
                  <a16:creationId xmlns:a16="http://schemas.microsoft.com/office/drawing/2014/main" id="{A7DD066B-5D7C-41C8-89A7-5289C1EB5F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3"/>
              <a:ext cx="122" cy="199"/>
            </a:xfrm>
            <a:custGeom>
              <a:avLst/>
              <a:gdLst>
                <a:gd name="T0" fmla="*/ 19 w 486"/>
                <a:gd name="T1" fmla="*/ 3 h 796"/>
                <a:gd name="T2" fmla="*/ 22 w 486"/>
                <a:gd name="T3" fmla="*/ 5 h 796"/>
                <a:gd name="T4" fmla="*/ 25 w 486"/>
                <a:gd name="T5" fmla="*/ 8 h 796"/>
                <a:gd name="T6" fmla="*/ 27 w 486"/>
                <a:gd name="T7" fmla="*/ 11 h 796"/>
                <a:gd name="T8" fmla="*/ 29 w 486"/>
                <a:gd name="T9" fmla="*/ 14 h 796"/>
                <a:gd name="T10" fmla="*/ 30 w 486"/>
                <a:gd name="T11" fmla="*/ 18 h 796"/>
                <a:gd name="T12" fmla="*/ 30 w 486"/>
                <a:gd name="T13" fmla="*/ 22 h 796"/>
                <a:gd name="T14" fmla="*/ 31 w 486"/>
                <a:gd name="T15" fmla="*/ 27 h 796"/>
                <a:gd name="T16" fmla="*/ 30 w 486"/>
                <a:gd name="T17" fmla="*/ 31 h 796"/>
                <a:gd name="T18" fmla="*/ 30 w 486"/>
                <a:gd name="T19" fmla="*/ 35 h 796"/>
                <a:gd name="T20" fmla="*/ 29 w 486"/>
                <a:gd name="T21" fmla="*/ 38 h 796"/>
                <a:gd name="T22" fmla="*/ 29 w 486"/>
                <a:gd name="T23" fmla="*/ 41 h 796"/>
                <a:gd name="T24" fmla="*/ 28 w 486"/>
                <a:gd name="T25" fmla="*/ 43 h 796"/>
                <a:gd name="T26" fmla="*/ 27 w 486"/>
                <a:gd name="T27" fmla="*/ 44 h 796"/>
                <a:gd name="T28" fmla="*/ 26 w 486"/>
                <a:gd name="T29" fmla="*/ 46 h 796"/>
                <a:gd name="T30" fmla="*/ 25 w 486"/>
                <a:gd name="T31" fmla="*/ 47 h 796"/>
                <a:gd name="T32" fmla="*/ 22 w 486"/>
                <a:gd name="T33" fmla="*/ 48 h 796"/>
                <a:gd name="T34" fmla="*/ 18 w 486"/>
                <a:gd name="T35" fmla="*/ 50 h 796"/>
                <a:gd name="T36" fmla="*/ 16 w 486"/>
                <a:gd name="T37" fmla="*/ 50 h 796"/>
                <a:gd name="T38" fmla="*/ 14 w 486"/>
                <a:gd name="T39" fmla="*/ 47 h 796"/>
                <a:gd name="T40" fmla="*/ 15 w 486"/>
                <a:gd name="T41" fmla="*/ 41 h 796"/>
                <a:gd name="T42" fmla="*/ 16 w 486"/>
                <a:gd name="T43" fmla="*/ 34 h 796"/>
                <a:gd name="T44" fmla="*/ 15 w 486"/>
                <a:gd name="T45" fmla="*/ 25 h 796"/>
                <a:gd name="T46" fmla="*/ 12 w 486"/>
                <a:gd name="T47" fmla="*/ 17 h 796"/>
                <a:gd name="T48" fmla="*/ 8 w 486"/>
                <a:gd name="T49" fmla="*/ 14 h 796"/>
                <a:gd name="T50" fmla="*/ 6 w 486"/>
                <a:gd name="T51" fmla="*/ 13 h 796"/>
                <a:gd name="T52" fmla="*/ 3 w 486"/>
                <a:gd name="T53" fmla="*/ 13 h 796"/>
                <a:gd name="T54" fmla="*/ 1 w 486"/>
                <a:gd name="T55" fmla="*/ 12 h 796"/>
                <a:gd name="T56" fmla="*/ 1 w 486"/>
                <a:gd name="T57" fmla="*/ 10 h 796"/>
                <a:gd name="T58" fmla="*/ 3 w 486"/>
                <a:gd name="T59" fmla="*/ 7 h 796"/>
                <a:gd name="T60" fmla="*/ 4 w 486"/>
                <a:gd name="T61" fmla="*/ 4 h 796"/>
                <a:gd name="T62" fmla="*/ 5 w 486"/>
                <a:gd name="T63" fmla="*/ 2 h 796"/>
                <a:gd name="T64" fmla="*/ 7 w 486"/>
                <a:gd name="T65" fmla="*/ 1 h 796"/>
                <a:gd name="T66" fmla="*/ 9 w 486"/>
                <a:gd name="T67" fmla="*/ 0 h 796"/>
                <a:gd name="T68" fmla="*/ 12 w 486"/>
                <a:gd name="T69" fmla="*/ 0 h 796"/>
                <a:gd name="T70" fmla="*/ 15 w 486"/>
                <a:gd name="T71" fmla="*/ 1 h 79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6" h="796">
                  <a:moveTo>
                    <a:pt x="273" y="21"/>
                  </a:moveTo>
                  <a:lnTo>
                    <a:pt x="302" y="41"/>
                  </a:lnTo>
                  <a:lnTo>
                    <a:pt x="329" y="62"/>
                  </a:lnTo>
                  <a:lnTo>
                    <a:pt x="354" y="83"/>
                  </a:lnTo>
                  <a:lnTo>
                    <a:pt x="376" y="105"/>
                  </a:lnTo>
                  <a:lnTo>
                    <a:pt x="396" y="127"/>
                  </a:lnTo>
                  <a:lnTo>
                    <a:pt x="414" y="151"/>
                  </a:lnTo>
                  <a:lnTo>
                    <a:pt x="430" y="175"/>
                  </a:lnTo>
                  <a:lnTo>
                    <a:pt x="443" y="200"/>
                  </a:lnTo>
                  <a:lnTo>
                    <a:pt x="456" y="228"/>
                  </a:lnTo>
                  <a:lnTo>
                    <a:pt x="466" y="256"/>
                  </a:lnTo>
                  <a:lnTo>
                    <a:pt x="473" y="287"/>
                  </a:lnTo>
                  <a:lnTo>
                    <a:pt x="479" y="320"/>
                  </a:lnTo>
                  <a:lnTo>
                    <a:pt x="483" y="354"/>
                  </a:lnTo>
                  <a:lnTo>
                    <a:pt x="486" y="391"/>
                  </a:lnTo>
                  <a:lnTo>
                    <a:pt x="486" y="431"/>
                  </a:lnTo>
                  <a:lnTo>
                    <a:pt x="485" y="473"/>
                  </a:lnTo>
                  <a:lnTo>
                    <a:pt x="481" y="500"/>
                  </a:lnTo>
                  <a:lnTo>
                    <a:pt x="477" y="527"/>
                  </a:lnTo>
                  <a:lnTo>
                    <a:pt x="473" y="553"/>
                  </a:lnTo>
                  <a:lnTo>
                    <a:pt x="469" y="577"/>
                  </a:lnTo>
                  <a:lnTo>
                    <a:pt x="464" y="601"/>
                  </a:lnTo>
                  <a:lnTo>
                    <a:pt x="460" y="623"/>
                  </a:lnTo>
                  <a:lnTo>
                    <a:pt x="456" y="646"/>
                  </a:lnTo>
                  <a:lnTo>
                    <a:pt x="452" y="666"/>
                  </a:lnTo>
                  <a:lnTo>
                    <a:pt x="442" y="681"/>
                  </a:lnTo>
                  <a:lnTo>
                    <a:pt x="434" y="696"/>
                  </a:lnTo>
                  <a:lnTo>
                    <a:pt x="425" y="709"/>
                  </a:lnTo>
                  <a:lnTo>
                    <a:pt x="416" y="720"/>
                  </a:lnTo>
                  <a:lnTo>
                    <a:pt x="408" y="731"/>
                  </a:lnTo>
                  <a:lnTo>
                    <a:pt x="399" y="741"/>
                  </a:lnTo>
                  <a:lnTo>
                    <a:pt x="390" y="749"/>
                  </a:lnTo>
                  <a:lnTo>
                    <a:pt x="380" y="756"/>
                  </a:lnTo>
                  <a:lnTo>
                    <a:pt x="346" y="770"/>
                  </a:lnTo>
                  <a:lnTo>
                    <a:pt x="314" y="782"/>
                  </a:lnTo>
                  <a:lnTo>
                    <a:pt x="288" y="791"/>
                  </a:lnTo>
                  <a:lnTo>
                    <a:pt x="265" y="796"/>
                  </a:lnTo>
                  <a:lnTo>
                    <a:pt x="246" y="791"/>
                  </a:lnTo>
                  <a:lnTo>
                    <a:pt x="233" y="778"/>
                  </a:lnTo>
                  <a:lnTo>
                    <a:pt x="224" y="753"/>
                  </a:lnTo>
                  <a:lnTo>
                    <a:pt x="220" y="713"/>
                  </a:lnTo>
                  <a:lnTo>
                    <a:pt x="232" y="661"/>
                  </a:lnTo>
                  <a:lnTo>
                    <a:pt x="241" y="601"/>
                  </a:lnTo>
                  <a:lnTo>
                    <a:pt x="245" y="534"/>
                  </a:lnTo>
                  <a:lnTo>
                    <a:pt x="243" y="465"/>
                  </a:lnTo>
                  <a:lnTo>
                    <a:pt x="234" y="396"/>
                  </a:lnTo>
                  <a:lnTo>
                    <a:pt x="214" y="331"/>
                  </a:lnTo>
                  <a:lnTo>
                    <a:pt x="184" y="271"/>
                  </a:lnTo>
                  <a:lnTo>
                    <a:pt x="141" y="221"/>
                  </a:lnTo>
                  <a:lnTo>
                    <a:pt x="123" y="217"/>
                  </a:lnTo>
                  <a:lnTo>
                    <a:pt x="106" y="214"/>
                  </a:lnTo>
                  <a:lnTo>
                    <a:pt x="87" y="210"/>
                  </a:lnTo>
                  <a:lnTo>
                    <a:pt x="70" y="206"/>
                  </a:lnTo>
                  <a:lnTo>
                    <a:pt x="53" y="202"/>
                  </a:lnTo>
                  <a:lnTo>
                    <a:pt x="35" y="198"/>
                  </a:lnTo>
                  <a:lnTo>
                    <a:pt x="17" y="195"/>
                  </a:lnTo>
                  <a:lnTo>
                    <a:pt x="0" y="191"/>
                  </a:lnTo>
                  <a:lnTo>
                    <a:pt x="14" y="161"/>
                  </a:lnTo>
                  <a:lnTo>
                    <a:pt x="26" y="133"/>
                  </a:lnTo>
                  <a:lnTo>
                    <a:pt x="38" y="108"/>
                  </a:lnTo>
                  <a:lnTo>
                    <a:pt x="50" y="85"/>
                  </a:lnTo>
                  <a:lnTo>
                    <a:pt x="60" y="65"/>
                  </a:lnTo>
                  <a:lnTo>
                    <a:pt x="71" y="48"/>
                  </a:lnTo>
                  <a:lnTo>
                    <a:pt x="83" y="33"/>
                  </a:lnTo>
                  <a:lnTo>
                    <a:pt x="95" y="21"/>
                  </a:lnTo>
                  <a:lnTo>
                    <a:pt x="110" y="12"/>
                  </a:lnTo>
                  <a:lnTo>
                    <a:pt x="125" y="5"/>
                  </a:lnTo>
                  <a:lnTo>
                    <a:pt x="143" y="1"/>
                  </a:lnTo>
                  <a:lnTo>
                    <a:pt x="163" y="0"/>
                  </a:lnTo>
                  <a:lnTo>
                    <a:pt x="185" y="1"/>
                  </a:lnTo>
                  <a:lnTo>
                    <a:pt x="211" y="5"/>
                  </a:lnTo>
                  <a:lnTo>
                    <a:pt x="241" y="12"/>
                  </a:lnTo>
                  <a:lnTo>
                    <a:pt x="273" y="21"/>
                  </a:lnTo>
                  <a:close/>
                </a:path>
              </a:pathLst>
            </a:custGeom>
            <a:solidFill>
              <a:srgbClr val="113A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193">
              <a:extLst>
                <a:ext uri="{FF2B5EF4-FFF2-40B4-BE49-F238E27FC236}">
                  <a16:creationId xmlns:a16="http://schemas.microsoft.com/office/drawing/2014/main" id="{7C5C71E1-662D-4793-AC4A-AF80463EC8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4"/>
              <a:ext cx="122" cy="197"/>
            </a:xfrm>
            <a:custGeom>
              <a:avLst/>
              <a:gdLst>
                <a:gd name="T0" fmla="*/ 19 w 485"/>
                <a:gd name="T1" fmla="*/ 3 h 786"/>
                <a:gd name="T2" fmla="*/ 23 w 485"/>
                <a:gd name="T3" fmla="*/ 6 h 786"/>
                <a:gd name="T4" fmla="*/ 25 w 485"/>
                <a:gd name="T5" fmla="*/ 8 h 786"/>
                <a:gd name="T6" fmla="*/ 27 w 485"/>
                <a:gd name="T7" fmla="*/ 11 h 786"/>
                <a:gd name="T8" fmla="*/ 29 w 485"/>
                <a:gd name="T9" fmla="*/ 14 h 786"/>
                <a:gd name="T10" fmla="*/ 30 w 485"/>
                <a:gd name="T11" fmla="*/ 18 h 786"/>
                <a:gd name="T12" fmla="*/ 30 w 485"/>
                <a:gd name="T13" fmla="*/ 22 h 786"/>
                <a:gd name="T14" fmla="*/ 31 w 485"/>
                <a:gd name="T15" fmla="*/ 27 h 786"/>
                <a:gd name="T16" fmla="*/ 30 w 485"/>
                <a:gd name="T17" fmla="*/ 31 h 786"/>
                <a:gd name="T18" fmla="*/ 30 w 485"/>
                <a:gd name="T19" fmla="*/ 34 h 786"/>
                <a:gd name="T20" fmla="*/ 29 w 485"/>
                <a:gd name="T21" fmla="*/ 37 h 786"/>
                <a:gd name="T22" fmla="*/ 29 w 485"/>
                <a:gd name="T23" fmla="*/ 40 h 786"/>
                <a:gd name="T24" fmla="*/ 28 w 485"/>
                <a:gd name="T25" fmla="*/ 42 h 786"/>
                <a:gd name="T26" fmla="*/ 27 w 485"/>
                <a:gd name="T27" fmla="*/ 44 h 786"/>
                <a:gd name="T28" fmla="*/ 26 w 485"/>
                <a:gd name="T29" fmla="*/ 45 h 786"/>
                <a:gd name="T30" fmla="*/ 25 w 485"/>
                <a:gd name="T31" fmla="*/ 46 h 786"/>
                <a:gd name="T32" fmla="*/ 22 w 485"/>
                <a:gd name="T33" fmla="*/ 48 h 786"/>
                <a:gd name="T34" fmla="*/ 18 w 485"/>
                <a:gd name="T35" fmla="*/ 49 h 786"/>
                <a:gd name="T36" fmla="*/ 16 w 485"/>
                <a:gd name="T37" fmla="*/ 49 h 786"/>
                <a:gd name="T38" fmla="*/ 15 w 485"/>
                <a:gd name="T39" fmla="*/ 47 h 786"/>
                <a:gd name="T40" fmla="*/ 15 w 485"/>
                <a:gd name="T41" fmla="*/ 41 h 786"/>
                <a:gd name="T42" fmla="*/ 16 w 485"/>
                <a:gd name="T43" fmla="*/ 32 h 786"/>
                <a:gd name="T44" fmla="*/ 16 w 485"/>
                <a:gd name="T45" fmla="*/ 24 h 786"/>
                <a:gd name="T46" fmla="*/ 12 w 485"/>
                <a:gd name="T47" fmla="*/ 16 h 786"/>
                <a:gd name="T48" fmla="*/ 8 w 485"/>
                <a:gd name="T49" fmla="*/ 13 h 786"/>
                <a:gd name="T50" fmla="*/ 6 w 485"/>
                <a:gd name="T51" fmla="*/ 12 h 786"/>
                <a:gd name="T52" fmla="*/ 4 w 485"/>
                <a:gd name="T53" fmla="*/ 12 h 786"/>
                <a:gd name="T54" fmla="*/ 1 w 485"/>
                <a:gd name="T55" fmla="*/ 12 h 786"/>
                <a:gd name="T56" fmla="*/ 1 w 485"/>
                <a:gd name="T57" fmla="*/ 10 h 786"/>
                <a:gd name="T58" fmla="*/ 3 w 485"/>
                <a:gd name="T59" fmla="*/ 7 h 786"/>
                <a:gd name="T60" fmla="*/ 4 w 485"/>
                <a:gd name="T61" fmla="*/ 4 h 786"/>
                <a:gd name="T62" fmla="*/ 5 w 485"/>
                <a:gd name="T63" fmla="*/ 2 h 786"/>
                <a:gd name="T64" fmla="*/ 7 w 485"/>
                <a:gd name="T65" fmla="*/ 1 h 786"/>
                <a:gd name="T66" fmla="*/ 9 w 485"/>
                <a:gd name="T67" fmla="*/ 0 h 786"/>
                <a:gd name="T68" fmla="*/ 12 w 485"/>
                <a:gd name="T69" fmla="*/ 0 h 786"/>
                <a:gd name="T70" fmla="*/ 15 w 485"/>
                <a:gd name="T71" fmla="*/ 1 h 7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5" h="786">
                  <a:moveTo>
                    <a:pt x="277" y="22"/>
                  </a:moveTo>
                  <a:lnTo>
                    <a:pt x="305" y="44"/>
                  </a:lnTo>
                  <a:lnTo>
                    <a:pt x="332" y="65"/>
                  </a:lnTo>
                  <a:lnTo>
                    <a:pt x="356" y="86"/>
                  </a:lnTo>
                  <a:lnTo>
                    <a:pt x="378" y="108"/>
                  </a:lnTo>
                  <a:lnTo>
                    <a:pt x="398" y="129"/>
                  </a:lnTo>
                  <a:lnTo>
                    <a:pt x="415" y="153"/>
                  </a:lnTo>
                  <a:lnTo>
                    <a:pt x="430" y="176"/>
                  </a:lnTo>
                  <a:lnTo>
                    <a:pt x="444" y="202"/>
                  </a:lnTo>
                  <a:lnTo>
                    <a:pt x="456" y="227"/>
                  </a:lnTo>
                  <a:lnTo>
                    <a:pt x="465" y="256"/>
                  </a:lnTo>
                  <a:lnTo>
                    <a:pt x="472" y="285"/>
                  </a:lnTo>
                  <a:lnTo>
                    <a:pt x="478" y="317"/>
                  </a:lnTo>
                  <a:lnTo>
                    <a:pt x="482" y="350"/>
                  </a:lnTo>
                  <a:lnTo>
                    <a:pt x="484" y="386"/>
                  </a:lnTo>
                  <a:lnTo>
                    <a:pt x="485" y="425"/>
                  </a:lnTo>
                  <a:lnTo>
                    <a:pt x="484" y="466"/>
                  </a:lnTo>
                  <a:lnTo>
                    <a:pt x="480" y="495"/>
                  </a:lnTo>
                  <a:lnTo>
                    <a:pt x="476" y="522"/>
                  </a:lnTo>
                  <a:lnTo>
                    <a:pt x="471" y="547"/>
                  </a:lnTo>
                  <a:lnTo>
                    <a:pt x="467" y="571"/>
                  </a:lnTo>
                  <a:lnTo>
                    <a:pt x="462" y="595"/>
                  </a:lnTo>
                  <a:lnTo>
                    <a:pt x="458" y="616"/>
                  </a:lnTo>
                  <a:lnTo>
                    <a:pt x="453" y="638"/>
                  </a:lnTo>
                  <a:lnTo>
                    <a:pt x="449" y="657"/>
                  </a:lnTo>
                  <a:lnTo>
                    <a:pt x="440" y="672"/>
                  </a:lnTo>
                  <a:lnTo>
                    <a:pt x="431" y="687"/>
                  </a:lnTo>
                  <a:lnTo>
                    <a:pt x="423" y="699"/>
                  </a:lnTo>
                  <a:lnTo>
                    <a:pt x="415" y="711"/>
                  </a:lnTo>
                  <a:lnTo>
                    <a:pt x="407" y="721"/>
                  </a:lnTo>
                  <a:lnTo>
                    <a:pt x="398" y="731"/>
                  </a:lnTo>
                  <a:lnTo>
                    <a:pt x="390" y="740"/>
                  </a:lnTo>
                  <a:lnTo>
                    <a:pt x="380" y="748"/>
                  </a:lnTo>
                  <a:lnTo>
                    <a:pt x="346" y="761"/>
                  </a:lnTo>
                  <a:lnTo>
                    <a:pt x="315" y="773"/>
                  </a:lnTo>
                  <a:lnTo>
                    <a:pt x="290" y="782"/>
                  </a:lnTo>
                  <a:lnTo>
                    <a:pt x="268" y="786"/>
                  </a:lnTo>
                  <a:lnTo>
                    <a:pt x="251" y="782"/>
                  </a:lnTo>
                  <a:lnTo>
                    <a:pt x="239" y="769"/>
                  </a:lnTo>
                  <a:lnTo>
                    <a:pt x="231" y="744"/>
                  </a:lnTo>
                  <a:lnTo>
                    <a:pt x="228" y="705"/>
                  </a:lnTo>
                  <a:lnTo>
                    <a:pt x="242" y="650"/>
                  </a:lnTo>
                  <a:lnTo>
                    <a:pt x="252" y="586"/>
                  </a:lnTo>
                  <a:lnTo>
                    <a:pt x="257" y="516"/>
                  </a:lnTo>
                  <a:lnTo>
                    <a:pt x="256" y="444"/>
                  </a:lnTo>
                  <a:lnTo>
                    <a:pt x="247" y="374"/>
                  </a:lnTo>
                  <a:lnTo>
                    <a:pt x="227" y="308"/>
                  </a:lnTo>
                  <a:lnTo>
                    <a:pt x="195" y="249"/>
                  </a:lnTo>
                  <a:lnTo>
                    <a:pt x="149" y="204"/>
                  </a:lnTo>
                  <a:lnTo>
                    <a:pt x="131" y="202"/>
                  </a:lnTo>
                  <a:lnTo>
                    <a:pt x="112" y="200"/>
                  </a:lnTo>
                  <a:lnTo>
                    <a:pt x="93" y="197"/>
                  </a:lnTo>
                  <a:lnTo>
                    <a:pt x="75" y="195"/>
                  </a:lnTo>
                  <a:lnTo>
                    <a:pt x="56" y="193"/>
                  </a:lnTo>
                  <a:lnTo>
                    <a:pt x="37" y="191"/>
                  </a:lnTo>
                  <a:lnTo>
                    <a:pt x="18" y="189"/>
                  </a:lnTo>
                  <a:lnTo>
                    <a:pt x="0" y="187"/>
                  </a:lnTo>
                  <a:lnTo>
                    <a:pt x="14" y="157"/>
                  </a:lnTo>
                  <a:lnTo>
                    <a:pt x="26" y="129"/>
                  </a:lnTo>
                  <a:lnTo>
                    <a:pt x="38" y="104"/>
                  </a:lnTo>
                  <a:lnTo>
                    <a:pt x="50" y="81"/>
                  </a:lnTo>
                  <a:lnTo>
                    <a:pt x="61" y="62"/>
                  </a:lnTo>
                  <a:lnTo>
                    <a:pt x="72" y="46"/>
                  </a:lnTo>
                  <a:lnTo>
                    <a:pt x="84" y="31"/>
                  </a:lnTo>
                  <a:lnTo>
                    <a:pt x="97" y="19"/>
                  </a:lnTo>
                  <a:lnTo>
                    <a:pt x="111" y="11"/>
                  </a:lnTo>
                  <a:lnTo>
                    <a:pt x="127" y="5"/>
                  </a:lnTo>
                  <a:lnTo>
                    <a:pt x="144" y="1"/>
                  </a:lnTo>
                  <a:lnTo>
                    <a:pt x="165" y="0"/>
                  </a:lnTo>
                  <a:lnTo>
                    <a:pt x="188" y="2"/>
                  </a:lnTo>
                  <a:lnTo>
                    <a:pt x="213" y="6"/>
                  </a:lnTo>
                  <a:lnTo>
                    <a:pt x="243" y="13"/>
                  </a:lnTo>
                  <a:lnTo>
                    <a:pt x="277" y="22"/>
                  </a:lnTo>
                  <a:close/>
                </a:path>
              </a:pathLst>
            </a:custGeom>
            <a:solidFill>
              <a:srgbClr val="233A1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Freeform 194">
              <a:extLst>
                <a:ext uri="{FF2B5EF4-FFF2-40B4-BE49-F238E27FC236}">
                  <a16:creationId xmlns:a16="http://schemas.microsoft.com/office/drawing/2014/main" id="{74BEC7E9-DA49-4E40-866D-5637F77776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5"/>
              <a:ext cx="121" cy="195"/>
            </a:xfrm>
            <a:custGeom>
              <a:avLst/>
              <a:gdLst>
                <a:gd name="T0" fmla="*/ 19 w 483"/>
                <a:gd name="T1" fmla="*/ 3 h 778"/>
                <a:gd name="T2" fmla="*/ 23 w 483"/>
                <a:gd name="T3" fmla="*/ 6 h 778"/>
                <a:gd name="T4" fmla="*/ 25 w 483"/>
                <a:gd name="T5" fmla="*/ 8 h 778"/>
                <a:gd name="T6" fmla="*/ 27 w 483"/>
                <a:gd name="T7" fmla="*/ 11 h 778"/>
                <a:gd name="T8" fmla="*/ 29 w 483"/>
                <a:gd name="T9" fmla="*/ 14 h 778"/>
                <a:gd name="T10" fmla="*/ 30 w 483"/>
                <a:gd name="T11" fmla="*/ 18 h 778"/>
                <a:gd name="T12" fmla="*/ 30 w 483"/>
                <a:gd name="T13" fmla="*/ 22 h 778"/>
                <a:gd name="T14" fmla="*/ 30 w 483"/>
                <a:gd name="T15" fmla="*/ 26 h 778"/>
                <a:gd name="T16" fmla="*/ 30 w 483"/>
                <a:gd name="T17" fmla="*/ 31 h 778"/>
                <a:gd name="T18" fmla="*/ 30 w 483"/>
                <a:gd name="T19" fmla="*/ 34 h 778"/>
                <a:gd name="T20" fmla="*/ 29 w 483"/>
                <a:gd name="T21" fmla="*/ 37 h 778"/>
                <a:gd name="T22" fmla="*/ 28 w 483"/>
                <a:gd name="T23" fmla="*/ 40 h 778"/>
                <a:gd name="T24" fmla="*/ 28 w 483"/>
                <a:gd name="T25" fmla="*/ 42 h 778"/>
                <a:gd name="T26" fmla="*/ 27 w 483"/>
                <a:gd name="T27" fmla="*/ 43 h 778"/>
                <a:gd name="T28" fmla="*/ 25 w 483"/>
                <a:gd name="T29" fmla="*/ 45 h 778"/>
                <a:gd name="T30" fmla="*/ 24 w 483"/>
                <a:gd name="T31" fmla="*/ 46 h 778"/>
                <a:gd name="T32" fmla="*/ 22 w 483"/>
                <a:gd name="T33" fmla="*/ 47 h 778"/>
                <a:gd name="T34" fmla="*/ 18 w 483"/>
                <a:gd name="T35" fmla="*/ 49 h 778"/>
                <a:gd name="T36" fmla="*/ 16 w 483"/>
                <a:gd name="T37" fmla="*/ 49 h 778"/>
                <a:gd name="T38" fmla="*/ 15 w 483"/>
                <a:gd name="T39" fmla="*/ 46 h 778"/>
                <a:gd name="T40" fmla="*/ 16 w 483"/>
                <a:gd name="T41" fmla="*/ 40 h 778"/>
                <a:gd name="T42" fmla="*/ 17 w 483"/>
                <a:gd name="T43" fmla="*/ 31 h 778"/>
                <a:gd name="T44" fmla="*/ 16 w 483"/>
                <a:gd name="T45" fmla="*/ 22 h 778"/>
                <a:gd name="T46" fmla="*/ 13 w 483"/>
                <a:gd name="T47" fmla="*/ 14 h 778"/>
                <a:gd name="T48" fmla="*/ 9 w 483"/>
                <a:gd name="T49" fmla="*/ 12 h 778"/>
                <a:gd name="T50" fmla="*/ 6 w 483"/>
                <a:gd name="T51" fmla="*/ 12 h 778"/>
                <a:gd name="T52" fmla="*/ 4 w 483"/>
                <a:gd name="T53" fmla="*/ 12 h 778"/>
                <a:gd name="T54" fmla="*/ 1 w 483"/>
                <a:gd name="T55" fmla="*/ 12 h 778"/>
                <a:gd name="T56" fmla="*/ 1 w 483"/>
                <a:gd name="T57" fmla="*/ 10 h 778"/>
                <a:gd name="T58" fmla="*/ 3 w 483"/>
                <a:gd name="T59" fmla="*/ 6 h 778"/>
                <a:gd name="T60" fmla="*/ 4 w 483"/>
                <a:gd name="T61" fmla="*/ 4 h 778"/>
                <a:gd name="T62" fmla="*/ 5 w 483"/>
                <a:gd name="T63" fmla="*/ 2 h 778"/>
                <a:gd name="T64" fmla="*/ 7 w 483"/>
                <a:gd name="T65" fmla="*/ 1 h 778"/>
                <a:gd name="T66" fmla="*/ 9 w 483"/>
                <a:gd name="T67" fmla="*/ 0 h 778"/>
                <a:gd name="T68" fmla="*/ 12 w 483"/>
                <a:gd name="T69" fmla="*/ 0 h 778"/>
                <a:gd name="T70" fmla="*/ 15 w 483"/>
                <a:gd name="T71" fmla="*/ 1 h 778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83" h="778">
                  <a:moveTo>
                    <a:pt x="279" y="23"/>
                  </a:moveTo>
                  <a:lnTo>
                    <a:pt x="307" y="46"/>
                  </a:lnTo>
                  <a:lnTo>
                    <a:pt x="334" y="67"/>
                  </a:lnTo>
                  <a:lnTo>
                    <a:pt x="358" y="89"/>
                  </a:lnTo>
                  <a:lnTo>
                    <a:pt x="379" y="110"/>
                  </a:lnTo>
                  <a:lnTo>
                    <a:pt x="399" y="132"/>
                  </a:lnTo>
                  <a:lnTo>
                    <a:pt x="416" y="154"/>
                  </a:lnTo>
                  <a:lnTo>
                    <a:pt x="430" y="177"/>
                  </a:lnTo>
                  <a:lnTo>
                    <a:pt x="443" y="202"/>
                  </a:lnTo>
                  <a:lnTo>
                    <a:pt x="455" y="226"/>
                  </a:lnTo>
                  <a:lnTo>
                    <a:pt x="464" y="254"/>
                  </a:lnTo>
                  <a:lnTo>
                    <a:pt x="471" y="282"/>
                  </a:lnTo>
                  <a:lnTo>
                    <a:pt x="476" y="313"/>
                  </a:lnTo>
                  <a:lnTo>
                    <a:pt x="480" y="345"/>
                  </a:lnTo>
                  <a:lnTo>
                    <a:pt x="483" y="380"/>
                  </a:lnTo>
                  <a:lnTo>
                    <a:pt x="483" y="419"/>
                  </a:lnTo>
                  <a:lnTo>
                    <a:pt x="483" y="459"/>
                  </a:lnTo>
                  <a:lnTo>
                    <a:pt x="479" y="489"/>
                  </a:lnTo>
                  <a:lnTo>
                    <a:pt x="474" y="516"/>
                  </a:lnTo>
                  <a:lnTo>
                    <a:pt x="470" y="542"/>
                  </a:lnTo>
                  <a:lnTo>
                    <a:pt x="465" y="566"/>
                  </a:lnTo>
                  <a:lnTo>
                    <a:pt x="461" y="589"/>
                  </a:lnTo>
                  <a:lnTo>
                    <a:pt x="456" y="610"/>
                  </a:lnTo>
                  <a:lnTo>
                    <a:pt x="452" y="630"/>
                  </a:lnTo>
                  <a:lnTo>
                    <a:pt x="447" y="649"/>
                  </a:lnTo>
                  <a:lnTo>
                    <a:pt x="438" y="663"/>
                  </a:lnTo>
                  <a:lnTo>
                    <a:pt x="430" y="676"/>
                  </a:lnTo>
                  <a:lnTo>
                    <a:pt x="422" y="689"/>
                  </a:lnTo>
                  <a:lnTo>
                    <a:pt x="414" y="701"/>
                  </a:lnTo>
                  <a:lnTo>
                    <a:pt x="405" y="711"/>
                  </a:lnTo>
                  <a:lnTo>
                    <a:pt x="397" y="721"/>
                  </a:lnTo>
                  <a:lnTo>
                    <a:pt x="388" y="730"/>
                  </a:lnTo>
                  <a:lnTo>
                    <a:pt x="380" y="740"/>
                  </a:lnTo>
                  <a:lnTo>
                    <a:pt x="346" y="753"/>
                  </a:lnTo>
                  <a:lnTo>
                    <a:pt x="317" y="765"/>
                  </a:lnTo>
                  <a:lnTo>
                    <a:pt x="293" y="774"/>
                  </a:lnTo>
                  <a:lnTo>
                    <a:pt x="272" y="778"/>
                  </a:lnTo>
                  <a:lnTo>
                    <a:pt x="257" y="774"/>
                  </a:lnTo>
                  <a:lnTo>
                    <a:pt x="246" y="761"/>
                  </a:lnTo>
                  <a:lnTo>
                    <a:pt x="238" y="736"/>
                  </a:lnTo>
                  <a:lnTo>
                    <a:pt x="235" y="696"/>
                  </a:lnTo>
                  <a:lnTo>
                    <a:pt x="250" y="639"/>
                  </a:lnTo>
                  <a:lnTo>
                    <a:pt x="262" y="572"/>
                  </a:lnTo>
                  <a:lnTo>
                    <a:pt x="269" y="499"/>
                  </a:lnTo>
                  <a:lnTo>
                    <a:pt x="269" y="424"/>
                  </a:lnTo>
                  <a:lnTo>
                    <a:pt x="260" y="351"/>
                  </a:lnTo>
                  <a:lnTo>
                    <a:pt x="240" y="284"/>
                  </a:lnTo>
                  <a:lnTo>
                    <a:pt x="206" y="228"/>
                  </a:lnTo>
                  <a:lnTo>
                    <a:pt x="157" y="186"/>
                  </a:lnTo>
                  <a:lnTo>
                    <a:pt x="138" y="186"/>
                  </a:lnTo>
                  <a:lnTo>
                    <a:pt x="118" y="185"/>
                  </a:lnTo>
                  <a:lnTo>
                    <a:pt x="98" y="185"/>
                  </a:lnTo>
                  <a:lnTo>
                    <a:pt x="79" y="184"/>
                  </a:lnTo>
                  <a:lnTo>
                    <a:pt x="59" y="184"/>
                  </a:lnTo>
                  <a:lnTo>
                    <a:pt x="39" y="184"/>
                  </a:lnTo>
                  <a:lnTo>
                    <a:pt x="19" y="183"/>
                  </a:lnTo>
                  <a:lnTo>
                    <a:pt x="0" y="183"/>
                  </a:lnTo>
                  <a:lnTo>
                    <a:pt x="14" y="153"/>
                  </a:lnTo>
                  <a:lnTo>
                    <a:pt x="26" y="125"/>
                  </a:lnTo>
                  <a:lnTo>
                    <a:pt x="38" y="101"/>
                  </a:lnTo>
                  <a:lnTo>
                    <a:pt x="50" y="78"/>
                  </a:lnTo>
                  <a:lnTo>
                    <a:pt x="62" y="59"/>
                  </a:lnTo>
                  <a:lnTo>
                    <a:pt x="73" y="43"/>
                  </a:lnTo>
                  <a:lnTo>
                    <a:pt x="85" y="29"/>
                  </a:lnTo>
                  <a:lnTo>
                    <a:pt x="98" y="18"/>
                  </a:lnTo>
                  <a:lnTo>
                    <a:pt x="113" y="10"/>
                  </a:lnTo>
                  <a:lnTo>
                    <a:pt x="129" y="4"/>
                  </a:lnTo>
                  <a:lnTo>
                    <a:pt x="146" y="1"/>
                  </a:lnTo>
                  <a:lnTo>
                    <a:pt x="167" y="0"/>
                  </a:lnTo>
                  <a:lnTo>
                    <a:pt x="190" y="2"/>
                  </a:lnTo>
                  <a:lnTo>
                    <a:pt x="216" y="7"/>
                  </a:lnTo>
                  <a:lnTo>
                    <a:pt x="245" y="14"/>
                  </a:lnTo>
                  <a:lnTo>
                    <a:pt x="279" y="23"/>
                  </a:lnTo>
                  <a:close/>
                </a:path>
              </a:pathLst>
            </a:custGeom>
            <a:solidFill>
              <a:srgbClr val="353D0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195">
              <a:extLst>
                <a:ext uri="{FF2B5EF4-FFF2-40B4-BE49-F238E27FC236}">
                  <a16:creationId xmlns:a16="http://schemas.microsoft.com/office/drawing/2014/main" id="{93281365-BECE-4746-95B5-43D4698F41E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6"/>
              <a:ext cx="121" cy="192"/>
            </a:xfrm>
            <a:custGeom>
              <a:avLst/>
              <a:gdLst>
                <a:gd name="T0" fmla="*/ 20 w 481"/>
                <a:gd name="T1" fmla="*/ 3 h 768"/>
                <a:gd name="T2" fmla="*/ 23 w 481"/>
                <a:gd name="T3" fmla="*/ 6 h 768"/>
                <a:gd name="T4" fmla="*/ 25 w 481"/>
                <a:gd name="T5" fmla="*/ 8 h 768"/>
                <a:gd name="T6" fmla="*/ 27 w 481"/>
                <a:gd name="T7" fmla="*/ 11 h 768"/>
                <a:gd name="T8" fmla="*/ 29 w 481"/>
                <a:gd name="T9" fmla="*/ 14 h 768"/>
                <a:gd name="T10" fmla="*/ 30 w 481"/>
                <a:gd name="T11" fmla="*/ 18 h 768"/>
                <a:gd name="T12" fmla="*/ 30 w 481"/>
                <a:gd name="T13" fmla="*/ 21 h 768"/>
                <a:gd name="T14" fmla="*/ 30 w 481"/>
                <a:gd name="T15" fmla="*/ 26 h 768"/>
                <a:gd name="T16" fmla="*/ 30 w 481"/>
                <a:gd name="T17" fmla="*/ 30 h 768"/>
                <a:gd name="T18" fmla="*/ 30 w 481"/>
                <a:gd name="T19" fmla="*/ 34 h 768"/>
                <a:gd name="T20" fmla="*/ 29 w 481"/>
                <a:gd name="T21" fmla="*/ 36 h 768"/>
                <a:gd name="T22" fmla="*/ 28 w 481"/>
                <a:gd name="T23" fmla="*/ 39 h 768"/>
                <a:gd name="T24" fmla="*/ 27 w 481"/>
                <a:gd name="T25" fmla="*/ 41 h 768"/>
                <a:gd name="T26" fmla="*/ 27 w 481"/>
                <a:gd name="T27" fmla="*/ 43 h 768"/>
                <a:gd name="T28" fmla="*/ 26 w 481"/>
                <a:gd name="T29" fmla="*/ 44 h 768"/>
                <a:gd name="T30" fmla="*/ 25 w 481"/>
                <a:gd name="T31" fmla="*/ 45 h 768"/>
                <a:gd name="T32" fmla="*/ 22 w 481"/>
                <a:gd name="T33" fmla="*/ 47 h 768"/>
                <a:gd name="T34" fmla="*/ 19 w 481"/>
                <a:gd name="T35" fmla="*/ 48 h 768"/>
                <a:gd name="T36" fmla="*/ 17 w 481"/>
                <a:gd name="T37" fmla="*/ 48 h 768"/>
                <a:gd name="T38" fmla="*/ 16 w 481"/>
                <a:gd name="T39" fmla="*/ 45 h 768"/>
                <a:gd name="T40" fmla="*/ 16 w 481"/>
                <a:gd name="T41" fmla="*/ 41 h 768"/>
                <a:gd name="T42" fmla="*/ 17 w 481"/>
                <a:gd name="T43" fmla="*/ 37 h 768"/>
                <a:gd name="T44" fmla="*/ 18 w 481"/>
                <a:gd name="T45" fmla="*/ 33 h 768"/>
                <a:gd name="T46" fmla="*/ 18 w 481"/>
                <a:gd name="T47" fmla="*/ 28 h 768"/>
                <a:gd name="T48" fmla="*/ 18 w 481"/>
                <a:gd name="T49" fmla="*/ 23 h 768"/>
                <a:gd name="T50" fmla="*/ 17 w 481"/>
                <a:gd name="T51" fmla="*/ 18 h 768"/>
                <a:gd name="T52" fmla="*/ 15 w 481"/>
                <a:gd name="T53" fmla="*/ 15 h 768"/>
                <a:gd name="T54" fmla="*/ 12 w 481"/>
                <a:gd name="T55" fmla="*/ 12 h 768"/>
                <a:gd name="T56" fmla="*/ 10 w 481"/>
                <a:gd name="T57" fmla="*/ 11 h 768"/>
                <a:gd name="T58" fmla="*/ 9 w 481"/>
                <a:gd name="T59" fmla="*/ 11 h 768"/>
                <a:gd name="T60" fmla="*/ 7 w 481"/>
                <a:gd name="T61" fmla="*/ 11 h 768"/>
                <a:gd name="T62" fmla="*/ 6 w 481"/>
                <a:gd name="T63" fmla="*/ 11 h 768"/>
                <a:gd name="T64" fmla="*/ 5 w 481"/>
                <a:gd name="T65" fmla="*/ 11 h 768"/>
                <a:gd name="T66" fmla="*/ 3 w 481"/>
                <a:gd name="T67" fmla="*/ 11 h 768"/>
                <a:gd name="T68" fmla="*/ 2 w 481"/>
                <a:gd name="T69" fmla="*/ 11 h 768"/>
                <a:gd name="T70" fmla="*/ 1 w 481"/>
                <a:gd name="T71" fmla="*/ 11 h 768"/>
                <a:gd name="T72" fmla="*/ 1 w 481"/>
                <a:gd name="T73" fmla="*/ 9 h 768"/>
                <a:gd name="T74" fmla="*/ 3 w 481"/>
                <a:gd name="T75" fmla="*/ 6 h 768"/>
                <a:gd name="T76" fmla="*/ 4 w 481"/>
                <a:gd name="T77" fmla="*/ 4 h 768"/>
                <a:gd name="T78" fmla="*/ 6 w 481"/>
                <a:gd name="T79" fmla="*/ 2 h 768"/>
                <a:gd name="T80" fmla="*/ 7 w 481"/>
                <a:gd name="T81" fmla="*/ 1 h 768"/>
                <a:gd name="T82" fmla="*/ 9 w 481"/>
                <a:gd name="T83" fmla="*/ 0 h 768"/>
                <a:gd name="T84" fmla="*/ 12 w 481"/>
                <a:gd name="T85" fmla="*/ 0 h 768"/>
                <a:gd name="T86" fmla="*/ 16 w 481"/>
                <a:gd name="T87" fmla="*/ 1 h 76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81" h="768">
                  <a:moveTo>
                    <a:pt x="282" y="23"/>
                  </a:moveTo>
                  <a:lnTo>
                    <a:pt x="310" y="47"/>
                  </a:lnTo>
                  <a:lnTo>
                    <a:pt x="337" y="69"/>
                  </a:lnTo>
                  <a:lnTo>
                    <a:pt x="360" y="91"/>
                  </a:lnTo>
                  <a:lnTo>
                    <a:pt x="381" y="112"/>
                  </a:lnTo>
                  <a:lnTo>
                    <a:pt x="400" y="133"/>
                  </a:lnTo>
                  <a:lnTo>
                    <a:pt x="417" y="156"/>
                  </a:lnTo>
                  <a:lnTo>
                    <a:pt x="431" y="177"/>
                  </a:lnTo>
                  <a:lnTo>
                    <a:pt x="443" y="201"/>
                  </a:lnTo>
                  <a:lnTo>
                    <a:pt x="454" y="225"/>
                  </a:lnTo>
                  <a:lnTo>
                    <a:pt x="462" y="251"/>
                  </a:lnTo>
                  <a:lnTo>
                    <a:pt x="469" y="278"/>
                  </a:lnTo>
                  <a:lnTo>
                    <a:pt x="474" y="308"/>
                  </a:lnTo>
                  <a:lnTo>
                    <a:pt x="478" y="339"/>
                  </a:lnTo>
                  <a:lnTo>
                    <a:pt x="480" y="374"/>
                  </a:lnTo>
                  <a:lnTo>
                    <a:pt x="481" y="411"/>
                  </a:lnTo>
                  <a:lnTo>
                    <a:pt x="481" y="451"/>
                  </a:lnTo>
                  <a:lnTo>
                    <a:pt x="477" y="481"/>
                  </a:lnTo>
                  <a:lnTo>
                    <a:pt x="473" y="509"/>
                  </a:lnTo>
                  <a:lnTo>
                    <a:pt x="468" y="535"/>
                  </a:lnTo>
                  <a:lnTo>
                    <a:pt x="464" y="558"/>
                  </a:lnTo>
                  <a:lnTo>
                    <a:pt x="459" y="581"/>
                  </a:lnTo>
                  <a:lnTo>
                    <a:pt x="454" y="602"/>
                  </a:lnTo>
                  <a:lnTo>
                    <a:pt x="449" y="621"/>
                  </a:lnTo>
                  <a:lnTo>
                    <a:pt x="443" y="639"/>
                  </a:lnTo>
                  <a:lnTo>
                    <a:pt x="435" y="653"/>
                  </a:lnTo>
                  <a:lnTo>
                    <a:pt x="428" y="666"/>
                  </a:lnTo>
                  <a:lnTo>
                    <a:pt x="420" y="679"/>
                  </a:lnTo>
                  <a:lnTo>
                    <a:pt x="412" y="690"/>
                  </a:lnTo>
                  <a:lnTo>
                    <a:pt x="405" y="701"/>
                  </a:lnTo>
                  <a:lnTo>
                    <a:pt x="397" y="711"/>
                  </a:lnTo>
                  <a:lnTo>
                    <a:pt x="388" y="720"/>
                  </a:lnTo>
                  <a:lnTo>
                    <a:pt x="380" y="730"/>
                  </a:lnTo>
                  <a:lnTo>
                    <a:pt x="347" y="744"/>
                  </a:lnTo>
                  <a:lnTo>
                    <a:pt x="318" y="756"/>
                  </a:lnTo>
                  <a:lnTo>
                    <a:pt x="295" y="765"/>
                  </a:lnTo>
                  <a:lnTo>
                    <a:pt x="277" y="768"/>
                  </a:lnTo>
                  <a:lnTo>
                    <a:pt x="262" y="764"/>
                  </a:lnTo>
                  <a:lnTo>
                    <a:pt x="252" y="751"/>
                  </a:lnTo>
                  <a:lnTo>
                    <a:pt x="246" y="725"/>
                  </a:lnTo>
                  <a:lnTo>
                    <a:pt x="243" y="686"/>
                  </a:lnTo>
                  <a:lnTo>
                    <a:pt x="251" y="658"/>
                  </a:lnTo>
                  <a:lnTo>
                    <a:pt x="260" y="627"/>
                  </a:lnTo>
                  <a:lnTo>
                    <a:pt x="267" y="592"/>
                  </a:lnTo>
                  <a:lnTo>
                    <a:pt x="273" y="556"/>
                  </a:lnTo>
                  <a:lnTo>
                    <a:pt x="279" y="519"/>
                  </a:lnTo>
                  <a:lnTo>
                    <a:pt x="282" y="480"/>
                  </a:lnTo>
                  <a:lnTo>
                    <a:pt x="284" y="441"/>
                  </a:lnTo>
                  <a:lnTo>
                    <a:pt x="283" y="402"/>
                  </a:lnTo>
                  <a:lnTo>
                    <a:pt x="280" y="364"/>
                  </a:lnTo>
                  <a:lnTo>
                    <a:pt x="273" y="327"/>
                  </a:lnTo>
                  <a:lnTo>
                    <a:pt x="265" y="292"/>
                  </a:lnTo>
                  <a:lnTo>
                    <a:pt x="253" y="260"/>
                  </a:lnTo>
                  <a:lnTo>
                    <a:pt x="237" y="231"/>
                  </a:lnTo>
                  <a:lnTo>
                    <a:pt x="218" y="206"/>
                  </a:lnTo>
                  <a:lnTo>
                    <a:pt x="194" y="184"/>
                  </a:lnTo>
                  <a:lnTo>
                    <a:pt x="166" y="168"/>
                  </a:lnTo>
                  <a:lnTo>
                    <a:pt x="155" y="169"/>
                  </a:lnTo>
                  <a:lnTo>
                    <a:pt x="145" y="169"/>
                  </a:lnTo>
                  <a:lnTo>
                    <a:pt x="135" y="170"/>
                  </a:lnTo>
                  <a:lnTo>
                    <a:pt x="124" y="170"/>
                  </a:lnTo>
                  <a:lnTo>
                    <a:pt x="114" y="171"/>
                  </a:lnTo>
                  <a:lnTo>
                    <a:pt x="104" y="171"/>
                  </a:lnTo>
                  <a:lnTo>
                    <a:pt x="93" y="172"/>
                  </a:lnTo>
                  <a:lnTo>
                    <a:pt x="83" y="173"/>
                  </a:lnTo>
                  <a:lnTo>
                    <a:pt x="72" y="173"/>
                  </a:lnTo>
                  <a:lnTo>
                    <a:pt x="62" y="174"/>
                  </a:lnTo>
                  <a:lnTo>
                    <a:pt x="52" y="175"/>
                  </a:lnTo>
                  <a:lnTo>
                    <a:pt x="41" y="175"/>
                  </a:lnTo>
                  <a:lnTo>
                    <a:pt x="30" y="176"/>
                  </a:lnTo>
                  <a:lnTo>
                    <a:pt x="20" y="177"/>
                  </a:lnTo>
                  <a:lnTo>
                    <a:pt x="10" y="177"/>
                  </a:lnTo>
                  <a:lnTo>
                    <a:pt x="0" y="178"/>
                  </a:lnTo>
                  <a:lnTo>
                    <a:pt x="14" y="148"/>
                  </a:lnTo>
                  <a:lnTo>
                    <a:pt x="26" y="120"/>
                  </a:lnTo>
                  <a:lnTo>
                    <a:pt x="38" y="96"/>
                  </a:lnTo>
                  <a:lnTo>
                    <a:pt x="51" y="74"/>
                  </a:lnTo>
                  <a:lnTo>
                    <a:pt x="62" y="55"/>
                  </a:lnTo>
                  <a:lnTo>
                    <a:pt x="74" y="40"/>
                  </a:lnTo>
                  <a:lnTo>
                    <a:pt x="86" y="26"/>
                  </a:lnTo>
                  <a:lnTo>
                    <a:pt x="99" y="15"/>
                  </a:lnTo>
                  <a:lnTo>
                    <a:pt x="114" y="8"/>
                  </a:lnTo>
                  <a:lnTo>
                    <a:pt x="130" y="2"/>
                  </a:lnTo>
                  <a:lnTo>
                    <a:pt x="148" y="0"/>
                  </a:lnTo>
                  <a:lnTo>
                    <a:pt x="170" y="0"/>
                  </a:lnTo>
                  <a:lnTo>
                    <a:pt x="192" y="2"/>
                  </a:lnTo>
                  <a:lnTo>
                    <a:pt x="219" y="7"/>
                  </a:lnTo>
                  <a:lnTo>
                    <a:pt x="248" y="14"/>
                  </a:lnTo>
                  <a:lnTo>
                    <a:pt x="282" y="23"/>
                  </a:lnTo>
                  <a:close/>
                </a:path>
              </a:pathLst>
            </a:custGeom>
            <a:solidFill>
              <a:srgbClr val="473D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3" name="Freeform 196">
              <a:extLst>
                <a:ext uri="{FF2B5EF4-FFF2-40B4-BE49-F238E27FC236}">
                  <a16:creationId xmlns:a16="http://schemas.microsoft.com/office/drawing/2014/main" id="{F96B62C1-698F-4BE8-B395-A4CAB3132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7"/>
              <a:ext cx="121" cy="190"/>
            </a:xfrm>
            <a:custGeom>
              <a:avLst/>
              <a:gdLst>
                <a:gd name="T0" fmla="*/ 20 w 480"/>
                <a:gd name="T1" fmla="*/ 3 h 760"/>
                <a:gd name="T2" fmla="*/ 23 w 480"/>
                <a:gd name="T3" fmla="*/ 6 h 760"/>
                <a:gd name="T4" fmla="*/ 25 w 480"/>
                <a:gd name="T5" fmla="*/ 9 h 760"/>
                <a:gd name="T6" fmla="*/ 27 w 480"/>
                <a:gd name="T7" fmla="*/ 11 h 760"/>
                <a:gd name="T8" fmla="*/ 29 w 480"/>
                <a:gd name="T9" fmla="*/ 14 h 760"/>
                <a:gd name="T10" fmla="*/ 30 w 480"/>
                <a:gd name="T11" fmla="*/ 17 h 760"/>
                <a:gd name="T12" fmla="*/ 30 w 480"/>
                <a:gd name="T13" fmla="*/ 21 h 760"/>
                <a:gd name="T14" fmla="*/ 31 w 480"/>
                <a:gd name="T15" fmla="*/ 25 h 760"/>
                <a:gd name="T16" fmla="*/ 30 w 480"/>
                <a:gd name="T17" fmla="*/ 30 h 760"/>
                <a:gd name="T18" fmla="*/ 29 w 480"/>
                <a:gd name="T19" fmla="*/ 33 h 760"/>
                <a:gd name="T20" fmla="*/ 29 w 480"/>
                <a:gd name="T21" fmla="*/ 36 h 760"/>
                <a:gd name="T22" fmla="*/ 28 w 480"/>
                <a:gd name="T23" fmla="*/ 38 h 760"/>
                <a:gd name="T24" fmla="*/ 27 w 480"/>
                <a:gd name="T25" fmla="*/ 40 h 760"/>
                <a:gd name="T26" fmla="*/ 27 w 480"/>
                <a:gd name="T27" fmla="*/ 42 h 760"/>
                <a:gd name="T28" fmla="*/ 26 w 480"/>
                <a:gd name="T29" fmla="*/ 43 h 760"/>
                <a:gd name="T30" fmla="*/ 25 w 480"/>
                <a:gd name="T31" fmla="*/ 45 h 760"/>
                <a:gd name="T32" fmla="*/ 22 w 480"/>
                <a:gd name="T33" fmla="*/ 46 h 760"/>
                <a:gd name="T34" fmla="*/ 19 w 480"/>
                <a:gd name="T35" fmla="*/ 47 h 760"/>
                <a:gd name="T36" fmla="*/ 17 w 480"/>
                <a:gd name="T37" fmla="*/ 47 h 760"/>
                <a:gd name="T38" fmla="*/ 16 w 480"/>
                <a:gd name="T39" fmla="*/ 45 h 760"/>
                <a:gd name="T40" fmla="*/ 16 w 480"/>
                <a:gd name="T41" fmla="*/ 41 h 760"/>
                <a:gd name="T42" fmla="*/ 18 w 480"/>
                <a:gd name="T43" fmla="*/ 36 h 760"/>
                <a:gd name="T44" fmla="*/ 18 w 480"/>
                <a:gd name="T45" fmla="*/ 32 h 760"/>
                <a:gd name="T46" fmla="*/ 19 w 480"/>
                <a:gd name="T47" fmla="*/ 27 h 760"/>
                <a:gd name="T48" fmla="*/ 19 w 480"/>
                <a:gd name="T49" fmla="*/ 22 h 760"/>
                <a:gd name="T50" fmla="*/ 18 w 480"/>
                <a:gd name="T51" fmla="*/ 17 h 760"/>
                <a:gd name="T52" fmla="*/ 16 w 480"/>
                <a:gd name="T53" fmla="*/ 13 h 760"/>
                <a:gd name="T54" fmla="*/ 13 w 480"/>
                <a:gd name="T55" fmla="*/ 10 h 760"/>
                <a:gd name="T56" fmla="*/ 10 w 480"/>
                <a:gd name="T57" fmla="*/ 10 h 760"/>
                <a:gd name="T58" fmla="*/ 9 w 480"/>
                <a:gd name="T59" fmla="*/ 10 h 760"/>
                <a:gd name="T60" fmla="*/ 8 w 480"/>
                <a:gd name="T61" fmla="*/ 10 h 760"/>
                <a:gd name="T62" fmla="*/ 6 w 480"/>
                <a:gd name="T63" fmla="*/ 10 h 760"/>
                <a:gd name="T64" fmla="*/ 5 w 480"/>
                <a:gd name="T65" fmla="*/ 10 h 760"/>
                <a:gd name="T66" fmla="*/ 4 w 480"/>
                <a:gd name="T67" fmla="*/ 11 h 760"/>
                <a:gd name="T68" fmla="*/ 2 w 480"/>
                <a:gd name="T69" fmla="*/ 11 h 760"/>
                <a:gd name="T70" fmla="*/ 1 w 480"/>
                <a:gd name="T71" fmla="*/ 11 h 760"/>
                <a:gd name="T72" fmla="*/ 1 w 480"/>
                <a:gd name="T73" fmla="*/ 9 h 760"/>
                <a:gd name="T74" fmla="*/ 3 w 480"/>
                <a:gd name="T75" fmla="*/ 6 h 760"/>
                <a:gd name="T76" fmla="*/ 4 w 480"/>
                <a:gd name="T77" fmla="*/ 3 h 760"/>
                <a:gd name="T78" fmla="*/ 6 w 480"/>
                <a:gd name="T79" fmla="*/ 2 h 760"/>
                <a:gd name="T80" fmla="*/ 7 w 480"/>
                <a:gd name="T81" fmla="*/ 1 h 760"/>
                <a:gd name="T82" fmla="*/ 10 w 480"/>
                <a:gd name="T83" fmla="*/ 0 h 760"/>
                <a:gd name="T84" fmla="*/ 12 w 480"/>
                <a:gd name="T85" fmla="*/ 0 h 760"/>
                <a:gd name="T86" fmla="*/ 16 w 480"/>
                <a:gd name="T87" fmla="*/ 1 h 760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80" h="760">
                  <a:moveTo>
                    <a:pt x="285" y="24"/>
                  </a:moveTo>
                  <a:lnTo>
                    <a:pt x="313" y="49"/>
                  </a:lnTo>
                  <a:lnTo>
                    <a:pt x="340" y="71"/>
                  </a:lnTo>
                  <a:lnTo>
                    <a:pt x="362" y="94"/>
                  </a:lnTo>
                  <a:lnTo>
                    <a:pt x="383" y="115"/>
                  </a:lnTo>
                  <a:lnTo>
                    <a:pt x="402" y="136"/>
                  </a:lnTo>
                  <a:lnTo>
                    <a:pt x="417" y="157"/>
                  </a:lnTo>
                  <a:lnTo>
                    <a:pt x="431" y="178"/>
                  </a:lnTo>
                  <a:lnTo>
                    <a:pt x="443" y="201"/>
                  </a:lnTo>
                  <a:lnTo>
                    <a:pt x="453" y="223"/>
                  </a:lnTo>
                  <a:lnTo>
                    <a:pt x="461" y="249"/>
                  </a:lnTo>
                  <a:lnTo>
                    <a:pt x="468" y="274"/>
                  </a:lnTo>
                  <a:lnTo>
                    <a:pt x="473" y="303"/>
                  </a:lnTo>
                  <a:lnTo>
                    <a:pt x="476" y="334"/>
                  </a:lnTo>
                  <a:lnTo>
                    <a:pt x="479" y="368"/>
                  </a:lnTo>
                  <a:lnTo>
                    <a:pt x="480" y="405"/>
                  </a:lnTo>
                  <a:lnTo>
                    <a:pt x="480" y="444"/>
                  </a:lnTo>
                  <a:lnTo>
                    <a:pt x="475" y="475"/>
                  </a:lnTo>
                  <a:lnTo>
                    <a:pt x="471" y="503"/>
                  </a:lnTo>
                  <a:lnTo>
                    <a:pt x="466" y="529"/>
                  </a:lnTo>
                  <a:lnTo>
                    <a:pt x="461" y="552"/>
                  </a:lnTo>
                  <a:lnTo>
                    <a:pt x="457" y="575"/>
                  </a:lnTo>
                  <a:lnTo>
                    <a:pt x="452" y="595"/>
                  </a:lnTo>
                  <a:lnTo>
                    <a:pt x="447" y="613"/>
                  </a:lnTo>
                  <a:lnTo>
                    <a:pt x="441" y="631"/>
                  </a:lnTo>
                  <a:lnTo>
                    <a:pt x="434" y="644"/>
                  </a:lnTo>
                  <a:lnTo>
                    <a:pt x="426" y="656"/>
                  </a:lnTo>
                  <a:lnTo>
                    <a:pt x="419" y="669"/>
                  </a:lnTo>
                  <a:lnTo>
                    <a:pt x="411" y="680"/>
                  </a:lnTo>
                  <a:lnTo>
                    <a:pt x="404" y="691"/>
                  </a:lnTo>
                  <a:lnTo>
                    <a:pt x="396" y="701"/>
                  </a:lnTo>
                  <a:lnTo>
                    <a:pt x="388" y="711"/>
                  </a:lnTo>
                  <a:lnTo>
                    <a:pt x="380" y="721"/>
                  </a:lnTo>
                  <a:lnTo>
                    <a:pt x="347" y="736"/>
                  </a:lnTo>
                  <a:lnTo>
                    <a:pt x="319" y="748"/>
                  </a:lnTo>
                  <a:lnTo>
                    <a:pt x="297" y="757"/>
                  </a:lnTo>
                  <a:lnTo>
                    <a:pt x="281" y="760"/>
                  </a:lnTo>
                  <a:lnTo>
                    <a:pt x="267" y="756"/>
                  </a:lnTo>
                  <a:lnTo>
                    <a:pt x="258" y="743"/>
                  </a:lnTo>
                  <a:lnTo>
                    <a:pt x="253" y="717"/>
                  </a:lnTo>
                  <a:lnTo>
                    <a:pt x="250" y="678"/>
                  </a:lnTo>
                  <a:lnTo>
                    <a:pt x="259" y="648"/>
                  </a:lnTo>
                  <a:lnTo>
                    <a:pt x="268" y="616"/>
                  </a:lnTo>
                  <a:lnTo>
                    <a:pt x="277" y="580"/>
                  </a:lnTo>
                  <a:lnTo>
                    <a:pt x="284" y="542"/>
                  </a:lnTo>
                  <a:lnTo>
                    <a:pt x="290" y="503"/>
                  </a:lnTo>
                  <a:lnTo>
                    <a:pt x="294" y="463"/>
                  </a:lnTo>
                  <a:lnTo>
                    <a:pt x="296" y="422"/>
                  </a:lnTo>
                  <a:lnTo>
                    <a:pt x="296" y="382"/>
                  </a:lnTo>
                  <a:lnTo>
                    <a:pt x="294" y="342"/>
                  </a:lnTo>
                  <a:lnTo>
                    <a:pt x="288" y="305"/>
                  </a:lnTo>
                  <a:lnTo>
                    <a:pt x="279" y="270"/>
                  </a:lnTo>
                  <a:lnTo>
                    <a:pt x="266" y="237"/>
                  </a:lnTo>
                  <a:lnTo>
                    <a:pt x="250" y="209"/>
                  </a:lnTo>
                  <a:lnTo>
                    <a:pt x="229" y="184"/>
                  </a:lnTo>
                  <a:lnTo>
                    <a:pt x="204" y="165"/>
                  </a:lnTo>
                  <a:lnTo>
                    <a:pt x="174" y="151"/>
                  </a:lnTo>
                  <a:lnTo>
                    <a:pt x="163" y="152"/>
                  </a:lnTo>
                  <a:lnTo>
                    <a:pt x="152" y="154"/>
                  </a:lnTo>
                  <a:lnTo>
                    <a:pt x="141" y="155"/>
                  </a:lnTo>
                  <a:lnTo>
                    <a:pt x="130" y="156"/>
                  </a:lnTo>
                  <a:lnTo>
                    <a:pt x="120" y="158"/>
                  </a:lnTo>
                  <a:lnTo>
                    <a:pt x="109" y="159"/>
                  </a:lnTo>
                  <a:lnTo>
                    <a:pt x="97" y="161"/>
                  </a:lnTo>
                  <a:lnTo>
                    <a:pt x="87" y="162"/>
                  </a:lnTo>
                  <a:lnTo>
                    <a:pt x="76" y="164"/>
                  </a:lnTo>
                  <a:lnTo>
                    <a:pt x="65" y="165"/>
                  </a:lnTo>
                  <a:lnTo>
                    <a:pt x="54" y="167"/>
                  </a:lnTo>
                  <a:lnTo>
                    <a:pt x="43" y="168"/>
                  </a:lnTo>
                  <a:lnTo>
                    <a:pt x="32" y="170"/>
                  </a:lnTo>
                  <a:lnTo>
                    <a:pt x="21" y="171"/>
                  </a:lnTo>
                  <a:lnTo>
                    <a:pt x="11" y="173"/>
                  </a:lnTo>
                  <a:lnTo>
                    <a:pt x="0" y="174"/>
                  </a:lnTo>
                  <a:lnTo>
                    <a:pt x="14" y="144"/>
                  </a:lnTo>
                  <a:lnTo>
                    <a:pt x="27" y="116"/>
                  </a:lnTo>
                  <a:lnTo>
                    <a:pt x="39" y="93"/>
                  </a:lnTo>
                  <a:lnTo>
                    <a:pt x="51" y="71"/>
                  </a:lnTo>
                  <a:lnTo>
                    <a:pt x="63" y="53"/>
                  </a:lnTo>
                  <a:lnTo>
                    <a:pt x="75" y="37"/>
                  </a:lnTo>
                  <a:lnTo>
                    <a:pt x="87" y="24"/>
                  </a:lnTo>
                  <a:lnTo>
                    <a:pt x="101" y="14"/>
                  </a:lnTo>
                  <a:lnTo>
                    <a:pt x="116" y="7"/>
                  </a:lnTo>
                  <a:lnTo>
                    <a:pt x="132" y="2"/>
                  </a:lnTo>
                  <a:lnTo>
                    <a:pt x="151" y="0"/>
                  </a:lnTo>
                  <a:lnTo>
                    <a:pt x="172" y="0"/>
                  </a:lnTo>
                  <a:lnTo>
                    <a:pt x="195" y="2"/>
                  </a:lnTo>
                  <a:lnTo>
                    <a:pt x="222" y="7"/>
                  </a:lnTo>
                  <a:lnTo>
                    <a:pt x="251" y="15"/>
                  </a:lnTo>
                  <a:lnTo>
                    <a:pt x="285" y="24"/>
                  </a:lnTo>
                  <a:close/>
                </a:path>
              </a:pathLst>
            </a:custGeom>
            <a:solidFill>
              <a:srgbClr val="593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197">
              <a:extLst>
                <a:ext uri="{FF2B5EF4-FFF2-40B4-BE49-F238E27FC236}">
                  <a16:creationId xmlns:a16="http://schemas.microsoft.com/office/drawing/2014/main" id="{4D9CC76C-2A1B-4F3C-8854-624AFE35A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8"/>
              <a:ext cx="120" cy="188"/>
            </a:xfrm>
            <a:custGeom>
              <a:avLst/>
              <a:gdLst>
                <a:gd name="T0" fmla="*/ 20 w 479"/>
                <a:gd name="T1" fmla="*/ 3 h 751"/>
                <a:gd name="T2" fmla="*/ 23 w 479"/>
                <a:gd name="T3" fmla="*/ 6 h 751"/>
                <a:gd name="T4" fmla="*/ 25 w 479"/>
                <a:gd name="T5" fmla="*/ 9 h 751"/>
                <a:gd name="T6" fmla="*/ 27 w 479"/>
                <a:gd name="T7" fmla="*/ 11 h 751"/>
                <a:gd name="T8" fmla="*/ 28 w 479"/>
                <a:gd name="T9" fmla="*/ 14 h 751"/>
                <a:gd name="T10" fmla="*/ 29 w 479"/>
                <a:gd name="T11" fmla="*/ 17 h 751"/>
                <a:gd name="T12" fmla="*/ 30 w 479"/>
                <a:gd name="T13" fmla="*/ 21 h 751"/>
                <a:gd name="T14" fmla="*/ 30 w 479"/>
                <a:gd name="T15" fmla="*/ 25 h 751"/>
                <a:gd name="T16" fmla="*/ 30 w 479"/>
                <a:gd name="T17" fmla="*/ 30 h 751"/>
                <a:gd name="T18" fmla="*/ 29 w 479"/>
                <a:gd name="T19" fmla="*/ 33 h 751"/>
                <a:gd name="T20" fmla="*/ 29 w 479"/>
                <a:gd name="T21" fmla="*/ 36 h 751"/>
                <a:gd name="T22" fmla="*/ 28 w 479"/>
                <a:gd name="T23" fmla="*/ 38 h 751"/>
                <a:gd name="T24" fmla="*/ 27 w 479"/>
                <a:gd name="T25" fmla="*/ 40 h 751"/>
                <a:gd name="T26" fmla="*/ 26 w 479"/>
                <a:gd name="T27" fmla="*/ 41 h 751"/>
                <a:gd name="T28" fmla="*/ 25 w 479"/>
                <a:gd name="T29" fmla="*/ 43 h 751"/>
                <a:gd name="T30" fmla="*/ 24 w 479"/>
                <a:gd name="T31" fmla="*/ 44 h 751"/>
                <a:gd name="T32" fmla="*/ 22 w 479"/>
                <a:gd name="T33" fmla="*/ 46 h 751"/>
                <a:gd name="T34" fmla="*/ 19 w 479"/>
                <a:gd name="T35" fmla="*/ 47 h 751"/>
                <a:gd name="T36" fmla="*/ 17 w 479"/>
                <a:gd name="T37" fmla="*/ 47 h 751"/>
                <a:gd name="T38" fmla="*/ 16 w 479"/>
                <a:gd name="T39" fmla="*/ 44 h 751"/>
                <a:gd name="T40" fmla="*/ 17 w 479"/>
                <a:gd name="T41" fmla="*/ 40 h 751"/>
                <a:gd name="T42" fmla="*/ 18 w 479"/>
                <a:gd name="T43" fmla="*/ 36 h 751"/>
                <a:gd name="T44" fmla="*/ 19 w 479"/>
                <a:gd name="T45" fmla="*/ 31 h 751"/>
                <a:gd name="T46" fmla="*/ 19 w 479"/>
                <a:gd name="T47" fmla="*/ 25 h 751"/>
                <a:gd name="T48" fmla="*/ 19 w 479"/>
                <a:gd name="T49" fmla="*/ 20 h 751"/>
                <a:gd name="T50" fmla="*/ 18 w 479"/>
                <a:gd name="T51" fmla="*/ 16 h 751"/>
                <a:gd name="T52" fmla="*/ 17 w 479"/>
                <a:gd name="T53" fmla="*/ 12 h 751"/>
                <a:gd name="T54" fmla="*/ 13 w 479"/>
                <a:gd name="T55" fmla="*/ 9 h 751"/>
                <a:gd name="T56" fmla="*/ 11 w 479"/>
                <a:gd name="T57" fmla="*/ 9 h 751"/>
                <a:gd name="T58" fmla="*/ 9 w 479"/>
                <a:gd name="T59" fmla="*/ 9 h 751"/>
                <a:gd name="T60" fmla="*/ 8 w 479"/>
                <a:gd name="T61" fmla="*/ 9 h 751"/>
                <a:gd name="T62" fmla="*/ 7 w 479"/>
                <a:gd name="T63" fmla="*/ 10 h 751"/>
                <a:gd name="T64" fmla="*/ 5 w 479"/>
                <a:gd name="T65" fmla="*/ 10 h 751"/>
                <a:gd name="T66" fmla="*/ 4 w 479"/>
                <a:gd name="T67" fmla="*/ 10 h 751"/>
                <a:gd name="T68" fmla="*/ 2 w 479"/>
                <a:gd name="T69" fmla="*/ 10 h 751"/>
                <a:gd name="T70" fmla="*/ 1 w 479"/>
                <a:gd name="T71" fmla="*/ 11 h 751"/>
                <a:gd name="T72" fmla="*/ 1 w 479"/>
                <a:gd name="T73" fmla="*/ 9 h 751"/>
                <a:gd name="T74" fmla="*/ 3 w 479"/>
                <a:gd name="T75" fmla="*/ 6 h 751"/>
                <a:gd name="T76" fmla="*/ 4 w 479"/>
                <a:gd name="T77" fmla="*/ 3 h 751"/>
                <a:gd name="T78" fmla="*/ 6 w 479"/>
                <a:gd name="T79" fmla="*/ 2 h 751"/>
                <a:gd name="T80" fmla="*/ 7 w 479"/>
                <a:gd name="T81" fmla="*/ 1 h 751"/>
                <a:gd name="T82" fmla="*/ 10 w 479"/>
                <a:gd name="T83" fmla="*/ 0 h 751"/>
                <a:gd name="T84" fmla="*/ 12 w 479"/>
                <a:gd name="T85" fmla="*/ 0 h 751"/>
                <a:gd name="T86" fmla="*/ 16 w 479"/>
                <a:gd name="T87" fmla="*/ 1 h 751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9" h="751">
                  <a:moveTo>
                    <a:pt x="287" y="26"/>
                  </a:moveTo>
                  <a:lnTo>
                    <a:pt x="315" y="51"/>
                  </a:lnTo>
                  <a:lnTo>
                    <a:pt x="342" y="74"/>
                  </a:lnTo>
                  <a:lnTo>
                    <a:pt x="364" y="97"/>
                  </a:lnTo>
                  <a:lnTo>
                    <a:pt x="384" y="118"/>
                  </a:lnTo>
                  <a:lnTo>
                    <a:pt x="403" y="139"/>
                  </a:lnTo>
                  <a:lnTo>
                    <a:pt x="418" y="159"/>
                  </a:lnTo>
                  <a:lnTo>
                    <a:pt x="432" y="179"/>
                  </a:lnTo>
                  <a:lnTo>
                    <a:pt x="443" y="201"/>
                  </a:lnTo>
                  <a:lnTo>
                    <a:pt x="453" y="223"/>
                  </a:lnTo>
                  <a:lnTo>
                    <a:pt x="461" y="247"/>
                  </a:lnTo>
                  <a:lnTo>
                    <a:pt x="467" y="272"/>
                  </a:lnTo>
                  <a:lnTo>
                    <a:pt x="471" y="300"/>
                  </a:lnTo>
                  <a:lnTo>
                    <a:pt x="475" y="329"/>
                  </a:lnTo>
                  <a:lnTo>
                    <a:pt x="477" y="362"/>
                  </a:lnTo>
                  <a:lnTo>
                    <a:pt x="478" y="399"/>
                  </a:lnTo>
                  <a:lnTo>
                    <a:pt x="479" y="438"/>
                  </a:lnTo>
                  <a:lnTo>
                    <a:pt x="474" y="470"/>
                  </a:lnTo>
                  <a:lnTo>
                    <a:pt x="469" y="498"/>
                  </a:lnTo>
                  <a:lnTo>
                    <a:pt x="464" y="524"/>
                  </a:lnTo>
                  <a:lnTo>
                    <a:pt x="459" y="547"/>
                  </a:lnTo>
                  <a:lnTo>
                    <a:pt x="454" y="569"/>
                  </a:lnTo>
                  <a:lnTo>
                    <a:pt x="449" y="588"/>
                  </a:lnTo>
                  <a:lnTo>
                    <a:pt x="443" y="605"/>
                  </a:lnTo>
                  <a:lnTo>
                    <a:pt x="438" y="622"/>
                  </a:lnTo>
                  <a:lnTo>
                    <a:pt x="431" y="635"/>
                  </a:lnTo>
                  <a:lnTo>
                    <a:pt x="424" y="647"/>
                  </a:lnTo>
                  <a:lnTo>
                    <a:pt x="417" y="658"/>
                  </a:lnTo>
                  <a:lnTo>
                    <a:pt x="410" y="671"/>
                  </a:lnTo>
                  <a:lnTo>
                    <a:pt x="402" y="682"/>
                  </a:lnTo>
                  <a:lnTo>
                    <a:pt x="395" y="692"/>
                  </a:lnTo>
                  <a:lnTo>
                    <a:pt x="387" y="703"/>
                  </a:lnTo>
                  <a:lnTo>
                    <a:pt x="380" y="713"/>
                  </a:lnTo>
                  <a:lnTo>
                    <a:pt x="347" y="727"/>
                  </a:lnTo>
                  <a:lnTo>
                    <a:pt x="320" y="739"/>
                  </a:lnTo>
                  <a:lnTo>
                    <a:pt x="300" y="748"/>
                  </a:lnTo>
                  <a:lnTo>
                    <a:pt x="285" y="751"/>
                  </a:lnTo>
                  <a:lnTo>
                    <a:pt x="272" y="747"/>
                  </a:lnTo>
                  <a:lnTo>
                    <a:pt x="265" y="734"/>
                  </a:lnTo>
                  <a:lnTo>
                    <a:pt x="260" y="708"/>
                  </a:lnTo>
                  <a:lnTo>
                    <a:pt x="258" y="669"/>
                  </a:lnTo>
                  <a:lnTo>
                    <a:pt x="268" y="638"/>
                  </a:lnTo>
                  <a:lnTo>
                    <a:pt x="278" y="604"/>
                  </a:lnTo>
                  <a:lnTo>
                    <a:pt x="287" y="567"/>
                  </a:lnTo>
                  <a:lnTo>
                    <a:pt x="295" y="528"/>
                  </a:lnTo>
                  <a:lnTo>
                    <a:pt x="302" y="486"/>
                  </a:lnTo>
                  <a:lnTo>
                    <a:pt x="307" y="444"/>
                  </a:lnTo>
                  <a:lnTo>
                    <a:pt x="309" y="403"/>
                  </a:lnTo>
                  <a:lnTo>
                    <a:pt x="310" y="361"/>
                  </a:lnTo>
                  <a:lnTo>
                    <a:pt x="307" y="320"/>
                  </a:lnTo>
                  <a:lnTo>
                    <a:pt x="302" y="281"/>
                  </a:lnTo>
                  <a:lnTo>
                    <a:pt x="293" y="246"/>
                  </a:lnTo>
                  <a:lnTo>
                    <a:pt x="280" y="213"/>
                  </a:lnTo>
                  <a:lnTo>
                    <a:pt x="262" y="186"/>
                  </a:lnTo>
                  <a:lnTo>
                    <a:pt x="241" y="162"/>
                  </a:lnTo>
                  <a:lnTo>
                    <a:pt x="213" y="144"/>
                  </a:lnTo>
                  <a:lnTo>
                    <a:pt x="182" y="133"/>
                  </a:lnTo>
                  <a:lnTo>
                    <a:pt x="171" y="135"/>
                  </a:lnTo>
                  <a:lnTo>
                    <a:pt x="160" y="138"/>
                  </a:lnTo>
                  <a:lnTo>
                    <a:pt x="148" y="140"/>
                  </a:lnTo>
                  <a:lnTo>
                    <a:pt x="137" y="143"/>
                  </a:lnTo>
                  <a:lnTo>
                    <a:pt x="125" y="145"/>
                  </a:lnTo>
                  <a:lnTo>
                    <a:pt x="114" y="147"/>
                  </a:lnTo>
                  <a:lnTo>
                    <a:pt x="103" y="150"/>
                  </a:lnTo>
                  <a:lnTo>
                    <a:pt x="91" y="152"/>
                  </a:lnTo>
                  <a:lnTo>
                    <a:pt x="80" y="154"/>
                  </a:lnTo>
                  <a:lnTo>
                    <a:pt x="68" y="156"/>
                  </a:lnTo>
                  <a:lnTo>
                    <a:pt x="57" y="159"/>
                  </a:lnTo>
                  <a:lnTo>
                    <a:pt x="46" y="161"/>
                  </a:lnTo>
                  <a:lnTo>
                    <a:pt x="34" y="163"/>
                  </a:lnTo>
                  <a:lnTo>
                    <a:pt x="22" y="165"/>
                  </a:lnTo>
                  <a:lnTo>
                    <a:pt x="11" y="168"/>
                  </a:lnTo>
                  <a:lnTo>
                    <a:pt x="0" y="170"/>
                  </a:lnTo>
                  <a:lnTo>
                    <a:pt x="14" y="140"/>
                  </a:lnTo>
                  <a:lnTo>
                    <a:pt x="27" y="113"/>
                  </a:lnTo>
                  <a:lnTo>
                    <a:pt x="39" y="89"/>
                  </a:lnTo>
                  <a:lnTo>
                    <a:pt x="52" y="68"/>
                  </a:lnTo>
                  <a:lnTo>
                    <a:pt x="63" y="50"/>
                  </a:lnTo>
                  <a:lnTo>
                    <a:pt x="75" y="35"/>
                  </a:lnTo>
                  <a:lnTo>
                    <a:pt x="88" y="23"/>
                  </a:lnTo>
                  <a:lnTo>
                    <a:pt x="103" y="13"/>
                  </a:lnTo>
                  <a:lnTo>
                    <a:pt x="117" y="6"/>
                  </a:lnTo>
                  <a:lnTo>
                    <a:pt x="134" y="2"/>
                  </a:lnTo>
                  <a:lnTo>
                    <a:pt x="152" y="0"/>
                  </a:lnTo>
                  <a:lnTo>
                    <a:pt x="174" y="0"/>
                  </a:lnTo>
                  <a:lnTo>
                    <a:pt x="197" y="3"/>
                  </a:lnTo>
                  <a:lnTo>
                    <a:pt x="224" y="8"/>
                  </a:lnTo>
                  <a:lnTo>
                    <a:pt x="253" y="16"/>
                  </a:lnTo>
                  <a:lnTo>
                    <a:pt x="287" y="26"/>
                  </a:lnTo>
                  <a:close/>
                </a:path>
              </a:pathLst>
            </a:custGeom>
            <a:solidFill>
              <a:srgbClr val="684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Freeform 198">
              <a:extLst>
                <a:ext uri="{FF2B5EF4-FFF2-40B4-BE49-F238E27FC236}">
                  <a16:creationId xmlns:a16="http://schemas.microsoft.com/office/drawing/2014/main" id="{ED44906C-EC75-409C-9391-1B621EF905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79"/>
              <a:ext cx="120" cy="186"/>
            </a:xfrm>
            <a:custGeom>
              <a:avLst/>
              <a:gdLst>
                <a:gd name="T0" fmla="*/ 20 w 478"/>
                <a:gd name="T1" fmla="*/ 3 h 743"/>
                <a:gd name="T2" fmla="*/ 23 w 478"/>
                <a:gd name="T3" fmla="*/ 6 h 743"/>
                <a:gd name="T4" fmla="*/ 25 w 478"/>
                <a:gd name="T5" fmla="*/ 9 h 743"/>
                <a:gd name="T6" fmla="*/ 27 w 478"/>
                <a:gd name="T7" fmla="*/ 11 h 743"/>
                <a:gd name="T8" fmla="*/ 28 w 478"/>
                <a:gd name="T9" fmla="*/ 14 h 743"/>
                <a:gd name="T10" fmla="*/ 29 w 478"/>
                <a:gd name="T11" fmla="*/ 17 h 743"/>
                <a:gd name="T12" fmla="*/ 30 w 478"/>
                <a:gd name="T13" fmla="*/ 20 h 743"/>
                <a:gd name="T14" fmla="*/ 30 w 478"/>
                <a:gd name="T15" fmla="*/ 25 h 743"/>
                <a:gd name="T16" fmla="*/ 30 w 478"/>
                <a:gd name="T17" fmla="*/ 29 h 743"/>
                <a:gd name="T18" fmla="*/ 29 w 478"/>
                <a:gd name="T19" fmla="*/ 33 h 743"/>
                <a:gd name="T20" fmla="*/ 29 w 478"/>
                <a:gd name="T21" fmla="*/ 35 h 743"/>
                <a:gd name="T22" fmla="*/ 28 w 478"/>
                <a:gd name="T23" fmla="*/ 37 h 743"/>
                <a:gd name="T24" fmla="*/ 27 w 478"/>
                <a:gd name="T25" fmla="*/ 39 h 743"/>
                <a:gd name="T26" fmla="*/ 26 w 478"/>
                <a:gd name="T27" fmla="*/ 41 h 743"/>
                <a:gd name="T28" fmla="*/ 25 w 478"/>
                <a:gd name="T29" fmla="*/ 42 h 743"/>
                <a:gd name="T30" fmla="*/ 24 w 478"/>
                <a:gd name="T31" fmla="*/ 44 h 743"/>
                <a:gd name="T32" fmla="*/ 22 w 478"/>
                <a:gd name="T33" fmla="*/ 45 h 743"/>
                <a:gd name="T34" fmla="*/ 19 w 478"/>
                <a:gd name="T35" fmla="*/ 46 h 743"/>
                <a:gd name="T36" fmla="*/ 18 w 478"/>
                <a:gd name="T37" fmla="*/ 46 h 743"/>
                <a:gd name="T38" fmla="*/ 17 w 478"/>
                <a:gd name="T39" fmla="*/ 44 h 743"/>
                <a:gd name="T40" fmla="*/ 18 w 478"/>
                <a:gd name="T41" fmla="*/ 39 h 743"/>
                <a:gd name="T42" fmla="*/ 19 w 478"/>
                <a:gd name="T43" fmla="*/ 35 h 743"/>
                <a:gd name="T44" fmla="*/ 20 w 478"/>
                <a:gd name="T45" fmla="*/ 30 h 743"/>
                <a:gd name="T46" fmla="*/ 20 w 478"/>
                <a:gd name="T47" fmla="*/ 24 h 743"/>
                <a:gd name="T48" fmla="*/ 20 w 478"/>
                <a:gd name="T49" fmla="*/ 19 h 743"/>
                <a:gd name="T50" fmla="*/ 19 w 478"/>
                <a:gd name="T51" fmla="*/ 14 h 743"/>
                <a:gd name="T52" fmla="*/ 17 w 478"/>
                <a:gd name="T53" fmla="*/ 10 h 743"/>
                <a:gd name="T54" fmla="*/ 14 w 478"/>
                <a:gd name="T55" fmla="*/ 8 h 743"/>
                <a:gd name="T56" fmla="*/ 11 w 478"/>
                <a:gd name="T57" fmla="*/ 8 h 743"/>
                <a:gd name="T58" fmla="*/ 10 w 478"/>
                <a:gd name="T59" fmla="*/ 8 h 743"/>
                <a:gd name="T60" fmla="*/ 8 w 478"/>
                <a:gd name="T61" fmla="*/ 8 h 743"/>
                <a:gd name="T62" fmla="*/ 7 w 478"/>
                <a:gd name="T63" fmla="*/ 9 h 743"/>
                <a:gd name="T64" fmla="*/ 5 w 478"/>
                <a:gd name="T65" fmla="*/ 9 h 743"/>
                <a:gd name="T66" fmla="*/ 4 w 478"/>
                <a:gd name="T67" fmla="*/ 10 h 743"/>
                <a:gd name="T68" fmla="*/ 2 w 478"/>
                <a:gd name="T69" fmla="*/ 10 h 743"/>
                <a:gd name="T70" fmla="*/ 1 w 478"/>
                <a:gd name="T71" fmla="*/ 10 h 743"/>
                <a:gd name="T72" fmla="*/ 1 w 478"/>
                <a:gd name="T73" fmla="*/ 9 h 743"/>
                <a:gd name="T74" fmla="*/ 3 w 478"/>
                <a:gd name="T75" fmla="*/ 6 h 743"/>
                <a:gd name="T76" fmla="*/ 4 w 478"/>
                <a:gd name="T77" fmla="*/ 3 h 743"/>
                <a:gd name="T78" fmla="*/ 6 w 478"/>
                <a:gd name="T79" fmla="*/ 1 h 743"/>
                <a:gd name="T80" fmla="*/ 8 w 478"/>
                <a:gd name="T81" fmla="*/ 0 h 743"/>
                <a:gd name="T82" fmla="*/ 10 w 478"/>
                <a:gd name="T83" fmla="*/ 0 h 743"/>
                <a:gd name="T84" fmla="*/ 13 w 478"/>
                <a:gd name="T85" fmla="*/ 0 h 743"/>
                <a:gd name="T86" fmla="*/ 16 w 478"/>
                <a:gd name="T87" fmla="*/ 1 h 74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478" h="743">
                  <a:moveTo>
                    <a:pt x="290" y="27"/>
                  </a:moveTo>
                  <a:lnTo>
                    <a:pt x="318" y="53"/>
                  </a:lnTo>
                  <a:lnTo>
                    <a:pt x="344" y="78"/>
                  </a:lnTo>
                  <a:lnTo>
                    <a:pt x="366" y="100"/>
                  </a:lnTo>
                  <a:lnTo>
                    <a:pt x="386" y="120"/>
                  </a:lnTo>
                  <a:lnTo>
                    <a:pt x="404" y="141"/>
                  </a:lnTo>
                  <a:lnTo>
                    <a:pt x="419" y="161"/>
                  </a:lnTo>
                  <a:lnTo>
                    <a:pt x="431" y="181"/>
                  </a:lnTo>
                  <a:lnTo>
                    <a:pt x="442" y="201"/>
                  </a:lnTo>
                  <a:lnTo>
                    <a:pt x="452" y="222"/>
                  </a:lnTo>
                  <a:lnTo>
                    <a:pt x="459" y="245"/>
                  </a:lnTo>
                  <a:lnTo>
                    <a:pt x="465" y="269"/>
                  </a:lnTo>
                  <a:lnTo>
                    <a:pt x="469" y="296"/>
                  </a:lnTo>
                  <a:lnTo>
                    <a:pt x="473" y="324"/>
                  </a:lnTo>
                  <a:lnTo>
                    <a:pt x="475" y="357"/>
                  </a:lnTo>
                  <a:lnTo>
                    <a:pt x="477" y="391"/>
                  </a:lnTo>
                  <a:lnTo>
                    <a:pt x="478" y="431"/>
                  </a:lnTo>
                  <a:lnTo>
                    <a:pt x="473" y="464"/>
                  </a:lnTo>
                  <a:lnTo>
                    <a:pt x="468" y="492"/>
                  </a:lnTo>
                  <a:lnTo>
                    <a:pt x="463" y="518"/>
                  </a:lnTo>
                  <a:lnTo>
                    <a:pt x="458" y="541"/>
                  </a:lnTo>
                  <a:lnTo>
                    <a:pt x="453" y="562"/>
                  </a:lnTo>
                  <a:lnTo>
                    <a:pt x="447" y="581"/>
                  </a:lnTo>
                  <a:lnTo>
                    <a:pt x="441" y="597"/>
                  </a:lnTo>
                  <a:lnTo>
                    <a:pt x="436" y="613"/>
                  </a:lnTo>
                  <a:lnTo>
                    <a:pt x="429" y="625"/>
                  </a:lnTo>
                  <a:lnTo>
                    <a:pt x="422" y="637"/>
                  </a:lnTo>
                  <a:lnTo>
                    <a:pt x="415" y="648"/>
                  </a:lnTo>
                  <a:lnTo>
                    <a:pt x="408" y="661"/>
                  </a:lnTo>
                  <a:lnTo>
                    <a:pt x="401" y="672"/>
                  </a:lnTo>
                  <a:lnTo>
                    <a:pt x="394" y="683"/>
                  </a:lnTo>
                  <a:lnTo>
                    <a:pt x="386" y="694"/>
                  </a:lnTo>
                  <a:lnTo>
                    <a:pt x="379" y="705"/>
                  </a:lnTo>
                  <a:lnTo>
                    <a:pt x="347" y="719"/>
                  </a:lnTo>
                  <a:lnTo>
                    <a:pt x="321" y="731"/>
                  </a:lnTo>
                  <a:lnTo>
                    <a:pt x="302" y="740"/>
                  </a:lnTo>
                  <a:lnTo>
                    <a:pt x="288" y="743"/>
                  </a:lnTo>
                  <a:lnTo>
                    <a:pt x="278" y="739"/>
                  </a:lnTo>
                  <a:lnTo>
                    <a:pt x="271" y="726"/>
                  </a:lnTo>
                  <a:lnTo>
                    <a:pt x="267" y="700"/>
                  </a:lnTo>
                  <a:lnTo>
                    <a:pt x="265" y="661"/>
                  </a:lnTo>
                  <a:lnTo>
                    <a:pt x="277" y="629"/>
                  </a:lnTo>
                  <a:lnTo>
                    <a:pt x="287" y="593"/>
                  </a:lnTo>
                  <a:lnTo>
                    <a:pt x="297" y="555"/>
                  </a:lnTo>
                  <a:lnTo>
                    <a:pt x="305" y="514"/>
                  </a:lnTo>
                  <a:lnTo>
                    <a:pt x="313" y="471"/>
                  </a:lnTo>
                  <a:lnTo>
                    <a:pt x="318" y="427"/>
                  </a:lnTo>
                  <a:lnTo>
                    <a:pt x="322" y="383"/>
                  </a:lnTo>
                  <a:lnTo>
                    <a:pt x="322" y="341"/>
                  </a:lnTo>
                  <a:lnTo>
                    <a:pt x="320" y="299"/>
                  </a:lnTo>
                  <a:lnTo>
                    <a:pt x="315" y="259"/>
                  </a:lnTo>
                  <a:lnTo>
                    <a:pt x="306" y="222"/>
                  </a:lnTo>
                  <a:lnTo>
                    <a:pt x="293" y="191"/>
                  </a:lnTo>
                  <a:lnTo>
                    <a:pt x="275" y="162"/>
                  </a:lnTo>
                  <a:lnTo>
                    <a:pt x="252" y="141"/>
                  </a:lnTo>
                  <a:lnTo>
                    <a:pt x="224" y="124"/>
                  </a:lnTo>
                  <a:lnTo>
                    <a:pt x="190" y="115"/>
                  </a:lnTo>
                  <a:lnTo>
                    <a:pt x="178" y="118"/>
                  </a:lnTo>
                  <a:lnTo>
                    <a:pt x="167" y="121"/>
                  </a:lnTo>
                  <a:lnTo>
                    <a:pt x="154" y="124"/>
                  </a:lnTo>
                  <a:lnTo>
                    <a:pt x="142" y="129"/>
                  </a:lnTo>
                  <a:lnTo>
                    <a:pt x="131" y="132"/>
                  </a:lnTo>
                  <a:lnTo>
                    <a:pt x="119" y="135"/>
                  </a:lnTo>
                  <a:lnTo>
                    <a:pt x="108" y="138"/>
                  </a:lnTo>
                  <a:lnTo>
                    <a:pt x="95" y="141"/>
                  </a:lnTo>
                  <a:lnTo>
                    <a:pt x="83" y="144"/>
                  </a:lnTo>
                  <a:lnTo>
                    <a:pt x="72" y="147"/>
                  </a:lnTo>
                  <a:lnTo>
                    <a:pt x="60" y="150"/>
                  </a:lnTo>
                  <a:lnTo>
                    <a:pt x="48" y="153"/>
                  </a:lnTo>
                  <a:lnTo>
                    <a:pt x="35" y="157"/>
                  </a:lnTo>
                  <a:lnTo>
                    <a:pt x="24" y="160"/>
                  </a:lnTo>
                  <a:lnTo>
                    <a:pt x="12" y="163"/>
                  </a:lnTo>
                  <a:lnTo>
                    <a:pt x="0" y="166"/>
                  </a:lnTo>
                  <a:lnTo>
                    <a:pt x="14" y="136"/>
                  </a:lnTo>
                  <a:lnTo>
                    <a:pt x="27" y="109"/>
                  </a:lnTo>
                  <a:lnTo>
                    <a:pt x="39" y="86"/>
                  </a:lnTo>
                  <a:lnTo>
                    <a:pt x="52" y="64"/>
                  </a:lnTo>
                  <a:lnTo>
                    <a:pt x="64" y="47"/>
                  </a:lnTo>
                  <a:lnTo>
                    <a:pt x="76" y="33"/>
                  </a:lnTo>
                  <a:lnTo>
                    <a:pt x="89" y="21"/>
                  </a:lnTo>
                  <a:lnTo>
                    <a:pt x="104" y="11"/>
                  </a:lnTo>
                  <a:lnTo>
                    <a:pt x="119" y="5"/>
                  </a:lnTo>
                  <a:lnTo>
                    <a:pt x="136" y="1"/>
                  </a:lnTo>
                  <a:lnTo>
                    <a:pt x="154" y="0"/>
                  </a:lnTo>
                  <a:lnTo>
                    <a:pt x="176" y="1"/>
                  </a:lnTo>
                  <a:lnTo>
                    <a:pt x="200" y="4"/>
                  </a:lnTo>
                  <a:lnTo>
                    <a:pt x="227" y="9"/>
                  </a:lnTo>
                  <a:lnTo>
                    <a:pt x="256" y="18"/>
                  </a:lnTo>
                  <a:lnTo>
                    <a:pt x="290" y="27"/>
                  </a:lnTo>
                  <a:close/>
                </a:path>
              </a:pathLst>
            </a:custGeom>
            <a:solidFill>
              <a:srgbClr val="7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6" name="Freeform 199">
              <a:extLst>
                <a:ext uri="{FF2B5EF4-FFF2-40B4-BE49-F238E27FC236}">
                  <a16:creationId xmlns:a16="http://schemas.microsoft.com/office/drawing/2014/main" id="{12ED9938-DBDF-4473-905A-CDB203FD3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0" y="2380"/>
              <a:ext cx="120" cy="184"/>
            </a:xfrm>
            <a:custGeom>
              <a:avLst/>
              <a:gdLst>
                <a:gd name="T0" fmla="*/ 20 w 477"/>
                <a:gd name="T1" fmla="*/ 4 h 735"/>
                <a:gd name="T2" fmla="*/ 23 w 477"/>
                <a:gd name="T3" fmla="*/ 7 h 735"/>
                <a:gd name="T4" fmla="*/ 26 w 477"/>
                <a:gd name="T5" fmla="*/ 9 h 735"/>
                <a:gd name="T6" fmla="*/ 27 w 477"/>
                <a:gd name="T7" fmla="*/ 12 h 735"/>
                <a:gd name="T8" fmla="*/ 28 w 477"/>
                <a:gd name="T9" fmla="*/ 14 h 735"/>
                <a:gd name="T10" fmla="*/ 29 w 477"/>
                <a:gd name="T11" fmla="*/ 17 h 735"/>
                <a:gd name="T12" fmla="*/ 30 w 477"/>
                <a:gd name="T13" fmla="*/ 20 h 735"/>
                <a:gd name="T14" fmla="*/ 30 w 477"/>
                <a:gd name="T15" fmla="*/ 24 h 735"/>
                <a:gd name="T16" fmla="*/ 30 w 477"/>
                <a:gd name="T17" fmla="*/ 29 h 735"/>
                <a:gd name="T18" fmla="*/ 29 w 477"/>
                <a:gd name="T19" fmla="*/ 32 h 735"/>
                <a:gd name="T20" fmla="*/ 28 w 477"/>
                <a:gd name="T21" fmla="*/ 35 h 735"/>
                <a:gd name="T22" fmla="*/ 28 w 477"/>
                <a:gd name="T23" fmla="*/ 37 h 735"/>
                <a:gd name="T24" fmla="*/ 24 w 477"/>
                <a:gd name="T25" fmla="*/ 44 h 735"/>
                <a:gd name="T26" fmla="*/ 20 w 477"/>
                <a:gd name="T27" fmla="*/ 45 h 735"/>
                <a:gd name="T28" fmla="*/ 18 w 477"/>
                <a:gd name="T29" fmla="*/ 46 h 735"/>
                <a:gd name="T30" fmla="*/ 18 w 477"/>
                <a:gd name="T31" fmla="*/ 45 h 735"/>
                <a:gd name="T32" fmla="*/ 17 w 477"/>
                <a:gd name="T33" fmla="*/ 41 h 735"/>
                <a:gd name="T34" fmla="*/ 19 w 477"/>
                <a:gd name="T35" fmla="*/ 37 h 735"/>
                <a:gd name="T36" fmla="*/ 20 w 477"/>
                <a:gd name="T37" fmla="*/ 31 h 735"/>
                <a:gd name="T38" fmla="*/ 21 w 477"/>
                <a:gd name="T39" fmla="*/ 26 h 735"/>
                <a:gd name="T40" fmla="*/ 21 w 477"/>
                <a:gd name="T41" fmla="*/ 20 h 735"/>
                <a:gd name="T42" fmla="*/ 21 w 477"/>
                <a:gd name="T43" fmla="*/ 15 h 735"/>
                <a:gd name="T44" fmla="*/ 19 w 477"/>
                <a:gd name="T45" fmla="*/ 11 h 735"/>
                <a:gd name="T46" fmla="*/ 17 w 477"/>
                <a:gd name="T47" fmla="*/ 8 h 735"/>
                <a:gd name="T48" fmla="*/ 13 w 477"/>
                <a:gd name="T49" fmla="*/ 6 h 735"/>
                <a:gd name="T50" fmla="*/ 1 w 477"/>
                <a:gd name="T51" fmla="*/ 8 h 735"/>
                <a:gd name="T52" fmla="*/ 3 w 477"/>
                <a:gd name="T53" fmla="*/ 5 h 735"/>
                <a:gd name="T54" fmla="*/ 4 w 477"/>
                <a:gd name="T55" fmla="*/ 3 h 735"/>
                <a:gd name="T56" fmla="*/ 6 w 477"/>
                <a:gd name="T57" fmla="*/ 1 h 735"/>
                <a:gd name="T58" fmla="*/ 8 w 477"/>
                <a:gd name="T59" fmla="*/ 0 h 735"/>
                <a:gd name="T60" fmla="*/ 10 w 477"/>
                <a:gd name="T61" fmla="*/ 0 h 735"/>
                <a:gd name="T62" fmla="*/ 13 w 477"/>
                <a:gd name="T63" fmla="*/ 0 h 735"/>
                <a:gd name="T64" fmla="*/ 16 w 477"/>
                <a:gd name="T65" fmla="*/ 1 h 73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477" h="735">
                  <a:moveTo>
                    <a:pt x="292" y="28"/>
                  </a:moveTo>
                  <a:lnTo>
                    <a:pt x="320" y="55"/>
                  </a:lnTo>
                  <a:lnTo>
                    <a:pt x="346" y="80"/>
                  </a:lnTo>
                  <a:lnTo>
                    <a:pt x="368" y="102"/>
                  </a:lnTo>
                  <a:lnTo>
                    <a:pt x="387" y="124"/>
                  </a:lnTo>
                  <a:lnTo>
                    <a:pt x="405" y="143"/>
                  </a:lnTo>
                  <a:lnTo>
                    <a:pt x="419" y="162"/>
                  </a:lnTo>
                  <a:lnTo>
                    <a:pt x="431" y="182"/>
                  </a:lnTo>
                  <a:lnTo>
                    <a:pt x="442" y="201"/>
                  </a:lnTo>
                  <a:lnTo>
                    <a:pt x="451" y="221"/>
                  </a:lnTo>
                  <a:lnTo>
                    <a:pt x="458" y="243"/>
                  </a:lnTo>
                  <a:lnTo>
                    <a:pt x="463" y="266"/>
                  </a:lnTo>
                  <a:lnTo>
                    <a:pt x="468" y="292"/>
                  </a:lnTo>
                  <a:lnTo>
                    <a:pt x="471" y="319"/>
                  </a:lnTo>
                  <a:lnTo>
                    <a:pt x="473" y="351"/>
                  </a:lnTo>
                  <a:lnTo>
                    <a:pt x="475" y="385"/>
                  </a:lnTo>
                  <a:lnTo>
                    <a:pt x="477" y="424"/>
                  </a:lnTo>
                  <a:lnTo>
                    <a:pt x="472" y="458"/>
                  </a:lnTo>
                  <a:lnTo>
                    <a:pt x="466" y="486"/>
                  </a:lnTo>
                  <a:lnTo>
                    <a:pt x="461" y="513"/>
                  </a:lnTo>
                  <a:lnTo>
                    <a:pt x="456" y="535"/>
                  </a:lnTo>
                  <a:lnTo>
                    <a:pt x="451" y="556"/>
                  </a:lnTo>
                  <a:lnTo>
                    <a:pt x="444" y="574"/>
                  </a:lnTo>
                  <a:lnTo>
                    <a:pt x="439" y="590"/>
                  </a:lnTo>
                  <a:lnTo>
                    <a:pt x="433" y="605"/>
                  </a:lnTo>
                  <a:lnTo>
                    <a:pt x="379" y="696"/>
                  </a:lnTo>
                  <a:lnTo>
                    <a:pt x="347" y="709"/>
                  </a:lnTo>
                  <a:lnTo>
                    <a:pt x="322" y="723"/>
                  </a:lnTo>
                  <a:lnTo>
                    <a:pt x="304" y="731"/>
                  </a:lnTo>
                  <a:lnTo>
                    <a:pt x="292" y="735"/>
                  </a:lnTo>
                  <a:lnTo>
                    <a:pt x="283" y="730"/>
                  </a:lnTo>
                  <a:lnTo>
                    <a:pt x="278" y="717"/>
                  </a:lnTo>
                  <a:lnTo>
                    <a:pt x="276" y="691"/>
                  </a:lnTo>
                  <a:lnTo>
                    <a:pt x="273" y="651"/>
                  </a:lnTo>
                  <a:lnTo>
                    <a:pt x="285" y="619"/>
                  </a:lnTo>
                  <a:lnTo>
                    <a:pt x="296" y="582"/>
                  </a:lnTo>
                  <a:lnTo>
                    <a:pt x="307" y="542"/>
                  </a:lnTo>
                  <a:lnTo>
                    <a:pt x="316" y="500"/>
                  </a:lnTo>
                  <a:lnTo>
                    <a:pt x="324" y="455"/>
                  </a:lnTo>
                  <a:lnTo>
                    <a:pt x="330" y="409"/>
                  </a:lnTo>
                  <a:lnTo>
                    <a:pt x="335" y="364"/>
                  </a:lnTo>
                  <a:lnTo>
                    <a:pt x="337" y="319"/>
                  </a:lnTo>
                  <a:lnTo>
                    <a:pt x="335" y="276"/>
                  </a:lnTo>
                  <a:lnTo>
                    <a:pt x="328" y="237"/>
                  </a:lnTo>
                  <a:lnTo>
                    <a:pt x="319" y="200"/>
                  </a:lnTo>
                  <a:lnTo>
                    <a:pt x="306" y="167"/>
                  </a:lnTo>
                  <a:lnTo>
                    <a:pt x="287" y="140"/>
                  </a:lnTo>
                  <a:lnTo>
                    <a:pt x="263" y="118"/>
                  </a:lnTo>
                  <a:lnTo>
                    <a:pt x="234" y="104"/>
                  </a:lnTo>
                  <a:lnTo>
                    <a:pt x="198" y="98"/>
                  </a:lnTo>
                  <a:lnTo>
                    <a:pt x="0" y="162"/>
                  </a:lnTo>
                  <a:lnTo>
                    <a:pt x="14" y="132"/>
                  </a:lnTo>
                  <a:lnTo>
                    <a:pt x="27" y="105"/>
                  </a:lnTo>
                  <a:lnTo>
                    <a:pt x="39" y="82"/>
                  </a:lnTo>
                  <a:lnTo>
                    <a:pt x="52" y="61"/>
                  </a:lnTo>
                  <a:lnTo>
                    <a:pt x="64" y="44"/>
                  </a:lnTo>
                  <a:lnTo>
                    <a:pt x="77" y="30"/>
                  </a:lnTo>
                  <a:lnTo>
                    <a:pt x="90" y="19"/>
                  </a:lnTo>
                  <a:lnTo>
                    <a:pt x="105" y="10"/>
                  </a:lnTo>
                  <a:lnTo>
                    <a:pt x="120" y="4"/>
                  </a:lnTo>
                  <a:lnTo>
                    <a:pt x="137" y="1"/>
                  </a:lnTo>
                  <a:lnTo>
                    <a:pt x="156" y="0"/>
                  </a:lnTo>
                  <a:lnTo>
                    <a:pt x="178" y="1"/>
                  </a:lnTo>
                  <a:lnTo>
                    <a:pt x="201" y="4"/>
                  </a:lnTo>
                  <a:lnTo>
                    <a:pt x="229" y="10"/>
                  </a:lnTo>
                  <a:lnTo>
                    <a:pt x="258" y="19"/>
                  </a:lnTo>
                  <a:lnTo>
                    <a:pt x="292" y="28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Freeform 200">
              <a:extLst>
                <a:ext uri="{FF2B5EF4-FFF2-40B4-BE49-F238E27FC236}">
                  <a16:creationId xmlns:a16="http://schemas.microsoft.com/office/drawing/2014/main" id="{AAF39760-F84D-4FBC-B87B-C5693B893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9" y="2228"/>
              <a:ext cx="10" cy="74"/>
            </a:xfrm>
            <a:custGeom>
              <a:avLst/>
              <a:gdLst>
                <a:gd name="T0" fmla="*/ 0 w 42"/>
                <a:gd name="T1" fmla="*/ 0 h 292"/>
                <a:gd name="T2" fmla="*/ 2 w 42"/>
                <a:gd name="T3" fmla="*/ 1 h 292"/>
                <a:gd name="T4" fmla="*/ 2 w 42"/>
                <a:gd name="T5" fmla="*/ 5 h 292"/>
                <a:gd name="T6" fmla="*/ 2 w 42"/>
                <a:gd name="T7" fmla="*/ 19 h 292"/>
                <a:gd name="T8" fmla="*/ 1 w 42"/>
                <a:gd name="T9" fmla="*/ 19 h 292"/>
                <a:gd name="T10" fmla="*/ 0 w 42"/>
                <a:gd name="T11" fmla="*/ 0 h 2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2" h="292">
                  <a:moveTo>
                    <a:pt x="0" y="0"/>
                  </a:moveTo>
                  <a:lnTo>
                    <a:pt x="35" y="10"/>
                  </a:lnTo>
                  <a:lnTo>
                    <a:pt x="37" y="71"/>
                  </a:lnTo>
                  <a:lnTo>
                    <a:pt x="42" y="291"/>
                  </a:lnTo>
                  <a:lnTo>
                    <a:pt x="12" y="2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Freeform 201">
              <a:extLst>
                <a:ext uri="{FF2B5EF4-FFF2-40B4-BE49-F238E27FC236}">
                  <a16:creationId xmlns:a16="http://schemas.microsoft.com/office/drawing/2014/main" id="{ED3612FD-28B3-4270-BEE1-9D817962B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2" y="2199"/>
              <a:ext cx="16" cy="5"/>
            </a:xfrm>
            <a:custGeom>
              <a:avLst/>
              <a:gdLst>
                <a:gd name="T0" fmla="*/ 0 w 61"/>
                <a:gd name="T1" fmla="*/ 0 h 19"/>
                <a:gd name="T2" fmla="*/ 3 w 61"/>
                <a:gd name="T3" fmla="*/ 0 h 19"/>
                <a:gd name="T4" fmla="*/ 4 w 61"/>
                <a:gd name="T5" fmla="*/ 0 h 19"/>
                <a:gd name="T6" fmla="*/ 4 w 61"/>
                <a:gd name="T7" fmla="*/ 1 h 19"/>
                <a:gd name="T8" fmla="*/ 2 w 61"/>
                <a:gd name="T9" fmla="*/ 1 h 19"/>
                <a:gd name="T10" fmla="*/ 0 w 61"/>
                <a:gd name="T11" fmla="*/ 1 h 19"/>
                <a:gd name="T12" fmla="*/ 0 w 61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9">
                  <a:moveTo>
                    <a:pt x="2" y="1"/>
                  </a:moveTo>
                  <a:lnTo>
                    <a:pt x="42" y="0"/>
                  </a:lnTo>
                  <a:lnTo>
                    <a:pt x="60" y="5"/>
                  </a:lnTo>
                  <a:lnTo>
                    <a:pt x="61" y="18"/>
                  </a:lnTo>
                  <a:lnTo>
                    <a:pt x="21" y="19"/>
                  </a:lnTo>
                  <a:lnTo>
                    <a:pt x="0" y="17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Freeform 202">
              <a:extLst>
                <a:ext uri="{FF2B5EF4-FFF2-40B4-BE49-F238E27FC236}">
                  <a16:creationId xmlns:a16="http://schemas.microsoft.com/office/drawing/2014/main" id="{F93C6633-2C8E-44B5-BA6A-A3A536D71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2" y="2208"/>
              <a:ext cx="16" cy="4"/>
            </a:xfrm>
            <a:custGeom>
              <a:avLst/>
              <a:gdLst>
                <a:gd name="T0" fmla="*/ 1 w 61"/>
                <a:gd name="T1" fmla="*/ 0 h 20"/>
                <a:gd name="T2" fmla="*/ 3 w 61"/>
                <a:gd name="T3" fmla="*/ 0 h 20"/>
                <a:gd name="T4" fmla="*/ 4 w 61"/>
                <a:gd name="T5" fmla="*/ 0 h 20"/>
                <a:gd name="T6" fmla="*/ 4 w 61"/>
                <a:gd name="T7" fmla="*/ 1 h 20"/>
                <a:gd name="T8" fmla="*/ 2 w 61"/>
                <a:gd name="T9" fmla="*/ 1 h 20"/>
                <a:gd name="T10" fmla="*/ 0 w 61"/>
                <a:gd name="T11" fmla="*/ 1 h 20"/>
                <a:gd name="T12" fmla="*/ 1 w 61"/>
                <a:gd name="T13" fmla="*/ 0 h 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20">
                  <a:moveTo>
                    <a:pt x="11" y="1"/>
                  </a:moveTo>
                  <a:lnTo>
                    <a:pt x="42" y="0"/>
                  </a:lnTo>
                  <a:lnTo>
                    <a:pt x="60" y="5"/>
                  </a:lnTo>
                  <a:lnTo>
                    <a:pt x="61" y="19"/>
                  </a:lnTo>
                  <a:lnTo>
                    <a:pt x="21" y="20"/>
                  </a:lnTo>
                  <a:lnTo>
                    <a:pt x="0" y="1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Freeform 203">
              <a:extLst>
                <a:ext uri="{FF2B5EF4-FFF2-40B4-BE49-F238E27FC236}">
                  <a16:creationId xmlns:a16="http://schemas.microsoft.com/office/drawing/2014/main" id="{7B4E1717-05DB-4304-BFA5-6B9CC52D27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" y="2215"/>
              <a:ext cx="15" cy="5"/>
            </a:xfrm>
            <a:custGeom>
              <a:avLst/>
              <a:gdLst>
                <a:gd name="T0" fmla="*/ 0 w 60"/>
                <a:gd name="T1" fmla="*/ 0 h 18"/>
                <a:gd name="T2" fmla="*/ 3 w 60"/>
                <a:gd name="T3" fmla="*/ 0 h 18"/>
                <a:gd name="T4" fmla="*/ 4 w 60"/>
                <a:gd name="T5" fmla="*/ 0 h 18"/>
                <a:gd name="T6" fmla="*/ 4 w 60"/>
                <a:gd name="T7" fmla="*/ 1 h 18"/>
                <a:gd name="T8" fmla="*/ 2 w 60"/>
                <a:gd name="T9" fmla="*/ 1 h 18"/>
                <a:gd name="T10" fmla="*/ 0 w 60"/>
                <a:gd name="T11" fmla="*/ 1 h 18"/>
                <a:gd name="T12" fmla="*/ 0 w 60"/>
                <a:gd name="T13" fmla="*/ 0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0" h="18">
                  <a:moveTo>
                    <a:pt x="5" y="1"/>
                  </a:moveTo>
                  <a:lnTo>
                    <a:pt x="42" y="0"/>
                  </a:lnTo>
                  <a:lnTo>
                    <a:pt x="60" y="4"/>
                  </a:lnTo>
                  <a:lnTo>
                    <a:pt x="60" y="17"/>
                  </a:lnTo>
                  <a:lnTo>
                    <a:pt x="22" y="18"/>
                  </a:lnTo>
                  <a:lnTo>
                    <a:pt x="0" y="17"/>
                  </a:lnTo>
                  <a:lnTo>
                    <a:pt x="5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Freeform 204">
              <a:extLst>
                <a:ext uri="{FF2B5EF4-FFF2-40B4-BE49-F238E27FC236}">
                  <a16:creationId xmlns:a16="http://schemas.microsoft.com/office/drawing/2014/main" id="{51B2F531-30A6-43F4-AD05-6B9B9B3BEE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2225"/>
              <a:ext cx="15" cy="5"/>
            </a:xfrm>
            <a:custGeom>
              <a:avLst/>
              <a:gdLst>
                <a:gd name="T0" fmla="*/ 0 w 61"/>
                <a:gd name="T1" fmla="*/ 0 h 19"/>
                <a:gd name="T2" fmla="*/ 2 w 61"/>
                <a:gd name="T3" fmla="*/ 0 h 19"/>
                <a:gd name="T4" fmla="*/ 4 w 61"/>
                <a:gd name="T5" fmla="*/ 0 h 19"/>
                <a:gd name="T6" fmla="*/ 4 w 61"/>
                <a:gd name="T7" fmla="*/ 1 h 19"/>
                <a:gd name="T8" fmla="*/ 1 w 61"/>
                <a:gd name="T9" fmla="*/ 1 h 19"/>
                <a:gd name="T10" fmla="*/ 0 w 61"/>
                <a:gd name="T11" fmla="*/ 1 h 19"/>
                <a:gd name="T12" fmla="*/ 0 w 61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9">
                  <a:moveTo>
                    <a:pt x="3" y="2"/>
                  </a:moveTo>
                  <a:lnTo>
                    <a:pt x="41" y="0"/>
                  </a:lnTo>
                  <a:lnTo>
                    <a:pt x="61" y="5"/>
                  </a:lnTo>
                  <a:lnTo>
                    <a:pt x="61" y="15"/>
                  </a:lnTo>
                  <a:lnTo>
                    <a:pt x="21" y="19"/>
                  </a:lnTo>
                  <a:lnTo>
                    <a:pt x="0" y="17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Freeform 205">
              <a:extLst>
                <a:ext uri="{FF2B5EF4-FFF2-40B4-BE49-F238E27FC236}">
                  <a16:creationId xmlns:a16="http://schemas.microsoft.com/office/drawing/2014/main" id="{606C7D2B-90A0-4268-A3B6-25975B80DA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3" y="2235"/>
              <a:ext cx="15" cy="4"/>
            </a:xfrm>
            <a:custGeom>
              <a:avLst/>
              <a:gdLst>
                <a:gd name="T0" fmla="*/ 1 w 61"/>
                <a:gd name="T1" fmla="*/ 0 h 20"/>
                <a:gd name="T2" fmla="*/ 2 w 61"/>
                <a:gd name="T3" fmla="*/ 0 h 20"/>
                <a:gd name="T4" fmla="*/ 4 w 61"/>
                <a:gd name="T5" fmla="*/ 0 h 20"/>
                <a:gd name="T6" fmla="*/ 4 w 61"/>
                <a:gd name="T7" fmla="*/ 1 h 20"/>
                <a:gd name="T8" fmla="*/ 1 w 61"/>
                <a:gd name="T9" fmla="*/ 1 h 20"/>
                <a:gd name="T10" fmla="*/ 0 w 61"/>
                <a:gd name="T11" fmla="*/ 1 h 20"/>
                <a:gd name="T12" fmla="*/ 1 w 61"/>
                <a:gd name="T13" fmla="*/ 0 h 2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20">
                  <a:moveTo>
                    <a:pt x="11" y="1"/>
                  </a:moveTo>
                  <a:lnTo>
                    <a:pt x="41" y="0"/>
                  </a:lnTo>
                  <a:lnTo>
                    <a:pt x="61" y="5"/>
                  </a:lnTo>
                  <a:lnTo>
                    <a:pt x="61" y="16"/>
                  </a:lnTo>
                  <a:lnTo>
                    <a:pt x="21" y="20"/>
                  </a:lnTo>
                  <a:lnTo>
                    <a:pt x="0" y="18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Freeform 206">
              <a:extLst>
                <a:ext uri="{FF2B5EF4-FFF2-40B4-BE49-F238E27FC236}">
                  <a16:creationId xmlns:a16="http://schemas.microsoft.com/office/drawing/2014/main" id="{F3B47EB0-BF47-4128-B550-E30BF69B73D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5" y="2244"/>
              <a:ext cx="15" cy="5"/>
            </a:xfrm>
            <a:custGeom>
              <a:avLst/>
              <a:gdLst>
                <a:gd name="T0" fmla="*/ 1 w 59"/>
                <a:gd name="T1" fmla="*/ 0 h 19"/>
                <a:gd name="T2" fmla="*/ 3 w 59"/>
                <a:gd name="T3" fmla="*/ 0 h 19"/>
                <a:gd name="T4" fmla="*/ 4 w 59"/>
                <a:gd name="T5" fmla="*/ 0 h 19"/>
                <a:gd name="T6" fmla="*/ 4 w 59"/>
                <a:gd name="T7" fmla="*/ 1 h 19"/>
                <a:gd name="T8" fmla="*/ 1 w 59"/>
                <a:gd name="T9" fmla="*/ 1 h 19"/>
                <a:gd name="T10" fmla="*/ 0 w 59"/>
                <a:gd name="T11" fmla="*/ 1 h 19"/>
                <a:gd name="T12" fmla="*/ 1 w 59"/>
                <a:gd name="T13" fmla="*/ 0 h 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9" h="19">
                  <a:moveTo>
                    <a:pt x="7" y="1"/>
                  </a:moveTo>
                  <a:lnTo>
                    <a:pt x="41" y="0"/>
                  </a:lnTo>
                  <a:lnTo>
                    <a:pt x="59" y="4"/>
                  </a:lnTo>
                  <a:lnTo>
                    <a:pt x="59" y="15"/>
                  </a:lnTo>
                  <a:lnTo>
                    <a:pt x="19" y="19"/>
                  </a:lnTo>
                  <a:lnTo>
                    <a:pt x="0" y="17"/>
                  </a:lnTo>
                  <a:lnTo>
                    <a:pt x="7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Freeform 207">
              <a:extLst>
                <a:ext uri="{FF2B5EF4-FFF2-40B4-BE49-F238E27FC236}">
                  <a16:creationId xmlns:a16="http://schemas.microsoft.com/office/drawing/2014/main" id="{4E7C370B-7AED-4FD6-B12B-2535DBC58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4" y="2254"/>
              <a:ext cx="16" cy="4"/>
            </a:xfrm>
            <a:custGeom>
              <a:avLst/>
              <a:gdLst>
                <a:gd name="T0" fmla="*/ 1 w 61"/>
                <a:gd name="T1" fmla="*/ 0 h 16"/>
                <a:gd name="T2" fmla="*/ 3 w 61"/>
                <a:gd name="T3" fmla="*/ 0 h 16"/>
                <a:gd name="T4" fmla="*/ 4 w 61"/>
                <a:gd name="T5" fmla="*/ 0 h 16"/>
                <a:gd name="T6" fmla="*/ 4 w 61"/>
                <a:gd name="T7" fmla="*/ 1 h 16"/>
                <a:gd name="T8" fmla="*/ 2 w 61"/>
                <a:gd name="T9" fmla="*/ 1 h 16"/>
                <a:gd name="T10" fmla="*/ 0 w 61"/>
                <a:gd name="T11" fmla="*/ 1 h 16"/>
                <a:gd name="T12" fmla="*/ 1 w 61"/>
                <a:gd name="T13" fmla="*/ 0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6">
                  <a:moveTo>
                    <a:pt x="6" y="1"/>
                  </a:moveTo>
                  <a:lnTo>
                    <a:pt x="41" y="0"/>
                  </a:lnTo>
                  <a:lnTo>
                    <a:pt x="61" y="4"/>
                  </a:lnTo>
                  <a:lnTo>
                    <a:pt x="61" y="16"/>
                  </a:lnTo>
                  <a:lnTo>
                    <a:pt x="21" y="16"/>
                  </a:lnTo>
                  <a:lnTo>
                    <a:pt x="0" y="14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Freeform 208">
              <a:extLst>
                <a:ext uri="{FF2B5EF4-FFF2-40B4-BE49-F238E27FC236}">
                  <a16:creationId xmlns:a16="http://schemas.microsoft.com/office/drawing/2014/main" id="{82020F86-EDDA-41EC-8AE4-3C5186AB994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0" y="2263"/>
              <a:ext cx="16" cy="4"/>
            </a:xfrm>
            <a:custGeom>
              <a:avLst/>
              <a:gdLst>
                <a:gd name="T0" fmla="*/ 0 w 64"/>
                <a:gd name="T1" fmla="*/ 0 h 18"/>
                <a:gd name="T2" fmla="*/ 3 w 64"/>
                <a:gd name="T3" fmla="*/ 0 h 18"/>
                <a:gd name="T4" fmla="*/ 4 w 64"/>
                <a:gd name="T5" fmla="*/ 0 h 18"/>
                <a:gd name="T6" fmla="*/ 4 w 64"/>
                <a:gd name="T7" fmla="*/ 1 h 18"/>
                <a:gd name="T8" fmla="*/ 2 w 64"/>
                <a:gd name="T9" fmla="*/ 1 h 18"/>
                <a:gd name="T10" fmla="*/ 0 w 64"/>
                <a:gd name="T11" fmla="*/ 1 h 18"/>
                <a:gd name="T12" fmla="*/ 0 w 64"/>
                <a:gd name="T13" fmla="*/ 0 h 1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4" h="18">
                  <a:moveTo>
                    <a:pt x="0" y="4"/>
                  </a:moveTo>
                  <a:lnTo>
                    <a:pt x="45" y="0"/>
                  </a:lnTo>
                  <a:lnTo>
                    <a:pt x="63" y="5"/>
                  </a:lnTo>
                  <a:lnTo>
                    <a:pt x="64" y="16"/>
                  </a:lnTo>
                  <a:lnTo>
                    <a:pt x="25" y="18"/>
                  </a:lnTo>
                  <a:lnTo>
                    <a:pt x="3" y="1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33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6" name="Freeform 209">
              <a:extLst>
                <a:ext uri="{FF2B5EF4-FFF2-40B4-BE49-F238E27FC236}">
                  <a16:creationId xmlns:a16="http://schemas.microsoft.com/office/drawing/2014/main" id="{4AD1CB0E-4275-45C0-9C12-489AAEE211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0" y="2226"/>
              <a:ext cx="25" cy="69"/>
            </a:xfrm>
            <a:custGeom>
              <a:avLst/>
              <a:gdLst>
                <a:gd name="T0" fmla="*/ 6 w 101"/>
                <a:gd name="T1" fmla="*/ 0 h 276"/>
                <a:gd name="T2" fmla="*/ 4 w 101"/>
                <a:gd name="T3" fmla="*/ 0 h 276"/>
                <a:gd name="T4" fmla="*/ 2 w 101"/>
                <a:gd name="T5" fmla="*/ 1 h 276"/>
                <a:gd name="T6" fmla="*/ 1 w 101"/>
                <a:gd name="T7" fmla="*/ 2 h 276"/>
                <a:gd name="T8" fmla="*/ 0 w 101"/>
                <a:gd name="T9" fmla="*/ 3 h 276"/>
                <a:gd name="T10" fmla="*/ 0 w 101"/>
                <a:gd name="T11" fmla="*/ 4 h 276"/>
                <a:gd name="T12" fmla="*/ 0 w 101"/>
                <a:gd name="T13" fmla="*/ 6 h 276"/>
                <a:gd name="T14" fmla="*/ 0 w 101"/>
                <a:gd name="T15" fmla="*/ 7 h 276"/>
                <a:gd name="T16" fmla="*/ 0 w 101"/>
                <a:gd name="T17" fmla="*/ 9 h 276"/>
                <a:gd name="T18" fmla="*/ 0 w 101"/>
                <a:gd name="T19" fmla="*/ 10 h 276"/>
                <a:gd name="T20" fmla="*/ 0 w 101"/>
                <a:gd name="T21" fmla="*/ 12 h 276"/>
                <a:gd name="T22" fmla="*/ 1 w 101"/>
                <a:gd name="T23" fmla="*/ 13 h 276"/>
                <a:gd name="T24" fmla="*/ 2 w 101"/>
                <a:gd name="T25" fmla="*/ 14 h 276"/>
                <a:gd name="T26" fmla="*/ 2 w 101"/>
                <a:gd name="T27" fmla="*/ 15 h 276"/>
                <a:gd name="T28" fmla="*/ 3 w 101"/>
                <a:gd name="T29" fmla="*/ 16 h 276"/>
                <a:gd name="T30" fmla="*/ 5 w 101"/>
                <a:gd name="T31" fmla="*/ 17 h 276"/>
                <a:gd name="T32" fmla="*/ 6 w 101"/>
                <a:gd name="T33" fmla="*/ 17 h 276"/>
                <a:gd name="T34" fmla="*/ 6 w 101"/>
                <a:gd name="T35" fmla="*/ 16 h 276"/>
                <a:gd name="T36" fmla="*/ 5 w 101"/>
                <a:gd name="T37" fmla="*/ 15 h 276"/>
                <a:gd name="T38" fmla="*/ 5 w 101"/>
                <a:gd name="T39" fmla="*/ 15 h 276"/>
                <a:gd name="T40" fmla="*/ 4 w 101"/>
                <a:gd name="T41" fmla="*/ 14 h 276"/>
                <a:gd name="T42" fmla="*/ 4 w 101"/>
                <a:gd name="T43" fmla="*/ 14 h 276"/>
                <a:gd name="T44" fmla="*/ 3 w 101"/>
                <a:gd name="T45" fmla="*/ 13 h 276"/>
                <a:gd name="T46" fmla="*/ 2 w 101"/>
                <a:gd name="T47" fmla="*/ 12 h 276"/>
                <a:gd name="T48" fmla="*/ 2 w 101"/>
                <a:gd name="T49" fmla="*/ 11 h 276"/>
                <a:gd name="T50" fmla="*/ 2 w 101"/>
                <a:gd name="T51" fmla="*/ 10 h 276"/>
                <a:gd name="T52" fmla="*/ 2 w 101"/>
                <a:gd name="T53" fmla="*/ 8 h 276"/>
                <a:gd name="T54" fmla="*/ 2 w 101"/>
                <a:gd name="T55" fmla="*/ 6 h 276"/>
                <a:gd name="T56" fmla="*/ 2 w 101"/>
                <a:gd name="T57" fmla="*/ 5 h 276"/>
                <a:gd name="T58" fmla="*/ 2 w 101"/>
                <a:gd name="T59" fmla="*/ 4 h 276"/>
                <a:gd name="T60" fmla="*/ 2 w 101"/>
                <a:gd name="T61" fmla="*/ 2 h 276"/>
                <a:gd name="T62" fmla="*/ 3 w 101"/>
                <a:gd name="T63" fmla="*/ 2 h 276"/>
                <a:gd name="T64" fmla="*/ 4 w 101"/>
                <a:gd name="T65" fmla="*/ 1 h 276"/>
                <a:gd name="T66" fmla="*/ 6 w 101"/>
                <a:gd name="T67" fmla="*/ 0 h 27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01" h="276">
                  <a:moveTo>
                    <a:pt x="97" y="0"/>
                  </a:moveTo>
                  <a:lnTo>
                    <a:pt x="63" y="2"/>
                  </a:lnTo>
                  <a:lnTo>
                    <a:pt x="37" y="12"/>
                  </a:lnTo>
                  <a:lnTo>
                    <a:pt x="20" y="27"/>
                  </a:lnTo>
                  <a:lnTo>
                    <a:pt x="9" y="47"/>
                  </a:lnTo>
                  <a:lnTo>
                    <a:pt x="2" y="68"/>
                  </a:lnTo>
                  <a:lnTo>
                    <a:pt x="0" y="91"/>
                  </a:lnTo>
                  <a:lnTo>
                    <a:pt x="0" y="114"/>
                  </a:lnTo>
                  <a:lnTo>
                    <a:pt x="0" y="134"/>
                  </a:lnTo>
                  <a:lnTo>
                    <a:pt x="5" y="163"/>
                  </a:lnTo>
                  <a:lnTo>
                    <a:pt x="10" y="188"/>
                  </a:lnTo>
                  <a:lnTo>
                    <a:pt x="18" y="209"/>
                  </a:lnTo>
                  <a:lnTo>
                    <a:pt x="28" y="227"/>
                  </a:lnTo>
                  <a:lnTo>
                    <a:pt x="41" y="242"/>
                  </a:lnTo>
                  <a:lnTo>
                    <a:pt x="57" y="255"/>
                  </a:lnTo>
                  <a:lnTo>
                    <a:pt x="78" y="266"/>
                  </a:lnTo>
                  <a:lnTo>
                    <a:pt x="101" y="276"/>
                  </a:lnTo>
                  <a:lnTo>
                    <a:pt x="100" y="249"/>
                  </a:lnTo>
                  <a:lnTo>
                    <a:pt x="90" y="242"/>
                  </a:lnTo>
                  <a:lnTo>
                    <a:pt x="80" y="235"/>
                  </a:lnTo>
                  <a:lnTo>
                    <a:pt x="70" y="227"/>
                  </a:lnTo>
                  <a:lnTo>
                    <a:pt x="59" y="217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34" y="172"/>
                  </a:lnTo>
                  <a:lnTo>
                    <a:pt x="28" y="151"/>
                  </a:lnTo>
                  <a:lnTo>
                    <a:pt x="28" y="121"/>
                  </a:lnTo>
                  <a:lnTo>
                    <a:pt x="28" y="96"/>
                  </a:lnTo>
                  <a:lnTo>
                    <a:pt x="28" y="73"/>
                  </a:lnTo>
                  <a:lnTo>
                    <a:pt x="32" y="54"/>
                  </a:lnTo>
                  <a:lnTo>
                    <a:pt x="39" y="36"/>
                  </a:lnTo>
                  <a:lnTo>
                    <a:pt x="51" y="22"/>
                  </a:lnTo>
                  <a:lnTo>
                    <a:pt x="71" y="10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7" name="Freeform 210">
              <a:extLst>
                <a:ext uri="{FF2B5EF4-FFF2-40B4-BE49-F238E27FC236}">
                  <a16:creationId xmlns:a16="http://schemas.microsoft.com/office/drawing/2014/main" id="{684E9CED-5A11-4D26-AEF9-D2686695C4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" y="2468"/>
              <a:ext cx="19" cy="16"/>
            </a:xfrm>
            <a:custGeom>
              <a:avLst/>
              <a:gdLst>
                <a:gd name="T0" fmla="*/ 0 w 78"/>
                <a:gd name="T1" fmla="*/ 1 h 66"/>
                <a:gd name="T2" fmla="*/ 5 w 78"/>
                <a:gd name="T3" fmla="*/ 0 h 66"/>
                <a:gd name="T4" fmla="*/ 5 w 78"/>
                <a:gd name="T5" fmla="*/ 3 h 66"/>
                <a:gd name="T6" fmla="*/ 1 w 78"/>
                <a:gd name="T7" fmla="*/ 4 h 66"/>
                <a:gd name="T8" fmla="*/ 0 w 78"/>
                <a:gd name="T9" fmla="*/ 1 h 6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8" h="66">
                  <a:moveTo>
                    <a:pt x="0" y="19"/>
                  </a:moveTo>
                  <a:lnTo>
                    <a:pt x="77" y="0"/>
                  </a:lnTo>
                  <a:lnTo>
                    <a:pt x="78" y="55"/>
                  </a:lnTo>
                  <a:lnTo>
                    <a:pt x="21" y="66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8" name="Freeform 211">
              <a:extLst>
                <a:ext uri="{FF2B5EF4-FFF2-40B4-BE49-F238E27FC236}">
                  <a16:creationId xmlns:a16="http://schemas.microsoft.com/office/drawing/2014/main" id="{3A14A8D8-236F-4914-8400-7CEA3EC85D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2123"/>
              <a:ext cx="19" cy="34"/>
            </a:xfrm>
            <a:custGeom>
              <a:avLst/>
              <a:gdLst>
                <a:gd name="T0" fmla="*/ 5 w 78"/>
                <a:gd name="T1" fmla="*/ 1 h 138"/>
                <a:gd name="T2" fmla="*/ 5 w 78"/>
                <a:gd name="T3" fmla="*/ 3 h 138"/>
                <a:gd name="T4" fmla="*/ 4 w 78"/>
                <a:gd name="T5" fmla="*/ 4 h 138"/>
                <a:gd name="T6" fmla="*/ 3 w 78"/>
                <a:gd name="T7" fmla="*/ 6 h 138"/>
                <a:gd name="T8" fmla="*/ 3 w 78"/>
                <a:gd name="T9" fmla="*/ 8 h 138"/>
                <a:gd name="T10" fmla="*/ 0 w 78"/>
                <a:gd name="T11" fmla="*/ 8 h 138"/>
                <a:gd name="T12" fmla="*/ 0 w 78"/>
                <a:gd name="T13" fmla="*/ 6 h 138"/>
                <a:gd name="T14" fmla="*/ 0 w 78"/>
                <a:gd name="T15" fmla="*/ 3 h 138"/>
                <a:gd name="T16" fmla="*/ 2 w 78"/>
                <a:gd name="T17" fmla="*/ 1 h 138"/>
                <a:gd name="T18" fmla="*/ 5 w 78"/>
                <a:gd name="T19" fmla="*/ 0 h 138"/>
                <a:gd name="T20" fmla="*/ 5 w 78"/>
                <a:gd name="T21" fmla="*/ 1 h 13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8" h="138">
                  <a:moveTo>
                    <a:pt x="77" y="17"/>
                  </a:moveTo>
                  <a:lnTo>
                    <a:pt x="78" y="55"/>
                  </a:lnTo>
                  <a:lnTo>
                    <a:pt x="60" y="70"/>
                  </a:lnTo>
                  <a:lnTo>
                    <a:pt x="55" y="98"/>
                  </a:lnTo>
                  <a:lnTo>
                    <a:pt x="56" y="137"/>
                  </a:lnTo>
                  <a:lnTo>
                    <a:pt x="1" y="138"/>
                  </a:lnTo>
                  <a:lnTo>
                    <a:pt x="0" y="100"/>
                  </a:lnTo>
                  <a:lnTo>
                    <a:pt x="9" y="44"/>
                  </a:lnTo>
                  <a:lnTo>
                    <a:pt x="37" y="17"/>
                  </a:lnTo>
                  <a:lnTo>
                    <a:pt x="78" y="0"/>
                  </a:lnTo>
                  <a:lnTo>
                    <a:pt x="77" y="17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9" name="Freeform 212">
              <a:extLst>
                <a:ext uri="{FF2B5EF4-FFF2-40B4-BE49-F238E27FC236}">
                  <a16:creationId xmlns:a16="http://schemas.microsoft.com/office/drawing/2014/main" id="{8A24DDDA-D202-42D7-A3CF-B69544C55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6" y="2125"/>
              <a:ext cx="17" cy="32"/>
            </a:xfrm>
            <a:custGeom>
              <a:avLst/>
              <a:gdLst>
                <a:gd name="T0" fmla="*/ 0 w 68"/>
                <a:gd name="T1" fmla="*/ 8 h 127"/>
                <a:gd name="T2" fmla="*/ 0 w 68"/>
                <a:gd name="T3" fmla="*/ 6 h 127"/>
                <a:gd name="T4" fmla="*/ 0 w 68"/>
                <a:gd name="T5" fmla="*/ 5 h 127"/>
                <a:gd name="T6" fmla="*/ 0 w 68"/>
                <a:gd name="T7" fmla="*/ 4 h 127"/>
                <a:gd name="T8" fmla="*/ 1 w 68"/>
                <a:gd name="T9" fmla="*/ 3 h 127"/>
                <a:gd name="T10" fmla="*/ 1 w 68"/>
                <a:gd name="T11" fmla="*/ 2 h 127"/>
                <a:gd name="T12" fmla="*/ 2 w 68"/>
                <a:gd name="T13" fmla="*/ 2 h 127"/>
                <a:gd name="T14" fmla="*/ 3 w 68"/>
                <a:gd name="T15" fmla="*/ 1 h 127"/>
                <a:gd name="T16" fmla="*/ 4 w 68"/>
                <a:gd name="T17" fmla="*/ 0 h 127"/>
                <a:gd name="T18" fmla="*/ 4 w 68"/>
                <a:gd name="T19" fmla="*/ 3 h 127"/>
                <a:gd name="T20" fmla="*/ 4 w 68"/>
                <a:gd name="T21" fmla="*/ 3 h 127"/>
                <a:gd name="T22" fmla="*/ 3 w 68"/>
                <a:gd name="T23" fmla="*/ 4 h 127"/>
                <a:gd name="T24" fmla="*/ 3 w 68"/>
                <a:gd name="T25" fmla="*/ 4 h 127"/>
                <a:gd name="T26" fmla="*/ 3 w 68"/>
                <a:gd name="T27" fmla="*/ 5 h 127"/>
                <a:gd name="T28" fmla="*/ 2 w 68"/>
                <a:gd name="T29" fmla="*/ 6 h 127"/>
                <a:gd name="T30" fmla="*/ 3 w 68"/>
                <a:gd name="T31" fmla="*/ 6 h 127"/>
                <a:gd name="T32" fmla="*/ 3 w 68"/>
                <a:gd name="T33" fmla="*/ 7 h 127"/>
                <a:gd name="T34" fmla="*/ 3 w 68"/>
                <a:gd name="T35" fmla="*/ 8 h 127"/>
                <a:gd name="T36" fmla="*/ 0 w 68"/>
                <a:gd name="T37" fmla="*/ 8 h 127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8" h="127">
                  <a:moveTo>
                    <a:pt x="1" y="127"/>
                  </a:moveTo>
                  <a:lnTo>
                    <a:pt x="1" y="101"/>
                  </a:lnTo>
                  <a:lnTo>
                    <a:pt x="0" y="79"/>
                  </a:lnTo>
                  <a:lnTo>
                    <a:pt x="2" y="61"/>
                  </a:lnTo>
                  <a:lnTo>
                    <a:pt x="6" y="46"/>
                  </a:lnTo>
                  <a:lnTo>
                    <a:pt x="13" y="33"/>
                  </a:lnTo>
                  <a:lnTo>
                    <a:pt x="25" y="22"/>
                  </a:lnTo>
                  <a:lnTo>
                    <a:pt x="43" y="10"/>
                  </a:lnTo>
                  <a:lnTo>
                    <a:pt x="68" y="0"/>
                  </a:lnTo>
                  <a:lnTo>
                    <a:pt x="68" y="43"/>
                  </a:lnTo>
                  <a:lnTo>
                    <a:pt x="54" y="51"/>
                  </a:lnTo>
                  <a:lnTo>
                    <a:pt x="46" y="59"/>
                  </a:lnTo>
                  <a:lnTo>
                    <a:pt x="40" y="67"/>
                  </a:lnTo>
                  <a:lnTo>
                    <a:pt x="38" y="76"/>
                  </a:lnTo>
                  <a:lnTo>
                    <a:pt x="37" y="86"/>
                  </a:lnTo>
                  <a:lnTo>
                    <a:pt x="38" y="97"/>
                  </a:lnTo>
                  <a:lnTo>
                    <a:pt x="39" y="110"/>
                  </a:lnTo>
                  <a:lnTo>
                    <a:pt x="40" y="126"/>
                  </a:lnTo>
                  <a:lnTo>
                    <a:pt x="1" y="127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0" name="Freeform 213">
              <a:extLst>
                <a:ext uri="{FF2B5EF4-FFF2-40B4-BE49-F238E27FC236}">
                  <a16:creationId xmlns:a16="http://schemas.microsoft.com/office/drawing/2014/main" id="{4E77BACD-1BDE-454C-9E6D-C10DEB73F8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8" y="2127"/>
              <a:ext cx="15" cy="30"/>
            </a:xfrm>
            <a:custGeom>
              <a:avLst/>
              <a:gdLst>
                <a:gd name="T0" fmla="*/ 0 w 60"/>
                <a:gd name="T1" fmla="*/ 7 h 121"/>
                <a:gd name="T2" fmla="*/ 0 w 60"/>
                <a:gd name="T3" fmla="*/ 6 h 121"/>
                <a:gd name="T4" fmla="*/ 0 w 60"/>
                <a:gd name="T5" fmla="*/ 5 h 121"/>
                <a:gd name="T6" fmla="*/ 0 w 60"/>
                <a:gd name="T7" fmla="*/ 4 h 121"/>
                <a:gd name="T8" fmla="*/ 1 w 60"/>
                <a:gd name="T9" fmla="*/ 3 h 121"/>
                <a:gd name="T10" fmla="*/ 1 w 60"/>
                <a:gd name="T11" fmla="*/ 2 h 121"/>
                <a:gd name="T12" fmla="*/ 2 w 60"/>
                <a:gd name="T13" fmla="*/ 1 h 121"/>
                <a:gd name="T14" fmla="*/ 3 w 60"/>
                <a:gd name="T15" fmla="*/ 1 h 121"/>
                <a:gd name="T16" fmla="*/ 4 w 60"/>
                <a:gd name="T17" fmla="*/ 0 h 121"/>
                <a:gd name="T18" fmla="*/ 4 w 60"/>
                <a:gd name="T19" fmla="*/ 1 h 121"/>
                <a:gd name="T20" fmla="*/ 3 w 60"/>
                <a:gd name="T21" fmla="*/ 2 h 121"/>
                <a:gd name="T22" fmla="*/ 2 w 60"/>
                <a:gd name="T23" fmla="*/ 3 h 121"/>
                <a:gd name="T24" fmla="*/ 2 w 60"/>
                <a:gd name="T25" fmla="*/ 3 h 121"/>
                <a:gd name="T26" fmla="*/ 2 w 60"/>
                <a:gd name="T27" fmla="*/ 4 h 121"/>
                <a:gd name="T28" fmla="*/ 1 w 60"/>
                <a:gd name="T29" fmla="*/ 5 h 121"/>
                <a:gd name="T30" fmla="*/ 1 w 60"/>
                <a:gd name="T31" fmla="*/ 6 h 121"/>
                <a:gd name="T32" fmla="*/ 1 w 60"/>
                <a:gd name="T33" fmla="*/ 6 h 121"/>
                <a:gd name="T34" fmla="*/ 2 w 60"/>
                <a:gd name="T35" fmla="*/ 7 h 121"/>
                <a:gd name="T36" fmla="*/ 0 w 60"/>
                <a:gd name="T37" fmla="*/ 7 h 121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0" h="121">
                  <a:moveTo>
                    <a:pt x="0" y="121"/>
                  </a:moveTo>
                  <a:lnTo>
                    <a:pt x="2" y="96"/>
                  </a:lnTo>
                  <a:lnTo>
                    <a:pt x="3" y="76"/>
                  </a:lnTo>
                  <a:lnTo>
                    <a:pt x="5" y="59"/>
                  </a:lnTo>
                  <a:lnTo>
                    <a:pt x="8" y="45"/>
                  </a:lnTo>
                  <a:lnTo>
                    <a:pt x="14" y="33"/>
                  </a:lnTo>
                  <a:lnTo>
                    <a:pt x="24" y="22"/>
                  </a:lnTo>
                  <a:lnTo>
                    <a:pt x="39" y="12"/>
                  </a:lnTo>
                  <a:lnTo>
                    <a:pt x="60" y="0"/>
                  </a:lnTo>
                  <a:lnTo>
                    <a:pt x="60" y="25"/>
                  </a:lnTo>
                  <a:lnTo>
                    <a:pt x="43" y="35"/>
                  </a:lnTo>
                  <a:lnTo>
                    <a:pt x="32" y="45"/>
                  </a:lnTo>
                  <a:lnTo>
                    <a:pt x="25" y="55"/>
                  </a:lnTo>
                  <a:lnTo>
                    <a:pt x="22" y="67"/>
                  </a:lnTo>
                  <a:lnTo>
                    <a:pt x="20" y="79"/>
                  </a:lnTo>
                  <a:lnTo>
                    <a:pt x="20" y="91"/>
                  </a:lnTo>
                  <a:lnTo>
                    <a:pt x="21" y="105"/>
                  </a:lnTo>
                  <a:lnTo>
                    <a:pt x="22" y="120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1" name="Freeform 214">
              <a:extLst>
                <a:ext uri="{FF2B5EF4-FFF2-40B4-BE49-F238E27FC236}">
                  <a16:creationId xmlns:a16="http://schemas.microsoft.com/office/drawing/2014/main" id="{C44EA89C-084D-4FE0-BAE0-DC5434629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9" y="2129"/>
              <a:ext cx="14" cy="27"/>
            </a:xfrm>
            <a:custGeom>
              <a:avLst/>
              <a:gdLst>
                <a:gd name="T0" fmla="*/ 3 w 53"/>
                <a:gd name="T1" fmla="*/ 0 h 108"/>
                <a:gd name="T2" fmla="*/ 1 w 53"/>
                <a:gd name="T3" fmla="*/ 1 h 108"/>
                <a:gd name="T4" fmla="*/ 0 w 53"/>
                <a:gd name="T5" fmla="*/ 3 h 108"/>
                <a:gd name="T6" fmla="*/ 0 w 53"/>
                <a:gd name="T7" fmla="*/ 7 h 108"/>
                <a:gd name="T8" fmla="*/ 1 w 53"/>
                <a:gd name="T9" fmla="*/ 7 h 108"/>
                <a:gd name="T10" fmla="*/ 1 w 53"/>
                <a:gd name="T11" fmla="*/ 4 h 108"/>
                <a:gd name="T12" fmla="*/ 1 w 53"/>
                <a:gd name="T13" fmla="*/ 2 h 108"/>
                <a:gd name="T14" fmla="*/ 4 w 53"/>
                <a:gd name="T15" fmla="*/ 1 h 108"/>
                <a:gd name="T16" fmla="*/ 3 w 53"/>
                <a:gd name="T17" fmla="*/ 0 h 10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3" h="108">
                  <a:moveTo>
                    <a:pt x="50" y="0"/>
                  </a:moveTo>
                  <a:lnTo>
                    <a:pt x="19" y="21"/>
                  </a:lnTo>
                  <a:lnTo>
                    <a:pt x="4" y="41"/>
                  </a:lnTo>
                  <a:lnTo>
                    <a:pt x="0" y="108"/>
                  </a:lnTo>
                  <a:lnTo>
                    <a:pt x="10" y="107"/>
                  </a:lnTo>
                  <a:lnTo>
                    <a:pt x="10" y="61"/>
                  </a:lnTo>
                  <a:lnTo>
                    <a:pt x="19" y="33"/>
                  </a:lnTo>
                  <a:lnTo>
                    <a:pt x="53" y="12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2" name="Freeform 215">
              <a:extLst>
                <a:ext uri="{FF2B5EF4-FFF2-40B4-BE49-F238E27FC236}">
                  <a16:creationId xmlns:a16="http://schemas.microsoft.com/office/drawing/2014/main" id="{7F25F925-CF43-48E3-AD56-E8B829EA0B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2120"/>
              <a:ext cx="7" cy="33"/>
            </a:xfrm>
            <a:custGeom>
              <a:avLst/>
              <a:gdLst>
                <a:gd name="T0" fmla="*/ 0 w 30"/>
                <a:gd name="T1" fmla="*/ 0 h 128"/>
                <a:gd name="T2" fmla="*/ 1 w 30"/>
                <a:gd name="T3" fmla="*/ 0 h 128"/>
                <a:gd name="T4" fmla="*/ 2 w 30"/>
                <a:gd name="T5" fmla="*/ 8 h 128"/>
                <a:gd name="T6" fmla="*/ 0 w 30"/>
                <a:gd name="T7" fmla="*/ 9 h 128"/>
                <a:gd name="T8" fmla="*/ 0 w 30"/>
                <a:gd name="T9" fmla="*/ 7 h 128"/>
                <a:gd name="T10" fmla="*/ 0 w 30"/>
                <a:gd name="T11" fmla="*/ 4 h 128"/>
                <a:gd name="T12" fmla="*/ 0 w 30"/>
                <a:gd name="T13" fmla="*/ 1 h 128"/>
                <a:gd name="T14" fmla="*/ 0 w 30"/>
                <a:gd name="T15" fmla="*/ 0 h 1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" h="128">
                  <a:moveTo>
                    <a:pt x="0" y="1"/>
                  </a:moveTo>
                  <a:lnTo>
                    <a:pt x="24" y="0"/>
                  </a:lnTo>
                  <a:lnTo>
                    <a:pt x="30" y="126"/>
                  </a:lnTo>
                  <a:lnTo>
                    <a:pt x="4" y="128"/>
                  </a:lnTo>
                  <a:lnTo>
                    <a:pt x="3" y="109"/>
                  </a:lnTo>
                  <a:lnTo>
                    <a:pt x="2" y="65"/>
                  </a:lnTo>
                  <a:lnTo>
                    <a:pt x="1" y="2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3" name="Freeform 216">
              <a:extLst>
                <a:ext uri="{FF2B5EF4-FFF2-40B4-BE49-F238E27FC236}">
                  <a16:creationId xmlns:a16="http://schemas.microsoft.com/office/drawing/2014/main" id="{65D3A5D2-19E4-4885-8901-417B53E75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" y="2121"/>
              <a:ext cx="5" cy="33"/>
            </a:xfrm>
            <a:custGeom>
              <a:avLst/>
              <a:gdLst>
                <a:gd name="T0" fmla="*/ 0 w 19"/>
                <a:gd name="T1" fmla="*/ 0 h 131"/>
                <a:gd name="T2" fmla="*/ 0 w 19"/>
                <a:gd name="T3" fmla="*/ 8 h 131"/>
                <a:gd name="T4" fmla="*/ 1 w 19"/>
                <a:gd name="T5" fmla="*/ 8 h 131"/>
                <a:gd name="T6" fmla="*/ 1 w 19"/>
                <a:gd name="T7" fmla="*/ 0 h 131"/>
                <a:gd name="T8" fmla="*/ 0 w 19"/>
                <a:gd name="T9" fmla="*/ 0 h 1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" h="131">
                  <a:moveTo>
                    <a:pt x="0" y="0"/>
                  </a:moveTo>
                  <a:lnTo>
                    <a:pt x="4" y="131"/>
                  </a:lnTo>
                  <a:lnTo>
                    <a:pt x="19" y="129"/>
                  </a:lnTo>
                  <a:lnTo>
                    <a:pt x="1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4" name="Freeform 217">
              <a:extLst>
                <a:ext uri="{FF2B5EF4-FFF2-40B4-BE49-F238E27FC236}">
                  <a16:creationId xmlns:a16="http://schemas.microsoft.com/office/drawing/2014/main" id="{90D53369-8DFE-407C-B21E-C804B6ED62A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1" y="2157"/>
              <a:ext cx="22" cy="14"/>
            </a:xfrm>
            <a:custGeom>
              <a:avLst/>
              <a:gdLst>
                <a:gd name="T0" fmla="*/ 0 w 90"/>
                <a:gd name="T1" fmla="*/ 0 h 53"/>
                <a:gd name="T2" fmla="*/ 5 w 90"/>
                <a:gd name="T3" fmla="*/ 0 h 53"/>
                <a:gd name="T4" fmla="*/ 5 w 90"/>
                <a:gd name="T5" fmla="*/ 3 h 53"/>
                <a:gd name="T6" fmla="*/ 0 w 90"/>
                <a:gd name="T7" fmla="*/ 4 h 53"/>
                <a:gd name="T8" fmla="*/ 0 w 90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0" h="53">
                  <a:moveTo>
                    <a:pt x="0" y="3"/>
                  </a:moveTo>
                  <a:lnTo>
                    <a:pt x="90" y="0"/>
                  </a:lnTo>
                  <a:lnTo>
                    <a:pt x="90" y="50"/>
                  </a:lnTo>
                  <a:lnTo>
                    <a:pt x="2" y="53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5" name="Freeform 218">
              <a:extLst>
                <a:ext uri="{FF2B5EF4-FFF2-40B4-BE49-F238E27FC236}">
                  <a16:creationId xmlns:a16="http://schemas.microsoft.com/office/drawing/2014/main" id="{025A36A7-544D-4FE9-9BE1-52E3F37D72D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4" y="2157"/>
              <a:ext cx="17" cy="13"/>
            </a:xfrm>
            <a:custGeom>
              <a:avLst/>
              <a:gdLst>
                <a:gd name="T0" fmla="*/ 0 w 70"/>
                <a:gd name="T1" fmla="*/ 0 h 52"/>
                <a:gd name="T2" fmla="*/ 4 w 70"/>
                <a:gd name="T3" fmla="*/ 0 h 52"/>
                <a:gd name="T4" fmla="*/ 4 w 70"/>
                <a:gd name="T5" fmla="*/ 3 h 52"/>
                <a:gd name="T6" fmla="*/ 0 w 70"/>
                <a:gd name="T7" fmla="*/ 3 h 52"/>
                <a:gd name="T8" fmla="*/ 0 w 70"/>
                <a:gd name="T9" fmla="*/ 0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" h="52">
                  <a:moveTo>
                    <a:pt x="0" y="2"/>
                  </a:moveTo>
                  <a:lnTo>
                    <a:pt x="68" y="0"/>
                  </a:lnTo>
                  <a:lnTo>
                    <a:pt x="70" y="50"/>
                  </a:lnTo>
                  <a:lnTo>
                    <a:pt x="1" y="52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6" name="Freeform 219">
              <a:extLst>
                <a:ext uri="{FF2B5EF4-FFF2-40B4-BE49-F238E27FC236}">
                  <a16:creationId xmlns:a16="http://schemas.microsoft.com/office/drawing/2014/main" id="{0D83A109-0029-4C18-BAB3-B7D57CEB1215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7" y="2157"/>
              <a:ext cx="13" cy="13"/>
            </a:xfrm>
            <a:custGeom>
              <a:avLst/>
              <a:gdLst>
                <a:gd name="T0" fmla="*/ 0 w 55"/>
                <a:gd name="T1" fmla="*/ 0 h 50"/>
                <a:gd name="T2" fmla="*/ 3 w 55"/>
                <a:gd name="T3" fmla="*/ 0 h 50"/>
                <a:gd name="T4" fmla="*/ 3 w 55"/>
                <a:gd name="T5" fmla="*/ 3 h 50"/>
                <a:gd name="T6" fmla="*/ 0 w 55"/>
                <a:gd name="T7" fmla="*/ 3 h 50"/>
                <a:gd name="T8" fmla="*/ 0 w 55"/>
                <a:gd name="T9" fmla="*/ 0 h 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5" h="50">
                  <a:moveTo>
                    <a:pt x="0" y="2"/>
                  </a:moveTo>
                  <a:lnTo>
                    <a:pt x="52" y="0"/>
                  </a:lnTo>
                  <a:lnTo>
                    <a:pt x="55" y="48"/>
                  </a:lnTo>
                  <a:lnTo>
                    <a:pt x="1" y="5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7" name="Freeform 220">
              <a:extLst>
                <a:ext uri="{FF2B5EF4-FFF2-40B4-BE49-F238E27FC236}">
                  <a16:creationId xmlns:a16="http://schemas.microsoft.com/office/drawing/2014/main" id="{6667ADC1-79BD-4166-9291-8B2FFA3E2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" y="2158"/>
              <a:ext cx="5" cy="12"/>
            </a:xfrm>
            <a:custGeom>
              <a:avLst/>
              <a:gdLst>
                <a:gd name="T0" fmla="*/ 0 w 21"/>
                <a:gd name="T1" fmla="*/ 0 h 48"/>
                <a:gd name="T2" fmla="*/ 1 w 21"/>
                <a:gd name="T3" fmla="*/ 0 h 48"/>
                <a:gd name="T4" fmla="*/ 1 w 21"/>
                <a:gd name="T5" fmla="*/ 3 h 48"/>
                <a:gd name="T6" fmla="*/ 0 w 21"/>
                <a:gd name="T7" fmla="*/ 3 h 48"/>
                <a:gd name="T8" fmla="*/ 0 w 21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" h="48">
                  <a:moveTo>
                    <a:pt x="0" y="0"/>
                  </a:moveTo>
                  <a:lnTo>
                    <a:pt x="20" y="0"/>
                  </a:lnTo>
                  <a:lnTo>
                    <a:pt x="21" y="48"/>
                  </a:lnTo>
                  <a:lnTo>
                    <a:pt x="2" y="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8" name="Freeform 221">
              <a:extLst>
                <a:ext uri="{FF2B5EF4-FFF2-40B4-BE49-F238E27FC236}">
                  <a16:creationId xmlns:a16="http://schemas.microsoft.com/office/drawing/2014/main" id="{FF1D8616-4D27-4481-991D-2461A0BDA6D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7" y="2120"/>
              <a:ext cx="113" cy="281"/>
            </a:xfrm>
            <a:custGeom>
              <a:avLst/>
              <a:gdLst>
                <a:gd name="T0" fmla="*/ 4 w 453"/>
                <a:gd name="T1" fmla="*/ 1 h 1123"/>
                <a:gd name="T2" fmla="*/ 11 w 453"/>
                <a:gd name="T3" fmla="*/ 3 h 1123"/>
                <a:gd name="T4" fmla="*/ 17 w 453"/>
                <a:gd name="T5" fmla="*/ 6 h 1123"/>
                <a:gd name="T6" fmla="*/ 21 w 453"/>
                <a:gd name="T7" fmla="*/ 10 h 1123"/>
                <a:gd name="T8" fmla="*/ 25 w 453"/>
                <a:gd name="T9" fmla="*/ 15 h 1123"/>
                <a:gd name="T10" fmla="*/ 27 w 453"/>
                <a:gd name="T11" fmla="*/ 21 h 1123"/>
                <a:gd name="T12" fmla="*/ 28 w 453"/>
                <a:gd name="T13" fmla="*/ 27 h 1123"/>
                <a:gd name="T14" fmla="*/ 28 w 453"/>
                <a:gd name="T15" fmla="*/ 35 h 1123"/>
                <a:gd name="T16" fmla="*/ 27 w 453"/>
                <a:gd name="T17" fmla="*/ 41 h 1123"/>
                <a:gd name="T18" fmla="*/ 26 w 453"/>
                <a:gd name="T19" fmla="*/ 44 h 1123"/>
                <a:gd name="T20" fmla="*/ 25 w 453"/>
                <a:gd name="T21" fmla="*/ 47 h 1123"/>
                <a:gd name="T22" fmla="*/ 24 w 453"/>
                <a:gd name="T23" fmla="*/ 50 h 1123"/>
                <a:gd name="T24" fmla="*/ 22 w 453"/>
                <a:gd name="T25" fmla="*/ 52 h 1123"/>
                <a:gd name="T26" fmla="*/ 20 w 453"/>
                <a:gd name="T27" fmla="*/ 55 h 1123"/>
                <a:gd name="T28" fmla="*/ 18 w 453"/>
                <a:gd name="T29" fmla="*/ 57 h 1123"/>
                <a:gd name="T30" fmla="*/ 16 w 453"/>
                <a:gd name="T31" fmla="*/ 60 h 1123"/>
                <a:gd name="T32" fmla="*/ 8 w 453"/>
                <a:gd name="T33" fmla="*/ 70 h 1123"/>
                <a:gd name="T34" fmla="*/ 5 w 453"/>
                <a:gd name="T35" fmla="*/ 68 h 1123"/>
                <a:gd name="T36" fmla="*/ 10 w 453"/>
                <a:gd name="T37" fmla="*/ 62 h 1123"/>
                <a:gd name="T38" fmla="*/ 13 w 453"/>
                <a:gd name="T39" fmla="*/ 57 h 1123"/>
                <a:gd name="T40" fmla="*/ 17 w 453"/>
                <a:gd name="T41" fmla="*/ 53 h 1123"/>
                <a:gd name="T42" fmla="*/ 19 w 453"/>
                <a:gd name="T43" fmla="*/ 49 h 1123"/>
                <a:gd name="T44" fmla="*/ 22 w 453"/>
                <a:gd name="T45" fmla="*/ 45 h 1123"/>
                <a:gd name="T46" fmla="*/ 23 w 453"/>
                <a:gd name="T47" fmla="*/ 40 h 1123"/>
                <a:gd name="T48" fmla="*/ 24 w 453"/>
                <a:gd name="T49" fmla="*/ 35 h 1123"/>
                <a:gd name="T50" fmla="*/ 25 w 453"/>
                <a:gd name="T51" fmla="*/ 28 h 1123"/>
                <a:gd name="T52" fmla="*/ 23 w 453"/>
                <a:gd name="T53" fmla="*/ 23 h 1123"/>
                <a:gd name="T54" fmla="*/ 22 w 453"/>
                <a:gd name="T55" fmla="*/ 18 h 1123"/>
                <a:gd name="T56" fmla="*/ 20 w 453"/>
                <a:gd name="T57" fmla="*/ 14 h 1123"/>
                <a:gd name="T58" fmla="*/ 17 w 453"/>
                <a:gd name="T59" fmla="*/ 11 h 1123"/>
                <a:gd name="T60" fmla="*/ 14 w 453"/>
                <a:gd name="T61" fmla="*/ 9 h 1123"/>
                <a:gd name="T62" fmla="*/ 10 w 453"/>
                <a:gd name="T63" fmla="*/ 7 h 1123"/>
                <a:gd name="T64" fmla="*/ 6 w 453"/>
                <a:gd name="T65" fmla="*/ 5 h 1123"/>
                <a:gd name="T66" fmla="*/ 0 w 453"/>
                <a:gd name="T67" fmla="*/ 4 h 1123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453" h="1123">
                  <a:moveTo>
                    <a:pt x="4" y="0"/>
                  </a:moveTo>
                  <a:lnTo>
                    <a:pt x="67" y="11"/>
                  </a:lnTo>
                  <a:lnTo>
                    <a:pt x="125" y="26"/>
                  </a:lnTo>
                  <a:lnTo>
                    <a:pt x="178" y="46"/>
                  </a:lnTo>
                  <a:lnTo>
                    <a:pt x="226" y="68"/>
                  </a:lnTo>
                  <a:lnTo>
                    <a:pt x="270" y="95"/>
                  </a:lnTo>
                  <a:lnTo>
                    <a:pt x="308" y="124"/>
                  </a:lnTo>
                  <a:lnTo>
                    <a:pt x="342" y="158"/>
                  </a:lnTo>
                  <a:lnTo>
                    <a:pt x="372" y="194"/>
                  </a:lnTo>
                  <a:lnTo>
                    <a:pt x="396" y="235"/>
                  </a:lnTo>
                  <a:lnTo>
                    <a:pt x="416" y="280"/>
                  </a:lnTo>
                  <a:lnTo>
                    <a:pt x="432" y="327"/>
                  </a:lnTo>
                  <a:lnTo>
                    <a:pt x="443" y="379"/>
                  </a:lnTo>
                  <a:lnTo>
                    <a:pt x="450" y="433"/>
                  </a:lnTo>
                  <a:lnTo>
                    <a:pt x="453" y="492"/>
                  </a:lnTo>
                  <a:lnTo>
                    <a:pt x="451" y="553"/>
                  </a:lnTo>
                  <a:lnTo>
                    <a:pt x="445" y="618"/>
                  </a:lnTo>
                  <a:lnTo>
                    <a:pt x="438" y="647"/>
                  </a:lnTo>
                  <a:lnTo>
                    <a:pt x="430" y="673"/>
                  </a:lnTo>
                  <a:lnTo>
                    <a:pt x="421" y="700"/>
                  </a:lnTo>
                  <a:lnTo>
                    <a:pt x="411" y="724"/>
                  </a:lnTo>
                  <a:lnTo>
                    <a:pt x="401" y="748"/>
                  </a:lnTo>
                  <a:lnTo>
                    <a:pt x="391" y="771"/>
                  </a:lnTo>
                  <a:lnTo>
                    <a:pt x="379" y="793"/>
                  </a:lnTo>
                  <a:lnTo>
                    <a:pt x="366" y="814"/>
                  </a:lnTo>
                  <a:lnTo>
                    <a:pt x="354" y="835"/>
                  </a:lnTo>
                  <a:lnTo>
                    <a:pt x="341" y="856"/>
                  </a:lnTo>
                  <a:lnTo>
                    <a:pt x="327" y="876"/>
                  </a:lnTo>
                  <a:lnTo>
                    <a:pt x="312" y="896"/>
                  </a:lnTo>
                  <a:lnTo>
                    <a:pt x="296" y="916"/>
                  </a:lnTo>
                  <a:lnTo>
                    <a:pt x="281" y="935"/>
                  </a:lnTo>
                  <a:lnTo>
                    <a:pt x="265" y="956"/>
                  </a:lnTo>
                  <a:lnTo>
                    <a:pt x="248" y="976"/>
                  </a:lnTo>
                  <a:lnTo>
                    <a:pt x="130" y="1123"/>
                  </a:lnTo>
                  <a:lnTo>
                    <a:pt x="91" y="1118"/>
                  </a:lnTo>
                  <a:lnTo>
                    <a:pt x="90" y="1079"/>
                  </a:lnTo>
                  <a:lnTo>
                    <a:pt x="124" y="1033"/>
                  </a:lnTo>
                  <a:lnTo>
                    <a:pt x="158" y="991"/>
                  </a:lnTo>
                  <a:lnTo>
                    <a:pt x="188" y="954"/>
                  </a:lnTo>
                  <a:lnTo>
                    <a:pt x="218" y="917"/>
                  </a:lnTo>
                  <a:lnTo>
                    <a:pt x="244" y="883"/>
                  </a:lnTo>
                  <a:lnTo>
                    <a:pt x="270" y="850"/>
                  </a:lnTo>
                  <a:lnTo>
                    <a:pt x="292" y="818"/>
                  </a:lnTo>
                  <a:lnTo>
                    <a:pt x="313" y="786"/>
                  </a:lnTo>
                  <a:lnTo>
                    <a:pt x="331" y="752"/>
                  </a:lnTo>
                  <a:lnTo>
                    <a:pt x="347" y="717"/>
                  </a:lnTo>
                  <a:lnTo>
                    <a:pt x="361" y="681"/>
                  </a:lnTo>
                  <a:lnTo>
                    <a:pt x="374" y="642"/>
                  </a:lnTo>
                  <a:lnTo>
                    <a:pt x="384" y="599"/>
                  </a:lnTo>
                  <a:lnTo>
                    <a:pt x="391" y="552"/>
                  </a:lnTo>
                  <a:lnTo>
                    <a:pt x="397" y="501"/>
                  </a:lnTo>
                  <a:lnTo>
                    <a:pt x="400" y="444"/>
                  </a:lnTo>
                  <a:lnTo>
                    <a:pt x="388" y="401"/>
                  </a:lnTo>
                  <a:lnTo>
                    <a:pt x="376" y="362"/>
                  </a:lnTo>
                  <a:lnTo>
                    <a:pt x="362" y="324"/>
                  </a:lnTo>
                  <a:lnTo>
                    <a:pt x="348" y="289"/>
                  </a:lnTo>
                  <a:lnTo>
                    <a:pt x="333" y="257"/>
                  </a:lnTo>
                  <a:lnTo>
                    <a:pt x="316" y="227"/>
                  </a:lnTo>
                  <a:lnTo>
                    <a:pt x="296" y="201"/>
                  </a:lnTo>
                  <a:lnTo>
                    <a:pt x="276" y="176"/>
                  </a:lnTo>
                  <a:lnTo>
                    <a:pt x="252" y="155"/>
                  </a:lnTo>
                  <a:lnTo>
                    <a:pt x="226" y="134"/>
                  </a:lnTo>
                  <a:lnTo>
                    <a:pt x="198" y="118"/>
                  </a:lnTo>
                  <a:lnTo>
                    <a:pt x="166" y="103"/>
                  </a:lnTo>
                  <a:lnTo>
                    <a:pt x="130" y="90"/>
                  </a:lnTo>
                  <a:lnTo>
                    <a:pt x="91" y="79"/>
                  </a:lnTo>
                  <a:lnTo>
                    <a:pt x="48" y="71"/>
                  </a:lnTo>
                  <a:lnTo>
                    <a:pt x="0" y="6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39" name="Freeform 222">
              <a:extLst>
                <a:ext uri="{FF2B5EF4-FFF2-40B4-BE49-F238E27FC236}">
                  <a16:creationId xmlns:a16="http://schemas.microsoft.com/office/drawing/2014/main" id="{3306AB90-4482-4D33-BCFD-CDD774F362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" y="2122"/>
              <a:ext cx="103" cy="206"/>
            </a:xfrm>
            <a:custGeom>
              <a:avLst/>
              <a:gdLst>
                <a:gd name="T0" fmla="*/ 0 w 412"/>
                <a:gd name="T1" fmla="*/ 0 h 824"/>
                <a:gd name="T2" fmla="*/ 5 w 412"/>
                <a:gd name="T3" fmla="*/ 2 h 824"/>
                <a:gd name="T4" fmla="*/ 9 w 412"/>
                <a:gd name="T5" fmla="*/ 4 h 824"/>
                <a:gd name="T6" fmla="*/ 12 w 412"/>
                <a:gd name="T7" fmla="*/ 6 h 824"/>
                <a:gd name="T8" fmla="*/ 16 w 412"/>
                <a:gd name="T9" fmla="*/ 8 h 824"/>
                <a:gd name="T10" fmla="*/ 18 w 412"/>
                <a:gd name="T11" fmla="*/ 10 h 824"/>
                <a:gd name="T12" fmla="*/ 21 w 412"/>
                <a:gd name="T13" fmla="*/ 13 h 824"/>
                <a:gd name="T14" fmla="*/ 22 w 412"/>
                <a:gd name="T15" fmla="*/ 15 h 824"/>
                <a:gd name="T16" fmla="*/ 24 w 412"/>
                <a:gd name="T17" fmla="*/ 18 h 824"/>
                <a:gd name="T18" fmla="*/ 25 w 412"/>
                <a:gd name="T19" fmla="*/ 20 h 824"/>
                <a:gd name="T20" fmla="*/ 25 w 412"/>
                <a:gd name="T21" fmla="*/ 23 h 824"/>
                <a:gd name="T22" fmla="*/ 26 w 412"/>
                <a:gd name="T23" fmla="*/ 26 h 824"/>
                <a:gd name="T24" fmla="*/ 26 w 412"/>
                <a:gd name="T25" fmla="*/ 30 h 824"/>
                <a:gd name="T26" fmla="*/ 26 w 412"/>
                <a:gd name="T27" fmla="*/ 33 h 824"/>
                <a:gd name="T28" fmla="*/ 25 w 412"/>
                <a:gd name="T29" fmla="*/ 37 h 824"/>
                <a:gd name="T30" fmla="*/ 24 w 412"/>
                <a:gd name="T31" fmla="*/ 40 h 824"/>
                <a:gd name="T32" fmla="*/ 23 w 412"/>
                <a:gd name="T33" fmla="*/ 44 h 824"/>
                <a:gd name="T34" fmla="*/ 20 w 412"/>
                <a:gd name="T35" fmla="*/ 52 h 824"/>
                <a:gd name="T36" fmla="*/ 19 w 412"/>
                <a:gd name="T37" fmla="*/ 48 h 824"/>
                <a:gd name="T38" fmla="*/ 23 w 412"/>
                <a:gd name="T39" fmla="*/ 39 h 824"/>
                <a:gd name="T40" fmla="*/ 23 w 412"/>
                <a:gd name="T41" fmla="*/ 36 h 824"/>
                <a:gd name="T42" fmla="*/ 24 w 412"/>
                <a:gd name="T43" fmla="*/ 32 h 824"/>
                <a:gd name="T44" fmla="*/ 24 w 412"/>
                <a:gd name="T45" fmla="*/ 29 h 824"/>
                <a:gd name="T46" fmla="*/ 24 w 412"/>
                <a:gd name="T47" fmla="*/ 26 h 824"/>
                <a:gd name="T48" fmla="*/ 23 w 412"/>
                <a:gd name="T49" fmla="*/ 24 h 824"/>
                <a:gd name="T50" fmla="*/ 23 w 412"/>
                <a:gd name="T51" fmla="*/ 21 h 824"/>
                <a:gd name="T52" fmla="*/ 22 w 412"/>
                <a:gd name="T53" fmla="*/ 19 h 824"/>
                <a:gd name="T54" fmla="*/ 21 w 412"/>
                <a:gd name="T55" fmla="*/ 17 h 824"/>
                <a:gd name="T56" fmla="*/ 20 w 412"/>
                <a:gd name="T57" fmla="*/ 15 h 824"/>
                <a:gd name="T58" fmla="*/ 18 w 412"/>
                <a:gd name="T59" fmla="*/ 13 h 824"/>
                <a:gd name="T60" fmla="*/ 16 w 412"/>
                <a:gd name="T61" fmla="*/ 11 h 824"/>
                <a:gd name="T62" fmla="*/ 14 w 412"/>
                <a:gd name="T63" fmla="*/ 9 h 824"/>
                <a:gd name="T64" fmla="*/ 11 w 412"/>
                <a:gd name="T65" fmla="*/ 7 h 824"/>
                <a:gd name="T66" fmla="*/ 8 w 412"/>
                <a:gd name="T67" fmla="*/ 6 h 824"/>
                <a:gd name="T68" fmla="*/ 5 w 412"/>
                <a:gd name="T69" fmla="*/ 4 h 824"/>
                <a:gd name="T70" fmla="*/ 1 w 412"/>
                <a:gd name="T71" fmla="*/ 3 h 824"/>
                <a:gd name="T72" fmla="*/ 0 w 412"/>
                <a:gd name="T73" fmla="*/ 0 h 82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412" h="824">
                  <a:moveTo>
                    <a:pt x="0" y="0"/>
                  </a:moveTo>
                  <a:lnTo>
                    <a:pt x="73" y="28"/>
                  </a:lnTo>
                  <a:lnTo>
                    <a:pt x="139" y="58"/>
                  </a:lnTo>
                  <a:lnTo>
                    <a:pt x="196" y="91"/>
                  </a:lnTo>
                  <a:lnTo>
                    <a:pt x="246" y="124"/>
                  </a:lnTo>
                  <a:lnTo>
                    <a:pt x="289" y="160"/>
                  </a:lnTo>
                  <a:lnTo>
                    <a:pt x="326" y="198"/>
                  </a:lnTo>
                  <a:lnTo>
                    <a:pt x="354" y="238"/>
                  </a:lnTo>
                  <a:lnTo>
                    <a:pt x="377" y="280"/>
                  </a:lnTo>
                  <a:lnTo>
                    <a:pt x="394" y="325"/>
                  </a:lnTo>
                  <a:lnTo>
                    <a:pt x="405" y="372"/>
                  </a:lnTo>
                  <a:lnTo>
                    <a:pt x="411" y="421"/>
                  </a:lnTo>
                  <a:lnTo>
                    <a:pt x="412" y="473"/>
                  </a:lnTo>
                  <a:lnTo>
                    <a:pt x="408" y="527"/>
                  </a:lnTo>
                  <a:lnTo>
                    <a:pt x="400" y="584"/>
                  </a:lnTo>
                  <a:lnTo>
                    <a:pt x="388" y="643"/>
                  </a:lnTo>
                  <a:lnTo>
                    <a:pt x="371" y="705"/>
                  </a:lnTo>
                  <a:lnTo>
                    <a:pt x="310" y="824"/>
                  </a:lnTo>
                  <a:lnTo>
                    <a:pt x="295" y="766"/>
                  </a:lnTo>
                  <a:lnTo>
                    <a:pt x="362" y="621"/>
                  </a:lnTo>
                  <a:lnTo>
                    <a:pt x="369" y="567"/>
                  </a:lnTo>
                  <a:lnTo>
                    <a:pt x="374" y="515"/>
                  </a:lnTo>
                  <a:lnTo>
                    <a:pt x="376" y="467"/>
                  </a:lnTo>
                  <a:lnTo>
                    <a:pt x="376" y="421"/>
                  </a:lnTo>
                  <a:lnTo>
                    <a:pt x="372" y="379"/>
                  </a:lnTo>
                  <a:lnTo>
                    <a:pt x="365" y="338"/>
                  </a:lnTo>
                  <a:lnTo>
                    <a:pt x="354" y="301"/>
                  </a:lnTo>
                  <a:lnTo>
                    <a:pt x="338" y="265"/>
                  </a:lnTo>
                  <a:lnTo>
                    <a:pt x="317" y="231"/>
                  </a:lnTo>
                  <a:lnTo>
                    <a:pt x="292" y="199"/>
                  </a:lnTo>
                  <a:lnTo>
                    <a:pt x="260" y="169"/>
                  </a:lnTo>
                  <a:lnTo>
                    <a:pt x="224" y="141"/>
                  </a:lnTo>
                  <a:lnTo>
                    <a:pt x="180" y="113"/>
                  </a:lnTo>
                  <a:lnTo>
                    <a:pt x="129" y="88"/>
                  </a:lnTo>
                  <a:lnTo>
                    <a:pt x="72" y="62"/>
                  </a:lnTo>
                  <a:lnTo>
                    <a:pt x="7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0" name="Freeform 223">
              <a:extLst>
                <a:ext uri="{FF2B5EF4-FFF2-40B4-BE49-F238E27FC236}">
                  <a16:creationId xmlns:a16="http://schemas.microsoft.com/office/drawing/2014/main" id="{1668ADDC-2B7D-4C52-9B34-52B510018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1" y="2394"/>
              <a:ext cx="24" cy="23"/>
            </a:xfrm>
            <a:custGeom>
              <a:avLst/>
              <a:gdLst>
                <a:gd name="T0" fmla="*/ 0 w 97"/>
                <a:gd name="T1" fmla="*/ 0 h 94"/>
                <a:gd name="T2" fmla="*/ 1 w 97"/>
                <a:gd name="T3" fmla="*/ 2 h 94"/>
                <a:gd name="T4" fmla="*/ 3 w 97"/>
                <a:gd name="T5" fmla="*/ 3 h 94"/>
                <a:gd name="T6" fmla="*/ 6 w 97"/>
                <a:gd name="T7" fmla="*/ 3 h 94"/>
                <a:gd name="T8" fmla="*/ 5 w 97"/>
                <a:gd name="T9" fmla="*/ 6 h 94"/>
                <a:gd name="T10" fmla="*/ 3 w 97"/>
                <a:gd name="T11" fmla="*/ 6 h 94"/>
                <a:gd name="T12" fmla="*/ 1 w 97"/>
                <a:gd name="T13" fmla="*/ 5 h 94"/>
                <a:gd name="T14" fmla="*/ 0 w 97"/>
                <a:gd name="T15" fmla="*/ 4 h 94"/>
                <a:gd name="T16" fmla="*/ 0 w 97"/>
                <a:gd name="T17" fmla="*/ 0 h 9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7" h="94">
                  <a:moveTo>
                    <a:pt x="1" y="0"/>
                  </a:moveTo>
                  <a:lnTo>
                    <a:pt x="15" y="34"/>
                  </a:lnTo>
                  <a:lnTo>
                    <a:pt x="51" y="48"/>
                  </a:lnTo>
                  <a:lnTo>
                    <a:pt x="97" y="46"/>
                  </a:lnTo>
                  <a:lnTo>
                    <a:pt x="88" y="93"/>
                  </a:lnTo>
                  <a:lnTo>
                    <a:pt x="57" y="94"/>
                  </a:lnTo>
                  <a:lnTo>
                    <a:pt x="23" y="91"/>
                  </a:lnTo>
                  <a:lnTo>
                    <a:pt x="0" y="6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1" name="Freeform 224">
              <a:extLst>
                <a:ext uri="{FF2B5EF4-FFF2-40B4-BE49-F238E27FC236}">
                  <a16:creationId xmlns:a16="http://schemas.microsoft.com/office/drawing/2014/main" id="{D777F7F4-EF98-400D-A302-F8381CB49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3" y="2403"/>
              <a:ext cx="17" cy="13"/>
            </a:xfrm>
            <a:custGeom>
              <a:avLst/>
              <a:gdLst>
                <a:gd name="T0" fmla="*/ 1 w 67"/>
                <a:gd name="T1" fmla="*/ 0 h 52"/>
                <a:gd name="T2" fmla="*/ 2 w 67"/>
                <a:gd name="T3" fmla="*/ 1 h 52"/>
                <a:gd name="T4" fmla="*/ 4 w 67"/>
                <a:gd name="T5" fmla="*/ 1 h 52"/>
                <a:gd name="T6" fmla="*/ 3 w 67"/>
                <a:gd name="T7" fmla="*/ 3 h 52"/>
                <a:gd name="T8" fmla="*/ 2 w 67"/>
                <a:gd name="T9" fmla="*/ 3 h 52"/>
                <a:gd name="T10" fmla="*/ 0 w 67"/>
                <a:gd name="T11" fmla="*/ 2 h 52"/>
                <a:gd name="T12" fmla="*/ 1 w 67"/>
                <a:gd name="T13" fmla="*/ 0 h 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7" h="52">
                  <a:moveTo>
                    <a:pt x="16" y="0"/>
                  </a:moveTo>
                  <a:lnTo>
                    <a:pt x="37" y="12"/>
                  </a:lnTo>
                  <a:lnTo>
                    <a:pt x="67" y="13"/>
                  </a:lnTo>
                  <a:lnTo>
                    <a:pt x="51" y="52"/>
                  </a:lnTo>
                  <a:lnTo>
                    <a:pt x="27" y="52"/>
                  </a:lnTo>
                  <a:lnTo>
                    <a:pt x="0" y="3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B76B0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2" name="Freeform 225">
              <a:extLst>
                <a:ext uri="{FF2B5EF4-FFF2-40B4-BE49-F238E27FC236}">
                  <a16:creationId xmlns:a16="http://schemas.microsoft.com/office/drawing/2014/main" id="{B42512A7-D5E0-40D1-8487-C25E66380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6" y="2405"/>
              <a:ext cx="9" cy="11"/>
            </a:xfrm>
            <a:custGeom>
              <a:avLst/>
              <a:gdLst>
                <a:gd name="T0" fmla="*/ 1 w 35"/>
                <a:gd name="T1" fmla="*/ 0 h 44"/>
                <a:gd name="T2" fmla="*/ 0 w 35"/>
                <a:gd name="T3" fmla="*/ 3 h 44"/>
                <a:gd name="T4" fmla="*/ 2 w 35"/>
                <a:gd name="T5" fmla="*/ 3 h 44"/>
                <a:gd name="T6" fmla="*/ 2 w 35"/>
                <a:gd name="T7" fmla="*/ 1 h 44"/>
                <a:gd name="T8" fmla="*/ 1 w 35"/>
                <a:gd name="T9" fmla="*/ 0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" h="44">
                  <a:moveTo>
                    <a:pt x="15" y="0"/>
                  </a:moveTo>
                  <a:lnTo>
                    <a:pt x="0" y="38"/>
                  </a:lnTo>
                  <a:lnTo>
                    <a:pt x="23" y="44"/>
                  </a:lnTo>
                  <a:lnTo>
                    <a:pt x="35" y="6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18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3" name="Freeform 226">
              <a:extLst>
                <a:ext uri="{FF2B5EF4-FFF2-40B4-BE49-F238E27FC236}">
                  <a16:creationId xmlns:a16="http://schemas.microsoft.com/office/drawing/2014/main" id="{88728D4B-B3D7-4384-BE95-5151D19B913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6" y="2530"/>
              <a:ext cx="23" cy="32"/>
            </a:xfrm>
            <a:custGeom>
              <a:avLst/>
              <a:gdLst>
                <a:gd name="T0" fmla="*/ 0 w 93"/>
                <a:gd name="T1" fmla="*/ 1 h 130"/>
                <a:gd name="T2" fmla="*/ 4 w 93"/>
                <a:gd name="T3" fmla="*/ 0 h 130"/>
                <a:gd name="T4" fmla="*/ 6 w 93"/>
                <a:gd name="T5" fmla="*/ 7 h 130"/>
                <a:gd name="T6" fmla="*/ 2 w 93"/>
                <a:gd name="T7" fmla="*/ 8 h 130"/>
                <a:gd name="T8" fmla="*/ 0 w 93"/>
                <a:gd name="T9" fmla="*/ 1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3" h="130">
                  <a:moveTo>
                    <a:pt x="0" y="14"/>
                  </a:moveTo>
                  <a:lnTo>
                    <a:pt x="65" y="0"/>
                  </a:lnTo>
                  <a:lnTo>
                    <a:pt x="93" y="115"/>
                  </a:lnTo>
                  <a:lnTo>
                    <a:pt x="27" y="13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4" name="Freeform 227">
              <a:extLst>
                <a:ext uri="{FF2B5EF4-FFF2-40B4-BE49-F238E27FC236}">
                  <a16:creationId xmlns:a16="http://schemas.microsoft.com/office/drawing/2014/main" id="{1C119CB9-6D57-4E65-B9F4-395941361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561"/>
              <a:ext cx="21" cy="33"/>
            </a:xfrm>
            <a:custGeom>
              <a:avLst/>
              <a:gdLst>
                <a:gd name="T0" fmla="*/ 3 w 87"/>
                <a:gd name="T1" fmla="*/ 0 h 129"/>
                <a:gd name="T2" fmla="*/ 5 w 87"/>
                <a:gd name="T3" fmla="*/ 7 h 129"/>
                <a:gd name="T4" fmla="*/ 1 w 87"/>
                <a:gd name="T5" fmla="*/ 8 h 129"/>
                <a:gd name="T6" fmla="*/ 0 w 87"/>
                <a:gd name="T7" fmla="*/ 1 h 129"/>
                <a:gd name="T8" fmla="*/ 3 w 87"/>
                <a:gd name="T9" fmla="*/ 0 h 1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7" h="129">
                  <a:moveTo>
                    <a:pt x="58" y="0"/>
                  </a:moveTo>
                  <a:lnTo>
                    <a:pt x="87" y="113"/>
                  </a:lnTo>
                  <a:lnTo>
                    <a:pt x="22" y="129"/>
                  </a:lnTo>
                  <a:lnTo>
                    <a:pt x="0" y="16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5" name="Freeform 228">
              <a:extLst>
                <a:ext uri="{FF2B5EF4-FFF2-40B4-BE49-F238E27FC236}">
                  <a16:creationId xmlns:a16="http://schemas.microsoft.com/office/drawing/2014/main" id="{17CF4476-83A2-429F-8A44-E2F1ABE9C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" y="2605"/>
              <a:ext cx="25" cy="13"/>
            </a:xfrm>
            <a:custGeom>
              <a:avLst/>
              <a:gdLst>
                <a:gd name="T0" fmla="*/ 0 w 98"/>
                <a:gd name="T1" fmla="*/ 2 h 52"/>
                <a:gd name="T2" fmla="*/ 6 w 98"/>
                <a:gd name="T3" fmla="*/ 0 h 52"/>
                <a:gd name="T4" fmla="*/ 6 w 98"/>
                <a:gd name="T5" fmla="*/ 2 h 52"/>
                <a:gd name="T6" fmla="*/ 1 w 98"/>
                <a:gd name="T7" fmla="*/ 3 h 52"/>
                <a:gd name="T8" fmla="*/ 0 w 98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8" h="52">
                  <a:moveTo>
                    <a:pt x="0" y="22"/>
                  </a:moveTo>
                  <a:lnTo>
                    <a:pt x="88" y="0"/>
                  </a:lnTo>
                  <a:lnTo>
                    <a:pt x="98" y="30"/>
                  </a:lnTo>
                  <a:lnTo>
                    <a:pt x="11" y="5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6" name="Freeform 229">
              <a:extLst>
                <a:ext uri="{FF2B5EF4-FFF2-40B4-BE49-F238E27FC236}">
                  <a16:creationId xmlns:a16="http://schemas.microsoft.com/office/drawing/2014/main" id="{940FBB75-4E3E-4BA6-9B1B-53D6B90E1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9" y="2571"/>
              <a:ext cx="21" cy="13"/>
            </a:xfrm>
            <a:custGeom>
              <a:avLst/>
              <a:gdLst>
                <a:gd name="T0" fmla="*/ 0 w 83"/>
                <a:gd name="T1" fmla="*/ 2 h 52"/>
                <a:gd name="T2" fmla="*/ 5 w 83"/>
                <a:gd name="T3" fmla="*/ 0 h 52"/>
                <a:gd name="T4" fmla="*/ 5 w 83"/>
                <a:gd name="T5" fmla="*/ 2 h 52"/>
                <a:gd name="T6" fmla="*/ 1 w 83"/>
                <a:gd name="T7" fmla="*/ 3 h 52"/>
                <a:gd name="T8" fmla="*/ 0 w 83"/>
                <a:gd name="T9" fmla="*/ 2 h 5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3" h="52">
                  <a:moveTo>
                    <a:pt x="0" y="23"/>
                  </a:moveTo>
                  <a:lnTo>
                    <a:pt x="83" y="0"/>
                  </a:lnTo>
                  <a:lnTo>
                    <a:pt x="83" y="25"/>
                  </a:lnTo>
                  <a:lnTo>
                    <a:pt x="11" y="52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C4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6166" name="Object 230">
            <a:extLst>
              <a:ext uri="{FF2B5EF4-FFF2-40B4-BE49-F238E27FC236}">
                <a16:creationId xmlns:a16="http://schemas.microsoft.com/office/drawing/2014/main" id="{2AD16E76-735E-4EEC-BBE1-C580BDCDD7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3009900"/>
          <a:ext cx="714375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3" name="Clip" r:id="rId15" imgW="1100023" imgH="1811426" progId="MS_ClipArt_Gallery.2">
                  <p:embed/>
                </p:oleObj>
              </mc:Choice>
              <mc:Fallback>
                <p:oleObj name="Clip" r:id="rId15" imgW="1100023" imgH="1811426" progId="MS_ClipArt_Gallery.2">
                  <p:embed/>
                  <p:pic>
                    <p:nvPicPr>
                      <p:cNvPr id="0" name="Object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3009900"/>
                        <a:ext cx="714375" cy="1176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2">
            <a:extLst>
              <a:ext uri="{FF2B5EF4-FFF2-40B4-BE49-F238E27FC236}">
                <a16:creationId xmlns:a16="http://schemas.microsoft.com/office/drawing/2014/main" id="{4318B772-C2B9-4C40-9D86-E82835E5C1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1809750"/>
          <a:ext cx="11430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44" name="Clip" r:id="rId17" imgW="790476" imgH="561905" progId="MS_ClipArt_Gallery.2">
                  <p:embed/>
                </p:oleObj>
              </mc:Choice>
              <mc:Fallback>
                <p:oleObj name="Clip" r:id="rId17" imgW="790476" imgH="561905" progId="MS_ClipArt_Gallery.2">
                  <p:embed/>
                  <p:pic>
                    <p:nvPicPr>
                      <p:cNvPr id="0" name="Object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lum bright="2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09750"/>
                        <a:ext cx="11430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203</Value>
    </Topic>
    <TrainingType xmlns="4abed4e2-db5c-4e78-ae88-7ca7a6241065">PESO</TrainingType>
    <DateRevised xmlns="4abed4e2-db5c-4e78-ae88-7ca7a6241065">2022-11-14T08:00:00+00:00</DateRevised>
    <AdditionalTitle xmlns="4abed4e2-db5c-4e78-ae88-7ca7a6241065">Control de Energía Peligrosa (Bloqueo y Etiquetado)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40D5B1EB-C339-4B85-AA49-7B00C9D2A046}"/>
</file>

<file path=customXml/itemProps2.xml><?xml version="1.0" encoding="utf-8"?>
<ds:datastoreItem xmlns:ds="http://schemas.openxmlformats.org/officeDocument/2006/customXml" ds:itemID="{78D0E94A-CF2C-4D53-84C9-37F93C8B67B1}"/>
</file>

<file path=customXml/itemProps3.xml><?xml version="1.0" encoding="utf-8"?>
<ds:datastoreItem xmlns:ds="http://schemas.openxmlformats.org/officeDocument/2006/customXml" ds:itemID="{614D1E8C-8331-45D9-A8A5-A91CD5A57C2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Times New Roman</vt:lpstr>
      <vt:lpstr>Default Design</vt:lpstr>
      <vt:lpstr>Clip</vt:lpstr>
      <vt:lpstr>Image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Hazardous Energy Control (Lockout / Tagout) (pptx)</dc:title>
  <dc:subject>PESO PowerPoint tailgate about Hazardous Energy Control</dc:subject>
  <dc:creator/>
  <cp:lastModifiedBy/>
  <cp:revision>1</cp:revision>
  <dcterms:created xsi:type="dcterms:W3CDTF">2022-07-12T20:56:41Z</dcterms:created>
  <dcterms:modified xsi:type="dcterms:W3CDTF">2022-11-28T21:04:03Z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