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7" r:id="rId3"/>
    <p:sldId id="257" r:id="rId4"/>
    <p:sldId id="258" r:id="rId5"/>
    <p:sldId id="288" r:id="rId6"/>
    <p:sldId id="281" r:id="rId7"/>
    <p:sldId id="282" r:id="rId8"/>
    <p:sldId id="283" r:id="rId9"/>
    <p:sldId id="284" r:id="rId10"/>
    <p:sldId id="285" r:id="rId11"/>
    <p:sldId id="286" r:id="rId12"/>
    <p:sldId id="328" r:id="rId13"/>
  </p:sldIdLst>
  <p:sldSz cx="9144000" cy="6858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1FFA3"/>
    <a:srgbClr val="CFFFAB"/>
    <a:srgbClr val="FFCC99"/>
    <a:srgbClr val="DD3F60"/>
    <a:srgbClr val="DD4359"/>
    <a:srgbClr val="EAEAEA"/>
    <a:srgbClr val="FFFF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7" autoAdjust="0"/>
    <p:restoredTop sz="94660"/>
  </p:normalViewPr>
  <p:slideViewPr>
    <p:cSldViewPr>
      <p:cViewPr varScale="1">
        <p:scale>
          <a:sx n="83" d="100"/>
          <a:sy n="83" d="100"/>
        </p:scale>
        <p:origin x="154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F1296CD-DBF6-4764-987F-4FE0B49DE61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yyyyyyyyyyyyyyyyyyyyyyyyyyy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129C302-9434-4A11-9CEE-C48459A233C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yyyyyyyyyyyyyyyyy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930C1DFF-3DF2-4645-8640-2BEC4A0CB3D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yyyyyyyyyyyyyyyyyyyyyyyyyyyyyyy</a:t>
            </a:r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94218A66-630F-4951-804C-7F4FB5BCA28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E84F6A8-D097-4030-865F-8BA1FE2066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53C5537-65EE-48AF-863F-460A66CA21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yyyyyyyyyyyyyyyyyyyyyyyyyyy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C395425-2EA8-4AF5-B178-D3929D31BAA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yyyyyyyyyyyyyyyyy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2E85998-1210-4C96-B6D5-46221D01C1B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4425" y="695325"/>
            <a:ext cx="4629150" cy="3471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CAD621E2-A1D3-49BC-B890-65E2465ABA7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98963"/>
            <a:ext cx="5029200" cy="408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EF01BEDF-87F4-4A4D-A8FB-8D16535D7DA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yyyyyyyyyyyyyyyyyyyyyyyyyyyyyyy</a:t>
            </a:r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47FF6C4D-CD2F-49CE-B2EB-B6AEBDB42F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0138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4165331-F490-4664-BC2A-70132D7C0E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A4B87AE-6165-40D4-8085-920EE7C2B72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>
                <a:latin typeface="Times New Roman" panose="02020603050405020304" pitchFamily="18" charset="0"/>
              </a:rPr>
              <a:t>yyyyyyyyyyyyyyyyyyyyyyyyyyy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57D7306-CB74-4332-96DA-04F8E99C54D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>
                <a:latin typeface="Times New Roman" panose="02020603050405020304" pitchFamily="18" charset="0"/>
              </a:rPr>
              <a:t>yyyyyyyyyyyyyyyyy</a:t>
            </a:r>
          </a:p>
        </p:txBody>
      </p:sp>
      <p:sp>
        <p:nvSpPr>
          <p:cNvPr id="5124" name="Rectangle 6">
            <a:extLst>
              <a:ext uri="{FF2B5EF4-FFF2-40B4-BE49-F238E27FC236}">
                <a16:creationId xmlns:a16="http://schemas.microsoft.com/office/drawing/2014/main" id="{D2981AAD-032E-4EEC-B788-C4EE1BCF5B7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>
                <a:latin typeface="Times New Roman" panose="02020603050405020304" pitchFamily="18" charset="0"/>
              </a:rPr>
              <a:t>yyyyyyyyyyyyyyyyyyyyyyyyyyyyyyy</a:t>
            </a:r>
          </a:p>
        </p:txBody>
      </p:sp>
      <p:sp>
        <p:nvSpPr>
          <p:cNvPr id="5125" name="Rectangle 7">
            <a:extLst>
              <a:ext uri="{FF2B5EF4-FFF2-40B4-BE49-F238E27FC236}">
                <a16:creationId xmlns:a16="http://schemas.microsoft.com/office/drawing/2014/main" id="{3E1BAF55-8756-4400-A295-134679D2ED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40B07E4-6A17-4352-A992-B3EDF05BCE29}" type="slidenum">
              <a:rPr lang="en-US" altLang="en-US" sz="1200" b="0" smtClean="0">
                <a:latin typeface="Times New Roman" panose="02020603050405020304" pitchFamily="18" charset="0"/>
              </a:rPr>
              <a:pPr/>
              <a:t>1</a:t>
            </a:fld>
            <a:endParaRPr lang="en-US" altLang="en-US" sz="1200" b="0">
              <a:latin typeface="Times New Roman" panose="02020603050405020304" pitchFamily="18" charset="0"/>
            </a:endParaRPr>
          </a:p>
        </p:txBody>
      </p:sp>
      <p:sp>
        <p:nvSpPr>
          <p:cNvPr id="5126" name="Rectangle 2">
            <a:extLst>
              <a:ext uri="{FF2B5EF4-FFF2-40B4-BE49-F238E27FC236}">
                <a16:creationId xmlns:a16="http://schemas.microsoft.com/office/drawing/2014/main" id="{86CB9E00-2535-4726-864C-C0DB326E1D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7" name="Rectangle 3">
            <a:extLst>
              <a:ext uri="{FF2B5EF4-FFF2-40B4-BE49-F238E27FC236}">
                <a16:creationId xmlns:a16="http://schemas.microsoft.com/office/drawing/2014/main" id="{63F279E4-5944-4733-A353-1D8EECF7C2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F4515D49-5D20-4FD6-85D3-F9F39C679F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CB994197-372E-4411-8346-A194DC462D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A5A269D4-ED56-419A-8937-035734A4A4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D4EAF-90FC-42E0-AC15-62602A1455C6}" type="slidenum">
              <a:rPr lang="en-US" altLang="en-US" sz="1200" b="0" smtClean="0">
                <a:latin typeface="Times New Roman" panose="02020603050405020304" pitchFamily="18" charset="0"/>
              </a:rPr>
              <a:pPr/>
              <a:t>12</a:t>
            </a:fld>
            <a:endParaRPr lang="en-US" altLang="en-US" sz="1200" b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783647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235683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PESO logo2c">
            <a:extLst>
              <a:ext uri="{FF2B5EF4-FFF2-40B4-BE49-F238E27FC236}">
                <a16:creationId xmlns:a16="http://schemas.microsoft.com/office/drawing/2014/main" id="{F421031D-A34E-4651-9D99-5F01CA75CE4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6430963"/>
            <a:ext cx="731837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>
            <a:extLst>
              <a:ext uri="{FF2B5EF4-FFF2-40B4-BE49-F238E27FC236}">
                <a16:creationId xmlns:a16="http://schemas.microsoft.com/office/drawing/2014/main" id="{61E59764-D1CE-4761-BF74-A6337272454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686800" y="6477000"/>
            <a:ext cx="3714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2CC8020B-1A2E-48EF-BDBB-DFF7D3374620}" type="slidenum">
              <a:rPr lang="en-US" altLang="en-US" sz="1200" smtClean="0">
                <a:solidFill>
                  <a:srgbClr val="A6A6A6"/>
                </a:solidFill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 sz="1200">
              <a:solidFill>
                <a:srgbClr val="A6A6A6"/>
              </a:solidFill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0085A911-D0DE-450D-AF98-918C74472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9838" y="1535113"/>
            <a:ext cx="3854450" cy="1347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altLang="en-US" sz="3600"/>
              <a:t>Localización de Riesgos</a:t>
            </a:r>
          </a:p>
          <a:p>
            <a:pPr algn="ctr">
              <a:lnSpc>
                <a:spcPct val="10000"/>
              </a:lnSpc>
            </a:pPr>
            <a:endParaRPr lang="es-ES_tradnl" altLang="en-US" sz="3600"/>
          </a:p>
        </p:txBody>
      </p:sp>
      <p:pic>
        <p:nvPicPr>
          <p:cNvPr id="4099" name="Picture 13">
            <a:extLst>
              <a:ext uri="{FF2B5EF4-FFF2-40B4-BE49-F238E27FC236}">
                <a16:creationId xmlns:a16="http://schemas.microsoft.com/office/drawing/2014/main" id="{FC718B2E-7410-4421-819D-F3BDE00A7E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775" y="3048000"/>
            <a:ext cx="3854450" cy="364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21" descr="C:\WINDOWS\Desktop\PESO logo2c.jpg">
            <a:extLst>
              <a:ext uri="{FF2B5EF4-FFF2-40B4-BE49-F238E27FC236}">
                <a16:creationId xmlns:a16="http://schemas.microsoft.com/office/drawing/2014/main" id="{BBD4D4E8-9AB0-4619-BE7D-7AF24ABCED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5513" y="141288"/>
            <a:ext cx="1628775" cy="100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2">
            <a:extLst>
              <a:ext uri="{FF2B5EF4-FFF2-40B4-BE49-F238E27FC236}">
                <a16:creationId xmlns:a16="http://schemas.microsoft.com/office/drawing/2014/main" id="{E635DD8F-8D0B-400E-BB11-39E02A1A0C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206375"/>
            <a:ext cx="1895475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4">
            <a:extLst>
              <a:ext uri="{FF2B5EF4-FFF2-40B4-BE49-F238E27FC236}">
                <a16:creationId xmlns:a16="http://schemas.microsoft.com/office/drawing/2014/main" id="{B75067B9-C1E6-4198-AD3C-A778DF45D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50" y="1535113"/>
            <a:ext cx="3886200" cy="103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s-ES_tradnl" altLang="en-US" sz="3600"/>
              <a:t>Hazard Identification</a:t>
            </a:r>
            <a:endParaRPr lang="en-US" altLang="en-US" sz="36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3F829A-3581-46C9-A2A6-C66F3246F542}"/>
              </a:ext>
            </a:extLst>
          </p:cNvPr>
          <p:cNvSpPr/>
          <p:nvPr/>
        </p:nvSpPr>
        <p:spPr>
          <a:xfrm>
            <a:off x="0" y="6319838"/>
            <a:ext cx="1066800" cy="5381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>
            <a:extLst>
              <a:ext uri="{FF2B5EF4-FFF2-40B4-BE49-F238E27FC236}">
                <a16:creationId xmlns:a16="http://schemas.microsoft.com/office/drawing/2014/main" id="{84913DCA-3AED-4343-8C5A-9B6C5F89A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438400"/>
            <a:ext cx="22860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s-ES_tradnl" altLang="en-US" sz="1400" b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Text Box 12">
            <a:extLst>
              <a:ext uri="{FF2B5EF4-FFF2-40B4-BE49-F238E27FC236}">
                <a16:creationId xmlns:a16="http://schemas.microsoft.com/office/drawing/2014/main" id="{0C20AB75-61CF-48FE-80B2-3B6239FD6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370522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/>
              <a:t>Safety controls</a:t>
            </a:r>
            <a:endParaRPr lang="en-US" altLang="en-US" sz="3600">
              <a:latin typeface="Times New Roman" panose="02020603050405020304" pitchFamily="18" charset="0"/>
            </a:endParaRPr>
          </a:p>
        </p:txBody>
      </p:sp>
      <p:pic>
        <p:nvPicPr>
          <p:cNvPr id="14340" name="Picture 11" descr="T:\TRASCO\SCHWABE\Peso\Modules\HazardID\Break.jpg">
            <a:extLst>
              <a:ext uri="{FF2B5EF4-FFF2-40B4-BE49-F238E27FC236}">
                <a16:creationId xmlns:a16="http://schemas.microsoft.com/office/drawing/2014/main" id="{80E5607E-F280-423D-9A71-8A58E07997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2433638"/>
            <a:ext cx="350520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5">
            <a:extLst>
              <a:ext uri="{FF2B5EF4-FFF2-40B4-BE49-F238E27FC236}">
                <a16:creationId xmlns:a16="http://schemas.microsoft.com/office/drawing/2014/main" id="{6043F19F-904F-4D33-94A4-CF5916A687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275" y="960438"/>
            <a:ext cx="27432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4342" name="Object 4">
            <a:extLst>
              <a:ext uri="{FF2B5EF4-FFF2-40B4-BE49-F238E27FC236}">
                <a16:creationId xmlns:a16="http://schemas.microsoft.com/office/drawing/2014/main" id="{99E70570-59CB-4CD8-A126-FB576B6A7D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10175" y="4343400"/>
          <a:ext cx="2171700" cy="212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Clip" r:id="rId5" imgW="1217066" imgH="1192378" progId="MS_ClipArt_Gallery.2">
                  <p:embed/>
                </p:oleObj>
              </mc:Choice>
              <mc:Fallback>
                <p:oleObj name="Clip" r:id="rId5" imgW="1217066" imgH="1192378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0175" y="4343400"/>
                        <a:ext cx="2171700" cy="212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Text Box 12">
            <a:extLst>
              <a:ext uri="{FF2B5EF4-FFF2-40B4-BE49-F238E27FC236}">
                <a16:creationId xmlns:a16="http://schemas.microsoft.com/office/drawing/2014/main" id="{6497457A-6D5A-4074-B0AB-A2247DC175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9050"/>
            <a:ext cx="446722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/>
              <a:t>Los controles de seguridad</a:t>
            </a:r>
            <a:endParaRPr lang="en-US" altLang="en-US" sz="3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>
            <a:extLst>
              <a:ext uri="{FF2B5EF4-FFF2-40B4-BE49-F238E27FC236}">
                <a16:creationId xmlns:a16="http://schemas.microsoft.com/office/drawing/2014/main" id="{1FB79BAB-CBCC-42C5-A9E1-4BA74ACF3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438400"/>
            <a:ext cx="22860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s-ES_tradnl" altLang="en-US" sz="1400" b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3" name="Text Box 12">
            <a:extLst>
              <a:ext uri="{FF2B5EF4-FFF2-40B4-BE49-F238E27FC236}">
                <a16:creationId xmlns:a16="http://schemas.microsoft.com/office/drawing/2014/main" id="{B363A728-43D4-4735-A20F-33E6B1879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3722688" cy="224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What to do when you find a hazard:</a:t>
            </a:r>
          </a:p>
          <a:p>
            <a:pPr>
              <a:spcBef>
                <a:spcPct val="50000"/>
              </a:spcBef>
            </a:pPr>
            <a:endParaRPr lang="en-US" altLang="en-US" sz="28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Report it!</a:t>
            </a:r>
          </a:p>
        </p:txBody>
      </p:sp>
      <p:pic>
        <p:nvPicPr>
          <p:cNvPr id="15364" name="Picture 6">
            <a:extLst>
              <a:ext uri="{FF2B5EF4-FFF2-40B4-BE49-F238E27FC236}">
                <a16:creationId xmlns:a16="http://schemas.microsoft.com/office/drawing/2014/main" id="{7B218A37-D726-4B75-BC12-CA9D936CF7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867025"/>
            <a:ext cx="4878388" cy="303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12">
            <a:extLst>
              <a:ext uri="{FF2B5EF4-FFF2-40B4-BE49-F238E27FC236}">
                <a16:creationId xmlns:a16="http://schemas.microsoft.com/office/drawing/2014/main" id="{5D5A956E-4717-4B83-967D-68AF8A959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23838"/>
            <a:ext cx="3722688" cy="2246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Que hacer cuando encuentra un riesgo:</a:t>
            </a:r>
          </a:p>
          <a:p>
            <a:pPr>
              <a:spcBef>
                <a:spcPct val="50000"/>
              </a:spcBef>
            </a:pPr>
            <a:endParaRPr lang="en-US" altLang="en-US" sz="28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Rep</a:t>
            </a:r>
            <a:r>
              <a:rPr lang="es-ES" altLang="en-US" sz="2800">
                <a:latin typeface="Times New Roman" panose="02020603050405020304" pitchFamily="18" charset="0"/>
              </a:rPr>
              <a:t>órtelo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5">
            <a:extLst>
              <a:ext uri="{FF2B5EF4-FFF2-40B4-BE49-F238E27FC236}">
                <a16:creationId xmlns:a16="http://schemas.microsoft.com/office/drawing/2014/main" id="{F99A0D18-CF9A-4846-A65E-218F4474A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74963"/>
            <a:ext cx="441960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" altLang="en-US" sz="6600">
                <a:latin typeface="Chaparral Pro Light" panose="02060403030505090203" pitchFamily="18" charset="0"/>
                <a:cs typeface="Arial" panose="020B0604020202020204" pitchFamily="34" charset="0"/>
              </a:rPr>
              <a:t>Thank you!</a:t>
            </a:r>
          </a:p>
        </p:txBody>
      </p:sp>
      <p:sp>
        <p:nvSpPr>
          <p:cNvPr id="16387" name="TextBox 6">
            <a:extLst>
              <a:ext uri="{FF2B5EF4-FFF2-40B4-BE49-F238E27FC236}">
                <a16:creationId xmlns:a16="http://schemas.microsoft.com/office/drawing/2014/main" id="{F763688D-FDBA-4CD9-B03B-6650038D1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874963"/>
            <a:ext cx="373380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_tradnl" altLang="en-US" sz="6600">
                <a:latin typeface="Blackadder ITC" panose="04020505051007020D02" pitchFamily="82" charset="0"/>
                <a:cs typeface="Arial" panose="020B0604020202020204" pitchFamily="34" charset="0"/>
              </a:rPr>
              <a:t>¡</a:t>
            </a:r>
            <a:r>
              <a:rPr lang="es-ES_tradnl" altLang="en-US" sz="6600">
                <a:latin typeface="Chaparral Pro Light" panose="02060403030505090203" pitchFamily="18" charset="0"/>
                <a:cs typeface="Arial" panose="020B0604020202020204" pitchFamily="34" charset="0"/>
              </a:rPr>
              <a:t>Gracias</a:t>
            </a:r>
            <a:r>
              <a:rPr lang="es-ES_tradnl" altLang="en-US" sz="6600">
                <a:latin typeface="Blackadder ITC" panose="04020505051007020D02" pitchFamily="82" charset="0"/>
                <a:cs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>
            <a:extLst>
              <a:ext uri="{FF2B5EF4-FFF2-40B4-BE49-F238E27FC236}">
                <a16:creationId xmlns:a16="http://schemas.microsoft.com/office/drawing/2014/main" id="{795AA94A-F45B-4DD2-AC0C-9775DEAA8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90588"/>
            <a:ext cx="2514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Welcome!</a:t>
            </a:r>
          </a:p>
          <a:p>
            <a:endParaRPr lang="es-ES_tradnl" altLang="en-US" sz="2400"/>
          </a:p>
          <a:p>
            <a:endParaRPr lang="es-ES_tradnl" altLang="en-US" sz="2400"/>
          </a:p>
          <a:p>
            <a:endParaRPr lang="es-ES_tradnl" altLang="en-US" sz="2400"/>
          </a:p>
          <a:p>
            <a:r>
              <a:rPr lang="es-ES_tradnl" altLang="en-US" sz="2400"/>
              <a:t>The reason</a:t>
            </a:r>
            <a:endParaRPr lang="en-US" altLang="en-US" sz="2400"/>
          </a:p>
          <a:p>
            <a:endParaRPr lang="es-ES_tradnl" altLang="en-US" sz="2400"/>
          </a:p>
          <a:p>
            <a:endParaRPr lang="es-ES_tradnl" altLang="en-US" sz="2400"/>
          </a:p>
          <a:p>
            <a:endParaRPr lang="es-ES_tradnl" altLang="en-US" sz="2400"/>
          </a:p>
          <a:p>
            <a:r>
              <a:rPr lang="es-ES_tradnl" altLang="en-US" sz="2400"/>
              <a:t>The goal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AE79FBB8-BA06-442D-AD38-337B219DF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5213" y="890588"/>
            <a:ext cx="2514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/>
              <a:t>¡Bienvenidos!</a:t>
            </a:r>
            <a:endParaRPr lang="es-ES_tradnl" altLang="en-US" sz="2400"/>
          </a:p>
          <a:p>
            <a:endParaRPr lang="es-ES_tradnl" altLang="en-US" sz="2400"/>
          </a:p>
          <a:p>
            <a:endParaRPr lang="es-ES_tradnl" altLang="en-US" sz="2400"/>
          </a:p>
          <a:p>
            <a:endParaRPr lang="es-ES_tradnl" altLang="en-US" sz="2400"/>
          </a:p>
          <a:p>
            <a:r>
              <a:rPr lang="es-ES_tradnl" altLang="en-US" sz="2400"/>
              <a:t>La razón</a:t>
            </a:r>
            <a:endParaRPr lang="en-US" altLang="en-US" sz="2400"/>
          </a:p>
          <a:p>
            <a:endParaRPr lang="es-ES_tradnl" altLang="en-US" sz="2400"/>
          </a:p>
          <a:p>
            <a:endParaRPr lang="es-ES_tradnl" altLang="en-US" sz="2400"/>
          </a:p>
          <a:p>
            <a:endParaRPr lang="es-ES_tradnl" altLang="en-US" sz="2400"/>
          </a:p>
          <a:p>
            <a:r>
              <a:rPr lang="es-ES_tradnl" altLang="en-US" sz="2400"/>
              <a:t>La meta</a:t>
            </a:r>
          </a:p>
        </p:txBody>
      </p:sp>
      <p:grpSp>
        <p:nvGrpSpPr>
          <p:cNvPr id="6148" name="Group 225">
            <a:extLst>
              <a:ext uri="{FF2B5EF4-FFF2-40B4-BE49-F238E27FC236}">
                <a16:creationId xmlns:a16="http://schemas.microsoft.com/office/drawing/2014/main" id="{4856A641-AD0A-47F3-A03C-9C1358700F27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4214813" cy="2287588"/>
            <a:chOff x="225" y="2035"/>
            <a:chExt cx="3940" cy="2382"/>
          </a:xfrm>
        </p:grpSpPr>
        <p:sp>
          <p:nvSpPr>
            <p:cNvPr id="6149" name="AutoShape 226">
              <a:extLst>
                <a:ext uri="{FF2B5EF4-FFF2-40B4-BE49-F238E27FC236}">
                  <a16:creationId xmlns:a16="http://schemas.microsoft.com/office/drawing/2014/main" id="{B98550DF-18D1-41CF-A28A-92F74DBC4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" y="3774"/>
              <a:ext cx="3696" cy="643"/>
            </a:xfrm>
            <a:prstGeom prst="cube">
              <a:avLst>
                <a:gd name="adj" fmla="val 87083"/>
              </a:avLst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1400">
                <a:latin typeface="Times New Roman" panose="02020603050405020304" pitchFamily="18" charset="0"/>
              </a:endParaRPr>
            </a:p>
          </p:txBody>
        </p:sp>
        <p:grpSp>
          <p:nvGrpSpPr>
            <p:cNvPr id="6150" name="Group 227">
              <a:extLst>
                <a:ext uri="{FF2B5EF4-FFF2-40B4-BE49-F238E27FC236}">
                  <a16:creationId xmlns:a16="http://schemas.microsoft.com/office/drawing/2014/main" id="{60147932-23A2-4BA1-B62D-159AEB6EEA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52" y="2035"/>
              <a:ext cx="1060" cy="1960"/>
              <a:chOff x="2670" y="2008"/>
              <a:chExt cx="1060" cy="1960"/>
            </a:xfrm>
          </p:grpSpPr>
          <p:grpSp>
            <p:nvGrpSpPr>
              <p:cNvPr id="6154" name="Group 228">
                <a:extLst>
                  <a:ext uri="{FF2B5EF4-FFF2-40B4-BE49-F238E27FC236}">
                    <a16:creationId xmlns:a16="http://schemas.microsoft.com/office/drawing/2014/main" id="{0ADDABAA-81E3-478B-AF87-CD84A946F6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70" y="2008"/>
                <a:ext cx="947" cy="848"/>
                <a:chOff x="2834" y="2337"/>
                <a:chExt cx="947" cy="848"/>
              </a:xfrm>
            </p:grpSpPr>
            <p:sp>
              <p:nvSpPr>
                <p:cNvPr id="6156" name="Freeform 229">
                  <a:extLst>
                    <a:ext uri="{FF2B5EF4-FFF2-40B4-BE49-F238E27FC236}">
                      <a16:creationId xmlns:a16="http://schemas.microsoft.com/office/drawing/2014/main" id="{5DE0D367-4217-42FC-8FDF-86DCE1EB09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61" y="2372"/>
                  <a:ext cx="30" cy="15"/>
                </a:xfrm>
                <a:custGeom>
                  <a:avLst/>
                  <a:gdLst>
                    <a:gd name="T0" fmla="*/ 30 w 30"/>
                    <a:gd name="T1" fmla="*/ 15 h 15"/>
                    <a:gd name="T2" fmla="*/ 29 w 30"/>
                    <a:gd name="T3" fmla="*/ 8 h 15"/>
                    <a:gd name="T4" fmla="*/ 25 w 30"/>
                    <a:gd name="T5" fmla="*/ 4 h 15"/>
                    <a:gd name="T6" fmla="*/ 21 w 30"/>
                    <a:gd name="T7" fmla="*/ 1 h 15"/>
                    <a:gd name="T8" fmla="*/ 15 w 30"/>
                    <a:gd name="T9" fmla="*/ 0 h 15"/>
                    <a:gd name="T10" fmla="*/ 9 w 30"/>
                    <a:gd name="T11" fmla="*/ 1 h 15"/>
                    <a:gd name="T12" fmla="*/ 5 w 30"/>
                    <a:gd name="T13" fmla="*/ 4 h 15"/>
                    <a:gd name="T14" fmla="*/ 1 w 30"/>
                    <a:gd name="T15" fmla="*/ 8 h 15"/>
                    <a:gd name="T16" fmla="*/ 0 w 30"/>
                    <a:gd name="T17" fmla="*/ 15 h 15"/>
                    <a:gd name="T18" fmla="*/ 30 w 30"/>
                    <a:gd name="T19" fmla="*/ 15 h 1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0" h="15">
                      <a:moveTo>
                        <a:pt x="30" y="15"/>
                      </a:moveTo>
                      <a:lnTo>
                        <a:pt x="29" y="8"/>
                      </a:lnTo>
                      <a:lnTo>
                        <a:pt x="25" y="4"/>
                      </a:lnTo>
                      <a:lnTo>
                        <a:pt x="21" y="1"/>
                      </a:lnTo>
                      <a:lnTo>
                        <a:pt x="15" y="0"/>
                      </a:lnTo>
                      <a:lnTo>
                        <a:pt x="9" y="1"/>
                      </a:lnTo>
                      <a:lnTo>
                        <a:pt x="5" y="4"/>
                      </a:lnTo>
                      <a:lnTo>
                        <a:pt x="1" y="8"/>
                      </a:lnTo>
                      <a:lnTo>
                        <a:pt x="0" y="15"/>
                      </a:lnTo>
                      <a:lnTo>
                        <a:pt x="3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57" name="Freeform 230">
                  <a:extLst>
                    <a:ext uri="{FF2B5EF4-FFF2-40B4-BE49-F238E27FC236}">
                      <a16:creationId xmlns:a16="http://schemas.microsoft.com/office/drawing/2014/main" id="{D3F065CA-F52C-4E94-9C57-FA880583D9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61" y="2789"/>
                  <a:ext cx="30" cy="16"/>
                </a:xfrm>
                <a:custGeom>
                  <a:avLst/>
                  <a:gdLst>
                    <a:gd name="T0" fmla="*/ 0 w 30"/>
                    <a:gd name="T1" fmla="*/ 0 h 16"/>
                    <a:gd name="T2" fmla="*/ 1 w 30"/>
                    <a:gd name="T3" fmla="*/ 8 h 16"/>
                    <a:gd name="T4" fmla="*/ 5 w 30"/>
                    <a:gd name="T5" fmla="*/ 12 h 16"/>
                    <a:gd name="T6" fmla="*/ 9 w 30"/>
                    <a:gd name="T7" fmla="*/ 15 h 16"/>
                    <a:gd name="T8" fmla="*/ 15 w 30"/>
                    <a:gd name="T9" fmla="*/ 16 h 16"/>
                    <a:gd name="T10" fmla="*/ 21 w 30"/>
                    <a:gd name="T11" fmla="*/ 15 h 16"/>
                    <a:gd name="T12" fmla="*/ 25 w 30"/>
                    <a:gd name="T13" fmla="*/ 12 h 16"/>
                    <a:gd name="T14" fmla="*/ 29 w 30"/>
                    <a:gd name="T15" fmla="*/ 8 h 16"/>
                    <a:gd name="T16" fmla="*/ 30 w 30"/>
                    <a:gd name="T17" fmla="*/ 0 h 16"/>
                    <a:gd name="T18" fmla="*/ 0 w 30"/>
                    <a:gd name="T19" fmla="*/ 0 h 1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0" h="16">
                      <a:moveTo>
                        <a:pt x="0" y="0"/>
                      </a:moveTo>
                      <a:lnTo>
                        <a:pt x="1" y="8"/>
                      </a:lnTo>
                      <a:lnTo>
                        <a:pt x="5" y="12"/>
                      </a:lnTo>
                      <a:lnTo>
                        <a:pt x="9" y="15"/>
                      </a:lnTo>
                      <a:lnTo>
                        <a:pt x="15" y="16"/>
                      </a:lnTo>
                      <a:lnTo>
                        <a:pt x="21" y="15"/>
                      </a:lnTo>
                      <a:lnTo>
                        <a:pt x="25" y="12"/>
                      </a:lnTo>
                      <a:lnTo>
                        <a:pt x="29" y="8"/>
                      </a:lnTo>
                      <a:lnTo>
                        <a:pt x="3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58" name="Freeform 231">
                  <a:extLst>
                    <a:ext uri="{FF2B5EF4-FFF2-40B4-BE49-F238E27FC236}">
                      <a16:creationId xmlns:a16="http://schemas.microsoft.com/office/drawing/2014/main" id="{305B1522-3D84-42C1-8FC3-69F3E2322C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88" y="2337"/>
                  <a:ext cx="30" cy="15"/>
                </a:xfrm>
                <a:custGeom>
                  <a:avLst/>
                  <a:gdLst>
                    <a:gd name="T0" fmla="*/ 30 w 30"/>
                    <a:gd name="T1" fmla="*/ 15 h 15"/>
                    <a:gd name="T2" fmla="*/ 29 w 30"/>
                    <a:gd name="T3" fmla="*/ 8 h 15"/>
                    <a:gd name="T4" fmla="*/ 25 w 30"/>
                    <a:gd name="T5" fmla="*/ 4 h 15"/>
                    <a:gd name="T6" fmla="*/ 21 w 30"/>
                    <a:gd name="T7" fmla="*/ 1 h 15"/>
                    <a:gd name="T8" fmla="*/ 15 w 30"/>
                    <a:gd name="T9" fmla="*/ 0 h 15"/>
                    <a:gd name="T10" fmla="*/ 9 w 30"/>
                    <a:gd name="T11" fmla="*/ 1 h 15"/>
                    <a:gd name="T12" fmla="*/ 5 w 30"/>
                    <a:gd name="T13" fmla="*/ 4 h 15"/>
                    <a:gd name="T14" fmla="*/ 1 w 30"/>
                    <a:gd name="T15" fmla="*/ 8 h 15"/>
                    <a:gd name="T16" fmla="*/ 0 w 30"/>
                    <a:gd name="T17" fmla="*/ 15 h 15"/>
                    <a:gd name="T18" fmla="*/ 30 w 30"/>
                    <a:gd name="T19" fmla="*/ 15 h 1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0" h="15">
                      <a:moveTo>
                        <a:pt x="30" y="15"/>
                      </a:moveTo>
                      <a:lnTo>
                        <a:pt x="29" y="8"/>
                      </a:lnTo>
                      <a:lnTo>
                        <a:pt x="25" y="4"/>
                      </a:lnTo>
                      <a:lnTo>
                        <a:pt x="21" y="1"/>
                      </a:lnTo>
                      <a:lnTo>
                        <a:pt x="15" y="0"/>
                      </a:lnTo>
                      <a:lnTo>
                        <a:pt x="9" y="1"/>
                      </a:lnTo>
                      <a:lnTo>
                        <a:pt x="5" y="4"/>
                      </a:lnTo>
                      <a:lnTo>
                        <a:pt x="1" y="8"/>
                      </a:lnTo>
                      <a:lnTo>
                        <a:pt x="0" y="15"/>
                      </a:lnTo>
                      <a:lnTo>
                        <a:pt x="3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59" name="Freeform 232">
                  <a:extLst>
                    <a:ext uri="{FF2B5EF4-FFF2-40B4-BE49-F238E27FC236}">
                      <a16:creationId xmlns:a16="http://schemas.microsoft.com/office/drawing/2014/main" id="{F006BD06-63FC-4E30-A047-DCAB2C3BD6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88" y="2720"/>
                  <a:ext cx="30" cy="15"/>
                </a:xfrm>
                <a:custGeom>
                  <a:avLst/>
                  <a:gdLst>
                    <a:gd name="T0" fmla="*/ 0 w 30"/>
                    <a:gd name="T1" fmla="*/ 0 h 15"/>
                    <a:gd name="T2" fmla="*/ 1 w 30"/>
                    <a:gd name="T3" fmla="*/ 7 h 15"/>
                    <a:gd name="T4" fmla="*/ 5 w 30"/>
                    <a:gd name="T5" fmla="*/ 11 h 15"/>
                    <a:gd name="T6" fmla="*/ 9 w 30"/>
                    <a:gd name="T7" fmla="*/ 14 h 15"/>
                    <a:gd name="T8" fmla="*/ 15 w 30"/>
                    <a:gd name="T9" fmla="*/ 15 h 15"/>
                    <a:gd name="T10" fmla="*/ 21 w 30"/>
                    <a:gd name="T11" fmla="*/ 14 h 15"/>
                    <a:gd name="T12" fmla="*/ 25 w 30"/>
                    <a:gd name="T13" fmla="*/ 11 h 15"/>
                    <a:gd name="T14" fmla="*/ 29 w 30"/>
                    <a:gd name="T15" fmla="*/ 7 h 15"/>
                    <a:gd name="T16" fmla="*/ 30 w 30"/>
                    <a:gd name="T17" fmla="*/ 0 h 15"/>
                    <a:gd name="T18" fmla="*/ 0 w 30"/>
                    <a:gd name="T19" fmla="*/ 0 h 1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0" h="15">
                      <a:moveTo>
                        <a:pt x="0" y="0"/>
                      </a:moveTo>
                      <a:lnTo>
                        <a:pt x="1" y="7"/>
                      </a:lnTo>
                      <a:lnTo>
                        <a:pt x="5" y="11"/>
                      </a:lnTo>
                      <a:lnTo>
                        <a:pt x="9" y="14"/>
                      </a:lnTo>
                      <a:lnTo>
                        <a:pt x="15" y="15"/>
                      </a:lnTo>
                      <a:lnTo>
                        <a:pt x="21" y="14"/>
                      </a:lnTo>
                      <a:lnTo>
                        <a:pt x="25" y="11"/>
                      </a:lnTo>
                      <a:lnTo>
                        <a:pt x="29" y="7"/>
                      </a:lnTo>
                      <a:lnTo>
                        <a:pt x="3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0" name="Freeform 233">
                  <a:extLst>
                    <a:ext uri="{FF2B5EF4-FFF2-40B4-BE49-F238E27FC236}">
                      <a16:creationId xmlns:a16="http://schemas.microsoft.com/office/drawing/2014/main" id="{072E547A-3349-4729-924A-D8F73AF507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33" y="2442"/>
                  <a:ext cx="30" cy="15"/>
                </a:xfrm>
                <a:custGeom>
                  <a:avLst/>
                  <a:gdLst>
                    <a:gd name="T0" fmla="*/ 30 w 30"/>
                    <a:gd name="T1" fmla="*/ 15 h 15"/>
                    <a:gd name="T2" fmla="*/ 29 w 30"/>
                    <a:gd name="T3" fmla="*/ 8 h 15"/>
                    <a:gd name="T4" fmla="*/ 25 w 30"/>
                    <a:gd name="T5" fmla="*/ 4 h 15"/>
                    <a:gd name="T6" fmla="*/ 21 w 30"/>
                    <a:gd name="T7" fmla="*/ 1 h 15"/>
                    <a:gd name="T8" fmla="*/ 15 w 30"/>
                    <a:gd name="T9" fmla="*/ 0 h 15"/>
                    <a:gd name="T10" fmla="*/ 9 w 30"/>
                    <a:gd name="T11" fmla="*/ 1 h 15"/>
                    <a:gd name="T12" fmla="*/ 5 w 30"/>
                    <a:gd name="T13" fmla="*/ 4 h 15"/>
                    <a:gd name="T14" fmla="*/ 1 w 30"/>
                    <a:gd name="T15" fmla="*/ 8 h 15"/>
                    <a:gd name="T16" fmla="*/ 0 w 30"/>
                    <a:gd name="T17" fmla="*/ 15 h 15"/>
                    <a:gd name="T18" fmla="*/ 30 w 30"/>
                    <a:gd name="T19" fmla="*/ 15 h 1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0" h="15">
                      <a:moveTo>
                        <a:pt x="30" y="15"/>
                      </a:moveTo>
                      <a:lnTo>
                        <a:pt x="29" y="8"/>
                      </a:lnTo>
                      <a:lnTo>
                        <a:pt x="25" y="4"/>
                      </a:lnTo>
                      <a:lnTo>
                        <a:pt x="21" y="1"/>
                      </a:lnTo>
                      <a:lnTo>
                        <a:pt x="15" y="0"/>
                      </a:lnTo>
                      <a:lnTo>
                        <a:pt x="9" y="1"/>
                      </a:lnTo>
                      <a:lnTo>
                        <a:pt x="5" y="4"/>
                      </a:lnTo>
                      <a:lnTo>
                        <a:pt x="1" y="8"/>
                      </a:lnTo>
                      <a:lnTo>
                        <a:pt x="0" y="15"/>
                      </a:lnTo>
                      <a:lnTo>
                        <a:pt x="3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1" name="Freeform 234">
                  <a:extLst>
                    <a:ext uri="{FF2B5EF4-FFF2-40B4-BE49-F238E27FC236}">
                      <a16:creationId xmlns:a16="http://schemas.microsoft.com/office/drawing/2014/main" id="{170E0CC9-5E9F-4D3A-B681-186AC4C0C7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33" y="2894"/>
                  <a:ext cx="30" cy="15"/>
                </a:xfrm>
                <a:custGeom>
                  <a:avLst/>
                  <a:gdLst>
                    <a:gd name="T0" fmla="*/ 0 w 30"/>
                    <a:gd name="T1" fmla="*/ 0 h 15"/>
                    <a:gd name="T2" fmla="*/ 1 w 30"/>
                    <a:gd name="T3" fmla="*/ 7 h 15"/>
                    <a:gd name="T4" fmla="*/ 5 w 30"/>
                    <a:gd name="T5" fmla="*/ 11 h 15"/>
                    <a:gd name="T6" fmla="*/ 9 w 30"/>
                    <a:gd name="T7" fmla="*/ 14 h 15"/>
                    <a:gd name="T8" fmla="*/ 15 w 30"/>
                    <a:gd name="T9" fmla="*/ 15 h 15"/>
                    <a:gd name="T10" fmla="*/ 21 w 30"/>
                    <a:gd name="T11" fmla="*/ 14 h 15"/>
                    <a:gd name="T12" fmla="*/ 25 w 30"/>
                    <a:gd name="T13" fmla="*/ 11 h 15"/>
                    <a:gd name="T14" fmla="*/ 29 w 30"/>
                    <a:gd name="T15" fmla="*/ 7 h 15"/>
                    <a:gd name="T16" fmla="*/ 30 w 30"/>
                    <a:gd name="T17" fmla="*/ 0 h 15"/>
                    <a:gd name="T18" fmla="*/ 0 w 30"/>
                    <a:gd name="T19" fmla="*/ 0 h 1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0" h="15">
                      <a:moveTo>
                        <a:pt x="0" y="0"/>
                      </a:moveTo>
                      <a:lnTo>
                        <a:pt x="1" y="7"/>
                      </a:lnTo>
                      <a:lnTo>
                        <a:pt x="5" y="11"/>
                      </a:lnTo>
                      <a:lnTo>
                        <a:pt x="9" y="14"/>
                      </a:lnTo>
                      <a:lnTo>
                        <a:pt x="15" y="15"/>
                      </a:lnTo>
                      <a:lnTo>
                        <a:pt x="21" y="14"/>
                      </a:lnTo>
                      <a:lnTo>
                        <a:pt x="25" y="11"/>
                      </a:lnTo>
                      <a:lnTo>
                        <a:pt x="29" y="7"/>
                      </a:lnTo>
                      <a:lnTo>
                        <a:pt x="3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2" name="Freeform 235">
                  <a:extLst>
                    <a:ext uri="{FF2B5EF4-FFF2-40B4-BE49-F238E27FC236}">
                      <a16:creationId xmlns:a16="http://schemas.microsoft.com/office/drawing/2014/main" id="{D32EDA53-85B3-47B7-88D3-E8A2179381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98" y="2582"/>
                  <a:ext cx="30" cy="15"/>
                </a:xfrm>
                <a:custGeom>
                  <a:avLst/>
                  <a:gdLst>
                    <a:gd name="T0" fmla="*/ 30 w 30"/>
                    <a:gd name="T1" fmla="*/ 15 h 15"/>
                    <a:gd name="T2" fmla="*/ 29 w 30"/>
                    <a:gd name="T3" fmla="*/ 8 h 15"/>
                    <a:gd name="T4" fmla="*/ 25 w 30"/>
                    <a:gd name="T5" fmla="*/ 4 h 15"/>
                    <a:gd name="T6" fmla="*/ 21 w 30"/>
                    <a:gd name="T7" fmla="*/ 1 h 15"/>
                    <a:gd name="T8" fmla="*/ 15 w 30"/>
                    <a:gd name="T9" fmla="*/ 0 h 15"/>
                    <a:gd name="T10" fmla="*/ 9 w 30"/>
                    <a:gd name="T11" fmla="*/ 1 h 15"/>
                    <a:gd name="T12" fmla="*/ 5 w 30"/>
                    <a:gd name="T13" fmla="*/ 4 h 15"/>
                    <a:gd name="T14" fmla="*/ 1 w 30"/>
                    <a:gd name="T15" fmla="*/ 8 h 15"/>
                    <a:gd name="T16" fmla="*/ 0 w 30"/>
                    <a:gd name="T17" fmla="*/ 15 h 15"/>
                    <a:gd name="T18" fmla="*/ 30 w 30"/>
                    <a:gd name="T19" fmla="*/ 15 h 1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0" h="15">
                      <a:moveTo>
                        <a:pt x="30" y="15"/>
                      </a:moveTo>
                      <a:lnTo>
                        <a:pt x="29" y="8"/>
                      </a:lnTo>
                      <a:lnTo>
                        <a:pt x="25" y="4"/>
                      </a:lnTo>
                      <a:lnTo>
                        <a:pt x="21" y="1"/>
                      </a:lnTo>
                      <a:lnTo>
                        <a:pt x="15" y="0"/>
                      </a:lnTo>
                      <a:lnTo>
                        <a:pt x="9" y="1"/>
                      </a:lnTo>
                      <a:lnTo>
                        <a:pt x="5" y="4"/>
                      </a:lnTo>
                      <a:lnTo>
                        <a:pt x="1" y="8"/>
                      </a:lnTo>
                      <a:lnTo>
                        <a:pt x="0" y="15"/>
                      </a:lnTo>
                      <a:lnTo>
                        <a:pt x="30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3" name="Freeform 236">
                  <a:extLst>
                    <a:ext uri="{FF2B5EF4-FFF2-40B4-BE49-F238E27FC236}">
                      <a16:creationId xmlns:a16="http://schemas.microsoft.com/office/drawing/2014/main" id="{00230815-6E64-45C8-8BC2-B2E58ECF0E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98" y="2964"/>
                  <a:ext cx="30" cy="15"/>
                </a:xfrm>
                <a:custGeom>
                  <a:avLst/>
                  <a:gdLst>
                    <a:gd name="T0" fmla="*/ 0 w 30"/>
                    <a:gd name="T1" fmla="*/ 0 h 15"/>
                    <a:gd name="T2" fmla="*/ 1 w 30"/>
                    <a:gd name="T3" fmla="*/ 7 h 15"/>
                    <a:gd name="T4" fmla="*/ 5 w 30"/>
                    <a:gd name="T5" fmla="*/ 11 h 15"/>
                    <a:gd name="T6" fmla="*/ 9 w 30"/>
                    <a:gd name="T7" fmla="*/ 14 h 15"/>
                    <a:gd name="T8" fmla="*/ 15 w 30"/>
                    <a:gd name="T9" fmla="*/ 15 h 15"/>
                    <a:gd name="T10" fmla="*/ 21 w 30"/>
                    <a:gd name="T11" fmla="*/ 14 h 15"/>
                    <a:gd name="T12" fmla="*/ 25 w 30"/>
                    <a:gd name="T13" fmla="*/ 11 h 15"/>
                    <a:gd name="T14" fmla="*/ 29 w 30"/>
                    <a:gd name="T15" fmla="*/ 7 h 15"/>
                    <a:gd name="T16" fmla="*/ 30 w 30"/>
                    <a:gd name="T17" fmla="*/ 0 h 15"/>
                    <a:gd name="T18" fmla="*/ 0 w 30"/>
                    <a:gd name="T19" fmla="*/ 0 h 1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0" h="15">
                      <a:moveTo>
                        <a:pt x="0" y="0"/>
                      </a:moveTo>
                      <a:lnTo>
                        <a:pt x="1" y="7"/>
                      </a:lnTo>
                      <a:lnTo>
                        <a:pt x="5" y="11"/>
                      </a:lnTo>
                      <a:lnTo>
                        <a:pt x="9" y="14"/>
                      </a:lnTo>
                      <a:lnTo>
                        <a:pt x="15" y="15"/>
                      </a:lnTo>
                      <a:lnTo>
                        <a:pt x="21" y="14"/>
                      </a:lnTo>
                      <a:lnTo>
                        <a:pt x="25" y="11"/>
                      </a:lnTo>
                      <a:lnTo>
                        <a:pt x="29" y="7"/>
                      </a:lnTo>
                      <a:lnTo>
                        <a:pt x="3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4" name="Freeform 237">
                  <a:extLst>
                    <a:ext uri="{FF2B5EF4-FFF2-40B4-BE49-F238E27FC236}">
                      <a16:creationId xmlns:a16="http://schemas.microsoft.com/office/drawing/2014/main" id="{AAA65955-CB0D-4964-B419-0F2313408A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41" y="2804"/>
                  <a:ext cx="402" cy="230"/>
                </a:xfrm>
                <a:custGeom>
                  <a:avLst/>
                  <a:gdLst>
                    <a:gd name="T0" fmla="*/ 69 w 402"/>
                    <a:gd name="T1" fmla="*/ 230 h 230"/>
                    <a:gd name="T2" fmla="*/ 402 w 402"/>
                    <a:gd name="T3" fmla="*/ 112 h 230"/>
                    <a:gd name="T4" fmla="*/ 402 w 402"/>
                    <a:gd name="T5" fmla="*/ 21 h 230"/>
                    <a:gd name="T6" fmla="*/ 335 w 402"/>
                    <a:gd name="T7" fmla="*/ 0 h 230"/>
                    <a:gd name="T8" fmla="*/ 0 w 402"/>
                    <a:gd name="T9" fmla="*/ 90 h 230"/>
                    <a:gd name="T10" fmla="*/ 0 w 402"/>
                    <a:gd name="T11" fmla="*/ 195 h 230"/>
                    <a:gd name="T12" fmla="*/ 69 w 402"/>
                    <a:gd name="T13" fmla="*/ 230 h 23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02" h="230">
                      <a:moveTo>
                        <a:pt x="69" y="230"/>
                      </a:moveTo>
                      <a:lnTo>
                        <a:pt x="402" y="112"/>
                      </a:lnTo>
                      <a:lnTo>
                        <a:pt x="402" y="21"/>
                      </a:lnTo>
                      <a:lnTo>
                        <a:pt x="335" y="0"/>
                      </a:lnTo>
                      <a:lnTo>
                        <a:pt x="0" y="90"/>
                      </a:lnTo>
                      <a:lnTo>
                        <a:pt x="0" y="195"/>
                      </a:lnTo>
                      <a:lnTo>
                        <a:pt x="69" y="23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5" name="Freeform 238">
                  <a:extLst>
                    <a:ext uri="{FF2B5EF4-FFF2-40B4-BE49-F238E27FC236}">
                      <a16:creationId xmlns:a16="http://schemas.microsoft.com/office/drawing/2014/main" id="{1055BB13-73FB-4FFD-ACDC-C16E2A1C56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8" y="2910"/>
                  <a:ext cx="342" cy="130"/>
                </a:xfrm>
                <a:custGeom>
                  <a:avLst/>
                  <a:gdLst>
                    <a:gd name="T0" fmla="*/ 328 w 342"/>
                    <a:gd name="T1" fmla="*/ 6 h 130"/>
                    <a:gd name="T2" fmla="*/ 333 w 342"/>
                    <a:gd name="T3" fmla="*/ 0 h 130"/>
                    <a:gd name="T4" fmla="*/ 0 w 342"/>
                    <a:gd name="T5" fmla="*/ 118 h 130"/>
                    <a:gd name="T6" fmla="*/ 4 w 342"/>
                    <a:gd name="T7" fmla="*/ 130 h 130"/>
                    <a:gd name="T8" fmla="*/ 337 w 342"/>
                    <a:gd name="T9" fmla="*/ 13 h 130"/>
                    <a:gd name="T10" fmla="*/ 342 w 342"/>
                    <a:gd name="T11" fmla="*/ 6 h 130"/>
                    <a:gd name="T12" fmla="*/ 337 w 342"/>
                    <a:gd name="T13" fmla="*/ 13 h 130"/>
                    <a:gd name="T14" fmla="*/ 341 w 342"/>
                    <a:gd name="T15" fmla="*/ 10 h 130"/>
                    <a:gd name="T16" fmla="*/ 341 w 342"/>
                    <a:gd name="T17" fmla="*/ 4 h 130"/>
                    <a:gd name="T18" fmla="*/ 338 w 342"/>
                    <a:gd name="T19" fmla="*/ 1 h 130"/>
                    <a:gd name="T20" fmla="*/ 333 w 342"/>
                    <a:gd name="T21" fmla="*/ 0 h 130"/>
                    <a:gd name="T22" fmla="*/ 328 w 342"/>
                    <a:gd name="T23" fmla="*/ 6 h 13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342" h="130">
                      <a:moveTo>
                        <a:pt x="328" y="6"/>
                      </a:moveTo>
                      <a:lnTo>
                        <a:pt x="333" y="0"/>
                      </a:lnTo>
                      <a:lnTo>
                        <a:pt x="0" y="118"/>
                      </a:lnTo>
                      <a:lnTo>
                        <a:pt x="4" y="130"/>
                      </a:lnTo>
                      <a:lnTo>
                        <a:pt x="337" y="13"/>
                      </a:lnTo>
                      <a:lnTo>
                        <a:pt x="342" y="6"/>
                      </a:lnTo>
                      <a:lnTo>
                        <a:pt x="337" y="13"/>
                      </a:lnTo>
                      <a:lnTo>
                        <a:pt x="341" y="10"/>
                      </a:lnTo>
                      <a:lnTo>
                        <a:pt x="341" y="4"/>
                      </a:lnTo>
                      <a:lnTo>
                        <a:pt x="338" y="1"/>
                      </a:lnTo>
                      <a:lnTo>
                        <a:pt x="333" y="0"/>
                      </a:lnTo>
                      <a:lnTo>
                        <a:pt x="328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6" name="Freeform 239">
                  <a:extLst>
                    <a:ext uri="{FF2B5EF4-FFF2-40B4-BE49-F238E27FC236}">
                      <a16:creationId xmlns:a16="http://schemas.microsoft.com/office/drawing/2014/main" id="{55FCA66E-134E-44F2-8B67-54026E9242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36" y="2818"/>
                  <a:ext cx="14" cy="98"/>
                </a:xfrm>
                <a:custGeom>
                  <a:avLst/>
                  <a:gdLst>
                    <a:gd name="T0" fmla="*/ 5 w 14"/>
                    <a:gd name="T1" fmla="*/ 13 h 98"/>
                    <a:gd name="T2" fmla="*/ 0 w 14"/>
                    <a:gd name="T3" fmla="*/ 7 h 98"/>
                    <a:gd name="T4" fmla="*/ 0 w 14"/>
                    <a:gd name="T5" fmla="*/ 98 h 98"/>
                    <a:gd name="T6" fmla="*/ 14 w 14"/>
                    <a:gd name="T7" fmla="*/ 98 h 98"/>
                    <a:gd name="T8" fmla="*/ 14 w 14"/>
                    <a:gd name="T9" fmla="*/ 7 h 98"/>
                    <a:gd name="T10" fmla="*/ 9 w 14"/>
                    <a:gd name="T11" fmla="*/ 1 h 98"/>
                    <a:gd name="T12" fmla="*/ 14 w 14"/>
                    <a:gd name="T13" fmla="*/ 7 h 98"/>
                    <a:gd name="T14" fmla="*/ 12 w 14"/>
                    <a:gd name="T15" fmla="*/ 2 h 98"/>
                    <a:gd name="T16" fmla="*/ 7 w 14"/>
                    <a:gd name="T17" fmla="*/ 0 h 98"/>
                    <a:gd name="T18" fmla="*/ 2 w 14"/>
                    <a:gd name="T19" fmla="*/ 2 h 98"/>
                    <a:gd name="T20" fmla="*/ 0 w 14"/>
                    <a:gd name="T21" fmla="*/ 7 h 98"/>
                    <a:gd name="T22" fmla="*/ 5 w 14"/>
                    <a:gd name="T23" fmla="*/ 13 h 9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4" h="98">
                      <a:moveTo>
                        <a:pt x="5" y="13"/>
                      </a:moveTo>
                      <a:lnTo>
                        <a:pt x="0" y="7"/>
                      </a:lnTo>
                      <a:lnTo>
                        <a:pt x="0" y="98"/>
                      </a:lnTo>
                      <a:lnTo>
                        <a:pt x="14" y="98"/>
                      </a:lnTo>
                      <a:lnTo>
                        <a:pt x="14" y="7"/>
                      </a:lnTo>
                      <a:lnTo>
                        <a:pt x="9" y="1"/>
                      </a:lnTo>
                      <a:lnTo>
                        <a:pt x="14" y="7"/>
                      </a:lnTo>
                      <a:lnTo>
                        <a:pt x="12" y="2"/>
                      </a:lnTo>
                      <a:lnTo>
                        <a:pt x="7" y="0"/>
                      </a:lnTo>
                      <a:lnTo>
                        <a:pt x="2" y="2"/>
                      </a:lnTo>
                      <a:lnTo>
                        <a:pt x="0" y="7"/>
                      </a:lnTo>
                      <a:lnTo>
                        <a:pt x="5" y="1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7" name="Freeform 240">
                  <a:extLst>
                    <a:ext uri="{FF2B5EF4-FFF2-40B4-BE49-F238E27FC236}">
                      <a16:creationId xmlns:a16="http://schemas.microsoft.com/office/drawing/2014/main" id="{6B30433C-41C6-4C05-A545-D9A9D37A31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70" y="2798"/>
                  <a:ext cx="75" cy="33"/>
                </a:xfrm>
                <a:custGeom>
                  <a:avLst/>
                  <a:gdLst>
                    <a:gd name="T0" fmla="*/ 7 w 75"/>
                    <a:gd name="T1" fmla="*/ 12 h 33"/>
                    <a:gd name="T2" fmla="*/ 4 w 75"/>
                    <a:gd name="T3" fmla="*/ 12 h 33"/>
                    <a:gd name="T4" fmla="*/ 71 w 75"/>
                    <a:gd name="T5" fmla="*/ 33 h 33"/>
                    <a:gd name="T6" fmla="*/ 75 w 75"/>
                    <a:gd name="T7" fmla="*/ 21 h 33"/>
                    <a:gd name="T8" fmla="*/ 8 w 75"/>
                    <a:gd name="T9" fmla="*/ 0 h 33"/>
                    <a:gd name="T10" fmla="*/ 5 w 75"/>
                    <a:gd name="T11" fmla="*/ 0 h 33"/>
                    <a:gd name="T12" fmla="*/ 8 w 75"/>
                    <a:gd name="T13" fmla="*/ 0 h 33"/>
                    <a:gd name="T14" fmla="*/ 3 w 75"/>
                    <a:gd name="T15" fmla="*/ 1 h 33"/>
                    <a:gd name="T16" fmla="*/ 0 w 75"/>
                    <a:gd name="T17" fmla="*/ 4 h 33"/>
                    <a:gd name="T18" fmla="*/ 0 w 75"/>
                    <a:gd name="T19" fmla="*/ 9 h 33"/>
                    <a:gd name="T20" fmla="*/ 4 w 75"/>
                    <a:gd name="T21" fmla="*/ 12 h 33"/>
                    <a:gd name="T22" fmla="*/ 7 w 75"/>
                    <a:gd name="T23" fmla="*/ 12 h 33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75" h="33">
                      <a:moveTo>
                        <a:pt x="7" y="12"/>
                      </a:moveTo>
                      <a:lnTo>
                        <a:pt x="4" y="12"/>
                      </a:lnTo>
                      <a:lnTo>
                        <a:pt x="71" y="33"/>
                      </a:lnTo>
                      <a:lnTo>
                        <a:pt x="75" y="21"/>
                      </a:lnTo>
                      <a:lnTo>
                        <a:pt x="8" y="0"/>
                      </a:lnTo>
                      <a:lnTo>
                        <a:pt x="5" y="0"/>
                      </a:lnTo>
                      <a:lnTo>
                        <a:pt x="8" y="0"/>
                      </a:lnTo>
                      <a:lnTo>
                        <a:pt x="3" y="1"/>
                      </a:lnTo>
                      <a:lnTo>
                        <a:pt x="0" y="4"/>
                      </a:lnTo>
                      <a:lnTo>
                        <a:pt x="0" y="9"/>
                      </a:lnTo>
                      <a:lnTo>
                        <a:pt x="4" y="12"/>
                      </a:lnTo>
                      <a:lnTo>
                        <a:pt x="7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8" name="Freeform 241">
                  <a:extLst>
                    <a:ext uri="{FF2B5EF4-FFF2-40B4-BE49-F238E27FC236}">
                      <a16:creationId xmlns:a16="http://schemas.microsoft.com/office/drawing/2014/main" id="{8DED9D9E-961D-44F3-A8AC-795011EC90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3" y="2798"/>
                  <a:ext cx="344" cy="102"/>
                </a:xfrm>
                <a:custGeom>
                  <a:avLst/>
                  <a:gdLst>
                    <a:gd name="T0" fmla="*/ 15 w 344"/>
                    <a:gd name="T1" fmla="*/ 96 h 102"/>
                    <a:gd name="T2" fmla="*/ 9 w 344"/>
                    <a:gd name="T3" fmla="*/ 102 h 102"/>
                    <a:gd name="T4" fmla="*/ 344 w 344"/>
                    <a:gd name="T5" fmla="*/ 12 h 102"/>
                    <a:gd name="T6" fmla="*/ 342 w 344"/>
                    <a:gd name="T7" fmla="*/ 0 h 102"/>
                    <a:gd name="T8" fmla="*/ 6 w 344"/>
                    <a:gd name="T9" fmla="*/ 90 h 102"/>
                    <a:gd name="T10" fmla="*/ 0 w 344"/>
                    <a:gd name="T11" fmla="*/ 96 h 102"/>
                    <a:gd name="T12" fmla="*/ 6 w 344"/>
                    <a:gd name="T13" fmla="*/ 90 h 102"/>
                    <a:gd name="T14" fmla="*/ 2 w 344"/>
                    <a:gd name="T15" fmla="*/ 92 h 102"/>
                    <a:gd name="T16" fmla="*/ 1 w 344"/>
                    <a:gd name="T17" fmla="*/ 97 h 102"/>
                    <a:gd name="T18" fmla="*/ 3 w 344"/>
                    <a:gd name="T19" fmla="*/ 101 h 102"/>
                    <a:gd name="T20" fmla="*/ 9 w 344"/>
                    <a:gd name="T21" fmla="*/ 102 h 102"/>
                    <a:gd name="T22" fmla="*/ 15 w 344"/>
                    <a:gd name="T23" fmla="*/ 96 h 102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344" h="102">
                      <a:moveTo>
                        <a:pt x="15" y="96"/>
                      </a:moveTo>
                      <a:lnTo>
                        <a:pt x="9" y="102"/>
                      </a:lnTo>
                      <a:lnTo>
                        <a:pt x="344" y="12"/>
                      </a:lnTo>
                      <a:lnTo>
                        <a:pt x="342" y="0"/>
                      </a:lnTo>
                      <a:lnTo>
                        <a:pt x="6" y="90"/>
                      </a:lnTo>
                      <a:lnTo>
                        <a:pt x="0" y="96"/>
                      </a:lnTo>
                      <a:lnTo>
                        <a:pt x="6" y="90"/>
                      </a:lnTo>
                      <a:lnTo>
                        <a:pt x="2" y="92"/>
                      </a:lnTo>
                      <a:lnTo>
                        <a:pt x="1" y="97"/>
                      </a:lnTo>
                      <a:lnTo>
                        <a:pt x="3" y="101"/>
                      </a:lnTo>
                      <a:lnTo>
                        <a:pt x="9" y="102"/>
                      </a:lnTo>
                      <a:lnTo>
                        <a:pt x="15" y="9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9" name="Freeform 242">
                  <a:extLst>
                    <a:ext uri="{FF2B5EF4-FFF2-40B4-BE49-F238E27FC236}">
                      <a16:creationId xmlns:a16="http://schemas.microsoft.com/office/drawing/2014/main" id="{909552ED-15EC-4E03-94B3-E61AB0A94E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3" y="2894"/>
                  <a:ext cx="15" cy="112"/>
                </a:xfrm>
                <a:custGeom>
                  <a:avLst/>
                  <a:gdLst>
                    <a:gd name="T0" fmla="*/ 11 w 15"/>
                    <a:gd name="T1" fmla="*/ 99 h 112"/>
                    <a:gd name="T2" fmla="*/ 15 w 15"/>
                    <a:gd name="T3" fmla="*/ 105 h 112"/>
                    <a:gd name="T4" fmla="*/ 15 w 15"/>
                    <a:gd name="T5" fmla="*/ 0 h 112"/>
                    <a:gd name="T6" fmla="*/ 0 w 15"/>
                    <a:gd name="T7" fmla="*/ 0 h 112"/>
                    <a:gd name="T8" fmla="*/ 0 w 15"/>
                    <a:gd name="T9" fmla="*/ 105 h 112"/>
                    <a:gd name="T10" fmla="*/ 4 w 15"/>
                    <a:gd name="T11" fmla="*/ 111 h 112"/>
                    <a:gd name="T12" fmla="*/ 0 w 15"/>
                    <a:gd name="T13" fmla="*/ 105 h 112"/>
                    <a:gd name="T14" fmla="*/ 2 w 15"/>
                    <a:gd name="T15" fmla="*/ 110 h 112"/>
                    <a:gd name="T16" fmla="*/ 8 w 15"/>
                    <a:gd name="T17" fmla="*/ 112 h 112"/>
                    <a:gd name="T18" fmla="*/ 13 w 15"/>
                    <a:gd name="T19" fmla="*/ 110 h 112"/>
                    <a:gd name="T20" fmla="*/ 15 w 15"/>
                    <a:gd name="T21" fmla="*/ 105 h 112"/>
                    <a:gd name="T22" fmla="*/ 11 w 15"/>
                    <a:gd name="T23" fmla="*/ 99 h 112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5" h="112">
                      <a:moveTo>
                        <a:pt x="11" y="99"/>
                      </a:moveTo>
                      <a:lnTo>
                        <a:pt x="15" y="105"/>
                      </a:lnTo>
                      <a:lnTo>
                        <a:pt x="15" y="0"/>
                      </a:lnTo>
                      <a:lnTo>
                        <a:pt x="0" y="0"/>
                      </a:lnTo>
                      <a:lnTo>
                        <a:pt x="0" y="105"/>
                      </a:lnTo>
                      <a:lnTo>
                        <a:pt x="4" y="111"/>
                      </a:lnTo>
                      <a:lnTo>
                        <a:pt x="0" y="105"/>
                      </a:lnTo>
                      <a:lnTo>
                        <a:pt x="2" y="110"/>
                      </a:lnTo>
                      <a:lnTo>
                        <a:pt x="8" y="112"/>
                      </a:lnTo>
                      <a:lnTo>
                        <a:pt x="13" y="110"/>
                      </a:lnTo>
                      <a:lnTo>
                        <a:pt x="15" y="105"/>
                      </a:lnTo>
                      <a:lnTo>
                        <a:pt x="11" y="9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0" name="Freeform 243">
                  <a:extLst>
                    <a:ext uri="{FF2B5EF4-FFF2-40B4-BE49-F238E27FC236}">
                      <a16:creationId xmlns:a16="http://schemas.microsoft.com/office/drawing/2014/main" id="{AAC5E888-A701-4DBD-962F-182CA782EE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37" y="2993"/>
                  <a:ext cx="80" cy="47"/>
                </a:xfrm>
                <a:custGeom>
                  <a:avLst/>
                  <a:gdLst>
                    <a:gd name="T0" fmla="*/ 71 w 80"/>
                    <a:gd name="T1" fmla="*/ 35 h 47"/>
                    <a:gd name="T2" fmla="*/ 76 w 80"/>
                    <a:gd name="T3" fmla="*/ 35 h 47"/>
                    <a:gd name="T4" fmla="*/ 7 w 80"/>
                    <a:gd name="T5" fmla="*/ 0 h 47"/>
                    <a:gd name="T6" fmla="*/ 0 w 80"/>
                    <a:gd name="T7" fmla="*/ 12 h 47"/>
                    <a:gd name="T8" fmla="*/ 70 w 80"/>
                    <a:gd name="T9" fmla="*/ 47 h 47"/>
                    <a:gd name="T10" fmla="*/ 75 w 80"/>
                    <a:gd name="T11" fmla="*/ 47 h 47"/>
                    <a:gd name="T12" fmla="*/ 70 w 80"/>
                    <a:gd name="T13" fmla="*/ 47 h 47"/>
                    <a:gd name="T14" fmla="*/ 75 w 80"/>
                    <a:gd name="T15" fmla="*/ 47 h 47"/>
                    <a:gd name="T16" fmla="*/ 79 w 80"/>
                    <a:gd name="T17" fmla="*/ 44 h 47"/>
                    <a:gd name="T18" fmla="*/ 80 w 80"/>
                    <a:gd name="T19" fmla="*/ 39 h 47"/>
                    <a:gd name="T20" fmla="*/ 76 w 80"/>
                    <a:gd name="T21" fmla="*/ 35 h 47"/>
                    <a:gd name="T22" fmla="*/ 71 w 80"/>
                    <a:gd name="T23" fmla="*/ 35 h 47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80" h="47">
                      <a:moveTo>
                        <a:pt x="71" y="35"/>
                      </a:moveTo>
                      <a:lnTo>
                        <a:pt x="76" y="35"/>
                      </a:lnTo>
                      <a:lnTo>
                        <a:pt x="7" y="0"/>
                      </a:lnTo>
                      <a:lnTo>
                        <a:pt x="0" y="12"/>
                      </a:lnTo>
                      <a:lnTo>
                        <a:pt x="70" y="47"/>
                      </a:lnTo>
                      <a:lnTo>
                        <a:pt x="75" y="47"/>
                      </a:lnTo>
                      <a:lnTo>
                        <a:pt x="70" y="47"/>
                      </a:lnTo>
                      <a:lnTo>
                        <a:pt x="75" y="47"/>
                      </a:lnTo>
                      <a:lnTo>
                        <a:pt x="79" y="44"/>
                      </a:lnTo>
                      <a:lnTo>
                        <a:pt x="80" y="39"/>
                      </a:lnTo>
                      <a:lnTo>
                        <a:pt x="76" y="35"/>
                      </a:lnTo>
                      <a:lnTo>
                        <a:pt x="71" y="3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1" name="Freeform 244">
                  <a:extLst>
                    <a:ext uri="{FF2B5EF4-FFF2-40B4-BE49-F238E27FC236}">
                      <a16:creationId xmlns:a16="http://schemas.microsoft.com/office/drawing/2014/main" id="{00C7C975-2082-4995-94FC-D1647062DD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13" y="2923"/>
                  <a:ext cx="5" cy="8"/>
                </a:xfrm>
                <a:custGeom>
                  <a:avLst/>
                  <a:gdLst>
                    <a:gd name="T0" fmla="*/ 3 w 5"/>
                    <a:gd name="T1" fmla="*/ 0 h 8"/>
                    <a:gd name="T2" fmla="*/ 1 w 5"/>
                    <a:gd name="T3" fmla="*/ 2 h 8"/>
                    <a:gd name="T4" fmla="*/ 0 w 5"/>
                    <a:gd name="T5" fmla="*/ 5 h 8"/>
                    <a:gd name="T6" fmla="*/ 2 w 5"/>
                    <a:gd name="T7" fmla="*/ 7 h 8"/>
                    <a:gd name="T8" fmla="*/ 5 w 5"/>
                    <a:gd name="T9" fmla="*/ 8 h 8"/>
                    <a:gd name="T10" fmla="*/ 3 w 5"/>
                    <a:gd name="T11" fmla="*/ 0 h 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5" h="8">
                      <a:moveTo>
                        <a:pt x="3" y="0"/>
                      </a:moveTo>
                      <a:lnTo>
                        <a:pt x="1" y="2"/>
                      </a:lnTo>
                      <a:lnTo>
                        <a:pt x="0" y="5"/>
                      </a:lnTo>
                      <a:lnTo>
                        <a:pt x="2" y="7"/>
                      </a:lnTo>
                      <a:lnTo>
                        <a:pt x="5" y="8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2" name="Freeform 245">
                  <a:extLst>
                    <a:ext uri="{FF2B5EF4-FFF2-40B4-BE49-F238E27FC236}">
                      <a16:creationId xmlns:a16="http://schemas.microsoft.com/office/drawing/2014/main" id="{C96B0979-549D-46D0-AA87-3F87D2A07F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27" y="2826"/>
                  <a:ext cx="5" cy="8"/>
                </a:xfrm>
                <a:custGeom>
                  <a:avLst/>
                  <a:gdLst>
                    <a:gd name="T0" fmla="*/ 2 w 5"/>
                    <a:gd name="T1" fmla="*/ 8 h 8"/>
                    <a:gd name="T2" fmla="*/ 5 w 5"/>
                    <a:gd name="T3" fmla="*/ 6 h 8"/>
                    <a:gd name="T4" fmla="*/ 5 w 5"/>
                    <a:gd name="T5" fmla="*/ 3 h 8"/>
                    <a:gd name="T6" fmla="*/ 3 w 5"/>
                    <a:gd name="T7" fmla="*/ 1 h 8"/>
                    <a:gd name="T8" fmla="*/ 0 w 5"/>
                    <a:gd name="T9" fmla="*/ 0 h 8"/>
                    <a:gd name="T10" fmla="*/ 2 w 5"/>
                    <a:gd name="T11" fmla="*/ 8 h 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5" h="8">
                      <a:moveTo>
                        <a:pt x="2" y="8"/>
                      </a:moveTo>
                      <a:lnTo>
                        <a:pt x="5" y="6"/>
                      </a:lnTo>
                      <a:lnTo>
                        <a:pt x="5" y="3"/>
                      </a:lnTo>
                      <a:lnTo>
                        <a:pt x="3" y="1"/>
                      </a:lnTo>
                      <a:lnTo>
                        <a:pt x="0" y="0"/>
                      </a:lnTo>
                      <a:lnTo>
                        <a:pt x="2" y="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3" name="Freeform 246">
                  <a:extLst>
                    <a:ext uri="{FF2B5EF4-FFF2-40B4-BE49-F238E27FC236}">
                      <a16:creationId xmlns:a16="http://schemas.microsoft.com/office/drawing/2014/main" id="{CF9EA74E-F04E-44B8-8869-B339AB19C6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4" y="3024"/>
                  <a:ext cx="10" cy="4"/>
                </a:xfrm>
                <a:custGeom>
                  <a:avLst/>
                  <a:gdLst>
                    <a:gd name="T0" fmla="*/ 0 w 10"/>
                    <a:gd name="T1" fmla="*/ 0 h 4"/>
                    <a:gd name="T2" fmla="*/ 2 w 10"/>
                    <a:gd name="T3" fmla="*/ 3 h 4"/>
                    <a:gd name="T4" fmla="*/ 5 w 10"/>
                    <a:gd name="T5" fmla="*/ 4 h 4"/>
                    <a:gd name="T6" fmla="*/ 8 w 10"/>
                    <a:gd name="T7" fmla="*/ 3 h 4"/>
                    <a:gd name="T8" fmla="*/ 10 w 10"/>
                    <a:gd name="T9" fmla="*/ 0 h 4"/>
                    <a:gd name="T10" fmla="*/ 0 w 10"/>
                    <a:gd name="T11" fmla="*/ 0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0" h="4">
                      <a:moveTo>
                        <a:pt x="0" y="0"/>
                      </a:moveTo>
                      <a:lnTo>
                        <a:pt x="2" y="3"/>
                      </a:lnTo>
                      <a:lnTo>
                        <a:pt x="5" y="4"/>
                      </a:lnTo>
                      <a:lnTo>
                        <a:pt x="8" y="3"/>
                      </a:lnTo>
                      <a:lnTo>
                        <a:pt x="1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4" name="Freeform 247">
                  <a:extLst>
                    <a:ext uri="{FF2B5EF4-FFF2-40B4-BE49-F238E27FC236}">
                      <a16:creationId xmlns:a16="http://schemas.microsoft.com/office/drawing/2014/main" id="{6B87A4EF-C920-43DB-A743-797731077A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4" y="2940"/>
                  <a:ext cx="10" cy="84"/>
                </a:xfrm>
                <a:custGeom>
                  <a:avLst/>
                  <a:gdLst>
                    <a:gd name="T0" fmla="*/ 5 w 10"/>
                    <a:gd name="T1" fmla="*/ 0 h 84"/>
                    <a:gd name="T2" fmla="*/ 0 w 10"/>
                    <a:gd name="T3" fmla="*/ 0 h 84"/>
                    <a:gd name="T4" fmla="*/ 0 w 10"/>
                    <a:gd name="T5" fmla="*/ 84 h 84"/>
                    <a:gd name="T6" fmla="*/ 10 w 10"/>
                    <a:gd name="T7" fmla="*/ 84 h 84"/>
                    <a:gd name="T8" fmla="*/ 10 w 10"/>
                    <a:gd name="T9" fmla="*/ 0 h 84"/>
                    <a:gd name="T10" fmla="*/ 5 w 10"/>
                    <a:gd name="T11" fmla="*/ 0 h 8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0" h="84">
                      <a:moveTo>
                        <a:pt x="5" y="0"/>
                      </a:moveTo>
                      <a:lnTo>
                        <a:pt x="0" y="0"/>
                      </a:lnTo>
                      <a:lnTo>
                        <a:pt x="0" y="84"/>
                      </a:lnTo>
                      <a:lnTo>
                        <a:pt x="10" y="84"/>
                      </a:lnTo>
                      <a:lnTo>
                        <a:pt x="10" y="0"/>
                      </a:lnTo>
                      <a:lnTo>
                        <a:pt x="5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5" name="Freeform 248">
                  <a:extLst>
                    <a:ext uri="{FF2B5EF4-FFF2-40B4-BE49-F238E27FC236}">
                      <a16:creationId xmlns:a16="http://schemas.microsoft.com/office/drawing/2014/main" id="{D23AC764-7AB8-47F4-98A0-91A775720C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04" y="2935"/>
                  <a:ext cx="10" cy="5"/>
                </a:xfrm>
                <a:custGeom>
                  <a:avLst/>
                  <a:gdLst>
                    <a:gd name="T0" fmla="*/ 10 w 10"/>
                    <a:gd name="T1" fmla="*/ 5 h 5"/>
                    <a:gd name="T2" fmla="*/ 8 w 10"/>
                    <a:gd name="T3" fmla="*/ 2 h 5"/>
                    <a:gd name="T4" fmla="*/ 5 w 10"/>
                    <a:gd name="T5" fmla="*/ 0 h 5"/>
                    <a:gd name="T6" fmla="*/ 2 w 10"/>
                    <a:gd name="T7" fmla="*/ 2 h 5"/>
                    <a:gd name="T8" fmla="*/ 0 w 10"/>
                    <a:gd name="T9" fmla="*/ 5 h 5"/>
                    <a:gd name="T10" fmla="*/ 10 w 10"/>
                    <a:gd name="T11" fmla="*/ 5 h 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0" h="5">
                      <a:moveTo>
                        <a:pt x="10" y="5"/>
                      </a:moveTo>
                      <a:lnTo>
                        <a:pt x="8" y="2"/>
                      </a:lnTo>
                      <a:lnTo>
                        <a:pt x="5" y="0"/>
                      </a:lnTo>
                      <a:lnTo>
                        <a:pt x="2" y="2"/>
                      </a:lnTo>
                      <a:lnTo>
                        <a:pt x="0" y="5"/>
                      </a:lnTo>
                      <a:lnTo>
                        <a:pt x="10" y="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6" name="Freeform 249">
                  <a:extLst>
                    <a:ext uri="{FF2B5EF4-FFF2-40B4-BE49-F238E27FC236}">
                      <a16:creationId xmlns:a16="http://schemas.microsoft.com/office/drawing/2014/main" id="{9C3ED820-E919-4958-A980-792F70289B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99" y="2922"/>
                  <a:ext cx="6" cy="8"/>
                </a:xfrm>
                <a:custGeom>
                  <a:avLst/>
                  <a:gdLst>
                    <a:gd name="T0" fmla="*/ 0 w 6"/>
                    <a:gd name="T1" fmla="*/ 8 h 8"/>
                    <a:gd name="T2" fmla="*/ 3 w 6"/>
                    <a:gd name="T3" fmla="*/ 8 h 8"/>
                    <a:gd name="T4" fmla="*/ 6 w 6"/>
                    <a:gd name="T5" fmla="*/ 5 h 8"/>
                    <a:gd name="T6" fmla="*/ 6 w 6"/>
                    <a:gd name="T7" fmla="*/ 2 h 8"/>
                    <a:gd name="T8" fmla="*/ 4 w 6"/>
                    <a:gd name="T9" fmla="*/ 0 h 8"/>
                    <a:gd name="T10" fmla="*/ 0 w 6"/>
                    <a:gd name="T11" fmla="*/ 8 h 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6" h="8">
                      <a:moveTo>
                        <a:pt x="0" y="8"/>
                      </a:moveTo>
                      <a:lnTo>
                        <a:pt x="3" y="8"/>
                      </a:lnTo>
                      <a:lnTo>
                        <a:pt x="6" y="5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7" name="Freeform 250">
                  <a:extLst>
                    <a:ext uri="{FF2B5EF4-FFF2-40B4-BE49-F238E27FC236}">
                      <a16:creationId xmlns:a16="http://schemas.microsoft.com/office/drawing/2014/main" id="{4D196A4F-1C64-4EE4-962E-BDD8B51760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48" y="2894"/>
                  <a:ext cx="55" cy="36"/>
                </a:xfrm>
                <a:custGeom>
                  <a:avLst/>
                  <a:gdLst>
                    <a:gd name="T0" fmla="*/ 2 w 55"/>
                    <a:gd name="T1" fmla="*/ 4 h 36"/>
                    <a:gd name="T2" fmla="*/ 0 w 55"/>
                    <a:gd name="T3" fmla="*/ 8 h 36"/>
                    <a:gd name="T4" fmla="*/ 51 w 55"/>
                    <a:gd name="T5" fmla="*/ 36 h 36"/>
                    <a:gd name="T6" fmla="*/ 55 w 55"/>
                    <a:gd name="T7" fmla="*/ 28 h 36"/>
                    <a:gd name="T8" fmla="*/ 4 w 55"/>
                    <a:gd name="T9" fmla="*/ 0 h 36"/>
                    <a:gd name="T10" fmla="*/ 2 w 55"/>
                    <a:gd name="T11" fmla="*/ 4 h 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55" h="36">
                      <a:moveTo>
                        <a:pt x="2" y="4"/>
                      </a:moveTo>
                      <a:lnTo>
                        <a:pt x="0" y="8"/>
                      </a:lnTo>
                      <a:lnTo>
                        <a:pt x="51" y="36"/>
                      </a:lnTo>
                      <a:lnTo>
                        <a:pt x="55" y="28"/>
                      </a:lnTo>
                      <a:lnTo>
                        <a:pt x="4" y="0"/>
                      </a:lnTo>
                      <a:lnTo>
                        <a:pt x="2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8" name="Freeform 251">
                  <a:extLst>
                    <a:ext uri="{FF2B5EF4-FFF2-40B4-BE49-F238E27FC236}">
                      <a16:creationId xmlns:a16="http://schemas.microsoft.com/office/drawing/2014/main" id="{33E9E105-27A7-40FF-84A6-A2345A28C6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46" y="2894"/>
                  <a:ext cx="6" cy="8"/>
                </a:xfrm>
                <a:custGeom>
                  <a:avLst/>
                  <a:gdLst>
                    <a:gd name="T0" fmla="*/ 6 w 6"/>
                    <a:gd name="T1" fmla="*/ 0 h 8"/>
                    <a:gd name="T2" fmla="*/ 3 w 6"/>
                    <a:gd name="T3" fmla="*/ 0 h 8"/>
                    <a:gd name="T4" fmla="*/ 0 w 6"/>
                    <a:gd name="T5" fmla="*/ 2 h 8"/>
                    <a:gd name="T6" fmla="*/ 0 w 6"/>
                    <a:gd name="T7" fmla="*/ 6 h 8"/>
                    <a:gd name="T8" fmla="*/ 2 w 6"/>
                    <a:gd name="T9" fmla="*/ 8 h 8"/>
                    <a:gd name="T10" fmla="*/ 6 w 6"/>
                    <a:gd name="T11" fmla="*/ 0 h 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6" h="8">
                      <a:moveTo>
                        <a:pt x="6" y="0"/>
                      </a:move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2" y="8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9" name="Freeform 252">
                  <a:extLst>
                    <a:ext uri="{FF2B5EF4-FFF2-40B4-BE49-F238E27FC236}">
                      <a16:creationId xmlns:a16="http://schemas.microsoft.com/office/drawing/2014/main" id="{1051664C-F279-45ED-A821-D859A15BD2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19" y="3026"/>
                  <a:ext cx="84" cy="86"/>
                </a:xfrm>
                <a:custGeom>
                  <a:avLst/>
                  <a:gdLst>
                    <a:gd name="T0" fmla="*/ 19 w 84"/>
                    <a:gd name="T1" fmla="*/ 6 h 86"/>
                    <a:gd name="T2" fmla="*/ 24 w 84"/>
                    <a:gd name="T3" fmla="*/ 3 h 86"/>
                    <a:gd name="T4" fmla="*/ 29 w 84"/>
                    <a:gd name="T5" fmla="*/ 1 h 86"/>
                    <a:gd name="T6" fmla="*/ 35 w 84"/>
                    <a:gd name="T7" fmla="*/ 0 h 86"/>
                    <a:gd name="T8" fmla="*/ 42 w 84"/>
                    <a:gd name="T9" fmla="*/ 0 h 86"/>
                    <a:gd name="T10" fmla="*/ 49 w 84"/>
                    <a:gd name="T11" fmla="*/ 2 h 86"/>
                    <a:gd name="T12" fmla="*/ 56 w 84"/>
                    <a:gd name="T13" fmla="*/ 6 h 86"/>
                    <a:gd name="T14" fmla="*/ 62 w 84"/>
                    <a:gd name="T15" fmla="*/ 10 h 86"/>
                    <a:gd name="T16" fmla="*/ 69 w 84"/>
                    <a:gd name="T17" fmla="*/ 16 h 86"/>
                    <a:gd name="T18" fmla="*/ 79 w 84"/>
                    <a:gd name="T19" fmla="*/ 30 h 86"/>
                    <a:gd name="T20" fmla="*/ 84 w 84"/>
                    <a:gd name="T21" fmla="*/ 44 h 86"/>
                    <a:gd name="T22" fmla="*/ 84 w 84"/>
                    <a:gd name="T23" fmla="*/ 57 h 86"/>
                    <a:gd name="T24" fmla="*/ 79 w 84"/>
                    <a:gd name="T25" fmla="*/ 67 h 86"/>
                    <a:gd name="T26" fmla="*/ 60 w 84"/>
                    <a:gd name="T27" fmla="*/ 86 h 86"/>
                    <a:gd name="T28" fmla="*/ 0 w 84"/>
                    <a:gd name="T29" fmla="*/ 26 h 86"/>
                    <a:gd name="T30" fmla="*/ 19 w 84"/>
                    <a:gd name="T31" fmla="*/ 6 h 8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84" h="86">
                      <a:moveTo>
                        <a:pt x="19" y="6"/>
                      </a:moveTo>
                      <a:lnTo>
                        <a:pt x="24" y="3"/>
                      </a:lnTo>
                      <a:lnTo>
                        <a:pt x="29" y="1"/>
                      </a:lnTo>
                      <a:lnTo>
                        <a:pt x="35" y="0"/>
                      </a:lnTo>
                      <a:lnTo>
                        <a:pt x="42" y="0"/>
                      </a:lnTo>
                      <a:lnTo>
                        <a:pt x="49" y="2"/>
                      </a:lnTo>
                      <a:lnTo>
                        <a:pt x="56" y="6"/>
                      </a:lnTo>
                      <a:lnTo>
                        <a:pt x="62" y="10"/>
                      </a:lnTo>
                      <a:lnTo>
                        <a:pt x="69" y="16"/>
                      </a:lnTo>
                      <a:lnTo>
                        <a:pt x="79" y="30"/>
                      </a:lnTo>
                      <a:lnTo>
                        <a:pt x="84" y="44"/>
                      </a:lnTo>
                      <a:lnTo>
                        <a:pt x="84" y="57"/>
                      </a:lnTo>
                      <a:lnTo>
                        <a:pt x="79" y="67"/>
                      </a:lnTo>
                      <a:lnTo>
                        <a:pt x="60" y="86"/>
                      </a:lnTo>
                      <a:lnTo>
                        <a:pt x="0" y="26"/>
                      </a:lnTo>
                      <a:lnTo>
                        <a:pt x="19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0" name="Freeform 253">
                  <a:extLst>
                    <a:ext uri="{FF2B5EF4-FFF2-40B4-BE49-F238E27FC236}">
                      <a16:creationId xmlns:a16="http://schemas.microsoft.com/office/drawing/2014/main" id="{04D73427-A385-4573-A4BC-9A6C97D8DD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34" y="3020"/>
                  <a:ext cx="58" cy="27"/>
                </a:xfrm>
                <a:custGeom>
                  <a:avLst/>
                  <a:gdLst>
                    <a:gd name="T0" fmla="*/ 58 w 58"/>
                    <a:gd name="T1" fmla="*/ 18 h 27"/>
                    <a:gd name="T2" fmla="*/ 58 w 58"/>
                    <a:gd name="T3" fmla="*/ 18 h 27"/>
                    <a:gd name="T4" fmla="*/ 51 w 58"/>
                    <a:gd name="T5" fmla="*/ 11 h 27"/>
                    <a:gd name="T6" fmla="*/ 44 w 58"/>
                    <a:gd name="T7" fmla="*/ 7 h 27"/>
                    <a:gd name="T8" fmla="*/ 36 w 58"/>
                    <a:gd name="T9" fmla="*/ 2 h 27"/>
                    <a:gd name="T10" fmla="*/ 27 w 58"/>
                    <a:gd name="T11" fmla="*/ 0 h 27"/>
                    <a:gd name="T12" fmla="*/ 20 w 58"/>
                    <a:gd name="T13" fmla="*/ 0 h 27"/>
                    <a:gd name="T14" fmla="*/ 13 w 58"/>
                    <a:gd name="T15" fmla="*/ 1 h 27"/>
                    <a:gd name="T16" fmla="*/ 6 w 58"/>
                    <a:gd name="T17" fmla="*/ 3 h 27"/>
                    <a:gd name="T18" fmla="*/ 0 w 58"/>
                    <a:gd name="T19" fmla="*/ 8 h 27"/>
                    <a:gd name="T20" fmla="*/ 8 w 58"/>
                    <a:gd name="T21" fmla="*/ 16 h 27"/>
                    <a:gd name="T22" fmla="*/ 12 w 58"/>
                    <a:gd name="T23" fmla="*/ 15 h 27"/>
                    <a:gd name="T24" fmla="*/ 15 w 58"/>
                    <a:gd name="T25" fmla="*/ 13 h 27"/>
                    <a:gd name="T26" fmla="*/ 20 w 58"/>
                    <a:gd name="T27" fmla="*/ 12 h 27"/>
                    <a:gd name="T28" fmla="*/ 27 w 58"/>
                    <a:gd name="T29" fmla="*/ 12 h 27"/>
                    <a:gd name="T30" fmla="*/ 32 w 58"/>
                    <a:gd name="T31" fmla="*/ 14 h 27"/>
                    <a:gd name="T32" fmla="*/ 38 w 58"/>
                    <a:gd name="T33" fmla="*/ 17 h 27"/>
                    <a:gd name="T34" fmla="*/ 43 w 58"/>
                    <a:gd name="T35" fmla="*/ 21 h 27"/>
                    <a:gd name="T36" fmla="*/ 50 w 58"/>
                    <a:gd name="T37" fmla="*/ 27 h 27"/>
                    <a:gd name="T38" fmla="*/ 50 w 58"/>
                    <a:gd name="T39" fmla="*/ 27 h 27"/>
                    <a:gd name="T40" fmla="*/ 58 w 58"/>
                    <a:gd name="T41" fmla="*/ 18 h 2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58" h="27">
                      <a:moveTo>
                        <a:pt x="58" y="18"/>
                      </a:moveTo>
                      <a:lnTo>
                        <a:pt x="58" y="18"/>
                      </a:lnTo>
                      <a:lnTo>
                        <a:pt x="51" y="11"/>
                      </a:lnTo>
                      <a:lnTo>
                        <a:pt x="44" y="7"/>
                      </a:lnTo>
                      <a:lnTo>
                        <a:pt x="36" y="2"/>
                      </a:lnTo>
                      <a:lnTo>
                        <a:pt x="27" y="0"/>
                      </a:lnTo>
                      <a:lnTo>
                        <a:pt x="20" y="0"/>
                      </a:lnTo>
                      <a:lnTo>
                        <a:pt x="13" y="1"/>
                      </a:lnTo>
                      <a:lnTo>
                        <a:pt x="6" y="3"/>
                      </a:lnTo>
                      <a:lnTo>
                        <a:pt x="0" y="8"/>
                      </a:lnTo>
                      <a:lnTo>
                        <a:pt x="8" y="16"/>
                      </a:lnTo>
                      <a:lnTo>
                        <a:pt x="12" y="15"/>
                      </a:lnTo>
                      <a:lnTo>
                        <a:pt x="15" y="13"/>
                      </a:lnTo>
                      <a:lnTo>
                        <a:pt x="20" y="12"/>
                      </a:lnTo>
                      <a:lnTo>
                        <a:pt x="27" y="12"/>
                      </a:lnTo>
                      <a:lnTo>
                        <a:pt x="32" y="14"/>
                      </a:lnTo>
                      <a:lnTo>
                        <a:pt x="38" y="17"/>
                      </a:lnTo>
                      <a:lnTo>
                        <a:pt x="43" y="21"/>
                      </a:lnTo>
                      <a:lnTo>
                        <a:pt x="50" y="27"/>
                      </a:lnTo>
                      <a:lnTo>
                        <a:pt x="58" y="1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1" name="Freeform 254">
                  <a:extLst>
                    <a:ext uri="{FF2B5EF4-FFF2-40B4-BE49-F238E27FC236}">
                      <a16:creationId xmlns:a16="http://schemas.microsoft.com/office/drawing/2014/main" id="{9020F813-FA50-440B-B8D9-6BF55FA582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84" y="3038"/>
                  <a:ext cx="25" cy="61"/>
                </a:xfrm>
                <a:custGeom>
                  <a:avLst/>
                  <a:gdLst>
                    <a:gd name="T0" fmla="*/ 18 w 25"/>
                    <a:gd name="T1" fmla="*/ 59 h 61"/>
                    <a:gd name="T2" fmla="*/ 18 w 25"/>
                    <a:gd name="T3" fmla="*/ 59 h 61"/>
                    <a:gd name="T4" fmla="*/ 25 w 25"/>
                    <a:gd name="T5" fmla="*/ 46 h 61"/>
                    <a:gd name="T6" fmla="*/ 25 w 25"/>
                    <a:gd name="T7" fmla="*/ 31 h 61"/>
                    <a:gd name="T8" fmla="*/ 20 w 25"/>
                    <a:gd name="T9" fmla="*/ 15 h 61"/>
                    <a:gd name="T10" fmla="*/ 8 w 25"/>
                    <a:gd name="T11" fmla="*/ 0 h 61"/>
                    <a:gd name="T12" fmla="*/ 0 w 25"/>
                    <a:gd name="T13" fmla="*/ 9 h 61"/>
                    <a:gd name="T14" fmla="*/ 8 w 25"/>
                    <a:gd name="T15" fmla="*/ 21 h 61"/>
                    <a:gd name="T16" fmla="*/ 13 w 25"/>
                    <a:gd name="T17" fmla="*/ 33 h 61"/>
                    <a:gd name="T18" fmla="*/ 13 w 25"/>
                    <a:gd name="T19" fmla="*/ 44 h 61"/>
                    <a:gd name="T20" fmla="*/ 10 w 25"/>
                    <a:gd name="T21" fmla="*/ 51 h 61"/>
                    <a:gd name="T22" fmla="*/ 10 w 25"/>
                    <a:gd name="T23" fmla="*/ 51 h 61"/>
                    <a:gd name="T24" fmla="*/ 10 w 25"/>
                    <a:gd name="T25" fmla="*/ 51 h 61"/>
                    <a:gd name="T26" fmla="*/ 8 w 25"/>
                    <a:gd name="T27" fmla="*/ 55 h 61"/>
                    <a:gd name="T28" fmla="*/ 10 w 25"/>
                    <a:gd name="T29" fmla="*/ 59 h 61"/>
                    <a:gd name="T30" fmla="*/ 14 w 25"/>
                    <a:gd name="T31" fmla="*/ 61 h 61"/>
                    <a:gd name="T32" fmla="*/ 18 w 25"/>
                    <a:gd name="T33" fmla="*/ 59 h 61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5" h="61">
                      <a:moveTo>
                        <a:pt x="18" y="59"/>
                      </a:moveTo>
                      <a:lnTo>
                        <a:pt x="18" y="59"/>
                      </a:lnTo>
                      <a:lnTo>
                        <a:pt x="25" y="46"/>
                      </a:lnTo>
                      <a:lnTo>
                        <a:pt x="25" y="31"/>
                      </a:lnTo>
                      <a:lnTo>
                        <a:pt x="20" y="15"/>
                      </a:lnTo>
                      <a:lnTo>
                        <a:pt x="8" y="0"/>
                      </a:lnTo>
                      <a:lnTo>
                        <a:pt x="0" y="9"/>
                      </a:lnTo>
                      <a:lnTo>
                        <a:pt x="8" y="21"/>
                      </a:lnTo>
                      <a:lnTo>
                        <a:pt x="13" y="33"/>
                      </a:lnTo>
                      <a:lnTo>
                        <a:pt x="13" y="44"/>
                      </a:lnTo>
                      <a:lnTo>
                        <a:pt x="10" y="51"/>
                      </a:lnTo>
                      <a:lnTo>
                        <a:pt x="8" y="55"/>
                      </a:lnTo>
                      <a:lnTo>
                        <a:pt x="10" y="59"/>
                      </a:lnTo>
                      <a:lnTo>
                        <a:pt x="14" y="61"/>
                      </a:lnTo>
                      <a:lnTo>
                        <a:pt x="18" y="5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2" name="Freeform 255">
                  <a:extLst>
                    <a:ext uri="{FF2B5EF4-FFF2-40B4-BE49-F238E27FC236}">
                      <a16:creationId xmlns:a16="http://schemas.microsoft.com/office/drawing/2014/main" id="{F976DE82-232C-414D-B9C6-838E932597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73" y="3089"/>
                  <a:ext cx="29" cy="29"/>
                </a:xfrm>
                <a:custGeom>
                  <a:avLst/>
                  <a:gdLst>
                    <a:gd name="T0" fmla="*/ 2 w 29"/>
                    <a:gd name="T1" fmla="*/ 27 h 29"/>
                    <a:gd name="T2" fmla="*/ 10 w 29"/>
                    <a:gd name="T3" fmla="*/ 27 h 29"/>
                    <a:gd name="T4" fmla="*/ 29 w 29"/>
                    <a:gd name="T5" fmla="*/ 8 h 29"/>
                    <a:gd name="T6" fmla="*/ 21 w 29"/>
                    <a:gd name="T7" fmla="*/ 0 h 29"/>
                    <a:gd name="T8" fmla="*/ 2 w 29"/>
                    <a:gd name="T9" fmla="*/ 19 h 29"/>
                    <a:gd name="T10" fmla="*/ 10 w 29"/>
                    <a:gd name="T11" fmla="*/ 19 h 29"/>
                    <a:gd name="T12" fmla="*/ 2 w 29"/>
                    <a:gd name="T13" fmla="*/ 19 h 29"/>
                    <a:gd name="T14" fmla="*/ 0 w 29"/>
                    <a:gd name="T15" fmla="*/ 23 h 29"/>
                    <a:gd name="T16" fmla="*/ 2 w 29"/>
                    <a:gd name="T17" fmla="*/ 27 h 29"/>
                    <a:gd name="T18" fmla="*/ 6 w 29"/>
                    <a:gd name="T19" fmla="*/ 29 h 29"/>
                    <a:gd name="T20" fmla="*/ 10 w 29"/>
                    <a:gd name="T21" fmla="*/ 27 h 29"/>
                    <a:gd name="T22" fmla="*/ 2 w 29"/>
                    <a:gd name="T23" fmla="*/ 27 h 29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29" h="29">
                      <a:moveTo>
                        <a:pt x="2" y="27"/>
                      </a:moveTo>
                      <a:lnTo>
                        <a:pt x="10" y="27"/>
                      </a:lnTo>
                      <a:lnTo>
                        <a:pt x="29" y="8"/>
                      </a:lnTo>
                      <a:lnTo>
                        <a:pt x="21" y="0"/>
                      </a:lnTo>
                      <a:lnTo>
                        <a:pt x="2" y="19"/>
                      </a:lnTo>
                      <a:lnTo>
                        <a:pt x="10" y="19"/>
                      </a:lnTo>
                      <a:lnTo>
                        <a:pt x="2" y="19"/>
                      </a:lnTo>
                      <a:lnTo>
                        <a:pt x="0" y="23"/>
                      </a:lnTo>
                      <a:lnTo>
                        <a:pt x="2" y="27"/>
                      </a:lnTo>
                      <a:lnTo>
                        <a:pt x="6" y="29"/>
                      </a:lnTo>
                      <a:lnTo>
                        <a:pt x="10" y="27"/>
                      </a:lnTo>
                      <a:lnTo>
                        <a:pt x="2" y="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3" name="Freeform 256">
                  <a:extLst>
                    <a:ext uri="{FF2B5EF4-FFF2-40B4-BE49-F238E27FC236}">
                      <a16:creationId xmlns:a16="http://schemas.microsoft.com/office/drawing/2014/main" id="{262BA397-9427-4D02-BAA4-45887224EF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13" y="3046"/>
                  <a:ext cx="70" cy="70"/>
                </a:xfrm>
                <a:custGeom>
                  <a:avLst/>
                  <a:gdLst>
                    <a:gd name="T0" fmla="*/ 2 w 70"/>
                    <a:gd name="T1" fmla="*/ 2 h 70"/>
                    <a:gd name="T2" fmla="*/ 2 w 70"/>
                    <a:gd name="T3" fmla="*/ 10 h 70"/>
                    <a:gd name="T4" fmla="*/ 62 w 70"/>
                    <a:gd name="T5" fmla="*/ 70 h 70"/>
                    <a:gd name="T6" fmla="*/ 70 w 70"/>
                    <a:gd name="T7" fmla="*/ 62 h 70"/>
                    <a:gd name="T8" fmla="*/ 10 w 70"/>
                    <a:gd name="T9" fmla="*/ 2 h 70"/>
                    <a:gd name="T10" fmla="*/ 10 w 70"/>
                    <a:gd name="T11" fmla="*/ 10 h 70"/>
                    <a:gd name="T12" fmla="*/ 10 w 70"/>
                    <a:gd name="T13" fmla="*/ 2 h 70"/>
                    <a:gd name="T14" fmla="*/ 6 w 70"/>
                    <a:gd name="T15" fmla="*/ 0 h 70"/>
                    <a:gd name="T16" fmla="*/ 2 w 70"/>
                    <a:gd name="T17" fmla="*/ 2 h 70"/>
                    <a:gd name="T18" fmla="*/ 0 w 70"/>
                    <a:gd name="T19" fmla="*/ 6 h 70"/>
                    <a:gd name="T20" fmla="*/ 2 w 70"/>
                    <a:gd name="T21" fmla="*/ 10 h 70"/>
                    <a:gd name="T22" fmla="*/ 2 w 70"/>
                    <a:gd name="T23" fmla="*/ 2 h 7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70" h="70">
                      <a:moveTo>
                        <a:pt x="2" y="2"/>
                      </a:moveTo>
                      <a:lnTo>
                        <a:pt x="2" y="10"/>
                      </a:lnTo>
                      <a:lnTo>
                        <a:pt x="62" y="70"/>
                      </a:lnTo>
                      <a:lnTo>
                        <a:pt x="70" y="62"/>
                      </a:lnTo>
                      <a:lnTo>
                        <a:pt x="10" y="2"/>
                      </a:lnTo>
                      <a:lnTo>
                        <a:pt x="10" y="10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lnTo>
                        <a:pt x="2" y="10"/>
                      </a:lnTo>
                      <a:lnTo>
                        <a:pt x="2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4" name="Freeform 257">
                  <a:extLst>
                    <a:ext uri="{FF2B5EF4-FFF2-40B4-BE49-F238E27FC236}">
                      <a16:creationId xmlns:a16="http://schemas.microsoft.com/office/drawing/2014/main" id="{17DCD450-E301-4C3C-985D-DECF608EC9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15" y="3026"/>
                  <a:ext cx="29" cy="30"/>
                </a:xfrm>
                <a:custGeom>
                  <a:avLst/>
                  <a:gdLst>
                    <a:gd name="T0" fmla="*/ 19 w 29"/>
                    <a:gd name="T1" fmla="*/ 2 h 30"/>
                    <a:gd name="T2" fmla="*/ 19 w 29"/>
                    <a:gd name="T3" fmla="*/ 2 h 30"/>
                    <a:gd name="T4" fmla="*/ 0 w 29"/>
                    <a:gd name="T5" fmla="*/ 22 h 30"/>
                    <a:gd name="T6" fmla="*/ 8 w 29"/>
                    <a:gd name="T7" fmla="*/ 30 h 30"/>
                    <a:gd name="T8" fmla="*/ 27 w 29"/>
                    <a:gd name="T9" fmla="*/ 10 h 30"/>
                    <a:gd name="T10" fmla="*/ 27 w 29"/>
                    <a:gd name="T11" fmla="*/ 10 h 30"/>
                    <a:gd name="T12" fmla="*/ 27 w 29"/>
                    <a:gd name="T13" fmla="*/ 10 h 30"/>
                    <a:gd name="T14" fmla="*/ 29 w 29"/>
                    <a:gd name="T15" fmla="*/ 6 h 30"/>
                    <a:gd name="T16" fmla="*/ 27 w 29"/>
                    <a:gd name="T17" fmla="*/ 2 h 30"/>
                    <a:gd name="T18" fmla="*/ 23 w 29"/>
                    <a:gd name="T19" fmla="*/ 0 h 30"/>
                    <a:gd name="T20" fmla="*/ 19 w 29"/>
                    <a:gd name="T21" fmla="*/ 2 h 3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29" h="30">
                      <a:moveTo>
                        <a:pt x="19" y="2"/>
                      </a:moveTo>
                      <a:lnTo>
                        <a:pt x="19" y="2"/>
                      </a:lnTo>
                      <a:lnTo>
                        <a:pt x="0" y="22"/>
                      </a:lnTo>
                      <a:lnTo>
                        <a:pt x="8" y="30"/>
                      </a:lnTo>
                      <a:lnTo>
                        <a:pt x="27" y="10"/>
                      </a:lnTo>
                      <a:lnTo>
                        <a:pt x="29" y="6"/>
                      </a:lnTo>
                      <a:lnTo>
                        <a:pt x="27" y="2"/>
                      </a:lnTo>
                      <a:lnTo>
                        <a:pt x="23" y="0"/>
                      </a:lnTo>
                      <a:lnTo>
                        <a:pt x="19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5" name="Freeform 258">
                  <a:extLst>
                    <a:ext uri="{FF2B5EF4-FFF2-40B4-BE49-F238E27FC236}">
                      <a16:creationId xmlns:a16="http://schemas.microsoft.com/office/drawing/2014/main" id="{5921319C-6E32-4A45-A643-89E844F89B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14" y="3040"/>
                  <a:ext cx="59" cy="27"/>
                </a:xfrm>
                <a:custGeom>
                  <a:avLst/>
                  <a:gdLst>
                    <a:gd name="T0" fmla="*/ 59 w 59"/>
                    <a:gd name="T1" fmla="*/ 19 h 27"/>
                    <a:gd name="T2" fmla="*/ 59 w 59"/>
                    <a:gd name="T3" fmla="*/ 19 h 27"/>
                    <a:gd name="T4" fmla="*/ 52 w 59"/>
                    <a:gd name="T5" fmla="*/ 12 h 27"/>
                    <a:gd name="T6" fmla="*/ 44 w 59"/>
                    <a:gd name="T7" fmla="*/ 7 h 27"/>
                    <a:gd name="T8" fmla="*/ 36 w 59"/>
                    <a:gd name="T9" fmla="*/ 2 h 27"/>
                    <a:gd name="T10" fmla="*/ 27 w 59"/>
                    <a:gd name="T11" fmla="*/ 0 h 27"/>
                    <a:gd name="T12" fmla="*/ 20 w 59"/>
                    <a:gd name="T13" fmla="*/ 0 h 27"/>
                    <a:gd name="T14" fmla="*/ 13 w 59"/>
                    <a:gd name="T15" fmla="*/ 1 h 27"/>
                    <a:gd name="T16" fmla="*/ 6 w 59"/>
                    <a:gd name="T17" fmla="*/ 3 h 27"/>
                    <a:gd name="T18" fmla="*/ 0 w 59"/>
                    <a:gd name="T19" fmla="*/ 9 h 27"/>
                    <a:gd name="T20" fmla="*/ 8 w 59"/>
                    <a:gd name="T21" fmla="*/ 17 h 27"/>
                    <a:gd name="T22" fmla="*/ 12 w 59"/>
                    <a:gd name="T23" fmla="*/ 16 h 27"/>
                    <a:gd name="T24" fmla="*/ 15 w 59"/>
                    <a:gd name="T25" fmla="*/ 14 h 27"/>
                    <a:gd name="T26" fmla="*/ 20 w 59"/>
                    <a:gd name="T27" fmla="*/ 13 h 27"/>
                    <a:gd name="T28" fmla="*/ 27 w 59"/>
                    <a:gd name="T29" fmla="*/ 13 h 27"/>
                    <a:gd name="T30" fmla="*/ 32 w 59"/>
                    <a:gd name="T31" fmla="*/ 15 h 27"/>
                    <a:gd name="T32" fmla="*/ 38 w 59"/>
                    <a:gd name="T33" fmla="*/ 19 h 27"/>
                    <a:gd name="T34" fmla="*/ 44 w 59"/>
                    <a:gd name="T35" fmla="*/ 22 h 27"/>
                    <a:gd name="T36" fmla="*/ 51 w 59"/>
                    <a:gd name="T37" fmla="*/ 27 h 27"/>
                    <a:gd name="T38" fmla="*/ 51 w 59"/>
                    <a:gd name="T39" fmla="*/ 27 h 27"/>
                    <a:gd name="T40" fmla="*/ 59 w 59"/>
                    <a:gd name="T41" fmla="*/ 19 h 2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59" h="27">
                      <a:moveTo>
                        <a:pt x="59" y="19"/>
                      </a:moveTo>
                      <a:lnTo>
                        <a:pt x="59" y="19"/>
                      </a:lnTo>
                      <a:lnTo>
                        <a:pt x="52" y="12"/>
                      </a:lnTo>
                      <a:lnTo>
                        <a:pt x="44" y="7"/>
                      </a:lnTo>
                      <a:lnTo>
                        <a:pt x="36" y="2"/>
                      </a:lnTo>
                      <a:lnTo>
                        <a:pt x="27" y="0"/>
                      </a:lnTo>
                      <a:lnTo>
                        <a:pt x="20" y="0"/>
                      </a:lnTo>
                      <a:lnTo>
                        <a:pt x="13" y="1"/>
                      </a:lnTo>
                      <a:lnTo>
                        <a:pt x="6" y="3"/>
                      </a:lnTo>
                      <a:lnTo>
                        <a:pt x="0" y="9"/>
                      </a:lnTo>
                      <a:lnTo>
                        <a:pt x="8" y="17"/>
                      </a:lnTo>
                      <a:lnTo>
                        <a:pt x="12" y="16"/>
                      </a:lnTo>
                      <a:lnTo>
                        <a:pt x="15" y="14"/>
                      </a:lnTo>
                      <a:lnTo>
                        <a:pt x="20" y="13"/>
                      </a:lnTo>
                      <a:lnTo>
                        <a:pt x="27" y="13"/>
                      </a:lnTo>
                      <a:lnTo>
                        <a:pt x="32" y="15"/>
                      </a:lnTo>
                      <a:lnTo>
                        <a:pt x="38" y="19"/>
                      </a:lnTo>
                      <a:lnTo>
                        <a:pt x="44" y="22"/>
                      </a:lnTo>
                      <a:lnTo>
                        <a:pt x="51" y="27"/>
                      </a:lnTo>
                      <a:lnTo>
                        <a:pt x="59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6" name="Freeform 259">
                  <a:extLst>
                    <a:ext uri="{FF2B5EF4-FFF2-40B4-BE49-F238E27FC236}">
                      <a16:creationId xmlns:a16="http://schemas.microsoft.com/office/drawing/2014/main" id="{68054B49-F3DE-4443-B21A-5091A6CE5F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65" y="3059"/>
                  <a:ext cx="25" cy="58"/>
                </a:xfrm>
                <a:custGeom>
                  <a:avLst/>
                  <a:gdLst>
                    <a:gd name="T0" fmla="*/ 18 w 25"/>
                    <a:gd name="T1" fmla="*/ 58 h 58"/>
                    <a:gd name="T2" fmla="*/ 18 w 25"/>
                    <a:gd name="T3" fmla="*/ 58 h 58"/>
                    <a:gd name="T4" fmla="*/ 25 w 25"/>
                    <a:gd name="T5" fmla="*/ 45 h 58"/>
                    <a:gd name="T6" fmla="*/ 25 w 25"/>
                    <a:gd name="T7" fmla="*/ 30 h 58"/>
                    <a:gd name="T8" fmla="*/ 20 w 25"/>
                    <a:gd name="T9" fmla="*/ 14 h 58"/>
                    <a:gd name="T10" fmla="*/ 8 w 25"/>
                    <a:gd name="T11" fmla="*/ 0 h 58"/>
                    <a:gd name="T12" fmla="*/ 0 w 25"/>
                    <a:gd name="T13" fmla="*/ 8 h 58"/>
                    <a:gd name="T14" fmla="*/ 8 w 25"/>
                    <a:gd name="T15" fmla="*/ 20 h 58"/>
                    <a:gd name="T16" fmla="*/ 13 w 25"/>
                    <a:gd name="T17" fmla="*/ 32 h 58"/>
                    <a:gd name="T18" fmla="*/ 13 w 25"/>
                    <a:gd name="T19" fmla="*/ 43 h 58"/>
                    <a:gd name="T20" fmla="*/ 10 w 25"/>
                    <a:gd name="T21" fmla="*/ 50 h 58"/>
                    <a:gd name="T22" fmla="*/ 10 w 25"/>
                    <a:gd name="T23" fmla="*/ 50 h 58"/>
                    <a:gd name="T24" fmla="*/ 18 w 25"/>
                    <a:gd name="T25" fmla="*/ 58 h 58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25" h="58">
                      <a:moveTo>
                        <a:pt x="18" y="58"/>
                      </a:moveTo>
                      <a:lnTo>
                        <a:pt x="18" y="58"/>
                      </a:lnTo>
                      <a:lnTo>
                        <a:pt x="25" y="45"/>
                      </a:lnTo>
                      <a:lnTo>
                        <a:pt x="25" y="30"/>
                      </a:lnTo>
                      <a:lnTo>
                        <a:pt x="20" y="14"/>
                      </a:lnTo>
                      <a:lnTo>
                        <a:pt x="8" y="0"/>
                      </a:lnTo>
                      <a:lnTo>
                        <a:pt x="0" y="8"/>
                      </a:lnTo>
                      <a:lnTo>
                        <a:pt x="8" y="20"/>
                      </a:lnTo>
                      <a:lnTo>
                        <a:pt x="13" y="32"/>
                      </a:lnTo>
                      <a:lnTo>
                        <a:pt x="13" y="43"/>
                      </a:lnTo>
                      <a:lnTo>
                        <a:pt x="10" y="50"/>
                      </a:lnTo>
                      <a:lnTo>
                        <a:pt x="18" y="5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7" name="Freeform 260">
                  <a:extLst>
                    <a:ext uri="{FF2B5EF4-FFF2-40B4-BE49-F238E27FC236}">
                      <a16:creationId xmlns:a16="http://schemas.microsoft.com/office/drawing/2014/main" id="{FEAB0474-85A9-48B5-890B-3A12FB3DC8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25" y="3099"/>
                  <a:ext cx="58" cy="27"/>
                </a:xfrm>
                <a:custGeom>
                  <a:avLst/>
                  <a:gdLst>
                    <a:gd name="T0" fmla="*/ 0 w 58"/>
                    <a:gd name="T1" fmla="*/ 8 h 27"/>
                    <a:gd name="T2" fmla="*/ 0 w 58"/>
                    <a:gd name="T3" fmla="*/ 8 h 27"/>
                    <a:gd name="T4" fmla="*/ 6 w 58"/>
                    <a:gd name="T5" fmla="*/ 14 h 27"/>
                    <a:gd name="T6" fmla="*/ 14 w 58"/>
                    <a:gd name="T7" fmla="*/ 20 h 27"/>
                    <a:gd name="T8" fmla="*/ 22 w 58"/>
                    <a:gd name="T9" fmla="*/ 23 h 27"/>
                    <a:gd name="T10" fmla="*/ 30 w 58"/>
                    <a:gd name="T11" fmla="*/ 25 h 27"/>
                    <a:gd name="T12" fmla="*/ 38 w 58"/>
                    <a:gd name="T13" fmla="*/ 27 h 27"/>
                    <a:gd name="T14" fmla="*/ 45 w 58"/>
                    <a:gd name="T15" fmla="*/ 25 h 27"/>
                    <a:gd name="T16" fmla="*/ 52 w 58"/>
                    <a:gd name="T17" fmla="*/ 23 h 27"/>
                    <a:gd name="T18" fmla="*/ 58 w 58"/>
                    <a:gd name="T19" fmla="*/ 18 h 27"/>
                    <a:gd name="T20" fmla="*/ 50 w 58"/>
                    <a:gd name="T21" fmla="*/ 10 h 27"/>
                    <a:gd name="T22" fmla="*/ 46 w 58"/>
                    <a:gd name="T23" fmla="*/ 11 h 27"/>
                    <a:gd name="T24" fmla="*/ 43 w 58"/>
                    <a:gd name="T25" fmla="*/ 13 h 27"/>
                    <a:gd name="T26" fmla="*/ 38 w 58"/>
                    <a:gd name="T27" fmla="*/ 13 h 27"/>
                    <a:gd name="T28" fmla="*/ 32 w 58"/>
                    <a:gd name="T29" fmla="*/ 13 h 27"/>
                    <a:gd name="T30" fmla="*/ 26 w 58"/>
                    <a:gd name="T31" fmla="*/ 11 h 27"/>
                    <a:gd name="T32" fmla="*/ 20 w 58"/>
                    <a:gd name="T33" fmla="*/ 8 h 27"/>
                    <a:gd name="T34" fmla="*/ 14 w 58"/>
                    <a:gd name="T35" fmla="*/ 4 h 27"/>
                    <a:gd name="T36" fmla="*/ 8 w 58"/>
                    <a:gd name="T37" fmla="*/ 0 h 27"/>
                    <a:gd name="T38" fmla="*/ 8 w 58"/>
                    <a:gd name="T39" fmla="*/ 0 h 27"/>
                    <a:gd name="T40" fmla="*/ 0 w 58"/>
                    <a:gd name="T41" fmla="*/ 8 h 2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58" h="27">
                      <a:moveTo>
                        <a:pt x="0" y="8"/>
                      </a:moveTo>
                      <a:lnTo>
                        <a:pt x="0" y="8"/>
                      </a:lnTo>
                      <a:lnTo>
                        <a:pt x="6" y="14"/>
                      </a:lnTo>
                      <a:lnTo>
                        <a:pt x="14" y="20"/>
                      </a:lnTo>
                      <a:lnTo>
                        <a:pt x="22" y="23"/>
                      </a:lnTo>
                      <a:lnTo>
                        <a:pt x="30" y="25"/>
                      </a:lnTo>
                      <a:lnTo>
                        <a:pt x="38" y="27"/>
                      </a:lnTo>
                      <a:lnTo>
                        <a:pt x="45" y="25"/>
                      </a:lnTo>
                      <a:lnTo>
                        <a:pt x="52" y="23"/>
                      </a:lnTo>
                      <a:lnTo>
                        <a:pt x="58" y="18"/>
                      </a:lnTo>
                      <a:lnTo>
                        <a:pt x="50" y="10"/>
                      </a:lnTo>
                      <a:lnTo>
                        <a:pt x="46" y="11"/>
                      </a:lnTo>
                      <a:lnTo>
                        <a:pt x="43" y="13"/>
                      </a:lnTo>
                      <a:lnTo>
                        <a:pt x="38" y="13"/>
                      </a:lnTo>
                      <a:lnTo>
                        <a:pt x="32" y="13"/>
                      </a:lnTo>
                      <a:lnTo>
                        <a:pt x="26" y="11"/>
                      </a:lnTo>
                      <a:lnTo>
                        <a:pt x="20" y="8"/>
                      </a:lnTo>
                      <a:lnTo>
                        <a:pt x="14" y="4"/>
                      </a:lnTo>
                      <a:lnTo>
                        <a:pt x="8" y="0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8" name="Freeform 261">
                  <a:extLst>
                    <a:ext uri="{FF2B5EF4-FFF2-40B4-BE49-F238E27FC236}">
                      <a16:creationId xmlns:a16="http://schemas.microsoft.com/office/drawing/2014/main" id="{BA15787C-FD68-42B0-A769-2DF5C16747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6" y="3049"/>
                  <a:ext cx="27" cy="58"/>
                </a:xfrm>
                <a:custGeom>
                  <a:avLst/>
                  <a:gdLst>
                    <a:gd name="T0" fmla="*/ 8 w 27"/>
                    <a:gd name="T1" fmla="*/ 0 h 58"/>
                    <a:gd name="T2" fmla="*/ 8 w 27"/>
                    <a:gd name="T3" fmla="*/ 0 h 58"/>
                    <a:gd name="T4" fmla="*/ 0 w 27"/>
                    <a:gd name="T5" fmla="*/ 13 h 58"/>
                    <a:gd name="T6" fmla="*/ 0 w 27"/>
                    <a:gd name="T7" fmla="*/ 28 h 58"/>
                    <a:gd name="T8" fmla="*/ 7 w 27"/>
                    <a:gd name="T9" fmla="*/ 44 h 58"/>
                    <a:gd name="T10" fmla="*/ 19 w 27"/>
                    <a:gd name="T11" fmla="*/ 58 h 58"/>
                    <a:gd name="T12" fmla="*/ 27 w 27"/>
                    <a:gd name="T13" fmla="*/ 50 h 58"/>
                    <a:gd name="T14" fmla="*/ 19 w 27"/>
                    <a:gd name="T15" fmla="*/ 38 h 58"/>
                    <a:gd name="T16" fmla="*/ 13 w 27"/>
                    <a:gd name="T17" fmla="*/ 26 h 58"/>
                    <a:gd name="T18" fmla="*/ 13 w 27"/>
                    <a:gd name="T19" fmla="*/ 15 h 58"/>
                    <a:gd name="T20" fmla="*/ 16 w 27"/>
                    <a:gd name="T21" fmla="*/ 8 h 58"/>
                    <a:gd name="T22" fmla="*/ 16 w 27"/>
                    <a:gd name="T23" fmla="*/ 8 h 58"/>
                    <a:gd name="T24" fmla="*/ 8 w 27"/>
                    <a:gd name="T25" fmla="*/ 0 h 58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27" h="58">
                      <a:moveTo>
                        <a:pt x="8" y="0"/>
                      </a:moveTo>
                      <a:lnTo>
                        <a:pt x="8" y="0"/>
                      </a:lnTo>
                      <a:lnTo>
                        <a:pt x="0" y="13"/>
                      </a:lnTo>
                      <a:lnTo>
                        <a:pt x="0" y="28"/>
                      </a:lnTo>
                      <a:lnTo>
                        <a:pt x="7" y="44"/>
                      </a:lnTo>
                      <a:lnTo>
                        <a:pt x="19" y="58"/>
                      </a:lnTo>
                      <a:lnTo>
                        <a:pt x="27" y="50"/>
                      </a:lnTo>
                      <a:lnTo>
                        <a:pt x="19" y="38"/>
                      </a:lnTo>
                      <a:lnTo>
                        <a:pt x="13" y="26"/>
                      </a:lnTo>
                      <a:lnTo>
                        <a:pt x="13" y="15"/>
                      </a:lnTo>
                      <a:lnTo>
                        <a:pt x="16" y="8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9" name="Freeform 262">
                  <a:extLst>
                    <a:ext uri="{FF2B5EF4-FFF2-40B4-BE49-F238E27FC236}">
                      <a16:creationId xmlns:a16="http://schemas.microsoft.com/office/drawing/2014/main" id="{7A6DA799-EFC9-4853-9EAE-2E4A14A0AC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37" y="2983"/>
                  <a:ext cx="115" cy="116"/>
                </a:xfrm>
                <a:custGeom>
                  <a:avLst/>
                  <a:gdLst>
                    <a:gd name="T0" fmla="*/ 0 w 115"/>
                    <a:gd name="T1" fmla="*/ 97 h 116"/>
                    <a:gd name="T2" fmla="*/ 96 w 115"/>
                    <a:gd name="T3" fmla="*/ 0 h 116"/>
                    <a:gd name="T4" fmla="*/ 115 w 115"/>
                    <a:gd name="T5" fmla="*/ 19 h 116"/>
                    <a:gd name="T6" fmla="*/ 19 w 115"/>
                    <a:gd name="T7" fmla="*/ 116 h 116"/>
                    <a:gd name="T8" fmla="*/ 13 w 115"/>
                    <a:gd name="T9" fmla="*/ 116 h 116"/>
                    <a:gd name="T10" fmla="*/ 5 w 115"/>
                    <a:gd name="T11" fmla="*/ 111 h 116"/>
                    <a:gd name="T12" fmla="*/ 0 w 115"/>
                    <a:gd name="T13" fmla="*/ 103 h 116"/>
                    <a:gd name="T14" fmla="*/ 0 w 115"/>
                    <a:gd name="T15" fmla="*/ 97 h 11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15" h="116">
                      <a:moveTo>
                        <a:pt x="0" y="97"/>
                      </a:moveTo>
                      <a:lnTo>
                        <a:pt x="96" y="0"/>
                      </a:lnTo>
                      <a:lnTo>
                        <a:pt x="115" y="19"/>
                      </a:lnTo>
                      <a:lnTo>
                        <a:pt x="19" y="116"/>
                      </a:lnTo>
                      <a:lnTo>
                        <a:pt x="13" y="116"/>
                      </a:lnTo>
                      <a:lnTo>
                        <a:pt x="5" y="111"/>
                      </a:lnTo>
                      <a:lnTo>
                        <a:pt x="0" y="103"/>
                      </a:lnTo>
                      <a:lnTo>
                        <a:pt x="0" y="9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0" name="Freeform 263">
                  <a:extLst>
                    <a:ext uri="{FF2B5EF4-FFF2-40B4-BE49-F238E27FC236}">
                      <a16:creationId xmlns:a16="http://schemas.microsoft.com/office/drawing/2014/main" id="{CAF83A3A-9AA4-43FA-B964-B218BDEF2D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33" y="2977"/>
                  <a:ext cx="106" cy="107"/>
                </a:xfrm>
                <a:custGeom>
                  <a:avLst/>
                  <a:gdLst>
                    <a:gd name="T0" fmla="*/ 104 w 106"/>
                    <a:gd name="T1" fmla="*/ 2 h 107"/>
                    <a:gd name="T2" fmla="*/ 96 w 106"/>
                    <a:gd name="T3" fmla="*/ 2 h 107"/>
                    <a:gd name="T4" fmla="*/ 0 w 106"/>
                    <a:gd name="T5" fmla="*/ 99 h 107"/>
                    <a:gd name="T6" fmla="*/ 8 w 106"/>
                    <a:gd name="T7" fmla="*/ 107 h 107"/>
                    <a:gd name="T8" fmla="*/ 104 w 106"/>
                    <a:gd name="T9" fmla="*/ 10 h 107"/>
                    <a:gd name="T10" fmla="*/ 96 w 106"/>
                    <a:gd name="T11" fmla="*/ 10 h 107"/>
                    <a:gd name="T12" fmla="*/ 104 w 106"/>
                    <a:gd name="T13" fmla="*/ 10 h 107"/>
                    <a:gd name="T14" fmla="*/ 106 w 106"/>
                    <a:gd name="T15" fmla="*/ 6 h 107"/>
                    <a:gd name="T16" fmla="*/ 104 w 106"/>
                    <a:gd name="T17" fmla="*/ 2 h 107"/>
                    <a:gd name="T18" fmla="*/ 100 w 106"/>
                    <a:gd name="T19" fmla="*/ 0 h 107"/>
                    <a:gd name="T20" fmla="*/ 96 w 106"/>
                    <a:gd name="T21" fmla="*/ 2 h 107"/>
                    <a:gd name="T22" fmla="*/ 104 w 106"/>
                    <a:gd name="T23" fmla="*/ 2 h 107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06" h="107">
                      <a:moveTo>
                        <a:pt x="104" y="2"/>
                      </a:moveTo>
                      <a:lnTo>
                        <a:pt x="96" y="2"/>
                      </a:lnTo>
                      <a:lnTo>
                        <a:pt x="0" y="99"/>
                      </a:lnTo>
                      <a:lnTo>
                        <a:pt x="8" y="107"/>
                      </a:lnTo>
                      <a:lnTo>
                        <a:pt x="104" y="10"/>
                      </a:lnTo>
                      <a:lnTo>
                        <a:pt x="96" y="10"/>
                      </a:lnTo>
                      <a:lnTo>
                        <a:pt x="104" y="10"/>
                      </a:lnTo>
                      <a:lnTo>
                        <a:pt x="106" y="6"/>
                      </a:lnTo>
                      <a:lnTo>
                        <a:pt x="104" y="2"/>
                      </a:lnTo>
                      <a:lnTo>
                        <a:pt x="100" y="0"/>
                      </a:lnTo>
                      <a:lnTo>
                        <a:pt x="96" y="2"/>
                      </a:lnTo>
                      <a:lnTo>
                        <a:pt x="104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1" name="Freeform 264">
                  <a:extLst>
                    <a:ext uri="{FF2B5EF4-FFF2-40B4-BE49-F238E27FC236}">
                      <a16:creationId xmlns:a16="http://schemas.microsoft.com/office/drawing/2014/main" id="{76FB1CF3-462B-44CC-B02A-D04DB14C5D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29" y="2979"/>
                  <a:ext cx="30" cy="29"/>
                </a:xfrm>
                <a:custGeom>
                  <a:avLst/>
                  <a:gdLst>
                    <a:gd name="T0" fmla="*/ 28 w 30"/>
                    <a:gd name="T1" fmla="*/ 27 h 29"/>
                    <a:gd name="T2" fmla="*/ 28 w 30"/>
                    <a:gd name="T3" fmla="*/ 19 h 29"/>
                    <a:gd name="T4" fmla="*/ 8 w 30"/>
                    <a:gd name="T5" fmla="*/ 0 h 29"/>
                    <a:gd name="T6" fmla="*/ 0 w 30"/>
                    <a:gd name="T7" fmla="*/ 8 h 29"/>
                    <a:gd name="T8" fmla="*/ 19 w 30"/>
                    <a:gd name="T9" fmla="*/ 27 h 29"/>
                    <a:gd name="T10" fmla="*/ 19 w 30"/>
                    <a:gd name="T11" fmla="*/ 19 h 29"/>
                    <a:gd name="T12" fmla="*/ 19 w 30"/>
                    <a:gd name="T13" fmla="*/ 27 h 29"/>
                    <a:gd name="T14" fmla="*/ 23 w 30"/>
                    <a:gd name="T15" fmla="*/ 29 h 29"/>
                    <a:gd name="T16" fmla="*/ 28 w 30"/>
                    <a:gd name="T17" fmla="*/ 27 h 29"/>
                    <a:gd name="T18" fmla="*/ 30 w 30"/>
                    <a:gd name="T19" fmla="*/ 23 h 29"/>
                    <a:gd name="T20" fmla="*/ 28 w 30"/>
                    <a:gd name="T21" fmla="*/ 19 h 29"/>
                    <a:gd name="T22" fmla="*/ 28 w 30"/>
                    <a:gd name="T23" fmla="*/ 27 h 29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30" h="29">
                      <a:moveTo>
                        <a:pt x="28" y="27"/>
                      </a:moveTo>
                      <a:lnTo>
                        <a:pt x="28" y="19"/>
                      </a:lnTo>
                      <a:lnTo>
                        <a:pt x="8" y="0"/>
                      </a:lnTo>
                      <a:lnTo>
                        <a:pt x="0" y="8"/>
                      </a:lnTo>
                      <a:lnTo>
                        <a:pt x="19" y="27"/>
                      </a:lnTo>
                      <a:lnTo>
                        <a:pt x="19" y="19"/>
                      </a:lnTo>
                      <a:lnTo>
                        <a:pt x="19" y="27"/>
                      </a:lnTo>
                      <a:lnTo>
                        <a:pt x="23" y="29"/>
                      </a:lnTo>
                      <a:lnTo>
                        <a:pt x="28" y="27"/>
                      </a:lnTo>
                      <a:lnTo>
                        <a:pt x="30" y="23"/>
                      </a:lnTo>
                      <a:lnTo>
                        <a:pt x="28" y="19"/>
                      </a:lnTo>
                      <a:lnTo>
                        <a:pt x="28" y="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6192" name="Group 265">
                  <a:extLst>
                    <a:ext uri="{FF2B5EF4-FFF2-40B4-BE49-F238E27FC236}">
                      <a16:creationId xmlns:a16="http://schemas.microsoft.com/office/drawing/2014/main" id="{7580E858-E0D5-4974-B79C-638A8CEBD31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34" y="2352"/>
                  <a:ext cx="923" cy="833"/>
                  <a:chOff x="2834" y="2352"/>
                  <a:chExt cx="923" cy="833"/>
                </a:xfrm>
              </p:grpSpPr>
              <p:sp>
                <p:nvSpPr>
                  <p:cNvPr id="6205" name="Freeform 266">
                    <a:extLst>
                      <a:ext uri="{FF2B5EF4-FFF2-40B4-BE49-F238E27FC236}">
                        <a16:creationId xmlns:a16="http://schemas.microsoft.com/office/drawing/2014/main" id="{6E992761-65D1-4940-80C6-0DDD5E760B9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161" y="2387"/>
                    <a:ext cx="30" cy="402"/>
                  </a:xfrm>
                  <a:custGeom>
                    <a:avLst/>
                    <a:gdLst>
                      <a:gd name="T0" fmla="*/ 15 w 30"/>
                      <a:gd name="T1" fmla="*/ 402 h 402"/>
                      <a:gd name="T2" fmla="*/ 30 w 30"/>
                      <a:gd name="T3" fmla="*/ 402 h 402"/>
                      <a:gd name="T4" fmla="*/ 30 w 30"/>
                      <a:gd name="T5" fmla="*/ 0 h 402"/>
                      <a:gd name="T6" fmla="*/ 0 w 30"/>
                      <a:gd name="T7" fmla="*/ 0 h 402"/>
                      <a:gd name="T8" fmla="*/ 0 w 30"/>
                      <a:gd name="T9" fmla="*/ 402 h 402"/>
                      <a:gd name="T10" fmla="*/ 15 w 30"/>
                      <a:gd name="T11" fmla="*/ 402 h 40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0" h="402">
                        <a:moveTo>
                          <a:pt x="15" y="402"/>
                        </a:moveTo>
                        <a:lnTo>
                          <a:pt x="30" y="402"/>
                        </a:lnTo>
                        <a:lnTo>
                          <a:pt x="30" y="0"/>
                        </a:lnTo>
                        <a:lnTo>
                          <a:pt x="0" y="0"/>
                        </a:lnTo>
                        <a:lnTo>
                          <a:pt x="0" y="402"/>
                        </a:lnTo>
                        <a:lnTo>
                          <a:pt x="15" y="40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06" name="Freeform 267">
                    <a:extLst>
                      <a:ext uri="{FF2B5EF4-FFF2-40B4-BE49-F238E27FC236}">
                        <a16:creationId xmlns:a16="http://schemas.microsoft.com/office/drawing/2014/main" id="{4A5AE6CF-F894-45E9-A890-395DD064D71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88" y="2352"/>
                    <a:ext cx="30" cy="368"/>
                  </a:xfrm>
                  <a:custGeom>
                    <a:avLst/>
                    <a:gdLst>
                      <a:gd name="T0" fmla="*/ 15 w 30"/>
                      <a:gd name="T1" fmla="*/ 368 h 368"/>
                      <a:gd name="T2" fmla="*/ 30 w 30"/>
                      <a:gd name="T3" fmla="*/ 368 h 368"/>
                      <a:gd name="T4" fmla="*/ 30 w 30"/>
                      <a:gd name="T5" fmla="*/ 0 h 368"/>
                      <a:gd name="T6" fmla="*/ 0 w 30"/>
                      <a:gd name="T7" fmla="*/ 0 h 368"/>
                      <a:gd name="T8" fmla="*/ 0 w 30"/>
                      <a:gd name="T9" fmla="*/ 368 h 368"/>
                      <a:gd name="T10" fmla="*/ 15 w 30"/>
                      <a:gd name="T11" fmla="*/ 368 h 36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0" h="368">
                        <a:moveTo>
                          <a:pt x="15" y="368"/>
                        </a:moveTo>
                        <a:lnTo>
                          <a:pt x="30" y="368"/>
                        </a:lnTo>
                        <a:lnTo>
                          <a:pt x="30" y="0"/>
                        </a:lnTo>
                        <a:lnTo>
                          <a:pt x="0" y="0"/>
                        </a:lnTo>
                        <a:lnTo>
                          <a:pt x="0" y="368"/>
                        </a:lnTo>
                        <a:lnTo>
                          <a:pt x="15" y="36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07" name="Freeform 268">
                    <a:extLst>
                      <a:ext uri="{FF2B5EF4-FFF2-40B4-BE49-F238E27FC236}">
                        <a16:creationId xmlns:a16="http://schemas.microsoft.com/office/drawing/2014/main" id="{B9BF0C92-B667-451F-A75B-CC2372B6B55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33" y="2457"/>
                    <a:ext cx="30" cy="437"/>
                  </a:xfrm>
                  <a:custGeom>
                    <a:avLst/>
                    <a:gdLst>
                      <a:gd name="T0" fmla="*/ 15 w 30"/>
                      <a:gd name="T1" fmla="*/ 437 h 437"/>
                      <a:gd name="T2" fmla="*/ 30 w 30"/>
                      <a:gd name="T3" fmla="*/ 437 h 437"/>
                      <a:gd name="T4" fmla="*/ 30 w 30"/>
                      <a:gd name="T5" fmla="*/ 0 h 437"/>
                      <a:gd name="T6" fmla="*/ 0 w 30"/>
                      <a:gd name="T7" fmla="*/ 0 h 437"/>
                      <a:gd name="T8" fmla="*/ 0 w 30"/>
                      <a:gd name="T9" fmla="*/ 437 h 437"/>
                      <a:gd name="T10" fmla="*/ 15 w 30"/>
                      <a:gd name="T11" fmla="*/ 437 h 43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0" h="437">
                        <a:moveTo>
                          <a:pt x="15" y="437"/>
                        </a:moveTo>
                        <a:lnTo>
                          <a:pt x="30" y="437"/>
                        </a:lnTo>
                        <a:lnTo>
                          <a:pt x="30" y="0"/>
                        </a:lnTo>
                        <a:lnTo>
                          <a:pt x="0" y="0"/>
                        </a:lnTo>
                        <a:lnTo>
                          <a:pt x="0" y="437"/>
                        </a:lnTo>
                        <a:lnTo>
                          <a:pt x="15" y="43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08" name="Freeform 269">
                    <a:extLst>
                      <a:ext uri="{FF2B5EF4-FFF2-40B4-BE49-F238E27FC236}">
                        <a16:creationId xmlns:a16="http://schemas.microsoft.com/office/drawing/2014/main" id="{5040B006-506E-4BA2-A8E8-E77F7C2CBE3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8" y="2597"/>
                    <a:ext cx="30" cy="367"/>
                  </a:xfrm>
                  <a:custGeom>
                    <a:avLst/>
                    <a:gdLst>
                      <a:gd name="T0" fmla="*/ 15 w 30"/>
                      <a:gd name="T1" fmla="*/ 367 h 367"/>
                      <a:gd name="T2" fmla="*/ 30 w 30"/>
                      <a:gd name="T3" fmla="*/ 367 h 367"/>
                      <a:gd name="T4" fmla="*/ 30 w 30"/>
                      <a:gd name="T5" fmla="*/ 0 h 367"/>
                      <a:gd name="T6" fmla="*/ 0 w 30"/>
                      <a:gd name="T7" fmla="*/ 0 h 367"/>
                      <a:gd name="T8" fmla="*/ 0 w 30"/>
                      <a:gd name="T9" fmla="*/ 367 h 367"/>
                      <a:gd name="T10" fmla="*/ 15 w 30"/>
                      <a:gd name="T11" fmla="*/ 367 h 36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0" h="367">
                        <a:moveTo>
                          <a:pt x="15" y="367"/>
                        </a:moveTo>
                        <a:lnTo>
                          <a:pt x="30" y="367"/>
                        </a:lnTo>
                        <a:lnTo>
                          <a:pt x="30" y="0"/>
                        </a:lnTo>
                        <a:lnTo>
                          <a:pt x="0" y="0"/>
                        </a:lnTo>
                        <a:lnTo>
                          <a:pt x="0" y="367"/>
                        </a:lnTo>
                        <a:lnTo>
                          <a:pt x="15" y="36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09" name="Freeform 270">
                    <a:extLst>
                      <a:ext uri="{FF2B5EF4-FFF2-40B4-BE49-F238E27FC236}">
                        <a16:creationId xmlns:a16="http://schemas.microsoft.com/office/drawing/2014/main" id="{DADACF5D-F47D-4FE0-9705-83CCCA3B7FF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16" y="2826"/>
                    <a:ext cx="313" cy="105"/>
                  </a:xfrm>
                  <a:custGeom>
                    <a:avLst/>
                    <a:gdLst>
                      <a:gd name="T0" fmla="*/ 312 w 313"/>
                      <a:gd name="T1" fmla="*/ 4 h 105"/>
                      <a:gd name="T2" fmla="*/ 311 w 313"/>
                      <a:gd name="T3" fmla="*/ 0 h 105"/>
                      <a:gd name="T4" fmla="*/ 0 w 313"/>
                      <a:gd name="T5" fmla="*/ 97 h 105"/>
                      <a:gd name="T6" fmla="*/ 2 w 313"/>
                      <a:gd name="T7" fmla="*/ 105 h 105"/>
                      <a:gd name="T8" fmla="*/ 313 w 313"/>
                      <a:gd name="T9" fmla="*/ 8 h 105"/>
                      <a:gd name="T10" fmla="*/ 312 w 313"/>
                      <a:gd name="T11" fmla="*/ 4 h 10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13" h="105">
                        <a:moveTo>
                          <a:pt x="312" y="4"/>
                        </a:moveTo>
                        <a:lnTo>
                          <a:pt x="311" y="0"/>
                        </a:lnTo>
                        <a:lnTo>
                          <a:pt x="0" y="97"/>
                        </a:lnTo>
                        <a:lnTo>
                          <a:pt x="2" y="105"/>
                        </a:lnTo>
                        <a:lnTo>
                          <a:pt x="313" y="8"/>
                        </a:lnTo>
                        <a:lnTo>
                          <a:pt x="312" y="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10" name="Freeform 271">
                    <a:extLst>
                      <a:ext uri="{FF2B5EF4-FFF2-40B4-BE49-F238E27FC236}">
                        <a16:creationId xmlns:a16="http://schemas.microsoft.com/office/drawing/2014/main" id="{31EA0DDA-5F5A-457A-95DF-94FC1044D4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34" y="3026"/>
                    <a:ext cx="214" cy="159"/>
                  </a:xfrm>
                  <a:custGeom>
                    <a:avLst/>
                    <a:gdLst>
                      <a:gd name="T0" fmla="*/ 79 w 214"/>
                      <a:gd name="T1" fmla="*/ 159 h 159"/>
                      <a:gd name="T2" fmla="*/ 86 w 214"/>
                      <a:gd name="T3" fmla="*/ 159 h 159"/>
                      <a:gd name="T4" fmla="*/ 94 w 214"/>
                      <a:gd name="T5" fmla="*/ 159 h 159"/>
                      <a:gd name="T6" fmla="*/ 101 w 214"/>
                      <a:gd name="T7" fmla="*/ 159 h 159"/>
                      <a:gd name="T8" fmla="*/ 109 w 214"/>
                      <a:gd name="T9" fmla="*/ 159 h 159"/>
                      <a:gd name="T10" fmla="*/ 116 w 214"/>
                      <a:gd name="T11" fmla="*/ 159 h 159"/>
                      <a:gd name="T12" fmla="*/ 124 w 214"/>
                      <a:gd name="T13" fmla="*/ 159 h 159"/>
                      <a:gd name="T14" fmla="*/ 131 w 214"/>
                      <a:gd name="T15" fmla="*/ 159 h 159"/>
                      <a:gd name="T16" fmla="*/ 138 w 214"/>
                      <a:gd name="T17" fmla="*/ 158 h 159"/>
                      <a:gd name="T18" fmla="*/ 143 w 214"/>
                      <a:gd name="T19" fmla="*/ 157 h 159"/>
                      <a:gd name="T20" fmla="*/ 149 w 214"/>
                      <a:gd name="T21" fmla="*/ 156 h 159"/>
                      <a:gd name="T22" fmla="*/ 154 w 214"/>
                      <a:gd name="T23" fmla="*/ 154 h 159"/>
                      <a:gd name="T24" fmla="*/ 159 w 214"/>
                      <a:gd name="T25" fmla="*/ 153 h 159"/>
                      <a:gd name="T26" fmla="*/ 164 w 214"/>
                      <a:gd name="T27" fmla="*/ 151 h 159"/>
                      <a:gd name="T28" fmla="*/ 169 w 214"/>
                      <a:gd name="T29" fmla="*/ 148 h 159"/>
                      <a:gd name="T30" fmla="*/ 173 w 214"/>
                      <a:gd name="T31" fmla="*/ 144 h 159"/>
                      <a:gd name="T32" fmla="*/ 177 w 214"/>
                      <a:gd name="T33" fmla="*/ 141 h 159"/>
                      <a:gd name="T34" fmla="*/ 189 w 214"/>
                      <a:gd name="T35" fmla="*/ 126 h 159"/>
                      <a:gd name="T36" fmla="*/ 198 w 214"/>
                      <a:gd name="T37" fmla="*/ 109 h 159"/>
                      <a:gd name="T38" fmla="*/ 205 w 214"/>
                      <a:gd name="T39" fmla="*/ 91 h 159"/>
                      <a:gd name="T40" fmla="*/ 210 w 214"/>
                      <a:gd name="T41" fmla="*/ 72 h 159"/>
                      <a:gd name="T42" fmla="*/ 213 w 214"/>
                      <a:gd name="T43" fmla="*/ 55 h 159"/>
                      <a:gd name="T44" fmla="*/ 214 w 214"/>
                      <a:gd name="T45" fmla="*/ 40 h 159"/>
                      <a:gd name="T46" fmla="*/ 214 w 214"/>
                      <a:gd name="T47" fmla="*/ 28 h 159"/>
                      <a:gd name="T48" fmla="*/ 212 w 214"/>
                      <a:gd name="T49" fmla="*/ 18 h 159"/>
                      <a:gd name="T50" fmla="*/ 208 w 214"/>
                      <a:gd name="T51" fmla="*/ 12 h 159"/>
                      <a:gd name="T52" fmla="*/ 202 w 214"/>
                      <a:gd name="T53" fmla="*/ 6 h 159"/>
                      <a:gd name="T54" fmla="*/ 194 w 214"/>
                      <a:gd name="T55" fmla="*/ 2 h 159"/>
                      <a:gd name="T56" fmla="*/ 186 w 214"/>
                      <a:gd name="T57" fmla="*/ 1 h 159"/>
                      <a:gd name="T58" fmla="*/ 167 w 214"/>
                      <a:gd name="T59" fmla="*/ 1 h 159"/>
                      <a:gd name="T60" fmla="*/ 148 w 214"/>
                      <a:gd name="T61" fmla="*/ 0 h 159"/>
                      <a:gd name="T62" fmla="*/ 127 w 214"/>
                      <a:gd name="T63" fmla="*/ 0 h 159"/>
                      <a:gd name="T64" fmla="*/ 107 w 214"/>
                      <a:gd name="T65" fmla="*/ 1 h 159"/>
                      <a:gd name="T66" fmla="*/ 86 w 214"/>
                      <a:gd name="T67" fmla="*/ 2 h 159"/>
                      <a:gd name="T68" fmla="*/ 66 w 214"/>
                      <a:gd name="T69" fmla="*/ 5 h 159"/>
                      <a:gd name="T70" fmla="*/ 46 w 214"/>
                      <a:gd name="T71" fmla="*/ 8 h 159"/>
                      <a:gd name="T72" fmla="*/ 29 w 214"/>
                      <a:gd name="T73" fmla="*/ 13 h 159"/>
                      <a:gd name="T74" fmla="*/ 19 w 214"/>
                      <a:gd name="T75" fmla="*/ 22 h 159"/>
                      <a:gd name="T76" fmla="*/ 11 w 214"/>
                      <a:gd name="T77" fmla="*/ 35 h 159"/>
                      <a:gd name="T78" fmla="*/ 5 w 214"/>
                      <a:gd name="T79" fmla="*/ 51 h 159"/>
                      <a:gd name="T80" fmla="*/ 2 w 214"/>
                      <a:gd name="T81" fmla="*/ 64 h 159"/>
                      <a:gd name="T82" fmla="*/ 1 w 214"/>
                      <a:gd name="T83" fmla="*/ 74 h 159"/>
                      <a:gd name="T84" fmla="*/ 0 w 214"/>
                      <a:gd name="T85" fmla="*/ 84 h 159"/>
                      <a:gd name="T86" fmla="*/ 0 w 214"/>
                      <a:gd name="T87" fmla="*/ 95 h 159"/>
                      <a:gd name="T88" fmla="*/ 1 w 214"/>
                      <a:gd name="T89" fmla="*/ 105 h 159"/>
                      <a:gd name="T90" fmla="*/ 3 w 214"/>
                      <a:gd name="T91" fmla="*/ 111 h 159"/>
                      <a:gd name="T92" fmla="*/ 7 w 214"/>
                      <a:gd name="T93" fmla="*/ 117 h 159"/>
                      <a:gd name="T94" fmla="*/ 13 w 214"/>
                      <a:gd name="T95" fmla="*/ 122 h 159"/>
                      <a:gd name="T96" fmla="*/ 19 w 214"/>
                      <a:gd name="T97" fmla="*/ 127 h 159"/>
                      <a:gd name="T98" fmla="*/ 25 w 214"/>
                      <a:gd name="T99" fmla="*/ 132 h 159"/>
                      <a:gd name="T100" fmla="*/ 32 w 214"/>
                      <a:gd name="T101" fmla="*/ 137 h 159"/>
                      <a:gd name="T102" fmla="*/ 38 w 214"/>
                      <a:gd name="T103" fmla="*/ 142 h 159"/>
                      <a:gd name="T104" fmla="*/ 43 w 214"/>
                      <a:gd name="T105" fmla="*/ 147 h 159"/>
                      <a:gd name="T106" fmla="*/ 46 w 214"/>
                      <a:gd name="T107" fmla="*/ 150 h 159"/>
                      <a:gd name="T108" fmla="*/ 50 w 214"/>
                      <a:gd name="T109" fmla="*/ 152 h 159"/>
                      <a:gd name="T110" fmla="*/ 54 w 214"/>
                      <a:gd name="T111" fmla="*/ 154 h 159"/>
                      <a:gd name="T112" fmla="*/ 59 w 214"/>
                      <a:gd name="T113" fmla="*/ 156 h 159"/>
                      <a:gd name="T114" fmla="*/ 65 w 214"/>
                      <a:gd name="T115" fmla="*/ 157 h 159"/>
                      <a:gd name="T116" fmla="*/ 70 w 214"/>
                      <a:gd name="T117" fmla="*/ 158 h 159"/>
                      <a:gd name="T118" fmla="*/ 74 w 214"/>
                      <a:gd name="T119" fmla="*/ 159 h 159"/>
                      <a:gd name="T120" fmla="*/ 79 w 214"/>
                      <a:gd name="T121" fmla="*/ 159 h 159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</a:gdLst>
                    <a:ahLst/>
                    <a:cxnLst>
                      <a:cxn ang="T122">
                        <a:pos x="T0" y="T1"/>
                      </a:cxn>
                      <a:cxn ang="T123">
                        <a:pos x="T2" y="T3"/>
                      </a:cxn>
                      <a:cxn ang="T124">
                        <a:pos x="T4" y="T5"/>
                      </a:cxn>
                      <a:cxn ang="T125">
                        <a:pos x="T6" y="T7"/>
                      </a:cxn>
                      <a:cxn ang="T126">
                        <a:pos x="T8" y="T9"/>
                      </a:cxn>
                      <a:cxn ang="T127">
                        <a:pos x="T10" y="T11"/>
                      </a:cxn>
                      <a:cxn ang="T128">
                        <a:pos x="T12" y="T13"/>
                      </a:cxn>
                      <a:cxn ang="T129">
                        <a:pos x="T14" y="T15"/>
                      </a:cxn>
                      <a:cxn ang="T130">
                        <a:pos x="T16" y="T17"/>
                      </a:cxn>
                      <a:cxn ang="T131">
                        <a:pos x="T18" y="T19"/>
                      </a:cxn>
                      <a:cxn ang="T132">
                        <a:pos x="T20" y="T21"/>
                      </a:cxn>
                      <a:cxn ang="T133">
                        <a:pos x="T22" y="T23"/>
                      </a:cxn>
                      <a:cxn ang="T134">
                        <a:pos x="T24" y="T25"/>
                      </a:cxn>
                      <a:cxn ang="T135">
                        <a:pos x="T26" y="T27"/>
                      </a:cxn>
                      <a:cxn ang="T136">
                        <a:pos x="T28" y="T29"/>
                      </a:cxn>
                      <a:cxn ang="T137">
                        <a:pos x="T30" y="T31"/>
                      </a:cxn>
                      <a:cxn ang="T138">
                        <a:pos x="T32" y="T33"/>
                      </a:cxn>
                      <a:cxn ang="T139">
                        <a:pos x="T34" y="T35"/>
                      </a:cxn>
                      <a:cxn ang="T140">
                        <a:pos x="T36" y="T37"/>
                      </a:cxn>
                      <a:cxn ang="T141">
                        <a:pos x="T38" y="T39"/>
                      </a:cxn>
                      <a:cxn ang="T142">
                        <a:pos x="T40" y="T41"/>
                      </a:cxn>
                      <a:cxn ang="T143">
                        <a:pos x="T42" y="T43"/>
                      </a:cxn>
                      <a:cxn ang="T144">
                        <a:pos x="T44" y="T45"/>
                      </a:cxn>
                      <a:cxn ang="T145">
                        <a:pos x="T46" y="T47"/>
                      </a:cxn>
                      <a:cxn ang="T146">
                        <a:pos x="T48" y="T49"/>
                      </a:cxn>
                      <a:cxn ang="T147">
                        <a:pos x="T50" y="T51"/>
                      </a:cxn>
                      <a:cxn ang="T148">
                        <a:pos x="T52" y="T53"/>
                      </a:cxn>
                      <a:cxn ang="T149">
                        <a:pos x="T54" y="T55"/>
                      </a:cxn>
                      <a:cxn ang="T150">
                        <a:pos x="T56" y="T57"/>
                      </a:cxn>
                      <a:cxn ang="T151">
                        <a:pos x="T58" y="T59"/>
                      </a:cxn>
                      <a:cxn ang="T152">
                        <a:pos x="T60" y="T61"/>
                      </a:cxn>
                      <a:cxn ang="T153">
                        <a:pos x="T62" y="T63"/>
                      </a:cxn>
                      <a:cxn ang="T154">
                        <a:pos x="T64" y="T65"/>
                      </a:cxn>
                      <a:cxn ang="T155">
                        <a:pos x="T66" y="T67"/>
                      </a:cxn>
                      <a:cxn ang="T156">
                        <a:pos x="T68" y="T69"/>
                      </a:cxn>
                      <a:cxn ang="T157">
                        <a:pos x="T70" y="T71"/>
                      </a:cxn>
                      <a:cxn ang="T158">
                        <a:pos x="T72" y="T73"/>
                      </a:cxn>
                      <a:cxn ang="T159">
                        <a:pos x="T74" y="T75"/>
                      </a:cxn>
                      <a:cxn ang="T160">
                        <a:pos x="T76" y="T77"/>
                      </a:cxn>
                      <a:cxn ang="T161">
                        <a:pos x="T78" y="T79"/>
                      </a:cxn>
                      <a:cxn ang="T162">
                        <a:pos x="T80" y="T81"/>
                      </a:cxn>
                      <a:cxn ang="T163">
                        <a:pos x="T82" y="T83"/>
                      </a:cxn>
                      <a:cxn ang="T164">
                        <a:pos x="T84" y="T85"/>
                      </a:cxn>
                      <a:cxn ang="T165">
                        <a:pos x="T86" y="T87"/>
                      </a:cxn>
                      <a:cxn ang="T166">
                        <a:pos x="T88" y="T89"/>
                      </a:cxn>
                      <a:cxn ang="T167">
                        <a:pos x="T90" y="T91"/>
                      </a:cxn>
                      <a:cxn ang="T168">
                        <a:pos x="T92" y="T93"/>
                      </a:cxn>
                      <a:cxn ang="T169">
                        <a:pos x="T94" y="T95"/>
                      </a:cxn>
                      <a:cxn ang="T170">
                        <a:pos x="T96" y="T97"/>
                      </a:cxn>
                      <a:cxn ang="T171">
                        <a:pos x="T98" y="T99"/>
                      </a:cxn>
                      <a:cxn ang="T172">
                        <a:pos x="T100" y="T101"/>
                      </a:cxn>
                      <a:cxn ang="T173">
                        <a:pos x="T102" y="T103"/>
                      </a:cxn>
                      <a:cxn ang="T174">
                        <a:pos x="T104" y="T105"/>
                      </a:cxn>
                      <a:cxn ang="T175">
                        <a:pos x="T106" y="T107"/>
                      </a:cxn>
                      <a:cxn ang="T176">
                        <a:pos x="T108" y="T109"/>
                      </a:cxn>
                      <a:cxn ang="T177">
                        <a:pos x="T110" y="T111"/>
                      </a:cxn>
                      <a:cxn ang="T178">
                        <a:pos x="T112" y="T113"/>
                      </a:cxn>
                      <a:cxn ang="T179">
                        <a:pos x="T114" y="T115"/>
                      </a:cxn>
                      <a:cxn ang="T180">
                        <a:pos x="T116" y="T117"/>
                      </a:cxn>
                      <a:cxn ang="T181">
                        <a:pos x="T118" y="T119"/>
                      </a:cxn>
                      <a:cxn ang="T182">
                        <a:pos x="T120" y="T121"/>
                      </a:cxn>
                    </a:cxnLst>
                    <a:rect l="0" t="0" r="r" b="b"/>
                    <a:pathLst>
                      <a:path w="214" h="159">
                        <a:moveTo>
                          <a:pt x="79" y="159"/>
                        </a:moveTo>
                        <a:lnTo>
                          <a:pt x="86" y="159"/>
                        </a:lnTo>
                        <a:lnTo>
                          <a:pt x="94" y="159"/>
                        </a:lnTo>
                        <a:lnTo>
                          <a:pt x="101" y="159"/>
                        </a:lnTo>
                        <a:lnTo>
                          <a:pt x="109" y="159"/>
                        </a:lnTo>
                        <a:lnTo>
                          <a:pt x="116" y="159"/>
                        </a:lnTo>
                        <a:lnTo>
                          <a:pt x="124" y="159"/>
                        </a:lnTo>
                        <a:lnTo>
                          <a:pt x="131" y="159"/>
                        </a:lnTo>
                        <a:lnTo>
                          <a:pt x="138" y="158"/>
                        </a:lnTo>
                        <a:lnTo>
                          <a:pt x="143" y="157"/>
                        </a:lnTo>
                        <a:lnTo>
                          <a:pt x="149" y="156"/>
                        </a:lnTo>
                        <a:lnTo>
                          <a:pt x="154" y="154"/>
                        </a:lnTo>
                        <a:lnTo>
                          <a:pt x="159" y="153"/>
                        </a:lnTo>
                        <a:lnTo>
                          <a:pt x="164" y="151"/>
                        </a:lnTo>
                        <a:lnTo>
                          <a:pt x="169" y="148"/>
                        </a:lnTo>
                        <a:lnTo>
                          <a:pt x="173" y="144"/>
                        </a:lnTo>
                        <a:lnTo>
                          <a:pt x="177" y="141"/>
                        </a:lnTo>
                        <a:lnTo>
                          <a:pt x="189" y="126"/>
                        </a:lnTo>
                        <a:lnTo>
                          <a:pt x="198" y="109"/>
                        </a:lnTo>
                        <a:lnTo>
                          <a:pt x="205" y="91"/>
                        </a:lnTo>
                        <a:lnTo>
                          <a:pt x="210" y="72"/>
                        </a:lnTo>
                        <a:lnTo>
                          <a:pt x="213" y="55"/>
                        </a:lnTo>
                        <a:lnTo>
                          <a:pt x="214" y="40"/>
                        </a:lnTo>
                        <a:lnTo>
                          <a:pt x="214" y="28"/>
                        </a:lnTo>
                        <a:lnTo>
                          <a:pt x="212" y="18"/>
                        </a:lnTo>
                        <a:lnTo>
                          <a:pt x="208" y="12"/>
                        </a:lnTo>
                        <a:lnTo>
                          <a:pt x="202" y="6"/>
                        </a:lnTo>
                        <a:lnTo>
                          <a:pt x="194" y="2"/>
                        </a:lnTo>
                        <a:lnTo>
                          <a:pt x="186" y="1"/>
                        </a:lnTo>
                        <a:lnTo>
                          <a:pt x="167" y="1"/>
                        </a:lnTo>
                        <a:lnTo>
                          <a:pt x="148" y="0"/>
                        </a:lnTo>
                        <a:lnTo>
                          <a:pt x="127" y="0"/>
                        </a:lnTo>
                        <a:lnTo>
                          <a:pt x="107" y="1"/>
                        </a:lnTo>
                        <a:lnTo>
                          <a:pt x="86" y="2"/>
                        </a:lnTo>
                        <a:lnTo>
                          <a:pt x="66" y="5"/>
                        </a:lnTo>
                        <a:lnTo>
                          <a:pt x="46" y="8"/>
                        </a:lnTo>
                        <a:lnTo>
                          <a:pt x="29" y="13"/>
                        </a:lnTo>
                        <a:lnTo>
                          <a:pt x="19" y="22"/>
                        </a:lnTo>
                        <a:lnTo>
                          <a:pt x="11" y="35"/>
                        </a:lnTo>
                        <a:lnTo>
                          <a:pt x="5" y="51"/>
                        </a:lnTo>
                        <a:lnTo>
                          <a:pt x="2" y="64"/>
                        </a:lnTo>
                        <a:lnTo>
                          <a:pt x="1" y="74"/>
                        </a:lnTo>
                        <a:lnTo>
                          <a:pt x="0" y="84"/>
                        </a:lnTo>
                        <a:lnTo>
                          <a:pt x="0" y="95"/>
                        </a:lnTo>
                        <a:lnTo>
                          <a:pt x="1" y="105"/>
                        </a:lnTo>
                        <a:lnTo>
                          <a:pt x="3" y="111"/>
                        </a:lnTo>
                        <a:lnTo>
                          <a:pt x="7" y="117"/>
                        </a:lnTo>
                        <a:lnTo>
                          <a:pt x="13" y="122"/>
                        </a:lnTo>
                        <a:lnTo>
                          <a:pt x="19" y="127"/>
                        </a:lnTo>
                        <a:lnTo>
                          <a:pt x="25" y="132"/>
                        </a:lnTo>
                        <a:lnTo>
                          <a:pt x="32" y="137"/>
                        </a:lnTo>
                        <a:lnTo>
                          <a:pt x="38" y="142"/>
                        </a:lnTo>
                        <a:lnTo>
                          <a:pt x="43" y="147"/>
                        </a:lnTo>
                        <a:lnTo>
                          <a:pt x="46" y="150"/>
                        </a:lnTo>
                        <a:lnTo>
                          <a:pt x="50" y="152"/>
                        </a:lnTo>
                        <a:lnTo>
                          <a:pt x="54" y="154"/>
                        </a:lnTo>
                        <a:lnTo>
                          <a:pt x="59" y="156"/>
                        </a:lnTo>
                        <a:lnTo>
                          <a:pt x="65" y="157"/>
                        </a:lnTo>
                        <a:lnTo>
                          <a:pt x="70" y="158"/>
                        </a:lnTo>
                        <a:lnTo>
                          <a:pt x="74" y="159"/>
                        </a:lnTo>
                        <a:lnTo>
                          <a:pt x="79" y="15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11" name="Freeform 272">
                    <a:extLst>
                      <a:ext uri="{FF2B5EF4-FFF2-40B4-BE49-F238E27FC236}">
                        <a16:creationId xmlns:a16="http://schemas.microsoft.com/office/drawing/2014/main" id="{E5D3BC37-8752-41BB-9DD4-CCE9C3BEB77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13" y="3047"/>
                    <a:ext cx="71" cy="72"/>
                  </a:xfrm>
                  <a:custGeom>
                    <a:avLst/>
                    <a:gdLst>
                      <a:gd name="T0" fmla="*/ 5 w 71"/>
                      <a:gd name="T1" fmla="*/ 6 h 72"/>
                      <a:gd name="T2" fmla="*/ 10 w 71"/>
                      <a:gd name="T3" fmla="*/ 3 h 72"/>
                      <a:gd name="T4" fmla="*/ 15 w 71"/>
                      <a:gd name="T5" fmla="*/ 1 h 72"/>
                      <a:gd name="T6" fmla="*/ 21 w 71"/>
                      <a:gd name="T7" fmla="*/ 0 h 72"/>
                      <a:gd name="T8" fmla="*/ 28 w 71"/>
                      <a:gd name="T9" fmla="*/ 0 h 72"/>
                      <a:gd name="T10" fmla="*/ 35 w 71"/>
                      <a:gd name="T11" fmla="*/ 2 h 72"/>
                      <a:gd name="T12" fmla="*/ 42 w 71"/>
                      <a:gd name="T13" fmla="*/ 6 h 72"/>
                      <a:gd name="T14" fmla="*/ 49 w 71"/>
                      <a:gd name="T15" fmla="*/ 10 h 72"/>
                      <a:gd name="T16" fmla="*/ 56 w 71"/>
                      <a:gd name="T17" fmla="*/ 16 h 72"/>
                      <a:gd name="T18" fmla="*/ 66 w 71"/>
                      <a:gd name="T19" fmla="*/ 29 h 72"/>
                      <a:gd name="T20" fmla="*/ 71 w 71"/>
                      <a:gd name="T21" fmla="*/ 43 h 72"/>
                      <a:gd name="T22" fmla="*/ 71 w 71"/>
                      <a:gd name="T23" fmla="*/ 56 h 72"/>
                      <a:gd name="T24" fmla="*/ 66 w 71"/>
                      <a:gd name="T25" fmla="*/ 66 h 72"/>
                      <a:gd name="T26" fmla="*/ 61 w 71"/>
                      <a:gd name="T27" fmla="*/ 69 h 72"/>
                      <a:gd name="T28" fmla="*/ 56 w 71"/>
                      <a:gd name="T29" fmla="*/ 71 h 72"/>
                      <a:gd name="T30" fmla="*/ 50 w 71"/>
                      <a:gd name="T31" fmla="*/ 72 h 72"/>
                      <a:gd name="T32" fmla="*/ 43 w 71"/>
                      <a:gd name="T33" fmla="*/ 71 h 72"/>
                      <a:gd name="T34" fmla="*/ 36 w 71"/>
                      <a:gd name="T35" fmla="*/ 69 h 72"/>
                      <a:gd name="T36" fmla="*/ 29 w 71"/>
                      <a:gd name="T37" fmla="*/ 66 h 72"/>
                      <a:gd name="T38" fmla="*/ 22 w 71"/>
                      <a:gd name="T39" fmla="*/ 61 h 72"/>
                      <a:gd name="T40" fmla="*/ 16 w 71"/>
                      <a:gd name="T41" fmla="*/ 56 h 72"/>
                      <a:gd name="T42" fmla="*/ 6 w 71"/>
                      <a:gd name="T43" fmla="*/ 43 h 72"/>
                      <a:gd name="T44" fmla="*/ 0 w 71"/>
                      <a:gd name="T45" fmla="*/ 29 h 72"/>
                      <a:gd name="T46" fmla="*/ 0 w 71"/>
                      <a:gd name="T47" fmla="*/ 16 h 72"/>
                      <a:gd name="T48" fmla="*/ 5 w 71"/>
                      <a:gd name="T49" fmla="*/ 6 h 72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</a:gdLst>
                    <a:ahLst/>
                    <a:cxnLst>
                      <a:cxn ang="T50">
                        <a:pos x="T0" y="T1"/>
                      </a:cxn>
                      <a:cxn ang="T51">
                        <a:pos x="T2" y="T3"/>
                      </a:cxn>
                      <a:cxn ang="T52">
                        <a:pos x="T4" y="T5"/>
                      </a:cxn>
                      <a:cxn ang="T53">
                        <a:pos x="T6" y="T7"/>
                      </a:cxn>
                      <a:cxn ang="T54">
                        <a:pos x="T8" y="T9"/>
                      </a:cxn>
                      <a:cxn ang="T55">
                        <a:pos x="T10" y="T11"/>
                      </a:cxn>
                      <a:cxn ang="T56">
                        <a:pos x="T12" y="T13"/>
                      </a:cxn>
                      <a:cxn ang="T57">
                        <a:pos x="T14" y="T15"/>
                      </a:cxn>
                      <a:cxn ang="T58">
                        <a:pos x="T16" y="T17"/>
                      </a:cxn>
                      <a:cxn ang="T59">
                        <a:pos x="T18" y="T19"/>
                      </a:cxn>
                      <a:cxn ang="T60">
                        <a:pos x="T20" y="T21"/>
                      </a:cxn>
                      <a:cxn ang="T61">
                        <a:pos x="T22" y="T23"/>
                      </a:cxn>
                      <a:cxn ang="T62">
                        <a:pos x="T24" y="T25"/>
                      </a:cxn>
                      <a:cxn ang="T63">
                        <a:pos x="T26" y="T27"/>
                      </a:cxn>
                      <a:cxn ang="T64">
                        <a:pos x="T28" y="T29"/>
                      </a:cxn>
                      <a:cxn ang="T65">
                        <a:pos x="T30" y="T31"/>
                      </a:cxn>
                      <a:cxn ang="T66">
                        <a:pos x="T32" y="T33"/>
                      </a:cxn>
                      <a:cxn ang="T67">
                        <a:pos x="T34" y="T35"/>
                      </a:cxn>
                      <a:cxn ang="T68">
                        <a:pos x="T36" y="T37"/>
                      </a:cxn>
                      <a:cxn ang="T69">
                        <a:pos x="T38" y="T39"/>
                      </a:cxn>
                      <a:cxn ang="T70">
                        <a:pos x="T40" y="T41"/>
                      </a:cxn>
                      <a:cxn ang="T71">
                        <a:pos x="T42" y="T43"/>
                      </a:cxn>
                      <a:cxn ang="T72">
                        <a:pos x="T44" y="T45"/>
                      </a:cxn>
                      <a:cxn ang="T73">
                        <a:pos x="T46" y="T47"/>
                      </a:cxn>
                      <a:cxn ang="T74">
                        <a:pos x="T48" y="T49"/>
                      </a:cxn>
                    </a:cxnLst>
                    <a:rect l="0" t="0" r="r" b="b"/>
                    <a:pathLst>
                      <a:path w="71" h="72">
                        <a:moveTo>
                          <a:pt x="5" y="6"/>
                        </a:moveTo>
                        <a:lnTo>
                          <a:pt x="10" y="3"/>
                        </a:lnTo>
                        <a:lnTo>
                          <a:pt x="15" y="1"/>
                        </a:lnTo>
                        <a:lnTo>
                          <a:pt x="21" y="0"/>
                        </a:lnTo>
                        <a:lnTo>
                          <a:pt x="28" y="0"/>
                        </a:lnTo>
                        <a:lnTo>
                          <a:pt x="35" y="2"/>
                        </a:lnTo>
                        <a:lnTo>
                          <a:pt x="42" y="6"/>
                        </a:lnTo>
                        <a:lnTo>
                          <a:pt x="49" y="10"/>
                        </a:lnTo>
                        <a:lnTo>
                          <a:pt x="56" y="16"/>
                        </a:lnTo>
                        <a:lnTo>
                          <a:pt x="66" y="29"/>
                        </a:lnTo>
                        <a:lnTo>
                          <a:pt x="71" y="43"/>
                        </a:lnTo>
                        <a:lnTo>
                          <a:pt x="71" y="56"/>
                        </a:lnTo>
                        <a:lnTo>
                          <a:pt x="66" y="66"/>
                        </a:lnTo>
                        <a:lnTo>
                          <a:pt x="61" y="69"/>
                        </a:lnTo>
                        <a:lnTo>
                          <a:pt x="56" y="71"/>
                        </a:lnTo>
                        <a:lnTo>
                          <a:pt x="50" y="72"/>
                        </a:lnTo>
                        <a:lnTo>
                          <a:pt x="43" y="71"/>
                        </a:lnTo>
                        <a:lnTo>
                          <a:pt x="36" y="69"/>
                        </a:lnTo>
                        <a:lnTo>
                          <a:pt x="29" y="66"/>
                        </a:lnTo>
                        <a:lnTo>
                          <a:pt x="22" y="61"/>
                        </a:lnTo>
                        <a:lnTo>
                          <a:pt x="16" y="56"/>
                        </a:lnTo>
                        <a:lnTo>
                          <a:pt x="6" y="43"/>
                        </a:lnTo>
                        <a:lnTo>
                          <a:pt x="0" y="29"/>
                        </a:lnTo>
                        <a:lnTo>
                          <a:pt x="0" y="16"/>
                        </a:lnTo>
                        <a:lnTo>
                          <a:pt x="5" y="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12" name="Freeform 273">
                    <a:extLst>
                      <a:ext uri="{FF2B5EF4-FFF2-40B4-BE49-F238E27FC236}">
                        <a16:creationId xmlns:a16="http://schemas.microsoft.com/office/drawing/2014/main" id="{9BBD4E5B-846D-4F54-9291-43C868FF78F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52" y="2998"/>
                    <a:ext cx="105" cy="105"/>
                  </a:xfrm>
                  <a:custGeom>
                    <a:avLst/>
                    <a:gdLst>
                      <a:gd name="T0" fmla="*/ 8 w 105"/>
                      <a:gd name="T1" fmla="*/ 105 h 105"/>
                      <a:gd name="T2" fmla="*/ 8 w 105"/>
                      <a:gd name="T3" fmla="*/ 105 h 105"/>
                      <a:gd name="T4" fmla="*/ 105 w 105"/>
                      <a:gd name="T5" fmla="*/ 8 h 105"/>
                      <a:gd name="T6" fmla="*/ 96 w 105"/>
                      <a:gd name="T7" fmla="*/ 0 h 105"/>
                      <a:gd name="T8" fmla="*/ 0 w 105"/>
                      <a:gd name="T9" fmla="*/ 97 h 105"/>
                      <a:gd name="T10" fmla="*/ 0 w 105"/>
                      <a:gd name="T11" fmla="*/ 97 h 105"/>
                      <a:gd name="T12" fmla="*/ 8 w 105"/>
                      <a:gd name="T13" fmla="*/ 105 h 10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105" h="105">
                        <a:moveTo>
                          <a:pt x="8" y="105"/>
                        </a:moveTo>
                        <a:lnTo>
                          <a:pt x="8" y="105"/>
                        </a:lnTo>
                        <a:lnTo>
                          <a:pt x="105" y="8"/>
                        </a:lnTo>
                        <a:lnTo>
                          <a:pt x="96" y="0"/>
                        </a:lnTo>
                        <a:lnTo>
                          <a:pt x="0" y="97"/>
                        </a:lnTo>
                        <a:lnTo>
                          <a:pt x="8" y="10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193" name="Freeform 274">
                  <a:extLst>
                    <a:ext uri="{FF2B5EF4-FFF2-40B4-BE49-F238E27FC236}">
                      <a16:creationId xmlns:a16="http://schemas.microsoft.com/office/drawing/2014/main" id="{E803704C-31B7-42F8-ADE9-C9C31AB6EE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30" y="3076"/>
                  <a:ext cx="30" cy="29"/>
                </a:xfrm>
                <a:custGeom>
                  <a:avLst/>
                  <a:gdLst>
                    <a:gd name="T0" fmla="*/ 3 w 30"/>
                    <a:gd name="T1" fmla="*/ 0 h 29"/>
                    <a:gd name="T2" fmla="*/ 3 w 30"/>
                    <a:gd name="T3" fmla="*/ 0 h 29"/>
                    <a:gd name="T4" fmla="*/ 0 w 30"/>
                    <a:gd name="T5" fmla="*/ 12 h 29"/>
                    <a:gd name="T6" fmla="*/ 8 w 30"/>
                    <a:gd name="T7" fmla="*/ 22 h 29"/>
                    <a:gd name="T8" fmla="*/ 18 w 30"/>
                    <a:gd name="T9" fmla="*/ 29 h 29"/>
                    <a:gd name="T10" fmla="*/ 30 w 30"/>
                    <a:gd name="T11" fmla="*/ 27 h 29"/>
                    <a:gd name="T12" fmla="*/ 22 w 30"/>
                    <a:gd name="T13" fmla="*/ 19 h 29"/>
                    <a:gd name="T14" fmla="*/ 22 w 30"/>
                    <a:gd name="T15" fmla="*/ 17 h 29"/>
                    <a:gd name="T16" fmla="*/ 16 w 30"/>
                    <a:gd name="T17" fmla="*/ 14 h 29"/>
                    <a:gd name="T18" fmla="*/ 13 w 30"/>
                    <a:gd name="T19" fmla="*/ 8 h 29"/>
                    <a:gd name="T20" fmla="*/ 11 w 30"/>
                    <a:gd name="T21" fmla="*/ 8 h 29"/>
                    <a:gd name="T22" fmla="*/ 11 w 30"/>
                    <a:gd name="T23" fmla="*/ 8 h 29"/>
                    <a:gd name="T24" fmla="*/ 3 w 30"/>
                    <a:gd name="T25" fmla="*/ 0 h 2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0" h="29">
                      <a:moveTo>
                        <a:pt x="3" y="0"/>
                      </a:moveTo>
                      <a:lnTo>
                        <a:pt x="3" y="0"/>
                      </a:lnTo>
                      <a:lnTo>
                        <a:pt x="0" y="12"/>
                      </a:lnTo>
                      <a:lnTo>
                        <a:pt x="8" y="22"/>
                      </a:lnTo>
                      <a:lnTo>
                        <a:pt x="18" y="29"/>
                      </a:lnTo>
                      <a:lnTo>
                        <a:pt x="30" y="27"/>
                      </a:lnTo>
                      <a:lnTo>
                        <a:pt x="22" y="19"/>
                      </a:lnTo>
                      <a:lnTo>
                        <a:pt x="22" y="17"/>
                      </a:lnTo>
                      <a:lnTo>
                        <a:pt x="16" y="14"/>
                      </a:lnTo>
                      <a:lnTo>
                        <a:pt x="13" y="8"/>
                      </a:lnTo>
                      <a:lnTo>
                        <a:pt x="11" y="8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4" name="Freeform 275">
                  <a:extLst>
                    <a:ext uri="{FF2B5EF4-FFF2-40B4-BE49-F238E27FC236}">
                      <a16:creationId xmlns:a16="http://schemas.microsoft.com/office/drawing/2014/main" id="{E29E5270-D61C-4794-9D8E-560876226E3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22" y="2970"/>
                  <a:ext cx="44" cy="43"/>
                </a:xfrm>
                <a:custGeom>
                  <a:avLst/>
                  <a:gdLst>
                    <a:gd name="T0" fmla="*/ 2 w 44"/>
                    <a:gd name="T1" fmla="*/ 2 h 43"/>
                    <a:gd name="T2" fmla="*/ 7 w 44"/>
                    <a:gd name="T3" fmla="*/ 0 h 43"/>
                    <a:gd name="T4" fmla="*/ 14 w 44"/>
                    <a:gd name="T5" fmla="*/ 1 h 43"/>
                    <a:gd name="T6" fmla="*/ 23 w 44"/>
                    <a:gd name="T7" fmla="*/ 6 h 43"/>
                    <a:gd name="T8" fmla="*/ 31 w 44"/>
                    <a:gd name="T9" fmla="*/ 13 h 43"/>
                    <a:gd name="T10" fmla="*/ 38 w 44"/>
                    <a:gd name="T11" fmla="*/ 21 h 43"/>
                    <a:gd name="T12" fmla="*/ 43 w 44"/>
                    <a:gd name="T13" fmla="*/ 29 h 43"/>
                    <a:gd name="T14" fmla="*/ 44 w 44"/>
                    <a:gd name="T15" fmla="*/ 36 h 43"/>
                    <a:gd name="T16" fmla="*/ 42 w 44"/>
                    <a:gd name="T17" fmla="*/ 41 h 43"/>
                    <a:gd name="T18" fmla="*/ 37 w 44"/>
                    <a:gd name="T19" fmla="*/ 43 h 43"/>
                    <a:gd name="T20" fmla="*/ 28 w 44"/>
                    <a:gd name="T21" fmla="*/ 42 h 43"/>
                    <a:gd name="T22" fmla="*/ 20 w 44"/>
                    <a:gd name="T23" fmla="*/ 38 h 43"/>
                    <a:gd name="T24" fmla="*/ 12 w 44"/>
                    <a:gd name="T25" fmla="*/ 32 h 43"/>
                    <a:gd name="T26" fmla="*/ 5 w 44"/>
                    <a:gd name="T27" fmla="*/ 23 h 43"/>
                    <a:gd name="T28" fmla="*/ 1 w 44"/>
                    <a:gd name="T29" fmla="*/ 15 h 43"/>
                    <a:gd name="T30" fmla="*/ 0 w 44"/>
                    <a:gd name="T31" fmla="*/ 7 h 43"/>
                    <a:gd name="T32" fmla="*/ 2 w 44"/>
                    <a:gd name="T33" fmla="*/ 2 h 4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44" h="43">
                      <a:moveTo>
                        <a:pt x="2" y="2"/>
                      </a:moveTo>
                      <a:lnTo>
                        <a:pt x="7" y="0"/>
                      </a:lnTo>
                      <a:lnTo>
                        <a:pt x="14" y="1"/>
                      </a:lnTo>
                      <a:lnTo>
                        <a:pt x="23" y="6"/>
                      </a:lnTo>
                      <a:lnTo>
                        <a:pt x="31" y="13"/>
                      </a:lnTo>
                      <a:lnTo>
                        <a:pt x="38" y="21"/>
                      </a:lnTo>
                      <a:lnTo>
                        <a:pt x="43" y="29"/>
                      </a:lnTo>
                      <a:lnTo>
                        <a:pt x="44" y="36"/>
                      </a:lnTo>
                      <a:lnTo>
                        <a:pt x="42" y="41"/>
                      </a:lnTo>
                      <a:lnTo>
                        <a:pt x="37" y="43"/>
                      </a:lnTo>
                      <a:lnTo>
                        <a:pt x="28" y="42"/>
                      </a:lnTo>
                      <a:lnTo>
                        <a:pt x="20" y="38"/>
                      </a:lnTo>
                      <a:lnTo>
                        <a:pt x="12" y="32"/>
                      </a:lnTo>
                      <a:lnTo>
                        <a:pt x="5" y="23"/>
                      </a:lnTo>
                      <a:lnTo>
                        <a:pt x="1" y="15"/>
                      </a:lnTo>
                      <a:lnTo>
                        <a:pt x="0" y="7"/>
                      </a:lnTo>
                      <a:lnTo>
                        <a:pt x="2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5" name="Freeform 276">
                  <a:extLst>
                    <a:ext uri="{FF2B5EF4-FFF2-40B4-BE49-F238E27FC236}">
                      <a16:creationId xmlns:a16="http://schemas.microsoft.com/office/drawing/2014/main" id="{AAE8CACC-7319-4963-A42F-1F20E28FEC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20" y="2964"/>
                  <a:ext cx="38" cy="23"/>
                </a:xfrm>
                <a:custGeom>
                  <a:avLst/>
                  <a:gdLst>
                    <a:gd name="T0" fmla="*/ 38 w 38"/>
                    <a:gd name="T1" fmla="*/ 15 h 23"/>
                    <a:gd name="T2" fmla="*/ 38 w 38"/>
                    <a:gd name="T3" fmla="*/ 15 h 23"/>
                    <a:gd name="T4" fmla="*/ 29 w 38"/>
                    <a:gd name="T5" fmla="*/ 7 h 23"/>
                    <a:gd name="T6" fmla="*/ 18 w 38"/>
                    <a:gd name="T7" fmla="*/ 1 h 23"/>
                    <a:gd name="T8" fmla="*/ 9 w 38"/>
                    <a:gd name="T9" fmla="*/ 0 h 23"/>
                    <a:gd name="T10" fmla="*/ 0 w 38"/>
                    <a:gd name="T11" fmla="*/ 4 h 23"/>
                    <a:gd name="T12" fmla="*/ 8 w 38"/>
                    <a:gd name="T13" fmla="*/ 12 h 23"/>
                    <a:gd name="T14" fmla="*/ 9 w 38"/>
                    <a:gd name="T15" fmla="*/ 12 h 23"/>
                    <a:gd name="T16" fmla="*/ 14 w 38"/>
                    <a:gd name="T17" fmla="*/ 13 h 23"/>
                    <a:gd name="T18" fmla="*/ 21 w 38"/>
                    <a:gd name="T19" fmla="*/ 17 h 23"/>
                    <a:gd name="T20" fmla="*/ 29 w 38"/>
                    <a:gd name="T21" fmla="*/ 23 h 23"/>
                    <a:gd name="T22" fmla="*/ 29 w 38"/>
                    <a:gd name="T23" fmla="*/ 23 h 23"/>
                    <a:gd name="T24" fmla="*/ 38 w 38"/>
                    <a:gd name="T25" fmla="*/ 15 h 23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8" h="23">
                      <a:moveTo>
                        <a:pt x="38" y="15"/>
                      </a:moveTo>
                      <a:lnTo>
                        <a:pt x="38" y="15"/>
                      </a:lnTo>
                      <a:lnTo>
                        <a:pt x="29" y="7"/>
                      </a:lnTo>
                      <a:lnTo>
                        <a:pt x="18" y="1"/>
                      </a:lnTo>
                      <a:lnTo>
                        <a:pt x="9" y="0"/>
                      </a:lnTo>
                      <a:lnTo>
                        <a:pt x="0" y="4"/>
                      </a:lnTo>
                      <a:lnTo>
                        <a:pt x="8" y="12"/>
                      </a:lnTo>
                      <a:lnTo>
                        <a:pt x="9" y="12"/>
                      </a:lnTo>
                      <a:lnTo>
                        <a:pt x="14" y="13"/>
                      </a:lnTo>
                      <a:lnTo>
                        <a:pt x="21" y="17"/>
                      </a:lnTo>
                      <a:lnTo>
                        <a:pt x="29" y="23"/>
                      </a:lnTo>
                      <a:lnTo>
                        <a:pt x="38" y="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6" name="Freeform 277">
                  <a:extLst>
                    <a:ext uri="{FF2B5EF4-FFF2-40B4-BE49-F238E27FC236}">
                      <a16:creationId xmlns:a16="http://schemas.microsoft.com/office/drawing/2014/main" id="{CBA3D872-0A33-4DA6-AD8B-DFAA17BED5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49" y="2979"/>
                  <a:ext cx="23" cy="36"/>
                </a:xfrm>
                <a:custGeom>
                  <a:avLst/>
                  <a:gdLst>
                    <a:gd name="T0" fmla="*/ 19 w 23"/>
                    <a:gd name="T1" fmla="*/ 36 h 36"/>
                    <a:gd name="T2" fmla="*/ 19 w 23"/>
                    <a:gd name="T3" fmla="*/ 36 h 36"/>
                    <a:gd name="T4" fmla="*/ 23 w 23"/>
                    <a:gd name="T5" fmla="*/ 27 h 36"/>
                    <a:gd name="T6" fmla="*/ 22 w 23"/>
                    <a:gd name="T7" fmla="*/ 18 h 36"/>
                    <a:gd name="T8" fmla="*/ 16 w 23"/>
                    <a:gd name="T9" fmla="*/ 9 h 36"/>
                    <a:gd name="T10" fmla="*/ 9 w 23"/>
                    <a:gd name="T11" fmla="*/ 0 h 36"/>
                    <a:gd name="T12" fmla="*/ 0 w 23"/>
                    <a:gd name="T13" fmla="*/ 8 h 36"/>
                    <a:gd name="T14" fmla="*/ 5 w 23"/>
                    <a:gd name="T15" fmla="*/ 15 h 36"/>
                    <a:gd name="T16" fmla="*/ 10 w 23"/>
                    <a:gd name="T17" fmla="*/ 22 h 36"/>
                    <a:gd name="T18" fmla="*/ 11 w 23"/>
                    <a:gd name="T19" fmla="*/ 27 h 36"/>
                    <a:gd name="T20" fmla="*/ 11 w 23"/>
                    <a:gd name="T21" fmla="*/ 28 h 36"/>
                    <a:gd name="T22" fmla="*/ 11 w 23"/>
                    <a:gd name="T23" fmla="*/ 28 h 36"/>
                    <a:gd name="T24" fmla="*/ 19 w 23"/>
                    <a:gd name="T25" fmla="*/ 36 h 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23" h="36">
                      <a:moveTo>
                        <a:pt x="19" y="36"/>
                      </a:moveTo>
                      <a:lnTo>
                        <a:pt x="19" y="36"/>
                      </a:lnTo>
                      <a:lnTo>
                        <a:pt x="23" y="27"/>
                      </a:lnTo>
                      <a:lnTo>
                        <a:pt x="22" y="18"/>
                      </a:lnTo>
                      <a:lnTo>
                        <a:pt x="16" y="9"/>
                      </a:lnTo>
                      <a:lnTo>
                        <a:pt x="9" y="0"/>
                      </a:lnTo>
                      <a:lnTo>
                        <a:pt x="0" y="8"/>
                      </a:lnTo>
                      <a:lnTo>
                        <a:pt x="5" y="15"/>
                      </a:lnTo>
                      <a:lnTo>
                        <a:pt x="10" y="22"/>
                      </a:lnTo>
                      <a:lnTo>
                        <a:pt x="11" y="27"/>
                      </a:lnTo>
                      <a:lnTo>
                        <a:pt x="11" y="28"/>
                      </a:lnTo>
                      <a:lnTo>
                        <a:pt x="19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7" name="Freeform 278">
                  <a:extLst>
                    <a:ext uri="{FF2B5EF4-FFF2-40B4-BE49-F238E27FC236}">
                      <a16:creationId xmlns:a16="http://schemas.microsoft.com/office/drawing/2014/main" id="{CD7CA9BF-2EB7-46C6-A58B-DA53A4A839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30" y="2998"/>
                  <a:ext cx="38" cy="21"/>
                </a:xfrm>
                <a:custGeom>
                  <a:avLst/>
                  <a:gdLst>
                    <a:gd name="T0" fmla="*/ 0 w 38"/>
                    <a:gd name="T1" fmla="*/ 8 h 21"/>
                    <a:gd name="T2" fmla="*/ 0 w 38"/>
                    <a:gd name="T3" fmla="*/ 8 h 21"/>
                    <a:gd name="T4" fmla="*/ 9 w 38"/>
                    <a:gd name="T5" fmla="*/ 15 h 21"/>
                    <a:gd name="T6" fmla="*/ 18 w 38"/>
                    <a:gd name="T7" fmla="*/ 20 h 21"/>
                    <a:gd name="T8" fmla="*/ 29 w 38"/>
                    <a:gd name="T9" fmla="*/ 21 h 21"/>
                    <a:gd name="T10" fmla="*/ 38 w 38"/>
                    <a:gd name="T11" fmla="*/ 17 h 21"/>
                    <a:gd name="T12" fmla="*/ 30 w 38"/>
                    <a:gd name="T13" fmla="*/ 9 h 21"/>
                    <a:gd name="T14" fmla="*/ 29 w 38"/>
                    <a:gd name="T15" fmla="*/ 9 h 21"/>
                    <a:gd name="T16" fmla="*/ 22 w 38"/>
                    <a:gd name="T17" fmla="*/ 8 h 21"/>
                    <a:gd name="T18" fmla="*/ 15 w 38"/>
                    <a:gd name="T19" fmla="*/ 5 h 21"/>
                    <a:gd name="T20" fmla="*/ 8 w 38"/>
                    <a:gd name="T21" fmla="*/ 0 h 21"/>
                    <a:gd name="T22" fmla="*/ 8 w 38"/>
                    <a:gd name="T23" fmla="*/ 0 h 21"/>
                    <a:gd name="T24" fmla="*/ 0 w 38"/>
                    <a:gd name="T25" fmla="*/ 8 h 21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8" h="21">
                      <a:moveTo>
                        <a:pt x="0" y="8"/>
                      </a:moveTo>
                      <a:lnTo>
                        <a:pt x="0" y="8"/>
                      </a:lnTo>
                      <a:lnTo>
                        <a:pt x="9" y="15"/>
                      </a:lnTo>
                      <a:lnTo>
                        <a:pt x="18" y="20"/>
                      </a:lnTo>
                      <a:lnTo>
                        <a:pt x="29" y="21"/>
                      </a:lnTo>
                      <a:lnTo>
                        <a:pt x="38" y="17"/>
                      </a:lnTo>
                      <a:lnTo>
                        <a:pt x="30" y="9"/>
                      </a:lnTo>
                      <a:lnTo>
                        <a:pt x="29" y="9"/>
                      </a:lnTo>
                      <a:lnTo>
                        <a:pt x="22" y="8"/>
                      </a:lnTo>
                      <a:lnTo>
                        <a:pt x="15" y="5"/>
                      </a:lnTo>
                      <a:lnTo>
                        <a:pt x="8" y="0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8" name="Freeform 279">
                  <a:extLst>
                    <a:ext uri="{FF2B5EF4-FFF2-40B4-BE49-F238E27FC236}">
                      <a16:creationId xmlns:a16="http://schemas.microsoft.com/office/drawing/2014/main" id="{3709625A-94B1-4DAF-BCC7-108E2E20A4B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16" y="2968"/>
                  <a:ext cx="22" cy="38"/>
                </a:xfrm>
                <a:custGeom>
                  <a:avLst/>
                  <a:gdLst>
                    <a:gd name="T0" fmla="*/ 4 w 22"/>
                    <a:gd name="T1" fmla="*/ 0 h 38"/>
                    <a:gd name="T2" fmla="*/ 4 w 22"/>
                    <a:gd name="T3" fmla="*/ 0 h 38"/>
                    <a:gd name="T4" fmla="*/ 0 w 22"/>
                    <a:gd name="T5" fmla="*/ 9 h 38"/>
                    <a:gd name="T6" fmla="*/ 1 w 22"/>
                    <a:gd name="T7" fmla="*/ 19 h 38"/>
                    <a:gd name="T8" fmla="*/ 6 w 22"/>
                    <a:gd name="T9" fmla="*/ 28 h 38"/>
                    <a:gd name="T10" fmla="*/ 14 w 22"/>
                    <a:gd name="T11" fmla="*/ 38 h 38"/>
                    <a:gd name="T12" fmla="*/ 22 w 22"/>
                    <a:gd name="T13" fmla="*/ 30 h 38"/>
                    <a:gd name="T14" fmla="*/ 16 w 22"/>
                    <a:gd name="T15" fmla="*/ 22 h 38"/>
                    <a:gd name="T16" fmla="*/ 13 w 22"/>
                    <a:gd name="T17" fmla="*/ 15 h 38"/>
                    <a:gd name="T18" fmla="*/ 12 w 22"/>
                    <a:gd name="T19" fmla="*/ 9 h 38"/>
                    <a:gd name="T20" fmla="*/ 12 w 22"/>
                    <a:gd name="T21" fmla="*/ 8 h 38"/>
                    <a:gd name="T22" fmla="*/ 12 w 22"/>
                    <a:gd name="T23" fmla="*/ 8 h 38"/>
                    <a:gd name="T24" fmla="*/ 4 w 22"/>
                    <a:gd name="T25" fmla="*/ 0 h 38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22" h="38">
                      <a:moveTo>
                        <a:pt x="4" y="0"/>
                      </a:moveTo>
                      <a:lnTo>
                        <a:pt x="4" y="0"/>
                      </a:lnTo>
                      <a:lnTo>
                        <a:pt x="0" y="9"/>
                      </a:lnTo>
                      <a:lnTo>
                        <a:pt x="1" y="19"/>
                      </a:lnTo>
                      <a:lnTo>
                        <a:pt x="6" y="28"/>
                      </a:lnTo>
                      <a:lnTo>
                        <a:pt x="14" y="38"/>
                      </a:lnTo>
                      <a:lnTo>
                        <a:pt x="22" y="30"/>
                      </a:lnTo>
                      <a:lnTo>
                        <a:pt x="16" y="22"/>
                      </a:lnTo>
                      <a:lnTo>
                        <a:pt x="13" y="15"/>
                      </a:lnTo>
                      <a:lnTo>
                        <a:pt x="12" y="9"/>
                      </a:lnTo>
                      <a:lnTo>
                        <a:pt x="12" y="8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9" name="Freeform 280">
                  <a:extLst>
                    <a:ext uri="{FF2B5EF4-FFF2-40B4-BE49-F238E27FC236}">
                      <a16:creationId xmlns:a16="http://schemas.microsoft.com/office/drawing/2014/main" id="{931D58DA-2D78-45D5-81A6-80F764BDEA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23" y="2961"/>
                  <a:ext cx="52" cy="51"/>
                </a:xfrm>
                <a:custGeom>
                  <a:avLst/>
                  <a:gdLst>
                    <a:gd name="T0" fmla="*/ 10 w 52"/>
                    <a:gd name="T1" fmla="*/ 2 h 51"/>
                    <a:gd name="T2" fmla="*/ 12 w 52"/>
                    <a:gd name="T3" fmla="*/ 1 h 51"/>
                    <a:gd name="T4" fmla="*/ 15 w 52"/>
                    <a:gd name="T5" fmla="*/ 0 h 51"/>
                    <a:gd name="T6" fmla="*/ 19 w 52"/>
                    <a:gd name="T7" fmla="*/ 0 h 51"/>
                    <a:gd name="T8" fmla="*/ 23 w 52"/>
                    <a:gd name="T9" fmla="*/ 1 h 51"/>
                    <a:gd name="T10" fmla="*/ 27 w 52"/>
                    <a:gd name="T11" fmla="*/ 3 h 51"/>
                    <a:gd name="T12" fmla="*/ 31 w 52"/>
                    <a:gd name="T13" fmla="*/ 5 h 51"/>
                    <a:gd name="T14" fmla="*/ 37 w 52"/>
                    <a:gd name="T15" fmla="*/ 8 h 51"/>
                    <a:gd name="T16" fmla="*/ 41 w 52"/>
                    <a:gd name="T17" fmla="*/ 12 h 51"/>
                    <a:gd name="T18" fmla="*/ 47 w 52"/>
                    <a:gd name="T19" fmla="*/ 20 h 51"/>
                    <a:gd name="T20" fmla="*/ 51 w 52"/>
                    <a:gd name="T21" fmla="*/ 28 h 51"/>
                    <a:gd name="T22" fmla="*/ 52 w 52"/>
                    <a:gd name="T23" fmla="*/ 36 h 51"/>
                    <a:gd name="T24" fmla="*/ 50 w 52"/>
                    <a:gd name="T25" fmla="*/ 41 h 51"/>
                    <a:gd name="T26" fmla="*/ 40 w 52"/>
                    <a:gd name="T27" fmla="*/ 51 h 51"/>
                    <a:gd name="T28" fmla="*/ 0 w 52"/>
                    <a:gd name="T29" fmla="*/ 12 h 51"/>
                    <a:gd name="T30" fmla="*/ 10 w 52"/>
                    <a:gd name="T31" fmla="*/ 2 h 5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52" h="51">
                      <a:moveTo>
                        <a:pt x="10" y="2"/>
                      </a:moveTo>
                      <a:lnTo>
                        <a:pt x="12" y="1"/>
                      </a:lnTo>
                      <a:lnTo>
                        <a:pt x="15" y="0"/>
                      </a:lnTo>
                      <a:lnTo>
                        <a:pt x="19" y="0"/>
                      </a:lnTo>
                      <a:lnTo>
                        <a:pt x="23" y="1"/>
                      </a:lnTo>
                      <a:lnTo>
                        <a:pt x="27" y="3"/>
                      </a:lnTo>
                      <a:lnTo>
                        <a:pt x="31" y="5"/>
                      </a:lnTo>
                      <a:lnTo>
                        <a:pt x="37" y="8"/>
                      </a:lnTo>
                      <a:lnTo>
                        <a:pt x="41" y="12"/>
                      </a:lnTo>
                      <a:lnTo>
                        <a:pt x="47" y="20"/>
                      </a:lnTo>
                      <a:lnTo>
                        <a:pt x="51" y="28"/>
                      </a:lnTo>
                      <a:lnTo>
                        <a:pt x="52" y="36"/>
                      </a:lnTo>
                      <a:lnTo>
                        <a:pt x="50" y="41"/>
                      </a:lnTo>
                      <a:lnTo>
                        <a:pt x="40" y="51"/>
                      </a:lnTo>
                      <a:lnTo>
                        <a:pt x="0" y="12"/>
                      </a:lnTo>
                      <a:lnTo>
                        <a:pt x="10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0" name="Freeform 281">
                  <a:extLst>
                    <a:ext uri="{FF2B5EF4-FFF2-40B4-BE49-F238E27FC236}">
                      <a16:creationId xmlns:a16="http://schemas.microsoft.com/office/drawing/2014/main" id="{3E71EB04-E12B-4838-8F99-281F39755F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29" y="2955"/>
                  <a:ext cx="39" cy="22"/>
                </a:xfrm>
                <a:custGeom>
                  <a:avLst/>
                  <a:gdLst>
                    <a:gd name="T0" fmla="*/ 39 w 39"/>
                    <a:gd name="T1" fmla="*/ 14 h 22"/>
                    <a:gd name="T2" fmla="*/ 39 w 39"/>
                    <a:gd name="T3" fmla="*/ 14 h 22"/>
                    <a:gd name="T4" fmla="*/ 35 w 39"/>
                    <a:gd name="T5" fmla="*/ 9 h 22"/>
                    <a:gd name="T6" fmla="*/ 29 w 39"/>
                    <a:gd name="T7" fmla="*/ 5 h 22"/>
                    <a:gd name="T8" fmla="*/ 24 w 39"/>
                    <a:gd name="T9" fmla="*/ 3 h 22"/>
                    <a:gd name="T10" fmla="*/ 19 w 39"/>
                    <a:gd name="T11" fmla="*/ 1 h 22"/>
                    <a:gd name="T12" fmla="*/ 13 w 39"/>
                    <a:gd name="T13" fmla="*/ 0 h 22"/>
                    <a:gd name="T14" fmla="*/ 9 w 39"/>
                    <a:gd name="T15" fmla="*/ 0 h 22"/>
                    <a:gd name="T16" fmla="*/ 4 w 39"/>
                    <a:gd name="T17" fmla="*/ 1 h 22"/>
                    <a:gd name="T18" fmla="*/ 0 w 39"/>
                    <a:gd name="T19" fmla="*/ 4 h 22"/>
                    <a:gd name="T20" fmla="*/ 8 w 39"/>
                    <a:gd name="T21" fmla="*/ 12 h 22"/>
                    <a:gd name="T22" fmla="*/ 8 w 39"/>
                    <a:gd name="T23" fmla="*/ 13 h 22"/>
                    <a:gd name="T24" fmla="*/ 9 w 39"/>
                    <a:gd name="T25" fmla="*/ 12 h 22"/>
                    <a:gd name="T26" fmla="*/ 13 w 39"/>
                    <a:gd name="T27" fmla="*/ 12 h 22"/>
                    <a:gd name="T28" fmla="*/ 15 w 39"/>
                    <a:gd name="T29" fmla="*/ 13 h 22"/>
                    <a:gd name="T30" fmla="*/ 18 w 39"/>
                    <a:gd name="T31" fmla="*/ 15 h 22"/>
                    <a:gd name="T32" fmla="*/ 22 w 39"/>
                    <a:gd name="T33" fmla="*/ 17 h 22"/>
                    <a:gd name="T34" fmla="*/ 27 w 39"/>
                    <a:gd name="T35" fmla="*/ 19 h 22"/>
                    <a:gd name="T36" fmla="*/ 31 w 39"/>
                    <a:gd name="T37" fmla="*/ 22 h 22"/>
                    <a:gd name="T38" fmla="*/ 31 w 39"/>
                    <a:gd name="T39" fmla="*/ 22 h 22"/>
                    <a:gd name="T40" fmla="*/ 39 w 39"/>
                    <a:gd name="T41" fmla="*/ 14 h 2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39" h="22">
                      <a:moveTo>
                        <a:pt x="39" y="14"/>
                      </a:moveTo>
                      <a:lnTo>
                        <a:pt x="39" y="14"/>
                      </a:lnTo>
                      <a:lnTo>
                        <a:pt x="35" y="9"/>
                      </a:lnTo>
                      <a:lnTo>
                        <a:pt x="29" y="5"/>
                      </a:lnTo>
                      <a:lnTo>
                        <a:pt x="24" y="3"/>
                      </a:lnTo>
                      <a:lnTo>
                        <a:pt x="19" y="1"/>
                      </a:lnTo>
                      <a:lnTo>
                        <a:pt x="13" y="0"/>
                      </a:lnTo>
                      <a:lnTo>
                        <a:pt x="9" y="0"/>
                      </a:lnTo>
                      <a:lnTo>
                        <a:pt x="4" y="1"/>
                      </a:lnTo>
                      <a:lnTo>
                        <a:pt x="0" y="4"/>
                      </a:lnTo>
                      <a:lnTo>
                        <a:pt x="8" y="12"/>
                      </a:lnTo>
                      <a:lnTo>
                        <a:pt x="8" y="13"/>
                      </a:lnTo>
                      <a:lnTo>
                        <a:pt x="9" y="12"/>
                      </a:lnTo>
                      <a:lnTo>
                        <a:pt x="13" y="12"/>
                      </a:lnTo>
                      <a:lnTo>
                        <a:pt x="15" y="13"/>
                      </a:lnTo>
                      <a:lnTo>
                        <a:pt x="18" y="15"/>
                      </a:lnTo>
                      <a:lnTo>
                        <a:pt x="22" y="17"/>
                      </a:lnTo>
                      <a:lnTo>
                        <a:pt x="27" y="19"/>
                      </a:lnTo>
                      <a:lnTo>
                        <a:pt x="31" y="22"/>
                      </a:lnTo>
                      <a:lnTo>
                        <a:pt x="39" y="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1" name="Freeform 282">
                  <a:extLst>
                    <a:ext uri="{FF2B5EF4-FFF2-40B4-BE49-F238E27FC236}">
                      <a16:creationId xmlns:a16="http://schemas.microsoft.com/office/drawing/2014/main" id="{5A031C08-E3EA-4F46-8BBE-5570F10693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0" y="2969"/>
                  <a:ext cx="21" cy="39"/>
                </a:xfrm>
                <a:custGeom>
                  <a:avLst/>
                  <a:gdLst>
                    <a:gd name="T0" fmla="*/ 17 w 21"/>
                    <a:gd name="T1" fmla="*/ 37 h 39"/>
                    <a:gd name="T2" fmla="*/ 17 w 21"/>
                    <a:gd name="T3" fmla="*/ 37 h 39"/>
                    <a:gd name="T4" fmla="*/ 21 w 21"/>
                    <a:gd name="T5" fmla="*/ 28 h 39"/>
                    <a:gd name="T6" fmla="*/ 20 w 21"/>
                    <a:gd name="T7" fmla="*/ 18 h 39"/>
                    <a:gd name="T8" fmla="*/ 15 w 21"/>
                    <a:gd name="T9" fmla="*/ 9 h 39"/>
                    <a:gd name="T10" fmla="*/ 8 w 21"/>
                    <a:gd name="T11" fmla="*/ 0 h 39"/>
                    <a:gd name="T12" fmla="*/ 0 w 21"/>
                    <a:gd name="T13" fmla="*/ 8 h 39"/>
                    <a:gd name="T14" fmla="*/ 5 w 21"/>
                    <a:gd name="T15" fmla="*/ 15 h 39"/>
                    <a:gd name="T16" fmla="*/ 8 w 21"/>
                    <a:gd name="T17" fmla="*/ 22 h 39"/>
                    <a:gd name="T18" fmla="*/ 9 w 21"/>
                    <a:gd name="T19" fmla="*/ 28 h 39"/>
                    <a:gd name="T20" fmla="*/ 9 w 21"/>
                    <a:gd name="T21" fmla="*/ 29 h 39"/>
                    <a:gd name="T22" fmla="*/ 9 w 21"/>
                    <a:gd name="T23" fmla="*/ 29 h 39"/>
                    <a:gd name="T24" fmla="*/ 9 w 21"/>
                    <a:gd name="T25" fmla="*/ 29 h 39"/>
                    <a:gd name="T26" fmla="*/ 7 w 21"/>
                    <a:gd name="T27" fmla="*/ 33 h 39"/>
                    <a:gd name="T28" fmla="*/ 9 w 21"/>
                    <a:gd name="T29" fmla="*/ 37 h 39"/>
                    <a:gd name="T30" fmla="*/ 13 w 21"/>
                    <a:gd name="T31" fmla="*/ 39 h 39"/>
                    <a:gd name="T32" fmla="*/ 17 w 21"/>
                    <a:gd name="T33" fmla="*/ 37 h 3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1" h="39">
                      <a:moveTo>
                        <a:pt x="17" y="37"/>
                      </a:moveTo>
                      <a:lnTo>
                        <a:pt x="17" y="37"/>
                      </a:lnTo>
                      <a:lnTo>
                        <a:pt x="21" y="28"/>
                      </a:lnTo>
                      <a:lnTo>
                        <a:pt x="20" y="18"/>
                      </a:lnTo>
                      <a:lnTo>
                        <a:pt x="15" y="9"/>
                      </a:lnTo>
                      <a:lnTo>
                        <a:pt x="8" y="0"/>
                      </a:lnTo>
                      <a:lnTo>
                        <a:pt x="0" y="8"/>
                      </a:lnTo>
                      <a:lnTo>
                        <a:pt x="5" y="15"/>
                      </a:lnTo>
                      <a:lnTo>
                        <a:pt x="8" y="22"/>
                      </a:lnTo>
                      <a:lnTo>
                        <a:pt x="9" y="28"/>
                      </a:lnTo>
                      <a:lnTo>
                        <a:pt x="9" y="29"/>
                      </a:lnTo>
                      <a:lnTo>
                        <a:pt x="7" y="33"/>
                      </a:lnTo>
                      <a:lnTo>
                        <a:pt x="9" y="37"/>
                      </a:lnTo>
                      <a:lnTo>
                        <a:pt x="13" y="39"/>
                      </a:lnTo>
                      <a:lnTo>
                        <a:pt x="17" y="3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2" name="Freeform 283">
                  <a:extLst>
                    <a:ext uri="{FF2B5EF4-FFF2-40B4-BE49-F238E27FC236}">
                      <a16:creationId xmlns:a16="http://schemas.microsoft.com/office/drawing/2014/main" id="{D491801A-4074-4F3D-A94C-1F67E993B7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57" y="2998"/>
                  <a:ext cx="20" cy="20"/>
                </a:xfrm>
                <a:custGeom>
                  <a:avLst/>
                  <a:gdLst>
                    <a:gd name="T0" fmla="*/ 2 w 20"/>
                    <a:gd name="T1" fmla="*/ 18 h 20"/>
                    <a:gd name="T2" fmla="*/ 10 w 20"/>
                    <a:gd name="T3" fmla="*/ 18 h 20"/>
                    <a:gd name="T4" fmla="*/ 20 w 20"/>
                    <a:gd name="T5" fmla="*/ 8 h 20"/>
                    <a:gd name="T6" fmla="*/ 12 w 20"/>
                    <a:gd name="T7" fmla="*/ 0 h 20"/>
                    <a:gd name="T8" fmla="*/ 2 w 20"/>
                    <a:gd name="T9" fmla="*/ 10 h 20"/>
                    <a:gd name="T10" fmla="*/ 10 w 20"/>
                    <a:gd name="T11" fmla="*/ 10 h 20"/>
                    <a:gd name="T12" fmla="*/ 2 w 20"/>
                    <a:gd name="T13" fmla="*/ 10 h 20"/>
                    <a:gd name="T14" fmla="*/ 0 w 20"/>
                    <a:gd name="T15" fmla="*/ 14 h 20"/>
                    <a:gd name="T16" fmla="*/ 2 w 20"/>
                    <a:gd name="T17" fmla="*/ 18 h 20"/>
                    <a:gd name="T18" fmla="*/ 6 w 20"/>
                    <a:gd name="T19" fmla="*/ 20 h 20"/>
                    <a:gd name="T20" fmla="*/ 10 w 20"/>
                    <a:gd name="T21" fmla="*/ 18 h 20"/>
                    <a:gd name="T22" fmla="*/ 2 w 20"/>
                    <a:gd name="T23" fmla="*/ 18 h 2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20" h="20">
                      <a:moveTo>
                        <a:pt x="2" y="18"/>
                      </a:moveTo>
                      <a:lnTo>
                        <a:pt x="10" y="18"/>
                      </a:lnTo>
                      <a:lnTo>
                        <a:pt x="20" y="8"/>
                      </a:lnTo>
                      <a:lnTo>
                        <a:pt x="12" y="0"/>
                      </a:lnTo>
                      <a:lnTo>
                        <a:pt x="2" y="10"/>
                      </a:lnTo>
                      <a:lnTo>
                        <a:pt x="10" y="10"/>
                      </a:lnTo>
                      <a:lnTo>
                        <a:pt x="2" y="10"/>
                      </a:lnTo>
                      <a:lnTo>
                        <a:pt x="0" y="14"/>
                      </a:lnTo>
                      <a:lnTo>
                        <a:pt x="2" y="18"/>
                      </a:lnTo>
                      <a:lnTo>
                        <a:pt x="6" y="20"/>
                      </a:lnTo>
                      <a:lnTo>
                        <a:pt x="10" y="18"/>
                      </a:lnTo>
                      <a:lnTo>
                        <a:pt x="2" y="1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3" name="Freeform 284">
                  <a:extLst>
                    <a:ext uri="{FF2B5EF4-FFF2-40B4-BE49-F238E27FC236}">
                      <a16:creationId xmlns:a16="http://schemas.microsoft.com/office/drawing/2014/main" id="{10A372EC-D212-4F62-ADDF-4237B07351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17" y="2967"/>
                  <a:ext cx="50" cy="49"/>
                </a:xfrm>
                <a:custGeom>
                  <a:avLst/>
                  <a:gdLst>
                    <a:gd name="T0" fmla="*/ 2 w 50"/>
                    <a:gd name="T1" fmla="*/ 2 h 49"/>
                    <a:gd name="T2" fmla="*/ 2 w 50"/>
                    <a:gd name="T3" fmla="*/ 10 h 49"/>
                    <a:gd name="T4" fmla="*/ 42 w 50"/>
                    <a:gd name="T5" fmla="*/ 49 h 49"/>
                    <a:gd name="T6" fmla="*/ 50 w 50"/>
                    <a:gd name="T7" fmla="*/ 41 h 49"/>
                    <a:gd name="T8" fmla="*/ 10 w 50"/>
                    <a:gd name="T9" fmla="*/ 2 h 49"/>
                    <a:gd name="T10" fmla="*/ 10 w 50"/>
                    <a:gd name="T11" fmla="*/ 10 h 49"/>
                    <a:gd name="T12" fmla="*/ 10 w 50"/>
                    <a:gd name="T13" fmla="*/ 2 h 49"/>
                    <a:gd name="T14" fmla="*/ 6 w 50"/>
                    <a:gd name="T15" fmla="*/ 0 h 49"/>
                    <a:gd name="T16" fmla="*/ 2 w 50"/>
                    <a:gd name="T17" fmla="*/ 2 h 49"/>
                    <a:gd name="T18" fmla="*/ 0 w 50"/>
                    <a:gd name="T19" fmla="*/ 6 h 49"/>
                    <a:gd name="T20" fmla="*/ 2 w 50"/>
                    <a:gd name="T21" fmla="*/ 10 h 49"/>
                    <a:gd name="T22" fmla="*/ 2 w 50"/>
                    <a:gd name="T23" fmla="*/ 2 h 49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50" h="49">
                      <a:moveTo>
                        <a:pt x="2" y="2"/>
                      </a:moveTo>
                      <a:lnTo>
                        <a:pt x="2" y="10"/>
                      </a:lnTo>
                      <a:lnTo>
                        <a:pt x="42" y="49"/>
                      </a:lnTo>
                      <a:lnTo>
                        <a:pt x="50" y="41"/>
                      </a:lnTo>
                      <a:lnTo>
                        <a:pt x="10" y="2"/>
                      </a:lnTo>
                      <a:lnTo>
                        <a:pt x="10" y="10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lnTo>
                        <a:pt x="2" y="10"/>
                      </a:lnTo>
                      <a:lnTo>
                        <a:pt x="2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4" name="Freeform 285">
                  <a:extLst>
                    <a:ext uri="{FF2B5EF4-FFF2-40B4-BE49-F238E27FC236}">
                      <a16:creationId xmlns:a16="http://schemas.microsoft.com/office/drawing/2014/main" id="{8CD8F302-B772-4BF5-86AA-50E226F713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19" y="2957"/>
                  <a:ext cx="20" cy="20"/>
                </a:xfrm>
                <a:custGeom>
                  <a:avLst/>
                  <a:gdLst>
                    <a:gd name="T0" fmla="*/ 10 w 20"/>
                    <a:gd name="T1" fmla="*/ 2 h 20"/>
                    <a:gd name="T2" fmla="*/ 10 w 20"/>
                    <a:gd name="T3" fmla="*/ 2 h 20"/>
                    <a:gd name="T4" fmla="*/ 0 w 20"/>
                    <a:gd name="T5" fmla="*/ 12 h 20"/>
                    <a:gd name="T6" fmla="*/ 8 w 20"/>
                    <a:gd name="T7" fmla="*/ 20 h 20"/>
                    <a:gd name="T8" fmla="*/ 18 w 20"/>
                    <a:gd name="T9" fmla="*/ 10 h 20"/>
                    <a:gd name="T10" fmla="*/ 18 w 20"/>
                    <a:gd name="T11" fmla="*/ 10 h 20"/>
                    <a:gd name="T12" fmla="*/ 18 w 20"/>
                    <a:gd name="T13" fmla="*/ 10 h 20"/>
                    <a:gd name="T14" fmla="*/ 20 w 20"/>
                    <a:gd name="T15" fmla="*/ 6 h 20"/>
                    <a:gd name="T16" fmla="*/ 18 w 20"/>
                    <a:gd name="T17" fmla="*/ 2 h 20"/>
                    <a:gd name="T18" fmla="*/ 14 w 20"/>
                    <a:gd name="T19" fmla="*/ 0 h 20"/>
                    <a:gd name="T20" fmla="*/ 10 w 20"/>
                    <a:gd name="T21" fmla="*/ 2 h 20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20" h="20">
                      <a:moveTo>
                        <a:pt x="10" y="2"/>
                      </a:moveTo>
                      <a:lnTo>
                        <a:pt x="10" y="2"/>
                      </a:lnTo>
                      <a:lnTo>
                        <a:pt x="0" y="12"/>
                      </a:lnTo>
                      <a:lnTo>
                        <a:pt x="8" y="20"/>
                      </a:lnTo>
                      <a:lnTo>
                        <a:pt x="18" y="10"/>
                      </a:lnTo>
                      <a:lnTo>
                        <a:pt x="20" y="6"/>
                      </a:lnTo>
                      <a:lnTo>
                        <a:pt x="18" y="2"/>
                      </a:lnTo>
                      <a:lnTo>
                        <a:pt x="14" y="0"/>
                      </a:lnTo>
                      <a:lnTo>
                        <a:pt x="10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55" name="Freeform 286">
                <a:extLst>
                  <a:ext uri="{FF2B5EF4-FFF2-40B4-BE49-F238E27FC236}">
                    <a16:creationId xmlns:a16="http://schemas.microsoft.com/office/drawing/2014/main" id="{2665F45F-C1F1-4242-8DFD-9B297E37E28F}"/>
                  </a:ext>
                </a:extLst>
              </p:cNvPr>
              <p:cNvSpPr>
                <a:spLocks/>
              </p:cNvSpPr>
              <p:nvPr/>
            </p:nvSpPr>
            <p:spPr bwMode="auto">
              <a:xfrm rot="6873">
                <a:off x="2864" y="2839"/>
                <a:ext cx="866" cy="1129"/>
              </a:xfrm>
              <a:custGeom>
                <a:avLst/>
                <a:gdLst>
                  <a:gd name="T0" fmla="*/ 15 w 864"/>
                  <a:gd name="T1" fmla="*/ 277 h 1168"/>
                  <a:gd name="T2" fmla="*/ 41 w 864"/>
                  <a:gd name="T3" fmla="*/ 386 h 1168"/>
                  <a:gd name="T4" fmla="*/ 99 w 864"/>
                  <a:gd name="T5" fmla="*/ 419 h 1168"/>
                  <a:gd name="T6" fmla="*/ 133 w 864"/>
                  <a:gd name="T7" fmla="*/ 446 h 1168"/>
                  <a:gd name="T8" fmla="*/ 192 w 864"/>
                  <a:gd name="T9" fmla="*/ 456 h 1168"/>
                  <a:gd name="T10" fmla="*/ 275 w 864"/>
                  <a:gd name="T11" fmla="*/ 439 h 1168"/>
                  <a:gd name="T12" fmla="*/ 204 w 864"/>
                  <a:gd name="T13" fmla="*/ 431 h 1168"/>
                  <a:gd name="T14" fmla="*/ 264 w 864"/>
                  <a:gd name="T15" fmla="*/ 420 h 1168"/>
                  <a:gd name="T16" fmla="*/ 211 w 864"/>
                  <a:gd name="T17" fmla="*/ 414 h 1168"/>
                  <a:gd name="T18" fmla="*/ 163 w 864"/>
                  <a:gd name="T19" fmla="*/ 402 h 1168"/>
                  <a:gd name="T20" fmla="*/ 106 w 864"/>
                  <a:gd name="T21" fmla="*/ 321 h 1168"/>
                  <a:gd name="T22" fmla="*/ 145 w 864"/>
                  <a:gd name="T23" fmla="*/ 270 h 1168"/>
                  <a:gd name="T24" fmla="*/ 207 w 864"/>
                  <a:gd name="T25" fmla="*/ 301 h 1168"/>
                  <a:gd name="T26" fmla="*/ 272 w 864"/>
                  <a:gd name="T27" fmla="*/ 387 h 1168"/>
                  <a:gd name="T28" fmla="*/ 312 w 864"/>
                  <a:gd name="T29" fmla="*/ 428 h 1168"/>
                  <a:gd name="T30" fmla="*/ 352 w 864"/>
                  <a:gd name="T31" fmla="*/ 471 h 1168"/>
                  <a:gd name="T32" fmla="*/ 289 w 864"/>
                  <a:gd name="T33" fmla="*/ 567 h 1168"/>
                  <a:gd name="T34" fmla="*/ 276 w 864"/>
                  <a:gd name="T35" fmla="*/ 606 h 1168"/>
                  <a:gd name="T36" fmla="*/ 352 w 864"/>
                  <a:gd name="T37" fmla="*/ 628 h 1168"/>
                  <a:gd name="T38" fmla="*/ 472 w 864"/>
                  <a:gd name="T39" fmla="*/ 628 h 1168"/>
                  <a:gd name="T40" fmla="*/ 418 w 864"/>
                  <a:gd name="T41" fmla="*/ 601 h 1168"/>
                  <a:gd name="T42" fmla="*/ 459 w 864"/>
                  <a:gd name="T43" fmla="*/ 546 h 1168"/>
                  <a:gd name="T44" fmla="*/ 510 w 864"/>
                  <a:gd name="T45" fmla="*/ 467 h 1168"/>
                  <a:gd name="T46" fmla="*/ 480 w 864"/>
                  <a:gd name="T47" fmla="*/ 412 h 1168"/>
                  <a:gd name="T48" fmla="*/ 617 w 864"/>
                  <a:gd name="T49" fmla="*/ 423 h 1168"/>
                  <a:gd name="T50" fmla="*/ 630 w 864"/>
                  <a:gd name="T51" fmla="*/ 540 h 1168"/>
                  <a:gd name="T52" fmla="*/ 672 w 864"/>
                  <a:gd name="T53" fmla="*/ 557 h 1168"/>
                  <a:gd name="T54" fmla="*/ 721 w 864"/>
                  <a:gd name="T55" fmla="*/ 578 h 1168"/>
                  <a:gd name="T56" fmla="*/ 786 w 864"/>
                  <a:gd name="T57" fmla="*/ 581 h 1168"/>
                  <a:gd name="T58" fmla="*/ 871 w 864"/>
                  <a:gd name="T59" fmla="*/ 584 h 1168"/>
                  <a:gd name="T60" fmla="*/ 857 w 864"/>
                  <a:gd name="T61" fmla="*/ 549 h 1168"/>
                  <a:gd name="T62" fmla="*/ 799 w 864"/>
                  <a:gd name="T63" fmla="*/ 505 h 1168"/>
                  <a:gd name="T64" fmla="*/ 766 w 864"/>
                  <a:gd name="T65" fmla="*/ 392 h 1168"/>
                  <a:gd name="T66" fmla="*/ 660 w 864"/>
                  <a:gd name="T67" fmla="*/ 359 h 1168"/>
                  <a:gd name="T68" fmla="*/ 526 w 864"/>
                  <a:gd name="T69" fmla="*/ 332 h 1168"/>
                  <a:gd name="T70" fmla="*/ 466 w 864"/>
                  <a:gd name="T71" fmla="*/ 309 h 1168"/>
                  <a:gd name="T72" fmla="*/ 398 w 864"/>
                  <a:gd name="T73" fmla="*/ 207 h 1168"/>
                  <a:gd name="T74" fmla="*/ 464 w 864"/>
                  <a:gd name="T75" fmla="*/ 139 h 1168"/>
                  <a:gd name="T76" fmla="*/ 449 w 864"/>
                  <a:gd name="T77" fmla="*/ 69 h 1168"/>
                  <a:gd name="T78" fmla="*/ 313 w 864"/>
                  <a:gd name="T79" fmla="*/ 21 h 1168"/>
                  <a:gd name="T80" fmla="*/ 269 w 864"/>
                  <a:gd name="T81" fmla="*/ 18 h 1168"/>
                  <a:gd name="T82" fmla="*/ 250 w 864"/>
                  <a:gd name="T83" fmla="*/ 14 h 1168"/>
                  <a:gd name="T84" fmla="*/ 207 w 864"/>
                  <a:gd name="T85" fmla="*/ 14 h 1168"/>
                  <a:gd name="T86" fmla="*/ 176 w 864"/>
                  <a:gd name="T87" fmla="*/ 3 h 1168"/>
                  <a:gd name="T88" fmla="*/ 175 w 864"/>
                  <a:gd name="T89" fmla="*/ 56 h 1168"/>
                  <a:gd name="T90" fmla="*/ 264 w 864"/>
                  <a:gd name="T91" fmla="*/ 62 h 1168"/>
                  <a:gd name="T92" fmla="*/ 340 w 864"/>
                  <a:gd name="T93" fmla="*/ 95 h 1168"/>
                  <a:gd name="T94" fmla="*/ 352 w 864"/>
                  <a:gd name="T95" fmla="*/ 122 h 1168"/>
                  <a:gd name="T96" fmla="*/ 269 w 864"/>
                  <a:gd name="T97" fmla="*/ 132 h 1168"/>
                  <a:gd name="T98" fmla="*/ 211 w 864"/>
                  <a:gd name="T99" fmla="*/ 139 h 1168"/>
                  <a:gd name="T100" fmla="*/ 206 w 864"/>
                  <a:gd name="T101" fmla="*/ 99 h 1168"/>
                  <a:gd name="T102" fmla="*/ 162 w 864"/>
                  <a:gd name="T103" fmla="*/ 92 h 1168"/>
                  <a:gd name="T104" fmla="*/ 104 w 864"/>
                  <a:gd name="T105" fmla="*/ 70 h 1168"/>
                  <a:gd name="T106" fmla="*/ 24 w 864"/>
                  <a:gd name="T107" fmla="*/ 86 h 1168"/>
                  <a:gd name="T108" fmla="*/ 14 w 864"/>
                  <a:gd name="T109" fmla="*/ 145 h 1168"/>
                  <a:gd name="T110" fmla="*/ 83 w 864"/>
                  <a:gd name="T111" fmla="*/ 170 h 1168"/>
                  <a:gd name="T112" fmla="*/ 99 w 864"/>
                  <a:gd name="T113" fmla="*/ 194 h 1168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864" h="1168">
                    <a:moveTo>
                      <a:pt x="99" y="358"/>
                    </a:moveTo>
                    <a:lnTo>
                      <a:pt x="84" y="376"/>
                    </a:lnTo>
                    <a:lnTo>
                      <a:pt x="70" y="394"/>
                    </a:lnTo>
                    <a:lnTo>
                      <a:pt x="57" y="413"/>
                    </a:lnTo>
                    <a:lnTo>
                      <a:pt x="47" y="432"/>
                    </a:lnTo>
                    <a:lnTo>
                      <a:pt x="38" y="451"/>
                    </a:lnTo>
                    <a:lnTo>
                      <a:pt x="29" y="470"/>
                    </a:lnTo>
                    <a:lnTo>
                      <a:pt x="22" y="490"/>
                    </a:lnTo>
                    <a:lnTo>
                      <a:pt x="15" y="510"/>
                    </a:lnTo>
                    <a:lnTo>
                      <a:pt x="8" y="537"/>
                    </a:lnTo>
                    <a:lnTo>
                      <a:pt x="5" y="566"/>
                    </a:lnTo>
                    <a:lnTo>
                      <a:pt x="6" y="595"/>
                    </a:lnTo>
                    <a:lnTo>
                      <a:pt x="9" y="625"/>
                    </a:lnTo>
                    <a:lnTo>
                      <a:pt x="13" y="643"/>
                    </a:lnTo>
                    <a:lnTo>
                      <a:pt x="18" y="660"/>
                    </a:lnTo>
                    <a:lnTo>
                      <a:pt x="25" y="677"/>
                    </a:lnTo>
                    <a:lnTo>
                      <a:pt x="32" y="693"/>
                    </a:lnTo>
                    <a:lnTo>
                      <a:pt x="41" y="710"/>
                    </a:lnTo>
                    <a:lnTo>
                      <a:pt x="50" y="725"/>
                    </a:lnTo>
                    <a:lnTo>
                      <a:pt x="60" y="741"/>
                    </a:lnTo>
                    <a:lnTo>
                      <a:pt x="71" y="756"/>
                    </a:lnTo>
                    <a:lnTo>
                      <a:pt x="74" y="759"/>
                    </a:lnTo>
                    <a:lnTo>
                      <a:pt x="78" y="763"/>
                    </a:lnTo>
                    <a:lnTo>
                      <a:pt x="83" y="766"/>
                    </a:lnTo>
                    <a:lnTo>
                      <a:pt x="88" y="768"/>
                    </a:lnTo>
                    <a:lnTo>
                      <a:pt x="93" y="770"/>
                    </a:lnTo>
                    <a:lnTo>
                      <a:pt x="99" y="772"/>
                    </a:lnTo>
                    <a:lnTo>
                      <a:pt x="104" y="772"/>
                    </a:lnTo>
                    <a:lnTo>
                      <a:pt x="108" y="772"/>
                    </a:lnTo>
                    <a:lnTo>
                      <a:pt x="114" y="782"/>
                    </a:lnTo>
                    <a:lnTo>
                      <a:pt x="118" y="790"/>
                    </a:lnTo>
                    <a:lnTo>
                      <a:pt x="121" y="798"/>
                    </a:lnTo>
                    <a:lnTo>
                      <a:pt x="124" y="809"/>
                    </a:lnTo>
                    <a:lnTo>
                      <a:pt x="126" y="812"/>
                    </a:lnTo>
                    <a:lnTo>
                      <a:pt x="129" y="817"/>
                    </a:lnTo>
                    <a:lnTo>
                      <a:pt x="133" y="821"/>
                    </a:lnTo>
                    <a:lnTo>
                      <a:pt x="137" y="826"/>
                    </a:lnTo>
                    <a:lnTo>
                      <a:pt x="142" y="830"/>
                    </a:lnTo>
                    <a:lnTo>
                      <a:pt x="146" y="833"/>
                    </a:lnTo>
                    <a:lnTo>
                      <a:pt x="151" y="836"/>
                    </a:lnTo>
                    <a:lnTo>
                      <a:pt x="154" y="837"/>
                    </a:lnTo>
                    <a:lnTo>
                      <a:pt x="165" y="838"/>
                    </a:lnTo>
                    <a:lnTo>
                      <a:pt x="174" y="839"/>
                    </a:lnTo>
                    <a:lnTo>
                      <a:pt x="183" y="840"/>
                    </a:lnTo>
                    <a:lnTo>
                      <a:pt x="192" y="840"/>
                    </a:lnTo>
                    <a:lnTo>
                      <a:pt x="200" y="840"/>
                    </a:lnTo>
                    <a:lnTo>
                      <a:pt x="208" y="840"/>
                    </a:lnTo>
                    <a:lnTo>
                      <a:pt x="218" y="839"/>
                    </a:lnTo>
                    <a:lnTo>
                      <a:pt x="229" y="837"/>
                    </a:lnTo>
                    <a:lnTo>
                      <a:pt x="238" y="834"/>
                    </a:lnTo>
                    <a:lnTo>
                      <a:pt x="246" y="829"/>
                    </a:lnTo>
                    <a:lnTo>
                      <a:pt x="253" y="822"/>
                    </a:lnTo>
                    <a:lnTo>
                      <a:pt x="257" y="814"/>
                    </a:lnTo>
                    <a:lnTo>
                      <a:pt x="257" y="809"/>
                    </a:lnTo>
                    <a:lnTo>
                      <a:pt x="252" y="806"/>
                    </a:lnTo>
                    <a:lnTo>
                      <a:pt x="245" y="805"/>
                    </a:lnTo>
                    <a:lnTo>
                      <a:pt x="234" y="808"/>
                    </a:lnTo>
                    <a:lnTo>
                      <a:pt x="228" y="809"/>
                    </a:lnTo>
                    <a:lnTo>
                      <a:pt x="221" y="808"/>
                    </a:lnTo>
                    <a:lnTo>
                      <a:pt x="215" y="807"/>
                    </a:lnTo>
                    <a:lnTo>
                      <a:pt x="210" y="804"/>
                    </a:lnTo>
                    <a:lnTo>
                      <a:pt x="206" y="800"/>
                    </a:lnTo>
                    <a:lnTo>
                      <a:pt x="204" y="795"/>
                    </a:lnTo>
                    <a:lnTo>
                      <a:pt x="203" y="790"/>
                    </a:lnTo>
                    <a:lnTo>
                      <a:pt x="205" y="787"/>
                    </a:lnTo>
                    <a:lnTo>
                      <a:pt x="211" y="785"/>
                    </a:lnTo>
                    <a:lnTo>
                      <a:pt x="219" y="785"/>
                    </a:lnTo>
                    <a:lnTo>
                      <a:pt x="226" y="785"/>
                    </a:lnTo>
                    <a:lnTo>
                      <a:pt x="232" y="784"/>
                    </a:lnTo>
                    <a:lnTo>
                      <a:pt x="237" y="781"/>
                    </a:lnTo>
                    <a:lnTo>
                      <a:pt x="243" y="777"/>
                    </a:lnTo>
                    <a:lnTo>
                      <a:pt x="246" y="773"/>
                    </a:lnTo>
                    <a:lnTo>
                      <a:pt x="245" y="770"/>
                    </a:lnTo>
                    <a:lnTo>
                      <a:pt x="242" y="767"/>
                    </a:lnTo>
                    <a:lnTo>
                      <a:pt x="238" y="765"/>
                    </a:lnTo>
                    <a:lnTo>
                      <a:pt x="234" y="764"/>
                    </a:lnTo>
                    <a:lnTo>
                      <a:pt x="230" y="763"/>
                    </a:lnTo>
                    <a:lnTo>
                      <a:pt x="225" y="763"/>
                    </a:lnTo>
                    <a:lnTo>
                      <a:pt x="220" y="763"/>
                    </a:lnTo>
                    <a:lnTo>
                      <a:pt x="216" y="763"/>
                    </a:lnTo>
                    <a:lnTo>
                      <a:pt x="211" y="763"/>
                    </a:lnTo>
                    <a:lnTo>
                      <a:pt x="202" y="763"/>
                    </a:lnTo>
                    <a:lnTo>
                      <a:pt x="196" y="762"/>
                    </a:lnTo>
                    <a:lnTo>
                      <a:pt x="190" y="759"/>
                    </a:lnTo>
                    <a:lnTo>
                      <a:pt x="182" y="755"/>
                    </a:lnTo>
                    <a:lnTo>
                      <a:pt x="176" y="753"/>
                    </a:lnTo>
                    <a:lnTo>
                      <a:pt x="171" y="752"/>
                    </a:lnTo>
                    <a:lnTo>
                      <a:pt x="165" y="751"/>
                    </a:lnTo>
                    <a:lnTo>
                      <a:pt x="159" y="750"/>
                    </a:lnTo>
                    <a:lnTo>
                      <a:pt x="163" y="740"/>
                    </a:lnTo>
                    <a:lnTo>
                      <a:pt x="160" y="726"/>
                    </a:lnTo>
                    <a:lnTo>
                      <a:pt x="152" y="710"/>
                    </a:lnTo>
                    <a:lnTo>
                      <a:pt x="142" y="693"/>
                    </a:lnTo>
                    <a:lnTo>
                      <a:pt x="130" y="674"/>
                    </a:lnTo>
                    <a:lnTo>
                      <a:pt x="119" y="656"/>
                    </a:lnTo>
                    <a:lnTo>
                      <a:pt x="111" y="638"/>
                    </a:lnTo>
                    <a:lnTo>
                      <a:pt x="106" y="622"/>
                    </a:lnTo>
                    <a:lnTo>
                      <a:pt x="105" y="608"/>
                    </a:lnTo>
                    <a:lnTo>
                      <a:pt x="106" y="592"/>
                    </a:lnTo>
                    <a:lnTo>
                      <a:pt x="108" y="578"/>
                    </a:lnTo>
                    <a:lnTo>
                      <a:pt x="112" y="563"/>
                    </a:lnTo>
                    <a:lnTo>
                      <a:pt x="116" y="549"/>
                    </a:lnTo>
                    <a:lnTo>
                      <a:pt x="121" y="535"/>
                    </a:lnTo>
                    <a:lnTo>
                      <a:pt x="127" y="522"/>
                    </a:lnTo>
                    <a:lnTo>
                      <a:pt x="134" y="510"/>
                    </a:lnTo>
                    <a:lnTo>
                      <a:pt x="138" y="504"/>
                    </a:lnTo>
                    <a:lnTo>
                      <a:pt x="141" y="499"/>
                    </a:lnTo>
                    <a:lnTo>
                      <a:pt x="145" y="497"/>
                    </a:lnTo>
                    <a:lnTo>
                      <a:pt x="148" y="496"/>
                    </a:lnTo>
                    <a:lnTo>
                      <a:pt x="152" y="497"/>
                    </a:lnTo>
                    <a:lnTo>
                      <a:pt x="156" y="499"/>
                    </a:lnTo>
                    <a:lnTo>
                      <a:pt x="161" y="503"/>
                    </a:lnTo>
                    <a:lnTo>
                      <a:pt x="166" y="508"/>
                    </a:lnTo>
                    <a:lnTo>
                      <a:pt x="177" y="519"/>
                    </a:lnTo>
                    <a:lnTo>
                      <a:pt x="188" y="531"/>
                    </a:lnTo>
                    <a:lnTo>
                      <a:pt x="198" y="543"/>
                    </a:lnTo>
                    <a:lnTo>
                      <a:pt x="207" y="556"/>
                    </a:lnTo>
                    <a:lnTo>
                      <a:pt x="215" y="568"/>
                    </a:lnTo>
                    <a:lnTo>
                      <a:pt x="223" y="582"/>
                    </a:lnTo>
                    <a:lnTo>
                      <a:pt x="230" y="596"/>
                    </a:lnTo>
                    <a:lnTo>
                      <a:pt x="237" y="611"/>
                    </a:lnTo>
                    <a:lnTo>
                      <a:pt x="244" y="632"/>
                    </a:lnTo>
                    <a:lnTo>
                      <a:pt x="246" y="655"/>
                    </a:lnTo>
                    <a:lnTo>
                      <a:pt x="247" y="679"/>
                    </a:lnTo>
                    <a:lnTo>
                      <a:pt x="251" y="702"/>
                    </a:lnTo>
                    <a:lnTo>
                      <a:pt x="254" y="711"/>
                    </a:lnTo>
                    <a:lnTo>
                      <a:pt x="258" y="721"/>
                    </a:lnTo>
                    <a:lnTo>
                      <a:pt x="262" y="731"/>
                    </a:lnTo>
                    <a:lnTo>
                      <a:pt x="267" y="740"/>
                    </a:lnTo>
                    <a:lnTo>
                      <a:pt x="272" y="749"/>
                    </a:lnTo>
                    <a:lnTo>
                      <a:pt x="277" y="758"/>
                    </a:lnTo>
                    <a:lnTo>
                      <a:pt x="282" y="767"/>
                    </a:lnTo>
                    <a:lnTo>
                      <a:pt x="287" y="776"/>
                    </a:lnTo>
                    <a:lnTo>
                      <a:pt x="290" y="781"/>
                    </a:lnTo>
                    <a:lnTo>
                      <a:pt x="294" y="787"/>
                    </a:lnTo>
                    <a:lnTo>
                      <a:pt x="298" y="792"/>
                    </a:lnTo>
                    <a:lnTo>
                      <a:pt x="303" y="797"/>
                    </a:lnTo>
                    <a:lnTo>
                      <a:pt x="307" y="803"/>
                    </a:lnTo>
                    <a:lnTo>
                      <a:pt x="312" y="808"/>
                    </a:lnTo>
                    <a:lnTo>
                      <a:pt x="316" y="814"/>
                    </a:lnTo>
                    <a:lnTo>
                      <a:pt x="319" y="820"/>
                    </a:lnTo>
                    <a:lnTo>
                      <a:pt x="325" y="835"/>
                    </a:lnTo>
                    <a:lnTo>
                      <a:pt x="331" y="850"/>
                    </a:lnTo>
                    <a:lnTo>
                      <a:pt x="334" y="867"/>
                    </a:lnTo>
                    <a:lnTo>
                      <a:pt x="333" y="883"/>
                    </a:lnTo>
                    <a:lnTo>
                      <a:pt x="328" y="903"/>
                    </a:lnTo>
                    <a:lnTo>
                      <a:pt x="322" y="923"/>
                    </a:lnTo>
                    <a:lnTo>
                      <a:pt x="313" y="943"/>
                    </a:lnTo>
                    <a:lnTo>
                      <a:pt x="303" y="963"/>
                    </a:lnTo>
                    <a:lnTo>
                      <a:pt x="294" y="985"/>
                    </a:lnTo>
                    <a:lnTo>
                      <a:pt x="285" y="1005"/>
                    </a:lnTo>
                    <a:lnTo>
                      <a:pt x="277" y="1025"/>
                    </a:lnTo>
                    <a:lnTo>
                      <a:pt x="271" y="1045"/>
                    </a:lnTo>
                    <a:lnTo>
                      <a:pt x="272" y="1050"/>
                    </a:lnTo>
                    <a:lnTo>
                      <a:pt x="275" y="1055"/>
                    </a:lnTo>
                    <a:lnTo>
                      <a:pt x="280" y="1059"/>
                    </a:lnTo>
                    <a:lnTo>
                      <a:pt x="287" y="1062"/>
                    </a:lnTo>
                    <a:lnTo>
                      <a:pt x="277" y="1073"/>
                    </a:lnTo>
                    <a:lnTo>
                      <a:pt x="269" y="1085"/>
                    </a:lnTo>
                    <a:lnTo>
                      <a:pt x="263" y="1097"/>
                    </a:lnTo>
                    <a:lnTo>
                      <a:pt x="259" y="1110"/>
                    </a:lnTo>
                    <a:lnTo>
                      <a:pt x="258" y="1116"/>
                    </a:lnTo>
                    <a:lnTo>
                      <a:pt x="258" y="1121"/>
                    </a:lnTo>
                    <a:lnTo>
                      <a:pt x="261" y="1125"/>
                    </a:lnTo>
                    <a:lnTo>
                      <a:pt x="265" y="1129"/>
                    </a:lnTo>
                    <a:lnTo>
                      <a:pt x="275" y="1135"/>
                    </a:lnTo>
                    <a:lnTo>
                      <a:pt x="286" y="1141"/>
                    </a:lnTo>
                    <a:lnTo>
                      <a:pt x="297" y="1146"/>
                    </a:lnTo>
                    <a:lnTo>
                      <a:pt x="309" y="1151"/>
                    </a:lnTo>
                    <a:lnTo>
                      <a:pt x="322" y="1155"/>
                    </a:lnTo>
                    <a:lnTo>
                      <a:pt x="334" y="1159"/>
                    </a:lnTo>
                    <a:lnTo>
                      <a:pt x="345" y="1162"/>
                    </a:lnTo>
                    <a:lnTo>
                      <a:pt x="357" y="1165"/>
                    </a:lnTo>
                    <a:lnTo>
                      <a:pt x="370" y="1167"/>
                    </a:lnTo>
                    <a:lnTo>
                      <a:pt x="384" y="1168"/>
                    </a:lnTo>
                    <a:lnTo>
                      <a:pt x="401" y="1168"/>
                    </a:lnTo>
                    <a:lnTo>
                      <a:pt x="417" y="1168"/>
                    </a:lnTo>
                    <a:lnTo>
                      <a:pt x="432" y="1166"/>
                    </a:lnTo>
                    <a:lnTo>
                      <a:pt x="445" y="1163"/>
                    </a:lnTo>
                    <a:lnTo>
                      <a:pt x="454" y="1159"/>
                    </a:lnTo>
                    <a:lnTo>
                      <a:pt x="458" y="1153"/>
                    </a:lnTo>
                    <a:lnTo>
                      <a:pt x="458" y="1139"/>
                    </a:lnTo>
                    <a:lnTo>
                      <a:pt x="457" y="1129"/>
                    </a:lnTo>
                    <a:lnTo>
                      <a:pt x="450" y="1121"/>
                    </a:lnTo>
                    <a:lnTo>
                      <a:pt x="437" y="1115"/>
                    </a:lnTo>
                    <a:lnTo>
                      <a:pt x="428" y="1113"/>
                    </a:lnTo>
                    <a:lnTo>
                      <a:pt x="419" y="1111"/>
                    </a:lnTo>
                    <a:lnTo>
                      <a:pt x="409" y="1109"/>
                    </a:lnTo>
                    <a:lnTo>
                      <a:pt x="400" y="1106"/>
                    </a:lnTo>
                    <a:lnTo>
                      <a:pt x="392" y="1102"/>
                    </a:lnTo>
                    <a:lnTo>
                      <a:pt x="386" y="1098"/>
                    </a:lnTo>
                    <a:lnTo>
                      <a:pt x="382" y="1092"/>
                    </a:lnTo>
                    <a:lnTo>
                      <a:pt x="382" y="1084"/>
                    </a:lnTo>
                    <a:lnTo>
                      <a:pt x="393" y="1078"/>
                    </a:lnTo>
                    <a:lnTo>
                      <a:pt x="405" y="1066"/>
                    </a:lnTo>
                    <a:lnTo>
                      <a:pt x="417" y="1049"/>
                    </a:lnTo>
                    <a:lnTo>
                      <a:pt x="429" y="1029"/>
                    </a:lnTo>
                    <a:lnTo>
                      <a:pt x="441" y="1006"/>
                    </a:lnTo>
                    <a:lnTo>
                      <a:pt x="452" y="981"/>
                    </a:lnTo>
                    <a:lnTo>
                      <a:pt x="461" y="957"/>
                    </a:lnTo>
                    <a:lnTo>
                      <a:pt x="470" y="935"/>
                    </a:lnTo>
                    <a:lnTo>
                      <a:pt x="474" y="923"/>
                    </a:lnTo>
                    <a:lnTo>
                      <a:pt x="479" y="911"/>
                    </a:lnTo>
                    <a:lnTo>
                      <a:pt x="484" y="899"/>
                    </a:lnTo>
                    <a:lnTo>
                      <a:pt x="488" y="886"/>
                    </a:lnTo>
                    <a:lnTo>
                      <a:pt x="491" y="873"/>
                    </a:lnTo>
                    <a:lnTo>
                      <a:pt x="492" y="860"/>
                    </a:lnTo>
                    <a:lnTo>
                      <a:pt x="492" y="847"/>
                    </a:lnTo>
                    <a:lnTo>
                      <a:pt x="489" y="835"/>
                    </a:lnTo>
                    <a:lnTo>
                      <a:pt x="485" y="823"/>
                    </a:lnTo>
                    <a:lnTo>
                      <a:pt x="481" y="812"/>
                    </a:lnTo>
                    <a:lnTo>
                      <a:pt x="478" y="801"/>
                    </a:lnTo>
                    <a:lnTo>
                      <a:pt x="474" y="790"/>
                    </a:lnTo>
                    <a:lnTo>
                      <a:pt x="471" y="779"/>
                    </a:lnTo>
                    <a:lnTo>
                      <a:pt x="466" y="769"/>
                    </a:lnTo>
                    <a:lnTo>
                      <a:pt x="462" y="758"/>
                    </a:lnTo>
                    <a:lnTo>
                      <a:pt x="456" y="748"/>
                    </a:lnTo>
                    <a:lnTo>
                      <a:pt x="472" y="754"/>
                    </a:lnTo>
                    <a:lnTo>
                      <a:pt x="488" y="760"/>
                    </a:lnTo>
                    <a:lnTo>
                      <a:pt x="505" y="765"/>
                    </a:lnTo>
                    <a:lnTo>
                      <a:pt x="523" y="769"/>
                    </a:lnTo>
                    <a:lnTo>
                      <a:pt x="540" y="773"/>
                    </a:lnTo>
                    <a:lnTo>
                      <a:pt x="560" y="777"/>
                    </a:lnTo>
                    <a:lnTo>
                      <a:pt x="579" y="779"/>
                    </a:lnTo>
                    <a:lnTo>
                      <a:pt x="599" y="781"/>
                    </a:lnTo>
                    <a:lnTo>
                      <a:pt x="607" y="785"/>
                    </a:lnTo>
                    <a:lnTo>
                      <a:pt x="613" y="793"/>
                    </a:lnTo>
                    <a:lnTo>
                      <a:pt x="617" y="804"/>
                    </a:lnTo>
                    <a:lnTo>
                      <a:pt x="618" y="814"/>
                    </a:lnTo>
                    <a:lnTo>
                      <a:pt x="616" y="859"/>
                    </a:lnTo>
                    <a:lnTo>
                      <a:pt x="611" y="902"/>
                    </a:lnTo>
                    <a:lnTo>
                      <a:pt x="608" y="946"/>
                    </a:lnTo>
                    <a:lnTo>
                      <a:pt x="610" y="991"/>
                    </a:lnTo>
                    <a:lnTo>
                      <a:pt x="612" y="994"/>
                    </a:lnTo>
                    <a:lnTo>
                      <a:pt x="616" y="997"/>
                    </a:lnTo>
                    <a:lnTo>
                      <a:pt x="621" y="998"/>
                    </a:lnTo>
                    <a:lnTo>
                      <a:pt x="627" y="999"/>
                    </a:lnTo>
                    <a:lnTo>
                      <a:pt x="634" y="999"/>
                    </a:lnTo>
                    <a:lnTo>
                      <a:pt x="640" y="999"/>
                    </a:lnTo>
                    <a:lnTo>
                      <a:pt x="646" y="1000"/>
                    </a:lnTo>
                    <a:lnTo>
                      <a:pt x="651" y="1001"/>
                    </a:lnTo>
                    <a:lnTo>
                      <a:pt x="646" y="1012"/>
                    </a:lnTo>
                    <a:lnTo>
                      <a:pt x="642" y="1026"/>
                    </a:lnTo>
                    <a:lnTo>
                      <a:pt x="640" y="1039"/>
                    </a:lnTo>
                    <a:lnTo>
                      <a:pt x="640" y="1051"/>
                    </a:lnTo>
                    <a:lnTo>
                      <a:pt x="644" y="1056"/>
                    </a:lnTo>
                    <a:lnTo>
                      <a:pt x="651" y="1059"/>
                    </a:lnTo>
                    <a:lnTo>
                      <a:pt x="660" y="1060"/>
                    </a:lnTo>
                    <a:lnTo>
                      <a:pt x="668" y="1062"/>
                    </a:lnTo>
                    <a:lnTo>
                      <a:pt x="673" y="1063"/>
                    </a:lnTo>
                    <a:lnTo>
                      <a:pt x="678" y="1064"/>
                    </a:lnTo>
                    <a:lnTo>
                      <a:pt x="685" y="1064"/>
                    </a:lnTo>
                    <a:lnTo>
                      <a:pt x="690" y="1064"/>
                    </a:lnTo>
                    <a:lnTo>
                      <a:pt x="696" y="1064"/>
                    </a:lnTo>
                    <a:lnTo>
                      <a:pt x="702" y="1063"/>
                    </a:lnTo>
                    <a:lnTo>
                      <a:pt x="708" y="1064"/>
                    </a:lnTo>
                    <a:lnTo>
                      <a:pt x="713" y="1064"/>
                    </a:lnTo>
                    <a:lnTo>
                      <a:pt x="722" y="1066"/>
                    </a:lnTo>
                    <a:lnTo>
                      <a:pt x="731" y="1067"/>
                    </a:lnTo>
                    <a:lnTo>
                      <a:pt x="740" y="1069"/>
                    </a:lnTo>
                    <a:lnTo>
                      <a:pt x="750" y="1071"/>
                    </a:lnTo>
                    <a:lnTo>
                      <a:pt x="759" y="1073"/>
                    </a:lnTo>
                    <a:lnTo>
                      <a:pt x="768" y="1074"/>
                    </a:lnTo>
                    <a:lnTo>
                      <a:pt x="778" y="1075"/>
                    </a:lnTo>
                    <a:lnTo>
                      <a:pt x="787" y="1075"/>
                    </a:lnTo>
                    <a:lnTo>
                      <a:pt x="796" y="1075"/>
                    </a:lnTo>
                    <a:lnTo>
                      <a:pt x="806" y="1076"/>
                    </a:lnTo>
                    <a:lnTo>
                      <a:pt x="816" y="1077"/>
                    </a:lnTo>
                    <a:lnTo>
                      <a:pt x="826" y="1076"/>
                    </a:lnTo>
                    <a:lnTo>
                      <a:pt x="835" y="1074"/>
                    </a:lnTo>
                    <a:lnTo>
                      <a:pt x="845" y="1070"/>
                    </a:lnTo>
                    <a:lnTo>
                      <a:pt x="855" y="1064"/>
                    </a:lnTo>
                    <a:lnTo>
                      <a:pt x="864" y="1054"/>
                    </a:lnTo>
                    <a:lnTo>
                      <a:pt x="862" y="1044"/>
                    </a:lnTo>
                    <a:lnTo>
                      <a:pt x="857" y="1034"/>
                    </a:lnTo>
                    <a:lnTo>
                      <a:pt x="850" y="1026"/>
                    </a:lnTo>
                    <a:lnTo>
                      <a:pt x="843" y="1021"/>
                    </a:lnTo>
                    <a:lnTo>
                      <a:pt x="833" y="1018"/>
                    </a:lnTo>
                    <a:lnTo>
                      <a:pt x="821" y="1015"/>
                    </a:lnTo>
                    <a:lnTo>
                      <a:pt x="807" y="1013"/>
                    </a:lnTo>
                    <a:lnTo>
                      <a:pt x="793" y="1011"/>
                    </a:lnTo>
                    <a:lnTo>
                      <a:pt x="780" y="1009"/>
                    </a:lnTo>
                    <a:lnTo>
                      <a:pt x="769" y="1005"/>
                    </a:lnTo>
                    <a:lnTo>
                      <a:pt x="760" y="1000"/>
                    </a:lnTo>
                    <a:lnTo>
                      <a:pt x="755" y="992"/>
                    </a:lnTo>
                    <a:lnTo>
                      <a:pt x="760" y="978"/>
                    </a:lnTo>
                    <a:lnTo>
                      <a:pt x="763" y="957"/>
                    </a:lnTo>
                    <a:lnTo>
                      <a:pt x="763" y="930"/>
                    </a:lnTo>
                    <a:lnTo>
                      <a:pt x="761" y="898"/>
                    </a:lnTo>
                    <a:lnTo>
                      <a:pt x="758" y="863"/>
                    </a:lnTo>
                    <a:lnTo>
                      <a:pt x="753" y="828"/>
                    </a:lnTo>
                    <a:lnTo>
                      <a:pt x="748" y="794"/>
                    </a:lnTo>
                    <a:lnTo>
                      <a:pt x="743" y="764"/>
                    </a:lnTo>
                    <a:lnTo>
                      <a:pt x="741" y="754"/>
                    </a:lnTo>
                    <a:lnTo>
                      <a:pt x="738" y="744"/>
                    </a:lnTo>
                    <a:lnTo>
                      <a:pt x="735" y="734"/>
                    </a:lnTo>
                    <a:lnTo>
                      <a:pt x="730" y="724"/>
                    </a:lnTo>
                    <a:lnTo>
                      <a:pt x="725" y="715"/>
                    </a:lnTo>
                    <a:lnTo>
                      <a:pt x="719" y="707"/>
                    </a:lnTo>
                    <a:lnTo>
                      <a:pt x="712" y="700"/>
                    </a:lnTo>
                    <a:lnTo>
                      <a:pt x="705" y="694"/>
                    </a:lnTo>
                    <a:lnTo>
                      <a:pt x="692" y="686"/>
                    </a:lnTo>
                    <a:lnTo>
                      <a:pt x="678" y="679"/>
                    </a:lnTo>
                    <a:lnTo>
                      <a:pt x="664" y="673"/>
                    </a:lnTo>
                    <a:lnTo>
                      <a:pt x="650" y="667"/>
                    </a:lnTo>
                    <a:lnTo>
                      <a:pt x="636" y="661"/>
                    </a:lnTo>
                    <a:lnTo>
                      <a:pt x="622" y="655"/>
                    </a:lnTo>
                    <a:lnTo>
                      <a:pt x="608" y="650"/>
                    </a:lnTo>
                    <a:lnTo>
                      <a:pt x="594" y="644"/>
                    </a:lnTo>
                    <a:lnTo>
                      <a:pt x="579" y="639"/>
                    </a:lnTo>
                    <a:lnTo>
                      <a:pt x="565" y="634"/>
                    </a:lnTo>
                    <a:lnTo>
                      <a:pt x="550" y="629"/>
                    </a:lnTo>
                    <a:lnTo>
                      <a:pt x="536" y="624"/>
                    </a:lnTo>
                    <a:lnTo>
                      <a:pt x="522" y="618"/>
                    </a:lnTo>
                    <a:lnTo>
                      <a:pt x="508" y="612"/>
                    </a:lnTo>
                    <a:lnTo>
                      <a:pt x="494" y="606"/>
                    </a:lnTo>
                    <a:lnTo>
                      <a:pt x="481" y="599"/>
                    </a:lnTo>
                    <a:lnTo>
                      <a:pt x="475" y="596"/>
                    </a:lnTo>
                    <a:lnTo>
                      <a:pt x="470" y="592"/>
                    </a:lnTo>
                    <a:lnTo>
                      <a:pt x="465" y="589"/>
                    </a:lnTo>
                    <a:lnTo>
                      <a:pt x="460" y="585"/>
                    </a:lnTo>
                    <a:lnTo>
                      <a:pt x="455" y="580"/>
                    </a:lnTo>
                    <a:lnTo>
                      <a:pt x="451" y="576"/>
                    </a:lnTo>
                    <a:lnTo>
                      <a:pt x="448" y="570"/>
                    </a:lnTo>
                    <a:lnTo>
                      <a:pt x="445" y="565"/>
                    </a:lnTo>
                    <a:lnTo>
                      <a:pt x="435" y="543"/>
                    </a:lnTo>
                    <a:lnTo>
                      <a:pt x="424" y="520"/>
                    </a:lnTo>
                    <a:lnTo>
                      <a:pt x="415" y="497"/>
                    </a:lnTo>
                    <a:lnTo>
                      <a:pt x="406" y="473"/>
                    </a:lnTo>
                    <a:lnTo>
                      <a:pt x="398" y="450"/>
                    </a:lnTo>
                    <a:lnTo>
                      <a:pt x="391" y="427"/>
                    </a:lnTo>
                    <a:lnTo>
                      <a:pt x="385" y="404"/>
                    </a:lnTo>
                    <a:lnTo>
                      <a:pt x="380" y="380"/>
                    </a:lnTo>
                    <a:lnTo>
                      <a:pt x="379" y="364"/>
                    </a:lnTo>
                    <a:lnTo>
                      <a:pt x="382" y="346"/>
                    </a:lnTo>
                    <a:lnTo>
                      <a:pt x="388" y="329"/>
                    </a:lnTo>
                    <a:lnTo>
                      <a:pt x="397" y="313"/>
                    </a:lnTo>
                    <a:lnTo>
                      <a:pt x="406" y="301"/>
                    </a:lnTo>
                    <a:lnTo>
                      <a:pt x="415" y="289"/>
                    </a:lnTo>
                    <a:lnTo>
                      <a:pt x="425" y="278"/>
                    </a:lnTo>
                    <a:lnTo>
                      <a:pt x="436" y="267"/>
                    </a:lnTo>
                    <a:lnTo>
                      <a:pt x="446" y="256"/>
                    </a:lnTo>
                    <a:lnTo>
                      <a:pt x="456" y="244"/>
                    </a:lnTo>
                    <a:lnTo>
                      <a:pt x="465" y="232"/>
                    </a:lnTo>
                    <a:lnTo>
                      <a:pt x="473" y="218"/>
                    </a:lnTo>
                    <a:lnTo>
                      <a:pt x="478" y="204"/>
                    </a:lnTo>
                    <a:lnTo>
                      <a:pt x="479" y="189"/>
                    </a:lnTo>
                    <a:lnTo>
                      <a:pt x="476" y="174"/>
                    </a:lnTo>
                    <a:lnTo>
                      <a:pt x="468" y="162"/>
                    </a:lnTo>
                    <a:lnTo>
                      <a:pt x="450" y="144"/>
                    </a:lnTo>
                    <a:lnTo>
                      <a:pt x="431" y="127"/>
                    </a:lnTo>
                    <a:lnTo>
                      <a:pt x="412" y="111"/>
                    </a:lnTo>
                    <a:lnTo>
                      <a:pt x="394" y="96"/>
                    </a:lnTo>
                    <a:lnTo>
                      <a:pt x="374" y="82"/>
                    </a:lnTo>
                    <a:lnTo>
                      <a:pt x="354" y="69"/>
                    </a:lnTo>
                    <a:lnTo>
                      <a:pt x="333" y="57"/>
                    </a:lnTo>
                    <a:lnTo>
                      <a:pt x="311" y="45"/>
                    </a:lnTo>
                    <a:lnTo>
                      <a:pt x="305" y="43"/>
                    </a:lnTo>
                    <a:lnTo>
                      <a:pt x="300" y="41"/>
                    </a:lnTo>
                    <a:lnTo>
                      <a:pt x="295" y="39"/>
                    </a:lnTo>
                    <a:lnTo>
                      <a:pt x="291" y="39"/>
                    </a:lnTo>
                    <a:lnTo>
                      <a:pt x="286" y="41"/>
                    </a:lnTo>
                    <a:lnTo>
                      <a:pt x="281" y="43"/>
                    </a:lnTo>
                    <a:lnTo>
                      <a:pt x="277" y="48"/>
                    </a:lnTo>
                    <a:lnTo>
                      <a:pt x="272" y="54"/>
                    </a:lnTo>
                    <a:lnTo>
                      <a:pt x="266" y="52"/>
                    </a:lnTo>
                    <a:lnTo>
                      <a:pt x="260" y="47"/>
                    </a:lnTo>
                    <a:lnTo>
                      <a:pt x="254" y="42"/>
                    </a:lnTo>
                    <a:lnTo>
                      <a:pt x="251" y="36"/>
                    </a:lnTo>
                    <a:lnTo>
                      <a:pt x="251" y="32"/>
                    </a:lnTo>
                    <a:lnTo>
                      <a:pt x="252" y="26"/>
                    </a:lnTo>
                    <a:lnTo>
                      <a:pt x="253" y="21"/>
                    </a:lnTo>
                    <a:lnTo>
                      <a:pt x="251" y="17"/>
                    </a:lnTo>
                    <a:lnTo>
                      <a:pt x="248" y="15"/>
                    </a:lnTo>
                    <a:lnTo>
                      <a:pt x="243" y="14"/>
                    </a:lnTo>
                    <a:lnTo>
                      <a:pt x="238" y="15"/>
                    </a:lnTo>
                    <a:lnTo>
                      <a:pt x="235" y="17"/>
                    </a:lnTo>
                    <a:lnTo>
                      <a:pt x="232" y="23"/>
                    </a:lnTo>
                    <a:lnTo>
                      <a:pt x="232" y="31"/>
                    </a:lnTo>
                    <a:lnTo>
                      <a:pt x="232" y="39"/>
                    </a:lnTo>
                    <a:lnTo>
                      <a:pt x="229" y="45"/>
                    </a:lnTo>
                    <a:lnTo>
                      <a:pt x="223" y="47"/>
                    </a:lnTo>
                    <a:lnTo>
                      <a:pt x="217" y="46"/>
                    </a:lnTo>
                    <a:lnTo>
                      <a:pt x="211" y="43"/>
                    </a:lnTo>
                    <a:lnTo>
                      <a:pt x="207" y="39"/>
                    </a:lnTo>
                    <a:lnTo>
                      <a:pt x="206" y="31"/>
                    </a:lnTo>
                    <a:lnTo>
                      <a:pt x="207" y="22"/>
                    </a:lnTo>
                    <a:lnTo>
                      <a:pt x="208" y="12"/>
                    </a:lnTo>
                    <a:lnTo>
                      <a:pt x="205" y="5"/>
                    </a:lnTo>
                    <a:lnTo>
                      <a:pt x="202" y="3"/>
                    </a:lnTo>
                    <a:lnTo>
                      <a:pt x="198" y="1"/>
                    </a:lnTo>
                    <a:lnTo>
                      <a:pt x="194" y="1"/>
                    </a:lnTo>
                    <a:lnTo>
                      <a:pt x="189" y="0"/>
                    </a:lnTo>
                    <a:lnTo>
                      <a:pt x="184" y="1"/>
                    </a:lnTo>
                    <a:lnTo>
                      <a:pt x="180" y="2"/>
                    </a:lnTo>
                    <a:lnTo>
                      <a:pt x="176" y="3"/>
                    </a:lnTo>
                    <a:lnTo>
                      <a:pt x="173" y="5"/>
                    </a:lnTo>
                    <a:lnTo>
                      <a:pt x="165" y="15"/>
                    </a:lnTo>
                    <a:lnTo>
                      <a:pt x="160" y="27"/>
                    </a:lnTo>
                    <a:lnTo>
                      <a:pt x="157" y="40"/>
                    </a:lnTo>
                    <a:lnTo>
                      <a:pt x="156" y="53"/>
                    </a:lnTo>
                    <a:lnTo>
                      <a:pt x="157" y="68"/>
                    </a:lnTo>
                    <a:lnTo>
                      <a:pt x="159" y="81"/>
                    </a:lnTo>
                    <a:lnTo>
                      <a:pt x="165" y="92"/>
                    </a:lnTo>
                    <a:lnTo>
                      <a:pt x="175" y="101"/>
                    </a:lnTo>
                    <a:lnTo>
                      <a:pt x="183" y="104"/>
                    </a:lnTo>
                    <a:lnTo>
                      <a:pt x="193" y="106"/>
                    </a:lnTo>
                    <a:lnTo>
                      <a:pt x="202" y="107"/>
                    </a:lnTo>
                    <a:lnTo>
                      <a:pt x="212" y="106"/>
                    </a:lnTo>
                    <a:lnTo>
                      <a:pt x="221" y="105"/>
                    </a:lnTo>
                    <a:lnTo>
                      <a:pt x="231" y="105"/>
                    </a:lnTo>
                    <a:lnTo>
                      <a:pt x="240" y="105"/>
                    </a:lnTo>
                    <a:lnTo>
                      <a:pt x="249" y="106"/>
                    </a:lnTo>
                    <a:lnTo>
                      <a:pt x="246" y="113"/>
                    </a:lnTo>
                    <a:lnTo>
                      <a:pt x="248" y="120"/>
                    </a:lnTo>
                    <a:lnTo>
                      <a:pt x="252" y="125"/>
                    </a:lnTo>
                    <a:lnTo>
                      <a:pt x="257" y="129"/>
                    </a:lnTo>
                    <a:lnTo>
                      <a:pt x="272" y="137"/>
                    </a:lnTo>
                    <a:lnTo>
                      <a:pt x="285" y="145"/>
                    </a:lnTo>
                    <a:lnTo>
                      <a:pt x="296" y="153"/>
                    </a:lnTo>
                    <a:lnTo>
                      <a:pt x="305" y="160"/>
                    </a:lnTo>
                    <a:lnTo>
                      <a:pt x="314" y="167"/>
                    </a:lnTo>
                    <a:lnTo>
                      <a:pt x="322" y="174"/>
                    </a:lnTo>
                    <a:lnTo>
                      <a:pt x="329" y="180"/>
                    </a:lnTo>
                    <a:lnTo>
                      <a:pt x="336" y="187"/>
                    </a:lnTo>
                    <a:lnTo>
                      <a:pt x="343" y="194"/>
                    </a:lnTo>
                    <a:lnTo>
                      <a:pt x="348" y="201"/>
                    </a:lnTo>
                    <a:lnTo>
                      <a:pt x="350" y="207"/>
                    </a:lnTo>
                    <a:lnTo>
                      <a:pt x="350" y="212"/>
                    </a:lnTo>
                    <a:lnTo>
                      <a:pt x="347" y="216"/>
                    </a:lnTo>
                    <a:lnTo>
                      <a:pt x="342" y="219"/>
                    </a:lnTo>
                    <a:lnTo>
                      <a:pt x="334" y="222"/>
                    </a:lnTo>
                    <a:lnTo>
                      <a:pt x="322" y="223"/>
                    </a:lnTo>
                    <a:lnTo>
                      <a:pt x="312" y="224"/>
                    </a:lnTo>
                    <a:lnTo>
                      <a:pt x="302" y="225"/>
                    </a:lnTo>
                    <a:lnTo>
                      <a:pt x="292" y="227"/>
                    </a:lnTo>
                    <a:lnTo>
                      <a:pt x="283" y="229"/>
                    </a:lnTo>
                    <a:lnTo>
                      <a:pt x="275" y="231"/>
                    </a:lnTo>
                    <a:lnTo>
                      <a:pt x="266" y="234"/>
                    </a:lnTo>
                    <a:lnTo>
                      <a:pt x="258" y="239"/>
                    </a:lnTo>
                    <a:lnTo>
                      <a:pt x="251" y="244"/>
                    </a:lnTo>
                    <a:lnTo>
                      <a:pt x="247" y="248"/>
                    </a:lnTo>
                    <a:lnTo>
                      <a:pt x="242" y="252"/>
                    </a:lnTo>
                    <a:lnTo>
                      <a:pt x="237" y="256"/>
                    </a:lnTo>
                    <a:lnTo>
                      <a:pt x="232" y="260"/>
                    </a:lnTo>
                    <a:lnTo>
                      <a:pt x="227" y="263"/>
                    </a:lnTo>
                    <a:lnTo>
                      <a:pt x="222" y="265"/>
                    </a:lnTo>
                    <a:lnTo>
                      <a:pt x="217" y="265"/>
                    </a:lnTo>
                    <a:lnTo>
                      <a:pt x="213" y="263"/>
                    </a:lnTo>
                    <a:lnTo>
                      <a:pt x="211" y="256"/>
                    </a:lnTo>
                    <a:lnTo>
                      <a:pt x="217" y="246"/>
                    </a:lnTo>
                    <a:lnTo>
                      <a:pt x="224" y="236"/>
                    </a:lnTo>
                    <a:lnTo>
                      <a:pt x="229" y="224"/>
                    </a:lnTo>
                    <a:lnTo>
                      <a:pt x="226" y="217"/>
                    </a:lnTo>
                    <a:lnTo>
                      <a:pt x="217" y="208"/>
                    </a:lnTo>
                    <a:lnTo>
                      <a:pt x="208" y="200"/>
                    </a:lnTo>
                    <a:lnTo>
                      <a:pt x="203" y="193"/>
                    </a:lnTo>
                    <a:lnTo>
                      <a:pt x="204" y="189"/>
                    </a:lnTo>
                    <a:lnTo>
                      <a:pt x="206" y="184"/>
                    </a:lnTo>
                    <a:lnTo>
                      <a:pt x="207" y="180"/>
                    </a:lnTo>
                    <a:lnTo>
                      <a:pt x="205" y="177"/>
                    </a:lnTo>
                    <a:lnTo>
                      <a:pt x="200" y="174"/>
                    </a:lnTo>
                    <a:lnTo>
                      <a:pt x="194" y="172"/>
                    </a:lnTo>
                    <a:lnTo>
                      <a:pt x="188" y="171"/>
                    </a:lnTo>
                    <a:lnTo>
                      <a:pt x="181" y="171"/>
                    </a:lnTo>
                    <a:lnTo>
                      <a:pt x="174" y="170"/>
                    </a:lnTo>
                    <a:lnTo>
                      <a:pt x="168" y="169"/>
                    </a:lnTo>
                    <a:lnTo>
                      <a:pt x="162" y="168"/>
                    </a:lnTo>
                    <a:lnTo>
                      <a:pt x="157" y="166"/>
                    </a:lnTo>
                    <a:lnTo>
                      <a:pt x="152" y="160"/>
                    </a:lnTo>
                    <a:lnTo>
                      <a:pt x="151" y="154"/>
                    </a:lnTo>
                    <a:lnTo>
                      <a:pt x="151" y="148"/>
                    </a:lnTo>
                    <a:lnTo>
                      <a:pt x="145" y="143"/>
                    </a:lnTo>
                    <a:lnTo>
                      <a:pt x="135" y="139"/>
                    </a:lnTo>
                    <a:lnTo>
                      <a:pt x="125" y="136"/>
                    </a:lnTo>
                    <a:lnTo>
                      <a:pt x="114" y="133"/>
                    </a:lnTo>
                    <a:lnTo>
                      <a:pt x="104" y="130"/>
                    </a:lnTo>
                    <a:lnTo>
                      <a:pt x="94" y="129"/>
                    </a:lnTo>
                    <a:lnTo>
                      <a:pt x="83" y="128"/>
                    </a:lnTo>
                    <a:lnTo>
                      <a:pt x="73" y="129"/>
                    </a:lnTo>
                    <a:lnTo>
                      <a:pt x="62" y="131"/>
                    </a:lnTo>
                    <a:lnTo>
                      <a:pt x="53" y="135"/>
                    </a:lnTo>
                    <a:lnTo>
                      <a:pt x="45" y="139"/>
                    </a:lnTo>
                    <a:lnTo>
                      <a:pt x="38" y="145"/>
                    </a:lnTo>
                    <a:lnTo>
                      <a:pt x="31" y="151"/>
                    </a:lnTo>
                    <a:lnTo>
                      <a:pt x="24" y="158"/>
                    </a:lnTo>
                    <a:lnTo>
                      <a:pt x="18" y="165"/>
                    </a:lnTo>
                    <a:lnTo>
                      <a:pt x="13" y="173"/>
                    </a:lnTo>
                    <a:lnTo>
                      <a:pt x="8" y="181"/>
                    </a:lnTo>
                    <a:lnTo>
                      <a:pt x="2" y="197"/>
                    </a:lnTo>
                    <a:lnTo>
                      <a:pt x="0" y="215"/>
                    </a:lnTo>
                    <a:lnTo>
                      <a:pt x="1" y="233"/>
                    </a:lnTo>
                    <a:lnTo>
                      <a:pt x="5" y="251"/>
                    </a:lnTo>
                    <a:lnTo>
                      <a:pt x="9" y="260"/>
                    </a:lnTo>
                    <a:lnTo>
                      <a:pt x="14" y="268"/>
                    </a:lnTo>
                    <a:lnTo>
                      <a:pt x="20" y="276"/>
                    </a:lnTo>
                    <a:lnTo>
                      <a:pt x="28" y="283"/>
                    </a:lnTo>
                    <a:lnTo>
                      <a:pt x="36" y="289"/>
                    </a:lnTo>
                    <a:lnTo>
                      <a:pt x="44" y="295"/>
                    </a:lnTo>
                    <a:lnTo>
                      <a:pt x="53" y="301"/>
                    </a:lnTo>
                    <a:lnTo>
                      <a:pt x="61" y="306"/>
                    </a:lnTo>
                    <a:lnTo>
                      <a:pt x="69" y="310"/>
                    </a:lnTo>
                    <a:lnTo>
                      <a:pt x="76" y="311"/>
                    </a:lnTo>
                    <a:lnTo>
                      <a:pt x="83" y="312"/>
                    </a:lnTo>
                    <a:lnTo>
                      <a:pt x="90" y="313"/>
                    </a:lnTo>
                    <a:lnTo>
                      <a:pt x="97" y="315"/>
                    </a:lnTo>
                    <a:lnTo>
                      <a:pt x="104" y="317"/>
                    </a:lnTo>
                    <a:lnTo>
                      <a:pt x="109" y="320"/>
                    </a:lnTo>
                    <a:lnTo>
                      <a:pt x="112" y="325"/>
                    </a:lnTo>
                    <a:lnTo>
                      <a:pt x="112" y="334"/>
                    </a:lnTo>
                    <a:lnTo>
                      <a:pt x="109" y="342"/>
                    </a:lnTo>
                    <a:lnTo>
                      <a:pt x="104" y="350"/>
                    </a:lnTo>
                    <a:lnTo>
                      <a:pt x="99" y="35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51" name="Group 287">
              <a:extLst>
                <a:ext uri="{FF2B5EF4-FFF2-40B4-BE49-F238E27FC236}">
                  <a16:creationId xmlns:a16="http://schemas.microsoft.com/office/drawing/2014/main" id="{C05D403F-4B9F-4DCB-A840-235B729B73A2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225" y="3093"/>
              <a:ext cx="1321" cy="1188"/>
              <a:chOff x="1454" y="2026"/>
              <a:chExt cx="840" cy="764"/>
            </a:xfrm>
          </p:grpSpPr>
          <p:sp>
            <p:nvSpPr>
              <p:cNvPr id="6152" name="Freeform 288">
                <a:extLst>
                  <a:ext uri="{FF2B5EF4-FFF2-40B4-BE49-F238E27FC236}">
                    <a16:creationId xmlns:a16="http://schemas.microsoft.com/office/drawing/2014/main" id="{0C721D43-5277-4990-81CE-FEBC6EB67D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54" y="2026"/>
                <a:ext cx="840" cy="764"/>
              </a:xfrm>
              <a:custGeom>
                <a:avLst/>
                <a:gdLst>
                  <a:gd name="T0" fmla="*/ 0 w 1681"/>
                  <a:gd name="T1" fmla="*/ 1 h 1527"/>
                  <a:gd name="T2" fmla="*/ 0 w 1681"/>
                  <a:gd name="T3" fmla="*/ 1 h 1527"/>
                  <a:gd name="T4" fmla="*/ 0 w 1681"/>
                  <a:gd name="T5" fmla="*/ 1 h 1527"/>
                  <a:gd name="T6" fmla="*/ 0 w 1681"/>
                  <a:gd name="T7" fmla="*/ 1 h 1527"/>
                  <a:gd name="T8" fmla="*/ 0 w 1681"/>
                  <a:gd name="T9" fmla="*/ 1 h 1527"/>
                  <a:gd name="T10" fmla="*/ 0 w 1681"/>
                  <a:gd name="T11" fmla="*/ 1 h 1527"/>
                  <a:gd name="T12" fmla="*/ 0 w 1681"/>
                  <a:gd name="T13" fmla="*/ 1 h 1527"/>
                  <a:gd name="T14" fmla="*/ 0 w 1681"/>
                  <a:gd name="T15" fmla="*/ 1 h 1527"/>
                  <a:gd name="T16" fmla="*/ 0 w 1681"/>
                  <a:gd name="T17" fmla="*/ 1 h 1527"/>
                  <a:gd name="T18" fmla="*/ 0 w 1681"/>
                  <a:gd name="T19" fmla="*/ 1 h 1527"/>
                  <a:gd name="T20" fmla="*/ 0 w 1681"/>
                  <a:gd name="T21" fmla="*/ 1 h 1527"/>
                  <a:gd name="T22" fmla="*/ 0 w 1681"/>
                  <a:gd name="T23" fmla="*/ 1 h 1527"/>
                  <a:gd name="T24" fmla="*/ 0 w 1681"/>
                  <a:gd name="T25" fmla="*/ 1 h 1527"/>
                  <a:gd name="T26" fmla="*/ 0 w 1681"/>
                  <a:gd name="T27" fmla="*/ 1 h 1527"/>
                  <a:gd name="T28" fmla="*/ 0 w 1681"/>
                  <a:gd name="T29" fmla="*/ 1 h 1527"/>
                  <a:gd name="T30" fmla="*/ 0 w 1681"/>
                  <a:gd name="T31" fmla="*/ 1 h 1527"/>
                  <a:gd name="T32" fmla="*/ 0 w 1681"/>
                  <a:gd name="T33" fmla="*/ 1 h 1527"/>
                  <a:gd name="T34" fmla="*/ 0 w 1681"/>
                  <a:gd name="T35" fmla="*/ 1 h 1527"/>
                  <a:gd name="T36" fmla="*/ 0 w 1681"/>
                  <a:gd name="T37" fmla="*/ 1 h 1527"/>
                  <a:gd name="T38" fmla="*/ 0 w 1681"/>
                  <a:gd name="T39" fmla="*/ 1 h 1527"/>
                  <a:gd name="T40" fmla="*/ 0 w 1681"/>
                  <a:gd name="T41" fmla="*/ 1 h 1527"/>
                  <a:gd name="T42" fmla="*/ 0 w 1681"/>
                  <a:gd name="T43" fmla="*/ 1 h 1527"/>
                  <a:gd name="T44" fmla="*/ 0 w 1681"/>
                  <a:gd name="T45" fmla="*/ 1 h 1527"/>
                  <a:gd name="T46" fmla="*/ 0 w 1681"/>
                  <a:gd name="T47" fmla="*/ 1 h 1527"/>
                  <a:gd name="T48" fmla="*/ 0 w 1681"/>
                  <a:gd name="T49" fmla="*/ 1 h 1527"/>
                  <a:gd name="T50" fmla="*/ 0 w 1681"/>
                  <a:gd name="T51" fmla="*/ 1 h 1527"/>
                  <a:gd name="T52" fmla="*/ 0 w 1681"/>
                  <a:gd name="T53" fmla="*/ 1 h 1527"/>
                  <a:gd name="T54" fmla="*/ 0 w 1681"/>
                  <a:gd name="T55" fmla="*/ 1 h 1527"/>
                  <a:gd name="T56" fmla="*/ 0 w 1681"/>
                  <a:gd name="T57" fmla="*/ 1 h 1527"/>
                  <a:gd name="T58" fmla="*/ 0 w 1681"/>
                  <a:gd name="T59" fmla="*/ 1 h 1527"/>
                  <a:gd name="T60" fmla="*/ 0 w 1681"/>
                  <a:gd name="T61" fmla="*/ 1 h 1527"/>
                  <a:gd name="T62" fmla="*/ 0 w 1681"/>
                  <a:gd name="T63" fmla="*/ 1 h 1527"/>
                  <a:gd name="T64" fmla="*/ 0 w 1681"/>
                  <a:gd name="T65" fmla="*/ 1 h 1527"/>
                  <a:gd name="T66" fmla="*/ 0 w 1681"/>
                  <a:gd name="T67" fmla="*/ 1 h 1527"/>
                  <a:gd name="T68" fmla="*/ 0 w 1681"/>
                  <a:gd name="T69" fmla="*/ 1 h 1527"/>
                  <a:gd name="T70" fmla="*/ 0 w 1681"/>
                  <a:gd name="T71" fmla="*/ 1 h 1527"/>
                  <a:gd name="T72" fmla="*/ 0 w 1681"/>
                  <a:gd name="T73" fmla="*/ 1 h 1527"/>
                  <a:gd name="T74" fmla="*/ 0 w 1681"/>
                  <a:gd name="T75" fmla="*/ 1 h 1527"/>
                  <a:gd name="T76" fmla="*/ 0 w 1681"/>
                  <a:gd name="T77" fmla="*/ 1 h 1527"/>
                  <a:gd name="T78" fmla="*/ 0 w 1681"/>
                  <a:gd name="T79" fmla="*/ 1 h 1527"/>
                  <a:gd name="T80" fmla="*/ 0 w 1681"/>
                  <a:gd name="T81" fmla="*/ 1 h 1527"/>
                  <a:gd name="T82" fmla="*/ 0 w 1681"/>
                  <a:gd name="T83" fmla="*/ 1 h 15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681" h="1527">
                    <a:moveTo>
                      <a:pt x="750" y="1112"/>
                    </a:moveTo>
                    <a:lnTo>
                      <a:pt x="954" y="1405"/>
                    </a:lnTo>
                    <a:lnTo>
                      <a:pt x="970" y="1440"/>
                    </a:lnTo>
                    <a:lnTo>
                      <a:pt x="972" y="1471"/>
                    </a:lnTo>
                    <a:lnTo>
                      <a:pt x="963" y="1496"/>
                    </a:lnTo>
                    <a:lnTo>
                      <a:pt x="945" y="1516"/>
                    </a:lnTo>
                    <a:lnTo>
                      <a:pt x="922" y="1526"/>
                    </a:lnTo>
                    <a:lnTo>
                      <a:pt x="895" y="1527"/>
                    </a:lnTo>
                    <a:lnTo>
                      <a:pt x="870" y="1517"/>
                    </a:lnTo>
                    <a:lnTo>
                      <a:pt x="847" y="1494"/>
                    </a:lnTo>
                    <a:lnTo>
                      <a:pt x="621" y="1151"/>
                    </a:lnTo>
                    <a:lnTo>
                      <a:pt x="607" y="1126"/>
                    </a:lnTo>
                    <a:lnTo>
                      <a:pt x="600" y="1097"/>
                    </a:lnTo>
                    <a:lnTo>
                      <a:pt x="600" y="1069"/>
                    </a:lnTo>
                    <a:lnTo>
                      <a:pt x="607" y="1044"/>
                    </a:lnTo>
                    <a:lnTo>
                      <a:pt x="741" y="778"/>
                    </a:lnTo>
                    <a:lnTo>
                      <a:pt x="756" y="704"/>
                    </a:lnTo>
                    <a:lnTo>
                      <a:pt x="654" y="469"/>
                    </a:lnTo>
                    <a:lnTo>
                      <a:pt x="651" y="460"/>
                    </a:lnTo>
                    <a:lnTo>
                      <a:pt x="643" y="452"/>
                    </a:lnTo>
                    <a:lnTo>
                      <a:pt x="633" y="446"/>
                    </a:lnTo>
                    <a:lnTo>
                      <a:pt x="622" y="446"/>
                    </a:lnTo>
                    <a:lnTo>
                      <a:pt x="133" y="631"/>
                    </a:lnTo>
                    <a:lnTo>
                      <a:pt x="99" y="637"/>
                    </a:lnTo>
                    <a:lnTo>
                      <a:pt x="71" y="631"/>
                    </a:lnTo>
                    <a:lnTo>
                      <a:pt x="53" y="614"/>
                    </a:lnTo>
                    <a:lnTo>
                      <a:pt x="41" y="591"/>
                    </a:lnTo>
                    <a:lnTo>
                      <a:pt x="40" y="565"/>
                    </a:lnTo>
                    <a:lnTo>
                      <a:pt x="48" y="538"/>
                    </a:lnTo>
                    <a:lnTo>
                      <a:pt x="65" y="514"/>
                    </a:lnTo>
                    <a:lnTo>
                      <a:pt x="94" y="497"/>
                    </a:lnTo>
                    <a:lnTo>
                      <a:pt x="598" y="319"/>
                    </a:lnTo>
                    <a:lnTo>
                      <a:pt x="563" y="289"/>
                    </a:lnTo>
                    <a:lnTo>
                      <a:pt x="50" y="128"/>
                    </a:lnTo>
                    <a:lnTo>
                      <a:pt x="22" y="114"/>
                    </a:lnTo>
                    <a:lnTo>
                      <a:pt x="6" y="93"/>
                    </a:lnTo>
                    <a:lnTo>
                      <a:pt x="0" y="70"/>
                    </a:lnTo>
                    <a:lnTo>
                      <a:pt x="4" y="46"/>
                    </a:lnTo>
                    <a:lnTo>
                      <a:pt x="16" y="25"/>
                    </a:lnTo>
                    <a:lnTo>
                      <a:pt x="34" y="8"/>
                    </a:lnTo>
                    <a:lnTo>
                      <a:pt x="57" y="0"/>
                    </a:lnTo>
                    <a:lnTo>
                      <a:pt x="83" y="2"/>
                    </a:lnTo>
                    <a:lnTo>
                      <a:pt x="805" y="228"/>
                    </a:lnTo>
                    <a:lnTo>
                      <a:pt x="816" y="231"/>
                    </a:lnTo>
                    <a:lnTo>
                      <a:pt x="826" y="235"/>
                    </a:lnTo>
                    <a:lnTo>
                      <a:pt x="836" y="239"/>
                    </a:lnTo>
                    <a:lnTo>
                      <a:pt x="844" y="244"/>
                    </a:lnTo>
                    <a:lnTo>
                      <a:pt x="852" y="250"/>
                    </a:lnTo>
                    <a:lnTo>
                      <a:pt x="859" y="256"/>
                    </a:lnTo>
                    <a:lnTo>
                      <a:pt x="865" y="263"/>
                    </a:lnTo>
                    <a:lnTo>
                      <a:pt x="870" y="273"/>
                    </a:lnTo>
                    <a:lnTo>
                      <a:pt x="1018" y="647"/>
                    </a:lnTo>
                    <a:lnTo>
                      <a:pt x="1208" y="863"/>
                    </a:lnTo>
                    <a:lnTo>
                      <a:pt x="1213" y="868"/>
                    </a:lnTo>
                    <a:lnTo>
                      <a:pt x="1219" y="873"/>
                    </a:lnTo>
                    <a:lnTo>
                      <a:pt x="1226" y="878"/>
                    </a:lnTo>
                    <a:lnTo>
                      <a:pt x="1233" y="883"/>
                    </a:lnTo>
                    <a:lnTo>
                      <a:pt x="1241" y="886"/>
                    </a:lnTo>
                    <a:lnTo>
                      <a:pt x="1249" y="887"/>
                    </a:lnTo>
                    <a:lnTo>
                      <a:pt x="1256" y="887"/>
                    </a:lnTo>
                    <a:lnTo>
                      <a:pt x="1264" y="884"/>
                    </a:lnTo>
                    <a:lnTo>
                      <a:pt x="1584" y="736"/>
                    </a:lnTo>
                    <a:lnTo>
                      <a:pt x="1613" y="731"/>
                    </a:lnTo>
                    <a:lnTo>
                      <a:pt x="1638" y="735"/>
                    </a:lnTo>
                    <a:lnTo>
                      <a:pt x="1658" y="749"/>
                    </a:lnTo>
                    <a:lnTo>
                      <a:pt x="1673" y="769"/>
                    </a:lnTo>
                    <a:lnTo>
                      <a:pt x="1681" y="792"/>
                    </a:lnTo>
                    <a:lnTo>
                      <a:pt x="1680" y="816"/>
                    </a:lnTo>
                    <a:lnTo>
                      <a:pt x="1669" y="838"/>
                    </a:lnTo>
                    <a:lnTo>
                      <a:pt x="1649" y="854"/>
                    </a:lnTo>
                    <a:lnTo>
                      <a:pt x="1258" y="1053"/>
                    </a:lnTo>
                    <a:lnTo>
                      <a:pt x="1249" y="1055"/>
                    </a:lnTo>
                    <a:lnTo>
                      <a:pt x="1240" y="1058"/>
                    </a:lnTo>
                    <a:lnTo>
                      <a:pt x="1230" y="1058"/>
                    </a:lnTo>
                    <a:lnTo>
                      <a:pt x="1220" y="1057"/>
                    </a:lnTo>
                    <a:lnTo>
                      <a:pt x="1212" y="1055"/>
                    </a:lnTo>
                    <a:lnTo>
                      <a:pt x="1204" y="1053"/>
                    </a:lnTo>
                    <a:lnTo>
                      <a:pt x="1197" y="1050"/>
                    </a:lnTo>
                    <a:lnTo>
                      <a:pt x="1192" y="1046"/>
                    </a:lnTo>
                    <a:lnTo>
                      <a:pt x="922" y="784"/>
                    </a:lnTo>
                    <a:lnTo>
                      <a:pt x="767" y="1055"/>
                    </a:lnTo>
                    <a:lnTo>
                      <a:pt x="761" y="1068"/>
                    </a:lnTo>
                    <a:lnTo>
                      <a:pt x="753" y="1085"/>
                    </a:lnTo>
                    <a:lnTo>
                      <a:pt x="749" y="1101"/>
                    </a:lnTo>
                    <a:lnTo>
                      <a:pt x="750" y="11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3" name="Freeform 289">
                <a:extLst>
                  <a:ext uri="{FF2B5EF4-FFF2-40B4-BE49-F238E27FC236}">
                    <a16:creationId xmlns:a16="http://schemas.microsoft.com/office/drawing/2014/main" id="{5F40875F-A40D-411C-BF06-C048BEE5A5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2" y="2031"/>
                <a:ext cx="121" cy="91"/>
              </a:xfrm>
              <a:custGeom>
                <a:avLst/>
                <a:gdLst>
                  <a:gd name="T0" fmla="*/ 1 w 242"/>
                  <a:gd name="T1" fmla="*/ 1 h 182"/>
                  <a:gd name="T2" fmla="*/ 0 w 242"/>
                  <a:gd name="T3" fmla="*/ 1 h 182"/>
                  <a:gd name="T4" fmla="*/ 0 w 242"/>
                  <a:gd name="T5" fmla="*/ 1 h 182"/>
                  <a:gd name="T6" fmla="*/ 1 w 242"/>
                  <a:gd name="T7" fmla="*/ 1 h 182"/>
                  <a:gd name="T8" fmla="*/ 1 w 242"/>
                  <a:gd name="T9" fmla="*/ 1 h 182"/>
                  <a:gd name="T10" fmla="*/ 1 w 242"/>
                  <a:gd name="T11" fmla="*/ 1 h 182"/>
                  <a:gd name="T12" fmla="*/ 1 w 242"/>
                  <a:gd name="T13" fmla="*/ 1 h 182"/>
                  <a:gd name="T14" fmla="*/ 1 w 242"/>
                  <a:gd name="T15" fmla="*/ 1 h 182"/>
                  <a:gd name="T16" fmla="*/ 1 w 242"/>
                  <a:gd name="T17" fmla="*/ 1 h 182"/>
                  <a:gd name="T18" fmla="*/ 1 w 242"/>
                  <a:gd name="T19" fmla="*/ 1 h 182"/>
                  <a:gd name="T20" fmla="*/ 1 w 242"/>
                  <a:gd name="T21" fmla="*/ 0 h 182"/>
                  <a:gd name="T22" fmla="*/ 1 w 242"/>
                  <a:gd name="T23" fmla="*/ 0 h 182"/>
                  <a:gd name="T24" fmla="*/ 1 w 242"/>
                  <a:gd name="T25" fmla="*/ 1 h 182"/>
                  <a:gd name="T26" fmla="*/ 1 w 242"/>
                  <a:gd name="T27" fmla="*/ 1 h 182"/>
                  <a:gd name="T28" fmla="*/ 1 w 242"/>
                  <a:gd name="T29" fmla="*/ 1 h 182"/>
                  <a:gd name="T30" fmla="*/ 1 w 242"/>
                  <a:gd name="T31" fmla="*/ 1 h 182"/>
                  <a:gd name="T32" fmla="*/ 1 w 242"/>
                  <a:gd name="T33" fmla="*/ 1 h 182"/>
                  <a:gd name="T34" fmla="*/ 1 w 242"/>
                  <a:gd name="T35" fmla="*/ 1 h 182"/>
                  <a:gd name="T36" fmla="*/ 1 w 242"/>
                  <a:gd name="T37" fmla="*/ 1 h 182"/>
                  <a:gd name="T38" fmla="*/ 1 w 242"/>
                  <a:gd name="T39" fmla="*/ 1 h 182"/>
                  <a:gd name="T40" fmla="*/ 1 w 242"/>
                  <a:gd name="T41" fmla="*/ 1 h 182"/>
                  <a:gd name="T42" fmla="*/ 1 w 242"/>
                  <a:gd name="T43" fmla="*/ 1 h 182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242" h="182">
                    <a:moveTo>
                      <a:pt x="222" y="182"/>
                    </a:moveTo>
                    <a:lnTo>
                      <a:pt x="0" y="116"/>
                    </a:lnTo>
                    <a:lnTo>
                      <a:pt x="0" y="101"/>
                    </a:lnTo>
                    <a:lnTo>
                      <a:pt x="5" y="87"/>
                    </a:lnTo>
                    <a:lnTo>
                      <a:pt x="10" y="74"/>
                    </a:lnTo>
                    <a:lnTo>
                      <a:pt x="19" y="61"/>
                    </a:lnTo>
                    <a:lnTo>
                      <a:pt x="32" y="40"/>
                    </a:lnTo>
                    <a:lnTo>
                      <a:pt x="49" y="24"/>
                    </a:lnTo>
                    <a:lnTo>
                      <a:pt x="68" y="11"/>
                    </a:lnTo>
                    <a:lnTo>
                      <a:pt x="89" y="3"/>
                    </a:lnTo>
                    <a:lnTo>
                      <a:pt x="111" y="0"/>
                    </a:lnTo>
                    <a:lnTo>
                      <a:pt x="134" y="0"/>
                    </a:lnTo>
                    <a:lnTo>
                      <a:pt x="158" y="6"/>
                    </a:lnTo>
                    <a:lnTo>
                      <a:pt x="181" y="15"/>
                    </a:lnTo>
                    <a:lnTo>
                      <a:pt x="201" y="30"/>
                    </a:lnTo>
                    <a:lnTo>
                      <a:pt x="217" y="47"/>
                    </a:lnTo>
                    <a:lnTo>
                      <a:pt x="229" y="68"/>
                    </a:lnTo>
                    <a:lnTo>
                      <a:pt x="237" y="90"/>
                    </a:lnTo>
                    <a:lnTo>
                      <a:pt x="242" y="113"/>
                    </a:lnTo>
                    <a:lnTo>
                      <a:pt x="241" y="137"/>
                    </a:lnTo>
                    <a:lnTo>
                      <a:pt x="235" y="160"/>
                    </a:lnTo>
                    <a:lnTo>
                      <a:pt x="222" y="18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>
            <a:extLst>
              <a:ext uri="{FF2B5EF4-FFF2-40B4-BE49-F238E27FC236}">
                <a16:creationId xmlns:a16="http://schemas.microsoft.com/office/drawing/2014/main" id="{78AF8401-A727-4686-93DD-BC76F685C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438400"/>
            <a:ext cx="22860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s-ES_tradnl" altLang="en-US" sz="1400" b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1" name="Text Box 2">
            <a:extLst>
              <a:ext uri="{FF2B5EF4-FFF2-40B4-BE49-F238E27FC236}">
                <a16:creationId xmlns:a16="http://schemas.microsoft.com/office/drawing/2014/main" id="{11BF3E30-BA56-46BB-B0E8-5CC7AF401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" y="215900"/>
            <a:ext cx="333375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n-US" sz="3600"/>
              <a:t>Important words</a:t>
            </a:r>
            <a:endParaRPr lang="es-ES" altLang="en-US" sz="3600">
              <a:latin typeface="Times New Roman" panose="02020603050405020304" pitchFamily="18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D81455A1-604B-42B5-B53A-524EDEF56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851150"/>
            <a:ext cx="247650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_tradnl" altLang="en-US" sz="3000" b="0">
                <a:cs typeface="Arial" panose="020B0604020202020204" pitchFamily="34" charset="0"/>
              </a:rPr>
              <a:t>Riesgo</a:t>
            </a:r>
            <a:endParaRPr lang="en-US" altLang="en-US" sz="3000" b="0">
              <a:cs typeface="Arial" panose="020B0604020202020204" pitchFamily="34" charset="0"/>
            </a:endParaRPr>
          </a:p>
        </p:txBody>
      </p:sp>
      <p:sp>
        <p:nvSpPr>
          <p:cNvPr id="7173" name="Text Box 6">
            <a:extLst>
              <a:ext uri="{FF2B5EF4-FFF2-40B4-BE49-F238E27FC236}">
                <a16:creationId xmlns:a16="http://schemas.microsoft.com/office/drawing/2014/main" id="{23D192E8-5ECE-4C96-B4C3-3D2C05EC4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1654175"/>
            <a:ext cx="250190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" altLang="en-US" sz="3000" b="0">
                <a:cs typeface="Arial" panose="020B0604020202020204" pitchFamily="34" charset="0"/>
              </a:rPr>
              <a:t>Exposición</a:t>
            </a:r>
            <a:endParaRPr lang="en-US" altLang="en-US" sz="3000" b="0">
              <a:cs typeface="Arial" panose="020B0604020202020204" pitchFamily="34" charset="0"/>
            </a:endParaRPr>
          </a:p>
        </p:txBody>
      </p:sp>
      <p:pic>
        <p:nvPicPr>
          <p:cNvPr id="7174" name="Picture 1">
            <a:extLst>
              <a:ext uri="{FF2B5EF4-FFF2-40B4-BE49-F238E27FC236}">
                <a16:creationId xmlns:a16="http://schemas.microsoft.com/office/drawing/2014/main" id="{797592B9-A9E5-4200-939C-6923DD0224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3214688"/>
            <a:ext cx="5638800" cy="341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2">
            <a:extLst>
              <a:ext uri="{FF2B5EF4-FFF2-40B4-BE49-F238E27FC236}">
                <a16:creationId xmlns:a16="http://schemas.microsoft.com/office/drawing/2014/main" id="{BAB69EDB-DBD2-4EE0-8657-305120C05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450" y="165100"/>
            <a:ext cx="30480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n-US" sz="3600"/>
              <a:t>Palabras importantes</a:t>
            </a:r>
            <a:endParaRPr lang="es-ES" altLang="en-US" sz="3600">
              <a:latin typeface="Times New Roman" panose="02020603050405020304" pitchFamily="18" charset="0"/>
            </a:endParaRPr>
          </a:p>
        </p:txBody>
      </p:sp>
      <p:sp>
        <p:nvSpPr>
          <p:cNvPr id="7176" name="Text Box 6">
            <a:extLst>
              <a:ext uri="{FF2B5EF4-FFF2-40B4-BE49-F238E27FC236}">
                <a16:creationId xmlns:a16="http://schemas.microsoft.com/office/drawing/2014/main" id="{51516EB3-A58C-4A02-8789-8537C9585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1654175"/>
            <a:ext cx="250190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_tradnl" altLang="en-US" sz="3000" b="0">
                <a:cs typeface="Arial" panose="020B0604020202020204" pitchFamily="34" charset="0"/>
              </a:rPr>
              <a:t>Exposure</a:t>
            </a:r>
            <a:endParaRPr lang="en-US" altLang="en-US" sz="3000" b="0">
              <a:cs typeface="Arial" panose="020B0604020202020204" pitchFamily="34" charset="0"/>
            </a:endParaRPr>
          </a:p>
        </p:txBody>
      </p:sp>
      <p:sp>
        <p:nvSpPr>
          <p:cNvPr id="7177" name="Text Box 4">
            <a:extLst>
              <a:ext uri="{FF2B5EF4-FFF2-40B4-BE49-F238E27FC236}">
                <a16:creationId xmlns:a16="http://schemas.microsoft.com/office/drawing/2014/main" id="{7344341D-9A74-4D0E-9F2A-16BDBECC8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2889250"/>
            <a:ext cx="247650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ES_tradnl" altLang="en-US" sz="3000" b="0">
                <a:cs typeface="Arial" panose="020B0604020202020204" pitchFamily="34" charset="0"/>
              </a:rPr>
              <a:t>Risk</a:t>
            </a:r>
            <a:endParaRPr lang="en-US" altLang="en-US" sz="3000" b="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>
            <a:extLst>
              <a:ext uri="{FF2B5EF4-FFF2-40B4-BE49-F238E27FC236}">
                <a16:creationId xmlns:a16="http://schemas.microsoft.com/office/drawing/2014/main" id="{BE4F2575-DE44-4E80-A912-A8A2A9B7E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438400"/>
            <a:ext cx="22860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s-ES_tradnl" altLang="en-US" sz="1400" b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Text Box 12">
            <a:extLst>
              <a:ext uri="{FF2B5EF4-FFF2-40B4-BE49-F238E27FC236}">
                <a16:creationId xmlns:a16="http://schemas.microsoft.com/office/drawing/2014/main" id="{242512BA-0F42-4574-96D8-6A7483259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3" y="98425"/>
            <a:ext cx="5008562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/>
              <a:t>What causes hazards?</a:t>
            </a:r>
            <a:endParaRPr lang="en-US" altLang="en-US" sz="3600">
              <a:latin typeface="Times New Roman" panose="02020603050405020304" pitchFamily="18" charset="0"/>
            </a:endParaRPr>
          </a:p>
        </p:txBody>
      </p:sp>
      <p:sp>
        <p:nvSpPr>
          <p:cNvPr id="8196" name="Text Box 3">
            <a:extLst>
              <a:ext uri="{FF2B5EF4-FFF2-40B4-BE49-F238E27FC236}">
                <a16:creationId xmlns:a16="http://schemas.microsoft.com/office/drawing/2014/main" id="{47A391EE-08F5-4E10-943A-73C50DC35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" y="1639888"/>
            <a:ext cx="2217738" cy="3786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MACHINERY</a:t>
            </a:r>
          </a:p>
          <a:p>
            <a:pPr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TOOLS</a:t>
            </a:r>
          </a:p>
          <a:p>
            <a:pPr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PEOPLE</a:t>
            </a:r>
          </a:p>
        </p:txBody>
      </p:sp>
      <p:grpSp>
        <p:nvGrpSpPr>
          <p:cNvPr id="8197" name="Group 13">
            <a:extLst>
              <a:ext uri="{FF2B5EF4-FFF2-40B4-BE49-F238E27FC236}">
                <a16:creationId xmlns:a16="http://schemas.microsoft.com/office/drawing/2014/main" id="{DC8D200C-AE54-4C25-B719-0D803F4C8631}"/>
              </a:ext>
            </a:extLst>
          </p:cNvPr>
          <p:cNvGrpSpPr>
            <a:grpSpLocks/>
          </p:cNvGrpSpPr>
          <p:nvPr/>
        </p:nvGrpSpPr>
        <p:grpSpPr bwMode="auto">
          <a:xfrm>
            <a:off x="3454400" y="1292225"/>
            <a:ext cx="1160463" cy="1230313"/>
            <a:chOff x="2795" y="330"/>
            <a:chExt cx="1352" cy="1466"/>
          </a:xfrm>
        </p:grpSpPr>
        <p:sp>
          <p:nvSpPr>
            <p:cNvPr id="8202" name="Freeform 14">
              <a:extLst>
                <a:ext uri="{FF2B5EF4-FFF2-40B4-BE49-F238E27FC236}">
                  <a16:creationId xmlns:a16="http://schemas.microsoft.com/office/drawing/2014/main" id="{8B2C317A-044D-4224-86F6-341F8FD79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7" y="668"/>
              <a:ext cx="689" cy="1103"/>
            </a:xfrm>
            <a:custGeom>
              <a:avLst/>
              <a:gdLst>
                <a:gd name="T0" fmla="*/ 0 w 1380"/>
                <a:gd name="T1" fmla="*/ 1 h 2206"/>
                <a:gd name="T2" fmla="*/ 0 w 1380"/>
                <a:gd name="T3" fmla="*/ 1 h 2206"/>
                <a:gd name="T4" fmla="*/ 0 w 1380"/>
                <a:gd name="T5" fmla="*/ 0 h 2206"/>
                <a:gd name="T6" fmla="*/ 0 w 1380"/>
                <a:gd name="T7" fmla="*/ 1 h 2206"/>
                <a:gd name="T8" fmla="*/ 0 w 1380"/>
                <a:gd name="T9" fmla="*/ 2 h 2206"/>
                <a:gd name="T10" fmla="*/ 0 w 1380"/>
                <a:gd name="T11" fmla="*/ 2 h 2206"/>
                <a:gd name="T12" fmla="*/ 0 w 1380"/>
                <a:gd name="T13" fmla="*/ 1 h 2206"/>
                <a:gd name="T14" fmla="*/ 0 w 1380"/>
                <a:gd name="T15" fmla="*/ 1 h 2206"/>
                <a:gd name="T16" fmla="*/ 0 w 1380"/>
                <a:gd name="T17" fmla="*/ 1 h 2206"/>
                <a:gd name="T18" fmla="*/ 0 w 1380"/>
                <a:gd name="T19" fmla="*/ 1 h 2206"/>
                <a:gd name="T20" fmla="*/ 0 w 1380"/>
                <a:gd name="T21" fmla="*/ 1 h 2206"/>
                <a:gd name="T22" fmla="*/ 0 w 1380"/>
                <a:gd name="T23" fmla="*/ 1 h 2206"/>
                <a:gd name="T24" fmla="*/ 0 w 1380"/>
                <a:gd name="T25" fmla="*/ 1 h 2206"/>
                <a:gd name="T26" fmla="*/ 0 w 1380"/>
                <a:gd name="T27" fmla="*/ 1 h 220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380" h="2206">
                  <a:moveTo>
                    <a:pt x="110" y="171"/>
                  </a:moveTo>
                  <a:lnTo>
                    <a:pt x="221" y="293"/>
                  </a:lnTo>
                  <a:lnTo>
                    <a:pt x="713" y="0"/>
                  </a:lnTo>
                  <a:lnTo>
                    <a:pt x="1038" y="1148"/>
                  </a:lnTo>
                  <a:lnTo>
                    <a:pt x="1380" y="2206"/>
                  </a:lnTo>
                  <a:lnTo>
                    <a:pt x="453" y="2173"/>
                  </a:lnTo>
                  <a:lnTo>
                    <a:pt x="558" y="132"/>
                  </a:lnTo>
                  <a:lnTo>
                    <a:pt x="458" y="198"/>
                  </a:lnTo>
                  <a:lnTo>
                    <a:pt x="232" y="370"/>
                  </a:lnTo>
                  <a:lnTo>
                    <a:pt x="49" y="535"/>
                  </a:lnTo>
                  <a:lnTo>
                    <a:pt x="10" y="502"/>
                  </a:lnTo>
                  <a:lnTo>
                    <a:pt x="0" y="309"/>
                  </a:lnTo>
                  <a:lnTo>
                    <a:pt x="110" y="1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3" name="Freeform 15">
              <a:extLst>
                <a:ext uri="{FF2B5EF4-FFF2-40B4-BE49-F238E27FC236}">
                  <a16:creationId xmlns:a16="http://schemas.microsoft.com/office/drawing/2014/main" id="{3666A951-0F6C-4B7D-B8D1-CB9856E7EBF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6" y="663"/>
              <a:ext cx="302" cy="1114"/>
            </a:xfrm>
            <a:custGeom>
              <a:avLst/>
              <a:gdLst>
                <a:gd name="T0" fmla="*/ 1 w 602"/>
                <a:gd name="T1" fmla="*/ 0 h 2228"/>
                <a:gd name="T2" fmla="*/ 1 w 602"/>
                <a:gd name="T3" fmla="*/ 2 h 2228"/>
                <a:gd name="T4" fmla="*/ 1 w 602"/>
                <a:gd name="T5" fmla="*/ 2 h 2228"/>
                <a:gd name="T6" fmla="*/ 0 w 602"/>
                <a:gd name="T7" fmla="*/ 1 h 2228"/>
                <a:gd name="T8" fmla="*/ 1 w 602"/>
                <a:gd name="T9" fmla="*/ 0 h 2228"/>
                <a:gd name="T10" fmla="*/ 1 w 602"/>
                <a:gd name="T11" fmla="*/ 0 h 22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" h="2228">
                  <a:moveTo>
                    <a:pt x="28" y="0"/>
                  </a:moveTo>
                  <a:lnTo>
                    <a:pt x="602" y="2178"/>
                  </a:lnTo>
                  <a:lnTo>
                    <a:pt x="6" y="2228"/>
                  </a:lnTo>
                  <a:lnTo>
                    <a:pt x="0" y="93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4" name="Freeform 16">
              <a:extLst>
                <a:ext uri="{FF2B5EF4-FFF2-40B4-BE49-F238E27FC236}">
                  <a16:creationId xmlns:a16="http://schemas.microsoft.com/office/drawing/2014/main" id="{A219AEA7-2D2C-4645-9121-E4E1D317C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" y="333"/>
              <a:ext cx="812" cy="1442"/>
            </a:xfrm>
            <a:custGeom>
              <a:avLst/>
              <a:gdLst>
                <a:gd name="T0" fmla="*/ 0 w 1625"/>
                <a:gd name="T1" fmla="*/ 2 h 2883"/>
                <a:gd name="T2" fmla="*/ 0 w 1625"/>
                <a:gd name="T3" fmla="*/ 1 h 2883"/>
                <a:gd name="T4" fmla="*/ 0 w 1625"/>
                <a:gd name="T5" fmla="*/ 1 h 2883"/>
                <a:gd name="T6" fmla="*/ 0 w 1625"/>
                <a:gd name="T7" fmla="*/ 1 h 2883"/>
                <a:gd name="T8" fmla="*/ 0 w 1625"/>
                <a:gd name="T9" fmla="*/ 1 h 2883"/>
                <a:gd name="T10" fmla="*/ 0 w 1625"/>
                <a:gd name="T11" fmla="*/ 1 h 2883"/>
                <a:gd name="T12" fmla="*/ 0 w 1625"/>
                <a:gd name="T13" fmla="*/ 1 h 2883"/>
                <a:gd name="T14" fmla="*/ 0 w 1625"/>
                <a:gd name="T15" fmla="*/ 1 h 2883"/>
                <a:gd name="T16" fmla="*/ 0 w 1625"/>
                <a:gd name="T17" fmla="*/ 1 h 2883"/>
                <a:gd name="T18" fmla="*/ 0 w 1625"/>
                <a:gd name="T19" fmla="*/ 1 h 2883"/>
                <a:gd name="T20" fmla="*/ 0 w 1625"/>
                <a:gd name="T21" fmla="*/ 0 h 2883"/>
                <a:gd name="T22" fmla="*/ 0 w 1625"/>
                <a:gd name="T23" fmla="*/ 1 h 2883"/>
                <a:gd name="T24" fmla="*/ 0 w 1625"/>
                <a:gd name="T25" fmla="*/ 1 h 2883"/>
                <a:gd name="T26" fmla="*/ 0 w 1625"/>
                <a:gd name="T27" fmla="*/ 1 h 2883"/>
                <a:gd name="T28" fmla="*/ 0 w 1625"/>
                <a:gd name="T29" fmla="*/ 2 h 2883"/>
                <a:gd name="T30" fmla="*/ 0 w 1625"/>
                <a:gd name="T31" fmla="*/ 2 h 2883"/>
                <a:gd name="T32" fmla="*/ 0 w 1625"/>
                <a:gd name="T33" fmla="*/ 2 h 288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625" h="2883">
                  <a:moveTo>
                    <a:pt x="267" y="2674"/>
                  </a:moveTo>
                  <a:lnTo>
                    <a:pt x="548" y="803"/>
                  </a:lnTo>
                  <a:lnTo>
                    <a:pt x="228" y="1074"/>
                  </a:lnTo>
                  <a:lnTo>
                    <a:pt x="272" y="1113"/>
                  </a:lnTo>
                  <a:lnTo>
                    <a:pt x="34" y="1234"/>
                  </a:lnTo>
                  <a:lnTo>
                    <a:pt x="0" y="1173"/>
                  </a:lnTo>
                  <a:lnTo>
                    <a:pt x="117" y="974"/>
                  </a:lnTo>
                  <a:lnTo>
                    <a:pt x="178" y="974"/>
                  </a:lnTo>
                  <a:lnTo>
                    <a:pt x="597" y="627"/>
                  </a:lnTo>
                  <a:lnTo>
                    <a:pt x="1205" y="202"/>
                  </a:lnTo>
                  <a:lnTo>
                    <a:pt x="1564" y="0"/>
                  </a:lnTo>
                  <a:lnTo>
                    <a:pt x="1625" y="19"/>
                  </a:lnTo>
                  <a:lnTo>
                    <a:pt x="703" y="671"/>
                  </a:lnTo>
                  <a:lnTo>
                    <a:pt x="603" y="793"/>
                  </a:lnTo>
                  <a:lnTo>
                    <a:pt x="548" y="2883"/>
                  </a:lnTo>
                  <a:lnTo>
                    <a:pt x="267" y="2674"/>
                  </a:lnTo>
                  <a:close/>
                </a:path>
              </a:pathLst>
            </a:custGeom>
            <a:solidFill>
              <a:srgbClr val="A3A3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Freeform 17">
              <a:extLst>
                <a:ext uri="{FF2B5EF4-FFF2-40B4-BE49-F238E27FC236}">
                  <a16:creationId xmlns:a16="http://schemas.microsoft.com/office/drawing/2014/main" id="{2915D5E7-BBEE-4A8E-83C8-5F1508A2B3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0" y="616"/>
              <a:ext cx="784" cy="933"/>
            </a:xfrm>
            <a:custGeom>
              <a:avLst/>
              <a:gdLst>
                <a:gd name="T0" fmla="*/ 1 w 1566"/>
                <a:gd name="T1" fmla="*/ 0 h 1865"/>
                <a:gd name="T2" fmla="*/ 1 w 1566"/>
                <a:gd name="T3" fmla="*/ 1 h 1865"/>
                <a:gd name="T4" fmla="*/ 1 w 1566"/>
                <a:gd name="T5" fmla="*/ 1 h 1865"/>
                <a:gd name="T6" fmla="*/ 1 w 1566"/>
                <a:gd name="T7" fmla="*/ 1 h 1865"/>
                <a:gd name="T8" fmla="*/ 0 w 1566"/>
                <a:gd name="T9" fmla="*/ 1 h 1865"/>
                <a:gd name="T10" fmla="*/ 1 w 1566"/>
                <a:gd name="T11" fmla="*/ 1 h 1865"/>
                <a:gd name="T12" fmla="*/ 1 w 1566"/>
                <a:gd name="T13" fmla="*/ 0 h 1865"/>
                <a:gd name="T14" fmla="*/ 1 w 1566"/>
                <a:gd name="T15" fmla="*/ 0 h 18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66" h="1865">
                  <a:moveTo>
                    <a:pt x="938" y="0"/>
                  </a:moveTo>
                  <a:lnTo>
                    <a:pt x="1566" y="1159"/>
                  </a:lnTo>
                  <a:lnTo>
                    <a:pt x="1412" y="1771"/>
                  </a:lnTo>
                  <a:lnTo>
                    <a:pt x="662" y="1865"/>
                  </a:lnTo>
                  <a:lnTo>
                    <a:pt x="0" y="1495"/>
                  </a:lnTo>
                  <a:lnTo>
                    <a:pt x="872" y="911"/>
                  </a:lnTo>
                  <a:lnTo>
                    <a:pt x="938" y="0"/>
                  </a:lnTo>
                  <a:close/>
                </a:path>
              </a:pathLst>
            </a:custGeom>
            <a:solidFill>
              <a:srgbClr val="FFCC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Freeform 18">
              <a:extLst>
                <a:ext uri="{FF2B5EF4-FFF2-40B4-BE49-F238E27FC236}">
                  <a16:creationId xmlns:a16="http://schemas.microsoft.com/office/drawing/2014/main" id="{7F4EDEC6-2BCD-4546-A7CE-A657C3D627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0" y="1077"/>
              <a:ext cx="693" cy="472"/>
            </a:xfrm>
            <a:custGeom>
              <a:avLst/>
              <a:gdLst>
                <a:gd name="T0" fmla="*/ 0 w 1384"/>
                <a:gd name="T1" fmla="*/ 1 h 943"/>
                <a:gd name="T2" fmla="*/ 1 w 1384"/>
                <a:gd name="T3" fmla="*/ 0 h 943"/>
                <a:gd name="T4" fmla="*/ 1 w 1384"/>
                <a:gd name="T5" fmla="*/ 1 h 943"/>
                <a:gd name="T6" fmla="*/ 1 w 1384"/>
                <a:gd name="T7" fmla="*/ 1 h 943"/>
                <a:gd name="T8" fmla="*/ 0 w 1384"/>
                <a:gd name="T9" fmla="*/ 1 h 943"/>
                <a:gd name="T10" fmla="*/ 0 w 1384"/>
                <a:gd name="T11" fmla="*/ 1 h 9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84" h="943">
                  <a:moveTo>
                    <a:pt x="0" y="573"/>
                  </a:moveTo>
                  <a:lnTo>
                    <a:pt x="904" y="0"/>
                  </a:lnTo>
                  <a:lnTo>
                    <a:pt x="1384" y="832"/>
                  </a:lnTo>
                  <a:lnTo>
                    <a:pt x="662" y="943"/>
                  </a:lnTo>
                  <a:lnTo>
                    <a:pt x="0" y="573"/>
                  </a:lnTo>
                  <a:close/>
                </a:path>
              </a:pathLst>
            </a:custGeom>
            <a:solidFill>
              <a:srgbClr val="F7A8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7" name="Freeform 19">
              <a:extLst>
                <a:ext uri="{FF2B5EF4-FFF2-40B4-BE49-F238E27FC236}">
                  <a16:creationId xmlns:a16="http://schemas.microsoft.com/office/drawing/2014/main" id="{49B43A45-7C6A-4F56-B190-8A7B31D8A8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1" y="613"/>
              <a:ext cx="483" cy="770"/>
            </a:xfrm>
            <a:custGeom>
              <a:avLst/>
              <a:gdLst>
                <a:gd name="T0" fmla="*/ 1 w 965"/>
                <a:gd name="T1" fmla="*/ 0 h 1539"/>
                <a:gd name="T2" fmla="*/ 1 w 965"/>
                <a:gd name="T3" fmla="*/ 1 h 1539"/>
                <a:gd name="T4" fmla="*/ 1 w 965"/>
                <a:gd name="T5" fmla="*/ 1 h 1539"/>
                <a:gd name="T6" fmla="*/ 0 w 965"/>
                <a:gd name="T7" fmla="*/ 1 h 1539"/>
                <a:gd name="T8" fmla="*/ 1 w 965"/>
                <a:gd name="T9" fmla="*/ 1 h 1539"/>
                <a:gd name="T10" fmla="*/ 1 w 965"/>
                <a:gd name="T11" fmla="*/ 0 h 1539"/>
                <a:gd name="T12" fmla="*/ 1 w 965"/>
                <a:gd name="T13" fmla="*/ 0 h 153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65" h="1539">
                  <a:moveTo>
                    <a:pt x="948" y="0"/>
                  </a:moveTo>
                  <a:lnTo>
                    <a:pt x="965" y="954"/>
                  </a:lnTo>
                  <a:lnTo>
                    <a:pt x="32" y="1539"/>
                  </a:lnTo>
                  <a:lnTo>
                    <a:pt x="0" y="1434"/>
                  </a:lnTo>
                  <a:lnTo>
                    <a:pt x="27" y="745"/>
                  </a:lnTo>
                  <a:lnTo>
                    <a:pt x="948" y="0"/>
                  </a:lnTo>
                  <a:close/>
                </a:path>
              </a:pathLst>
            </a:custGeom>
            <a:solidFill>
              <a:srgbClr val="D170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Freeform 20">
              <a:extLst>
                <a:ext uri="{FF2B5EF4-FFF2-40B4-BE49-F238E27FC236}">
                  <a16:creationId xmlns:a16="http://schemas.microsoft.com/office/drawing/2014/main" id="{1BFD0139-BA4C-4E39-931B-BD5AB87C34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0" y="633"/>
              <a:ext cx="235" cy="1122"/>
            </a:xfrm>
            <a:custGeom>
              <a:avLst/>
              <a:gdLst>
                <a:gd name="T0" fmla="*/ 1 w 470"/>
                <a:gd name="T1" fmla="*/ 2 h 2243"/>
                <a:gd name="T2" fmla="*/ 1 w 470"/>
                <a:gd name="T3" fmla="*/ 1 h 2243"/>
                <a:gd name="T4" fmla="*/ 1 w 470"/>
                <a:gd name="T5" fmla="*/ 1 h 2243"/>
                <a:gd name="T6" fmla="*/ 1 w 470"/>
                <a:gd name="T7" fmla="*/ 2 h 2243"/>
                <a:gd name="T8" fmla="*/ 0 w 470"/>
                <a:gd name="T9" fmla="*/ 1 h 2243"/>
                <a:gd name="T10" fmla="*/ 1 w 470"/>
                <a:gd name="T11" fmla="*/ 1 h 2243"/>
                <a:gd name="T12" fmla="*/ 1 w 470"/>
                <a:gd name="T13" fmla="*/ 0 h 2243"/>
                <a:gd name="T14" fmla="*/ 1 w 470"/>
                <a:gd name="T15" fmla="*/ 2 h 2243"/>
                <a:gd name="T16" fmla="*/ 1 w 470"/>
                <a:gd name="T17" fmla="*/ 2 h 2243"/>
                <a:gd name="T18" fmla="*/ 1 w 470"/>
                <a:gd name="T19" fmla="*/ 2 h 2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70" h="2243">
                  <a:moveTo>
                    <a:pt x="314" y="2122"/>
                  </a:moveTo>
                  <a:lnTo>
                    <a:pt x="418" y="434"/>
                  </a:lnTo>
                  <a:lnTo>
                    <a:pt x="374" y="294"/>
                  </a:lnTo>
                  <a:lnTo>
                    <a:pt x="155" y="2139"/>
                  </a:lnTo>
                  <a:lnTo>
                    <a:pt x="0" y="1940"/>
                  </a:lnTo>
                  <a:lnTo>
                    <a:pt x="392" y="89"/>
                  </a:lnTo>
                  <a:lnTo>
                    <a:pt x="470" y="0"/>
                  </a:lnTo>
                  <a:lnTo>
                    <a:pt x="409" y="2243"/>
                  </a:lnTo>
                  <a:lnTo>
                    <a:pt x="314" y="21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Freeform 21">
              <a:extLst>
                <a:ext uri="{FF2B5EF4-FFF2-40B4-BE49-F238E27FC236}">
                  <a16:creationId xmlns:a16="http://schemas.microsoft.com/office/drawing/2014/main" id="{B7B72886-A70B-4404-8979-0F09B6750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8" y="633"/>
              <a:ext cx="217" cy="703"/>
            </a:xfrm>
            <a:custGeom>
              <a:avLst/>
              <a:gdLst>
                <a:gd name="T0" fmla="*/ 0 w 435"/>
                <a:gd name="T1" fmla="*/ 1 h 1405"/>
                <a:gd name="T2" fmla="*/ 0 w 435"/>
                <a:gd name="T3" fmla="*/ 1 h 1405"/>
                <a:gd name="T4" fmla="*/ 0 w 435"/>
                <a:gd name="T5" fmla="*/ 1 h 1405"/>
                <a:gd name="T6" fmla="*/ 0 w 435"/>
                <a:gd name="T7" fmla="*/ 1 h 1405"/>
                <a:gd name="T8" fmla="*/ 0 w 435"/>
                <a:gd name="T9" fmla="*/ 1 h 1405"/>
                <a:gd name="T10" fmla="*/ 0 w 435"/>
                <a:gd name="T11" fmla="*/ 0 h 1405"/>
                <a:gd name="T12" fmla="*/ 0 w 435"/>
                <a:gd name="T13" fmla="*/ 1 h 1405"/>
                <a:gd name="T14" fmla="*/ 0 w 435"/>
                <a:gd name="T15" fmla="*/ 1 h 140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35" h="1405">
                  <a:moveTo>
                    <a:pt x="103" y="50"/>
                  </a:moveTo>
                  <a:lnTo>
                    <a:pt x="428" y="1188"/>
                  </a:lnTo>
                  <a:lnTo>
                    <a:pt x="435" y="1405"/>
                  </a:lnTo>
                  <a:lnTo>
                    <a:pt x="83" y="128"/>
                  </a:lnTo>
                  <a:lnTo>
                    <a:pt x="0" y="211"/>
                  </a:lnTo>
                  <a:lnTo>
                    <a:pt x="13" y="0"/>
                  </a:lnTo>
                  <a:lnTo>
                    <a:pt x="103" y="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Freeform 22">
              <a:extLst>
                <a:ext uri="{FF2B5EF4-FFF2-40B4-BE49-F238E27FC236}">
                  <a16:creationId xmlns:a16="http://schemas.microsoft.com/office/drawing/2014/main" id="{236E4405-6629-4363-8AE9-47C0224C85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1" y="1400"/>
              <a:ext cx="197" cy="375"/>
            </a:xfrm>
            <a:custGeom>
              <a:avLst/>
              <a:gdLst>
                <a:gd name="T0" fmla="*/ 0 w 393"/>
                <a:gd name="T1" fmla="*/ 0 h 750"/>
                <a:gd name="T2" fmla="*/ 1 w 393"/>
                <a:gd name="T3" fmla="*/ 1 h 750"/>
                <a:gd name="T4" fmla="*/ 1 w 393"/>
                <a:gd name="T5" fmla="*/ 1 h 750"/>
                <a:gd name="T6" fmla="*/ 1 w 393"/>
                <a:gd name="T7" fmla="*/ 1 h 750"/>
                <a:gd name="T8" fmla="*/ 0 w 393"/>
                <a:gd name="T9" fmla="*/ 0 h 750"/>
                <a:gd name="T10" fmla="*/ 0 w 393"/>
                <a:gd name="T11" fmla="*/ 0 h 75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93" h="750">
                  <a:moveTo>
                    <a:pt x="0" y="0"/>
                  </a:moveTo>
                  <a:lnTo>
                    <a:pt x="241" y="744"/>
                  </a:lnTo>
                  <a:lnTo>
                    <a:pt x="393" y="750"/>
                  </a:lnTo>
                  <a:lnTo>
                    <a:pt x="109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Freeform 23">
              <a:extLst>
                <a:ext uri="{FF2B5EF4-FFF2-40B4-BE49-F238E27FC236}">
                  <a16:creationId xmlns:a16="http://schemas.microsoft.com/office/drawing/2014/main" id="{2D676E5B-ECFB-41D7-8B40-217B4A91E4F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4" y="771"/>
              <a:ext cx="278" cy="1025"/>
            </a:xfrm>
            <a:custGeom>
              <a:avLst/>
              <a:gdLst>
                <a:gd name="T0" fmla="*/ 0 w 557"/>
                <a:gd name="T1" fmla="*/ 0 h 2050"/>
                <a:gd name="T2" fmla="*/ 0 w 557"/>
                <a:gd name="T3" fmla="*/ 1 h 2050"/>
                <a:gd name="T4" fmla="*/ 0 w 557"/>
                <a:gd name="T5" fmla="*/ 1 h 2050"/>
                <a:gd name="T6" fmla="*/ 0 w 557"/>
                <a:gd name="T7" fmla="*/ 1 h 2050"/>
                <a:gd name="T8" fmla="*/ 0 w 557"/>
                <a:gd name="T9" fmla="*/ 1 h 2050"/>
                <a:gd name="T10" fmla="*/ 0 w 557"/>
                <a:gd name="T11" fmla="*/ 1 h 2050"/>
                <a:gd name="T12" fmla="*/ 0 w 557"/>
                <a:gd name="T13" fmla="*/ 1 h 2050"/>
                <a:gd name="T14" fmla="*/ 0 w 557"/>
                <a:gd name="T15" fmla="*/ 2 h 2050"/>
                <a:gd name="T16" fmla="*/ 0 w 557"/>
                <a:gd name="T17" fmla="*/ 1 h 2050"/>
                <a:gd name="T18" fmla="*/ 0 w 557"/>
                <a:gd name="T19" fmla="*/ 1 h 2050"/>
                <a:gd name="T20" fmla="*/ 0 w 557"/>
                <a:gd name="T21" fmla="*/ 1 h 2050"/>
                <a:gd name="T22" fmla="*/ 0 w 557"/>
                <a:gd name="T23" fmla="*/ 1 h 2050"/>
                <a:gd name="T24" fmla="*/ 0 w 557"/>
                <a:gd name="T25" fmla="*/ 1 h 2050"/>
                <a:gd name="T26" fmla="*/ 0 w 557"/>
                <a:gd name="T27" fmla="*/ 1 h 2050"/>
                <a:gd name="T28" fmla="*/ 0 w 557"/>
                <a:gd name="T29" fmla="*/ 1 h 2050"/>
                <a:gd name="T30" fmla="*/ 0 w 557"/>
                <a:gd name="T31" fmla="*/ 1 h 2050"/>
                <a:gd name="T32" fmla="*/ 0 w 557"/>
                <a:gd name="T33" fmla="*/ 0 h 2050"/>
                <a:gd name="T34" fmla="*/ 0 w 557"/>
                <a:gd name="T35" fmla="*/ 0 h 20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57" h="2050">
                  <a:moveTo>
                    <a:pt x="7" y="0"/>
                  </a:moveTo>
                  <a:lnTo>
                    <a:pt x="196" y="349"/>
                  </a:lnTo>
                  <a:lnTo>
                    <a:pt x="217" y="401"/>
                  </a:lnTo>
                  <a:lnTo>
                    <a:pt x="59" y="523"/>
                  </a:lnTo>
                  <a:lnTo>
                    <a:pt x="371" y="965"/>
                  </a:lnTo>
                  <a:lnTo>
                    <a:pt x="384" y="1047"/>
                  </a:lnTo>
                  <a:lnTo>
                    <a:pt x="77" y="1513"/>
                  </a:lnTo>
                  <a:lnTo>
                    <a:pt x="557" y="2050"/>
                  </a:lnTo>
                  <a:lnTo>
                    <a:pt x="378" y="1985"/>
                  </a:lnTo>
                  <a:lnTo>
                    <a:pt x="20" y="1584"/>
                  </a:lnTo>
                  <a:lnTo>
                    <a:pt x="13" y="1405"/>
                  </a:lnTo>
                  <a:lnTo>
                    <a:pt x="327" y="1015"/>
                  </a:lnTo>
                  <a:lnTo>
                    <a:pt x="13" y="568"/>
                  </a:lnTo>
                  <a:lnTo>
                    <a:pt x="13" y="489"/>
                  </a:lnTo>
                  <a:lnTo>
                    <a:pt x="187" y="382"/>
                  </a:lnTo>
                  <a:lnTo>
                    <a:pt x="0" y="8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Freeform 24">
              <a:extLst>
                <a:ext uri="{FF2B5EF4-FFF2-40B4-BE49-F238E27FC236}">
                  <a16:creationId xmlns:a16="http://schemas.microsoft.com/office/drawing/2014/main" id="{178A2810-8A8D-43C6-8EA9-127A89C5B0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" y="803"/>
              <a:ext cx="240" cy="948"/>
            </a:xfrm>
            <a:custGeom>
              <a:avLst/>
              <a:gdLst>
                <a:gd name="T0" fmla="*/ 1 w 480"/>
                <a:gd name="T1" fmla="*/ 0 h 1898"/>
                <a:gd name="T2" fmla="*/ 1 w 480"/>
                <a:gd name="T3" fmla="*/ 0 h 1898"/>
                <a:gd name="T4" fmla="*/ 1 w 480"/>
                <a:gd name="T5" fmla="*/ 0 h 1898"/>
                <a:gd name="T6" fmla="*/ 1 w 480"/>
                <a:gd name="T7" fmla="*/ 0 h 1898"/>
                <a:gd name="T8" fmla="*/ 1 w 480"/>
                <a:gd name="T9" fmla="*/ 0 h 1898"/>
                <a:gd name="T10" fmla="*/ 1 w 480"/>
                <a:gd name="T11" fmla="*/ 0 h 1898"/>
                <a:gd name="T12" fmla="*/ 1 w 480"/>
                <a:gd name="T13" fmla="*/ 0 h 1898"/>
                <a:gd name="T14" fmla="*/ 0 w 480"/>
                <a:gd name="T15" fmla="*/ 0 h 1898"/>
                <a:gd name="T16" fmla="*/ 1 w 480"/>
                <a:gd name="T17" fmla="*/ 0 h 1898"/>
                <a:gd name="T18" fmla="*/ 1 w 480"/>
                <a:gd name="T19" fmla="*/ 0 h 1898"/>
                <a:gd name="T20" fmla="*/ 1 w 480"/>
                <a:gd name="T21" fmla="*/ 0 h 1898"/>
                <a:gd name="T22" fmla="*/ 1 w 480"/>
                <a:gd name="T23" fmla="*/ 0 h 1898"/>
                <a:gd name="T24" fmla="*/ 1 w 480"/>
                <a:gd name="T25" fmla="*/ 0 h 1898"/>
                <a:gd name="T26" fmla="*/ 1 w 480"/>
                <a:gd name="T27" fmla="*/ 0 h 1898"/>
                <a:gd name="T28" fmla="*/ 1 w 480"/>
                <a:gd name="T29" fmla="*/ 0 h 1898"/>
                <a:gd name="T30" fmla="*/ 1 w 480"/>
                <a:gd name="T31" fmla="*/ 0 h 1898"/>
                <a:gd name="T32" fmla="*/ 1 w 480"/>
                <a:gd name="T33" fmla="*/ 0 h 1898"/>
                <a:gd name="T34" fmla="*/ 1 w 480"/>
                <a:gd name="T35" fmla="*/ 0 h 189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480" h="1898">
                  <a:moveTo>
                    <a:pt x="141" y="0"/>
                  </a:moveTo>
                  <a:lnTo>
                    <a:pt x="19" y="166"/>
                  </a:lnTo>
                  <a:lnTo>
                    <a:pt x="26" y="218"/>
                  </a:lnTo>
                  <a:lnTo>
                    <a:pt x="249" y="614"/>
                  </a:lnTo>
                  <a:lnTo>
                    <a:pt x="32" y="837"/>
                  </a:lnTo>
                  <a:lnTo>
                    <a:pt x="26" y="895"/>
                  </a:lnTo>
                  <a:lnTo>
                    <a:pt x="415" y="1488"/>
                  </a:lnTo>
                  <a:lnTo>
                    <a:pt x="0" y="1885"/>
                  </a:lnTo>
                  <a:lnTo>
                    <a:pt x="102" y="1898"/>
                  </a:lnTo>
                  <a:lnTo>
                    <a:pt x="480" y="1565"/>
                  </a:lnTo>
                  <a:lnTo>
                    <a:pt x="467" y="1482"/>
                  </a:lnTo>
                  <a:lnTo>
                    <a:pt x="102" y="856"/>
                  </a:lnTo>
                  <a:lnTo>
                    <a:pt x="307" y="626"/>
                  </a:lnTo>
                  <a:lnTo>
                    <a:pt x="294" y="582"/>
                  </a:lnTo>
                  <a:lnTo>
                    <a:pt x="58" y="185"/>
                  </a:lnTo>
                  <a:lnTo>
                    <a:pt x="148" y="52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Freeform 25">
              <a:extLst>
                <a:ext uri="{FF2B5EF4-FFF2-40B4-BE49-F238E27FC236}">
                  <a16:creationId xmlns:a16="http://schemas.microsoft.com/office/drawing/2014/main" id="{F38E43CE-ACD4-4257-86C2-BC9CD4C5AB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5" y="736"/>
              <a:ext cx="185" cy="185"/>
            </a:xfrm>
            <a:custGeom>
              <a:avLst/>
              <a:gdLst>
                <a:gd name="T0" fmla="*/ 0 w 371"/>
                <a:gd name="T1" fmla="*/ 1 h 370"/>
                <a:gd name="T2" fmla="*/ 0 w 371"/>
                <a:gd name="T3" fmla="*/ 0 h 370"/>
                <a:gd name="T4" fmla="*/ 0 w 371"/>
                <a:gd name="T5" fmla="*/ 1 h 370"/>
                <a:gd name="T6" fmla="*/ 0 w 371"/>
                <a:gd name="T7" fmla="*/ 1 h 370"/>
                <a:gd name="T8" fmla="*/ 0 w 371"/>
                <a:gd name="T9" fmla="*/ 1 h 370"/>
                <a:gd name="T10" fmla="*/ 0 w 371"/>
                <a:gd name="T11" fmla="*/ 1 h 370"/>
                <a:gd name="T12" fmla="*/ 0 w 371"/>
                <a:gd name="T13" fmla="*/ 1 h 370"/>
                <a:gd name="T14" fmla="*/ 0 w 371"/>
                <a:gd name="T15" fmla="*/ 1 h 370"/>
                <a:gd name="T16" fmla="*/ 0 w 371"/>
                <a:gd name="T17" fmla="*/ 1 h 370"/>
                <a:gd name="T18" fmla="*/ 0 w 371"/>
                <a:gd name="T19" fmla="*/ 1 h 370"/>
                <a:gd name="T20" fmla="*/ 0 w 371"/>
                <a:gd name="T21" fmla="*/ 1 h 370"/>
                <a:gd name="T22" fmla="*/ 0 w 371"/>
                <a:gd name="T23" fmla="*/ 1 h 370"/>
                <a:gd name="T24" fmla="*/ 0 w 371"/>
                <a:gd name="T25" fmla="*/ 1 h 370"/>
                <a:gd name="T26" fmla="*/ 0 w 371"/>
                <a:gd name="T27" fmla="*/ 1 h 3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71" h="370">
                  <a:moveTo>
                    <a:pt x="281" y="120"/>
                  </a:moveTo>
                  <a:lnTo>
                    <a:pt x="135" y="0"/>
                  </a:lnTo>
                  <a:lnTo>
                    <a:pt x="13" y="172"/>
                  </a:lnTo>
                  <a:lnTo>
                    <a:pt x="0" y="370"/>
                  </a:lnTo>
                  <a:lnTo>
                    <a:pt x="52" y="216"/>
                  </a:lnTo>
                  <a:lnTo>
                    <a:pt x="135" y="89"/>
                  </a:lnTo>
                  <a:lnTo>
                    <a:pt x="148" y="191"/>
                  </a:lnTo>
                  <a:lnTo>
                    <a:pt x="307" y="338"/>
                  </a:lnTo>
                  <a:lnTo>
                    <a:pt x="371" y="222"/>
                  </a:lnTo>
                  <a:lnTo>
                    <a:pt x="351" y="159"/>
                  </a:lnTo>
                  <a:lnTo>
                    <a:pt x="281" y="235"/>
                  </a:lnTo>
                  <a:lnTo>
                    <a:pt x="237" y="198"/>
                  </a:lnTo>
                  <a:lnTo>
                    <a:pt x="281" y="1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Freeform 26">
              <a:extLst>
                <a:ext uri="{FF2B5EF4-FFF2-40B4-BE49-F238E27FC236}">
                  <a16:creationId xmlns:a16="http://schemas.microsoft.com/office/drawing/2014/main" id="{D988ADEA-9692-4DA0-A047-59A2944DA3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5" y="832"/>
              <a:ext cx="154" cy="134"/>
            </a:xfrm>
            <a:custGeom>
              <a:avLst/>
              <a:gdLst>
                <a:gd name="T0" fmla="*/ 1 w 307"/>
                <a:gd name="T1" fmla="*/ 0 h 268"/>
                <a:gd name="T2" fmla="*/ 1 w 307"/>
                <a:gd name="T3" fmla="*/ 1 h 268"/>
                <a:gd name="T4" fmla="*/ 1 w 307"/>
                <a:gd name="T5" fmla="*/ 1 h 268"/>
                <a:gd name="T6" fmla="*/ 0 w 307"/>
                <a:gd name="T7" fmla="*/ 1 h 268"/>
                <a:gd name="T8" fmla="*/ 1 w 307"/>
                <a:gd name="T9" fmla="*/ 1 h 268"/>
                <a:gd name="T10" fmla="*/ 1 w 307"/>
                <a:gd name="T11" fmla="*/ 1 h 268"/>
                <a:gd name="T12" fmla="*/ 1 w 307"/>
                <a:gd name="T13" fmla="*/ 1 h 268"/>
                <a:gd name="T14" fmla="*/ 1 w 307"/>
                <a:gd name="T15" fmla="*/ 1 h 268"/>
                <a:gd name="T16" fmla="*/ 1 w 307"/>
                <a:gd name="T17" fmla="*/ 1 h 268"/>
                <a:gd name="T18" fmla="*/ 1 w 307"/>
                <a:gd name="T19" fmla="*/ 0 h 268"/>
                <a:gd name="T20" fmla="*/ 1 w 307"/>
                <a:gd name="T21" fmla="*/ 0 h 2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07" h="268">
                  <a:moveTo>
                    <a:pt x="148" y="0"/>
                  </a:moveTo>
                  <a:lnTo>
                    <a:pt x="39" y="140"/>
                  </a:lnTo>
                  <a:lnTo>
                    <a:pt x="19" y="44"/>
                  </a:lnTo>
                  <a:lnTo>
                    <a:pt x="0" y="179"/>
                  </a:lnTo>
                  <a:lnTo>
                    <a:pt x="89" y="268"/>
                  </a:lnTo>
                  <a:lnTo>
                    <a:pt x="307" y="147"/>
                  </a:lnTo>
                  <a:lnTo>
                    <a:pt x="301" y="114"/>
                  </a:lnTo>
                  <a:lnTo>
                    <a:pt x="96" y="204"/>
                  </a:lnTo>
                  <a:lnTo>
                    <a:pt x="71" y="166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5" name="Freeform 27">
              <a:extLst>
                <a:ext uri="{FF2B5EF4-FFF2-40B4-BE49-F238E27FC236}">
                  <a16:creationId xmlns:a16="http://schemas.microsoft.com/office/drawing/2014/main" id="{D75C9FE9-C93B-4B07-9F64-1E67DB035E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4" y="330"/>
              <a:ext cx="680" cy="505"/>
            </a:xfrm>
            <a:custGeom>
              <a:avLst/>
              <a:gdLst>
                <a:gd name="T0" fmla="*/ 0 w 1360"/>
                <a:gd name="T1" fmla="*/ 0 h 1011"/>
                <a:gd name="T2" fmla="*/ 1 w 1360"/>
                <a:gd name="T3" fmla="*/ 0 h 1011"/>
                <a:gd name="T4" fmla="*/ 1 w 1360"/>
                <a:gd name="T5" fmla="*/ 0 h 1011"/>
                <a:gd name="T6" fmla="*/ 1 w 1360"/>
                <a:gd name="T7" fmla="*/ 0 h 1011"/>
                <a:gd name="T8" fmla="*/ 1 w 1360"/>
                <a:gd name="T9" fmla="*/ 0 h 1011"/>
                <a:gd name="T10" fmla="*/ 0 w 1360"/>
                <a:gd name="T11" fmla="*/ 0 h 1011"/>
                <a:gd name="T12" fmla="*/ 0 w 1360"/>
                <a:gd name="T13" fmla="*/ 0 h 1011"/>
                <a:gd name="T14" fmla="*/ 0 w 1360"/>
                <a:gd name="T15" fmla="*/ 0 h 10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60" h="1011">
                  <a:moveTo>
                    <a:pt x="0" y="946"/>
                  </a:moveTo>
                  <a:lnTo>
                    <a:pt x="536" y="455"/>
                  </a:lnTo>
                  <a:lnTo>
                    <a:pt x="1259" y="0"/>
                  </a:lnTo>
                  <a:lnTo>
                    <a:pt x="1360" y="7"/>
                  </a:lnTo>
                  <a:lnTo>
                    <a:pt x="517" y="569"/>
                  </a:lnTo>
                  <a:lnTo>
                    <a:pt x="0" y="1011"/>
                  </a:lnTo>
                  <a:lnTo>
                    <a:pt x="0" y="9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6" name="Freeform 28">
              <a:extLst>
                <a:ext uri="{FF2B5EF4-FFF2-40B4-BE49-F238E27FC236}">
                  <a16:creationId xmlns:a16="http://schemas.microsoft.com/office/drawing/2014/main" id="{6BB8C707-2C36-4636-B91B-67A63F53AB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1" y="703"/>
              <a:ext cx="147" cy="134"/>
            </a:xfrm>
            <a:custGeom>
              <a:avLst/>
              <a:gdLst>
                <a:gd name="T0" fmla="*/ 0 w 295"/>
                <a:gd name="T1" fmla="*/ 1 h 268"/>
                <a:gd name="T2" fmla="*/ 0 w 295"/>
                <a:gd name="T3" fmla="*/ 0 h 268"/>
                <a:gd name="T4" fmla="*/ 0 w 295"/>
                <a:gd name="T5" fmla="*/ 1 h 268"/>
                <a:gd name="T6" fmla="*/ 0 w 295"/>
                <a:gd name="T7" fmla="*/ 1 h 268"/>
                <a:gd name="T8" fmla="*/ 0 w 295"/>
                <a:gd name="T9" fmla="*/ 1 h 268"/>
                <a:gd name="T10" fmla="*/ 0 w 295"/>
                <a:gd name="T11" fmla="*/ 1 h 2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95" h="268">
                  <a:moveTo>
                    <a:pt x="19" y="224"/>
                  </a:moveTo>
                  <a:lnTo>
                    <a:pt x="295" y="0"/>
                  </a:lnTo>
                  <a:lnTo>
                    <a:pt x="244" y="89"/>
                  </a:lnTo>
                  <a:lnTo>
                    <a:pt x="0" y="268"/>
                  </a:lnTo>
                  <a:lnTo>
                    <a:pt x="19" y="2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7" name="Freeform 29">
              <a:extLst>
                <a:ext uri="{FF2B5EF4-FFF2-40B4-BE49-F238E27FC236}">
                  <a16:creationId xmlns:a16="http://schemas.microsoft.com/office/drawing/2014/main" id="{649C0AAC-703C-4665-ACA9-3D780F6EFD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3" y="343"/>
              <a:ext cx="461" cy="335"/>
            </a:xfrm>
            <a:custGeom>
              <a:avLst/>
              <a:gdLst>
                <a:gd name="T0" fmla="*/ 0 w 922"/>
                <a:gd name="T1" fmla="*/ 0 h 671"/>
                <a:gd name="T2" fmla="*/ 1 w 922"/>
                <a:gd name="T3" fmla="*/ 0 h 671"/>
                <a:gd name="T4" fmla="*/ 1 w 922"/>
                <a:gd name="T5" fmla="*/ 0 h 671"/>
                <a:gd name="T6" fmla="*/ 1 w 922"/>
                <a:gd name="T7" fmla="*/ 0 h 671"/>
                <a:gd name="T8" fmla="*/ 0 w 922"/>
                <a:gd name="T9" fmla="*/ 0 h 671"/>
                <a:gd name="T10" fmla="*/ 0 w 922"/>
                <a:gd name="T11" fmla="*/ 0 h 67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22" h="671">
                  <a:moveTo>
                    <a:pt x="0" y="671"/>
                  </a:moveTo>
                  <a:lnTo>
                    <a:pt x="917" y="43"/>
                  </a:lnTo>
                  <a:lnTo>
                    <a:pt x="922" y="0"/>
                  </a:lnTo>
                  <a:lnTo>
                    <a:pt x="13" y="632"/>
                  </a:lnTo>
                  <a:lnTo>
                    <a:pt x="0" y="67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Freeform 30">
              <a:extLst>
                <a:ext uri="{FF2B5EF4-FFF2-40B4-BE49-F238E27FC236}">
                  <a16:creationId xmlns:a16="http://schemas.microsoft.com/office/drawing/2014/main" id="{A5D3D220-A616-4D9E-BE55-92E3DD7BEE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3" y="361"/>
              <a:ext cx="436" cy="1186"/>
            </a:xfrm>
            <a:custGeom>
              <a:avLst/>
              <a:gdLst>
                <a:gd name="T0" fmla="*/ 0 w 873"/>
                <a:gd name="T1" fmla="*/ 0 h 2373"/>
                <a:gd name="T2" fmla="*/ 0 w 873"/>
                <a:gd name="T3" fmla="*/ 0 h 2373"/>
                <a:gd name="T4" fmla="*/ 0 w 873"/>
                <a:gd name="T5" fmla="*/ 0 h 2373"/>
                <a:gd name="T6" fmla="*/ 0 w 873"/>
                <a:gd name="T7" fmla="*/ 0 h 2373"/>
                <a:gd name="T8" fmla="*/ 0 w 873"/>
                <a:gd name="T9" fmla="*/ 0 h 2373"/>
                <a:gd name="T10" fmla="*/ 0 w 873"/>
                <a:gd name="T11" fmla="*/ 0 h 2373"/>
                <a:gd name="T12" fmla="*/ 0 w 873"/>
                <a:gd name="T13" fmla="*/ 0 h 2373"/>
                <a:gd name="T14" fmla="*/ 0 w 873"/>
                <a:gd name="T15" fmla="*/ 1 h 2373"/>
                <a:gd name="T16" fmla="*/ 0 w 873"/>
                <a:gd name="T17" fmla="*/ 1 h 2373"/>
                <a:gd name="T18" fmla="*/ 0 w 873"/>
                <a:gd name="T19" fmla="*/ 1 h 2373"/>
                <a:gd name="T20" fmla="*/ 0 w 873"/>
                <a:gd name="T21" fmla="*/ 0 h 2373"/>
                <a:gd name="T22" fmla="*/ 0 w 873"/>
                <a:gd name="T23" fmla="*/ 0 h 2373"/>
                <a:gd name="T24" fmla="*/ 0 w 873"/>
                <a:gd name="T25" fmla="*/ 0 h 2373"/>
                <a:gd name="T26" fmla="*/ 0 w 873"/>
                <a:gd name="T27" fmla="*/ 0 h 2373"/>
                <a:gd name="T28" fmla="*/ 0 w 873"/>
                <a:gd name="T29" fmla="*/ 0 h 2373"/>
                <a:gd name="T30" fmla="*/ 0 w 873"/>
                <a:gd name="T31" fmla="*/ 0 h 237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873" h="2373">
                  <a:moveTo>
                    <a:pt x="300" y="0"/>
                  </a:moveTo>
                  <a:lnTo>
                    <a:pt x="324" y="494"/>
                  </a:lnTo>
                  <a:lnTo>
                    <a:pt x="492" y="628"/>
                  </a:lnTo>
                  <a:lnTo>
                    <a:pt x="453" y="654"/>
                  </a:lnTo>
                  <a:lnTo>
                    <a:pt x="320" y="538"/>
                  </a:lnTo>
                  <a:lnTo>
                    <a:pt x="51" y="985"/>
                  </a:lnTo>
                  <a:lnTo>
                    <a:pt x="287" y="1663"/>
                  </a:lnTo>
                  <a:lnTo>
                    <a:pt x="873" y="2338"/>
                  </a:lnTo>
                  <a:lnTo>
                    <a:pt x="860" y="2373"/>
                  </a:lnTo>
                  <a:lnTo>
                    <a:pt x="818" y="2345"/>
                  </a:lnTo>
                  <a:lnTo>
                    <a:pt x="191" y="1759"/>
                  </a:lnTo>
                  <a:lnTo>
                    <a:pt x="0" y="998"/>
                  </a:lnTo>
                  <a:lnTo>
                    <a:pt x="283" y="501"/>
                  </a:lnTo>
                  <a:lnTo>
                    <a:pt x="282" y="5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9" name="Freeform 31">
              <a:extLst>
                <a:ext uri="{FF2B5EF4-FFF2-40B4-BE49-F238E27FC236}">
                  <a16:creationId xmlns:a16="http://schemas.microsoft.com/office/drawing/2014/main" id="{D83482C0-08AC-4B55-A167-63D3B4A922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1" y="573"/>
              <a:ext cx="666" cy="961"/>
            </a:xfrm>
            <a:custGeom>
              <a:avLst/>
              <a:gdLst>
                <a:gd name="T0" fmla="*/ 0 w 1332"/>
                <a:gd name="T1" fmla="*/ 1 h 1922"/>
                <a:gd name="T2" fmla="*/ 1 w 1332"/>
                <a:gd name="T3" fmla="*/ 0 h 1922"/>
                <a:gd name="T4" fmla="*/ 1 w 1332"/>
                <a:gd name="T5" fmla="*/ 1 h 1922"/>
                <a:gd name="T6" fmla="*/ 1 w 1332"/>
                <a:gd name="T7" fmla="*/ 1 h 1922"/>
                <a:gd name="T8" fmla="*/ 1 w 1332"/>
                <a:gd name="T9" fmla="*/ 1 h 1922"/>
                <a:gd name="T10" fmla="*/ 1 w 1332"/>
                <a:gd name="T11" fmla="*/ 1 h 1922"/>
                <a:gd name="T12" fmla="*/ 1 w 1332"/>
                <a:gd name="T13" fmla="*/ 1 h 1922"/>
                <a:gd name="T14" fmla="*/ 1 w 1332"/>
                <a:gd name="T15" fmla="*/ 1 h 1922"/>
                <a:gd name="T16" fmla="*/ 1 w 1332"/>
                <a:gd name="T17" fmla="*/ 1 h 1922"/>
                <a:gd name="T18" fmla="*/ 1 w 1332"/>
                <a:gd name="T19" fmla="*/ 1 h 1922"/>
                <a:gd name="T20" fmla="*/ 1 w 1332"/>
                <a:gd name="T21" fmla="*/ 1 h 1922"/>
                <a:gd name="T22" fmla="*/ 1 w 1332"/>
                <a:gd name="T23" fmla="*/ 1 h 1922"/>
                <a:gd name="T24" fmla="*/ 1 w 1332"/>
                <a:gd name="T25" fmla="*/ 1 h 1922"/>
                <a:gd name="T26" fmla="*/ 1 w 1332"/>
                <a:gd name="T27" fmla="*/ 1 h 1922"/>
                <a:gd name="T28" fmla="*/ 0 w 1332"/>
                <a:gd name="T29" fmla="*/ 1 h 1922"/>
                <a:gd name="T30" fmla="*/ 0 w 1332"/>
                <a:gd name="T31" fmla="*/ 1 h 192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332" h="1922">
                  <a:moveTo>
                    <a:pt x="0" y="588"/>
                  </a:moveTo>
                  <a:lnTo>
                    <a:pt x="680" y="0"/>
                  </a:lnTo>
                  <a:lnTo>
                    <a:pt x="1332" y="1233"/>
                  </a:lnTo>
                  <a:lnTo>
                    <a:pt x="1159" y="1865"/>
                  </a:lnTo>
                  <a:lnTo>
                    <a:pt x="782" y="1922"/>
                  </a:lnTo>
                  <a:lnTo>
                    <a:pt x="769" y="1872"/>
                  </a:lnTo>
                  <a:lnTo>
                    <a:pt x="1082" y="1840"/>
                  </a:lnTo>
                  <a:lnTo>
                    <a:pt x="769" y="1264"/>
                  </a:lnTo>
                  <a:lnTo>
                    <a:pt x="1142" y="1808"/>
                  </a:lnTo>
                  <a:lnTo>
                    <a:pt x="1281" y="1233"/>
                  </a:lnTo>
                  <a:lnTo>
                    <a:pt x="699" y="172"/>
                  </a:lnTo>
                  <a:lnTo>
                    <a:pt x="654" y="894"/>
                  </a:lnTo>
                  <a:lnTo>
                    <a:pt x="629" y="135"/>
                  </a:lnTo>
                  <a:lnTo>
                    <a:pt x="28" y="621"/>
                  </a:lnTo>
                  <a:lnTo>
                    <a:pt x="0" y="5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0" name="Freeform 32">
              <a:extLst>
                <a:ext uri="{FF2B5EF4-FFF2-40B4-BE49-F238E27FC236}">
                  <a16:creationId xmlns:a16="http://schemas.microsoft.com/office/drawing/2014/main" id="{1DA258D6-66E1-49E5-9600-0FF60C14E6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9" y="880"/>
              <a:ext cx="176" cy="456"/>
            </a:xfrm>
            <a:custGeom>
              <a:avLst/>
              <a:gdLst>
                <a:gd name="T0" fmla="*/ 1 w 352"/>
                <a:gd name="T1" fmla="*/ 0 h 913"/>
                <a:gd name="T2" fmla="*/ 1 w 352"/>
                <a:gd name="T3" fmla="*/ 0 h 913"/>
                <a:gd name="T4" fmla="*/ 0 w 352"/>
                <a:gd name="T5" fmla="*/ 0 h 913"/>
                <a:gd name="T6" fmla="*/ 1 w 352"/>
                <a:gd name="T7" fmla="*/ 0 h 913"/>
                <a:gd name="T8" fmla="*/ 1 w 352"/>
                <a:gd name="T9" fmla="*/ 0 h 913"/>
                <a:gd name="T10" fmla="*/ 1 w 352"/>
                <a:gd name="T11" fmla="*/ 0 h 913"/>
                <a:gd name="T12" fmla="*/ 1 w 352"/>
                <a:gd name="T13" fmla="*/ 0 h 913"/>
                <a:gd name="T14" fmla="*/ 1 w 352"/>
                <a:gd name="T15" fmla="*/ 0 h 91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52" h="913">
                  <a:moveTo>
                    <a:pt x="307" y="0"/>
                  </a:moveTo>
                  <a:lnTo>
                    <a:pt x="45" y="217"/>
                  </a:lnTo>
                  <a:lnTo>
                    <a:pt x="0" y="748"/>
                  </a:lnTo>
                  <a:lnTo>
                    <a:pt x="33" y="913"/>
                  </a:lnTo>
                  <a:lnTo>
                    <a:pt x="70" y="223"/>
                  </a:lnTo>
                  <a:lnTo>
                    <a:pt x="352" y="7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1" name="Freeform 33">
              <a:extLst>
                <a:ext uri="{FF2B5EF4-FFF2-40B4-BE49-F238E27FC236}">
                  <a16:creationId xmlns:a16="http://schemas.microsoft.com/office/drawing/2014/main" id="{3BEC7BCD-527B-4AE9-A296-1BA6AD5CB4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5" y="1103"/>
              <a:ext cx="537" cy="460"/>
            </a:xfrm>
            <a:custGeom>
              <a:avLst/>
              <a:gdLst>
                <a:gd name="T0" fmla="*/ 1 w 1073"/>
                <a:gd name="T1" fmla="*/ 0 h 920"/>
                <a:gd name="T2" fmla="*/ 0 w 1073"/>
                <a:gd name="T3" fmla="*/ 1 h 920"/>
                <a:gd name="T4" fmla="*/ 1 w 1073"/>
                <a:gd name="T5" fmla="*/ 1 h 920"/>
                <a:gd name="T6" fmla="*/ 1 w 1073"/>
                <a:gd name="T7" fmla="*/ 1 h 920"/>
                <a:gd name="T8" fmla="*/ 1 w 1073"/>
                <a:gd name="T9" fmla="*/ 1 h 920"/>
                <a:gd name="T10" fmla="*/ 1 w 1073"/>
                <a:gd name="T11" fmla="*/ 1 h 920"/>
                <a:gd name="T12" fmla="*/ 1 w 1073"/>
                <a:gd name="T13" fmla="*/ 1 h 920"/>
                <a:gd name="T14" fmla="*/ 1 w 1073"/>
                <a:gd name="T15" fmla="*/ 1 h 920"/>
                <a:gd name="T16" fmla="*/ 1 w 1073"/>
                <a:gd name="T17" fmla="*/ 0 h 920"/>
                <a:gd name="T18" fmla="*/ 1 w 1073"/>
                <a:gd name="T19" fmla="*/ 0 h 92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73" h="920">
                  <a:moveTo>
                    <a:pt x="914" y="0"/>
                  </a:moveTo>
                  <a:lnTo>
                    <a:pt x="0" y="497"/>
                  </a:lnTo>
                  <a:lnTo>
                    <a:pt x="31" y="593"/>
                  </a:lnTo>
                  <a:lnTo>
                    <a:pt x="708" y="920"/>
                  </a:lnTo>
                  <a:lnTo>
                    <a:pt x="1073" y="861"/>
                  </a:lnTo>
                  <a:lnTo>
                    <a:pt x="1060" y="811"/>
                  </a:lnTo>
                  <a:lnTo>
                    <a:pt x="734" y="855"/>
                  </a:lnTo>
                  <a:lnTo>
                    <a:pt x="88" y="543"/>
                  </a:lnTo>
                  <a:lnTo>
                    <a:pt x="9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2" name="Freeform 34">
              <a:extLst>
                <a:ext uri="{FF2B5EF4-FFF2-40B4-BE49-F238E27FC236}">
                  <a16:creationId xmlns:a16="http://schemas.microsoft.com/office/drawing/2014/main" id="{642BD75B-1459-4AB8-AED2-A14AC3364F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9" y="777"/>
              <a:ext cx="342" cy="437"/>
            </a:xfrm>
            <a:custGeom>
              <a:avLst/>
              <a:gdLst>
                <a:gd name="T0" fmla="*/ 1 w 684"/>
                <a:gd name="T1" fmla="*/ 1 h 874"/>
                <a:gd name="T2" fmla="*/ 1 w 684"/>
                <a:gd name="T3" fmla="*/ 0 h 874"/>
                <a:gd name="T4" fmla="*/ 1 w 684"/>
                <a:gd name="T5" fmla="*/ 1 h 874"/>
                <a:gd name="T6" fmla="*/ 0 w 684"/>
                <a:gd name="T7" fmla="*/ 1 h 874"/>
                <a:gd name="T8" fmla="*/ 1 w 684"/>
                <a:gd name="T9" fmla="*/ 1 h 874"/>
                <a:gd name="T10" fmla="*/ 1 w 684"/>
                <a:gd name="T11" fmla="*/ 1 h 874"/>
                <a:gd name="T12" fmla="*/ 1 w 684"/>
                <a:gd name="T13" fmla="*/ 1 h 874"/>
                <a:gd name="T14" fmla="*/ 1 w 684"/>
                <a:gd name="T15" fmla="*/ 1 h 8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84" h="874">
                  <a:moveTo>
                    <a:pt x="671" y="536"/>
                  </a:moveTo>
                  <a:lnTo>
                    <a:pt x="684" y="0"/>
                  </a:lnTo>
                  <a:lnTo>
                    <a:pt x="19" y="484"/>
                  </a:lnTo>
                  <a:lnTo>
                    <a:pt x="0" y="874"/>
                  </a:lnTo>
                  <a:lnTo>
                    <a:pt x="96" y="542"/>
                  </a:lnTo>
                  <a:lnTo>
                    <a:pt x="641" y="170"/>
                  </a:lnTo>
                  <a:lnTo>
                    <a:pt x="671" y="5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3" name="Freeform 35">
              <a:extLst>
                <a:ext uri="{FF2B5EF4-FFF2-40B4-BE49-F238E27FC236}">
                  <a16:creationId xmlns:a16="http://schemas.microsoft.com/office/drawing/2014/main" id="{9D10AE28-1DC2-444D-9FC4-1F7D0635A01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3" y="799"/>
              <a:ext cx="207" cy="562"/>
            </a:xfrm>
            <a:custGeom>
              <a:avLst/>
              <a:gdLst>
                <a:gd name="T0" fmla="*/ 0 w 416"/>
                <a:gd name="T1" fmla="*/ 0 h 1124"/>
                <a:gd name="T2" fmla="*/ 0 w 416"/>
                <a:gd name="T3" fmla="*/ 1 h 1124"/>
                <a:gd name="T4" fmla="*/ 0 w 416"/>
                <a:gd name="T5" fmla="*/ 1 h 1124"/>
                <a:gd name="T6" fmla="*/ 0 w 416"/>
                <a:gd name="T7" fmla="*/ 1 h 1124"/>
                <a:gd name="T8" fmla="*/ 0 w 416"/>
                <a:gd name="T9" fmla="*/ 1 h 1124"/>
                <a:gd name="T10" fmla="*/ 0 w 416"/>
                <a:gd name="T11" fmla="*/ 0 h 1124"/>
                <a:gd name="T12" fmla="*/ 0 w 416"/>
                <a:gd name="T13" fmla="*/ 0 h 11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6" h="1124">
                  <a:moveTo>
                    <a:pt x="0" y="0"/>
                  </a:moveTo>
                  <a:lnTo>
                    <a:pt x="0" y="115"/>
                  </a:lnTo>
                  <a:lnTo>
                    <a:pt x="352" y="836"/>
                  </a:lnTo>
                  <a:lnTo>
                    <a:pt x="332" y="1124"/>
                  </a:lnTo>
                  <a:lnTo>
                    <a:pt x="416" y="8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4" name="Freeform 36">
              <a:extLst>
                <a:ext uri="{FF2B5EF4-FFF2-40B4-BE49-F238E27FC236}">
                  <a16:creationId xmlns:a16="http://schemas.microsoft.com/office/drawing/2014/main" id="{BEC1131E-D304-4C09-8D91-70CA6C44A7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5" y="1262"/>
              <a:ext cx="447" cy="221"/>
            </a:xfrm>
            <a:custGeom>
              <a:avLst/>
              <a:gdLst>
                <a:gd name="T0" fmla="*/ 0 w 894"/>
                <a:gd name="T1" fmla="*/ 1 h 440"/>
                <a:gd name="T2" fmla="*/ 1 w 894"/>
                <a:gd name="T3" fmla="*/ 1 h 440"/>
                <a:gd name="T4" fmla="*/ 1 w 894"/>
                <a:gd name="T5" fmla="*/ 1 h 440"/>
                <a:gd name="T6" fmla="*/ 1 w 894"/>
                <a:gd name="T7" fmla="*/ 0 h 440"/>
                <a:gd name="T8" fmla="*/ 1 w 894"/>
                <a:gd name="T9" fmla="*/ 1 h 440"/>
                <a:gd name="T10" fmla="*/ 1 w 894"/>
                <a:gd name="T11" fmla="*/ 1 h 440"/>
                <a:gd name="T12" fmla="*/ 0 w 894"/>
                <a:gd name="T13" fmla="*/ 1 h 440"/>
                <a:gd name="T14" fmla="*/ 0 w 894"/>
                <a:gd name="T15" fmla="*/ 1 h 4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94" h="440">
                  <a:moveTo>
                    <a:pt x="0" y="204"/>
                  </a:moveTo>
                  <a:lnTo>
                    <a:pt x="396" y="396"/>
                  </a:lnTo>
                  <a:lnTo>
                    <a:pt x="798" y="313"/>
                  </a:lnTo>
                  <a:lnTo>
                    <a:pt x="632" y="0"/>
                  </a:lnTo>
                  <a:lnTo>
                    <a:pt x="894" y="370"/>
                  </a:lnTo>
                  <a:lnTo>
                    <a:pt x="383" y="440"/>
                  </a:lnTo>
                  <a:lnTo>
                    <a:pt x="0" y="2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8198" name="Object 4">
            <a:extLst>
              <a:ext uri="{FF2B5EF4-FFF2-40B4-BE49-F238E27FC236}">
                <a16:creationId xmlns:a16="http://schemas.microsoft.com/office/drawing/2014/main" id="{951D54F3-C7B2-4270-AAA7-F2E0A4F34F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6788" y="3367088"/>
          <a:ext cx="1062037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Clip" r:id="rId3" imgW="3580646" imgH="3410139" progId="MS_ClipArt_Gallery.2">
                  <p:embed/>
                </p:oleObj>
              </mc:Choice>
              <mc:Fallback>
                <p:oleObj name="Clip" r:id="rId3" imgW="3580646" imgH="3410139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3367088"/>
                        <a:ext cx="1062037" cy="101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9" name="Picture 1">
            <a:extLst>
              <a:ext uri="{FF2B5EF4-FFF2-40B4-BE49-F238E27FC236}">
                <a16:creationId xmlns:a16="http://schemas.microsoft.com/office/drawing/2014/main" id="{BF538B5E-A939-4FA3-92CF-C398AB9021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563" y="4724400"/>
            <a:ext cx="1676400" cy="185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 Box 12">
            <a:extLst>
              <a:ext uri="{FF2B5EF4-FFF2-40B4-BE49-F238E27FC236}">
                <a16:creationId xmlns:a16="http://schemas.microsoft.com/office/drawing/2014/main" id="{C9335728-9DED-4F2E-903F-57C69AEAE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8288" y="98425"/>
            <a:ext cx="3684587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n-US" sz="3600"/>
              <a:t>¿Que causa los riesgos?</a:t>
            </a:r>
            <a:endParaRPr lang="es-ES" altLang="en-US" sz="3600">
              <a:latin typeface="Times New Roman" panose="02020603050405020304" pitchFamily="18" charset="0"/>
            </a:endParaRPr>
          </a:p>
        </p:txBody>
      </p:sp>
      <p:sp>
        <p:nvSpPr>
          <p:cNvPr id="8201" name="Text Box 3">
            <a:extLst>
              <a:ext uri="{FF2B5EF4-FFF2-40B4-BE49-F238E27FC236}">
                <a16:creationId xmlns:a16="http://schemas.microsoft.com/office/drawing/2014/main" id="{7916FA80-3D9A-4855-878E-9C125DC56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5175" y="1625600"/>
            <a:ext cx="2841625" cy="378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MAQUINARIA</a:t>
            </a:r>
          </a:p>
          <a:p>
            <a:pPr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HERRAMIENTA</a:t>
            </a:r>
          </a:p>
          <a:p>
            <a:pPr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GENTE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>
            <a:extLst>
              <a:ext uri="{FF2B5EF4-FFF2-40B4-BE49-F238E27FC236}">
                <a16:creationId xmlns:a16="http://schemas.microsoft.com/office/drawing/2014/main" id="{6E4F5514-8B9A-4053-904D-00C55D0ED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438400"/>
            <a:ext cx="22860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s-ES_tradnl" altLang="en-US" sz="1400" b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9" name="Text Box 12">
            <a:extLst>
              <a:ext uri="{FF2B5EF4-FFF2-40B4-BE49-F238E27FC236}">
                <a16:creationId xmlns:a16="http://schemas.microsoft.com/office/drawing/2014/main" id="{B17E5BB3-EED6-4683-976C-94799D71F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3" y="98425"/>
            <a:ext cx="5008562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/>
              <a:t>What causes hazards?</a:t>
            </a:r>
            <a:endParaRPr lang="en-US" altLang="en-US" sz="3600">
              <a:latin typeface="Times New Roman" panose="02020603050405020304" pitchFamily="18" charset="0"/>
            </a:endParaRPr>
          </a:p>
        </p:txBody>
      </p:sp>
      <p:sp>
        <p:nvSpPr>
          <p:cNvPr id="9220" name="Text Box 3">
            <a:extLst>
              <a:ext uri="{FF2B5EF4-FFF2-40B4-BE49-F238E27FC236}">
                <a16:creationId xmlns:a16="http://schemas.microsoft.com/office/drawing/2014/main" id="{97C6219E-044A-46E2-8061-9B23715EF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" y="1733550"/>
            <a:ext cx="3352800" cy="378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MATERIALS</a:t>
            </a:r>
          </a:p>
          <a:p>
            <a:pPr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ENVIORONMENT</a:t>
            </a:r>
          </a:p>
        </p:txBody>
      </p:sp>
      <p:sp>
        <p:nvSpPr>
          <p:cNvPr id="9221" name="Text Box 12">
            <a:extLst>
              <a:ext uri="{FF2B5EF4-FFF2-40B4-BE49-F238E27FC236}">
                <a16:creationId xmlns:a16="http://schemas.microsoft.com/office/drawing/2014/main" id="{CC0F04C6-F564-4FF7-846C-3C4A21344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8288" y="98425"/>
            <a:ext cx="3684587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n-US" sz="3600"/>
              <a:t>¿Que causa los riesgos?</a:t>
            </a:r>
            <a:endParaRPr lang="es-ES" altLang="en-US" sz="3600">
              <a:latin typeface="Times New Roman" panose="02020603050405020304" pitchFamily="18" charset="0"/>
            </a:endParaRPr>
          </a:p>
        </p:txBody>
      </p:sp>
      <p:sp>
        <p:nvSpPr>
          <p:cNvPr id="9222" name="Text Box 3">
            <a:extLst>
              <a:ext uri="{FF2B5EF4-FFF2-40B4-BE49-F238E27FC236}">
                <a16:creationId xmlns:a16="http://schemas.microsoft.com/office/drawing/2014/main" id="{40084B91-626D-4317-B453-C5887294E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7375" y="1733550"/>
            <a:ext cx="3076575" cy="378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</a:rPr>
              <a:t>MATERIALES</a:t>
            </a:r>
          </a:p>
          <a:p>
            <a:endParaRPr lang="en-US" altLang="en-US" sz="2400">
              <a:latin typeface="Times New Roman" panose="02020603050405020304" pitchFamily="18" charset="0"/>
            </a:endParaRPr>
          </a:p>
          <a:p>
            <a:endParaRPr lang="en-US" altLang="en-US" sz="2400">
              <a:latin typeface="Times New Roman" panose="02020603050405020304" pitchFamily="18" charset="0"/>
            </a:endParaRPr>
          </a:p>
          <a:p>
            <a:endParaRPr lang="en-US" altLang="en-US" sz="2400">
              <a:latin typeface="Times New Roman" panose="02020603050405020304" pitchFamily="18" charset="0"/>
            </a:endParaRPr>
          </a:p>
          <a:p>
            <a:endParaRPr lang="en-US" altLang="en-US" sz="2400">
              <a:latin typeface="Times New Roman" panose="02020603050405020304" pitchFamily="18" charset="0"/>
            </a:endParaRPr>
          </a:p>
          <a:p>
            <a:endParaRPr lang="en-US" altLang="en-US" sz="2400">
              <a:latin typeface="Times New Roman" panose="02020603050405020304" pitchFamily="18" charset="0"/>
            </a:endParaRPr>
          </a:p>
          <a:p>
            <a:endParaRPr lang="en-US" altLang="en-US" sz="2400">
              <a:latin typeface="Times New Roman" panose="02020603050405020304" pitchFamily="18" charset="0"/>
            </a:endParaRPr>
          </a:p>
          <a:p>
            <a:endParaRPr lang="en-US" altLang="en-US" sz="2400">
              <a:latin typeface="Times New Roman" panose="02020603050405020304" pitchFamily="18" charset="0"/>
            </a:endParaRPr>
          </a:p>
          <a:p>
            <a:endParaRPr lang="en-US" altLang="en-US" sz="2400">
              <a:latin typeface="Times New Roman" panose="02020603050405020304" pitchFamily="18" charset="0"/>
            </a:endParaRPr>
          </a:p>
          <a:p>
            <a:r>
              <a:rPr lang="en-US" altLang="en-US" sz="2400">
                <a:latin typeface="Times New Roman" panose="02020603050405020304" pitchFamily="18" charset="0"/>
              </a:rPr>
              <a:t>MEDIO AMBIENTE</a:t>
            </a:r>
          </a:p>
        </p:txBody>
      </p:sp>
      <p:graphicFrame>
        <p:nvGraphicFramePr>
          <p:cNvPr id="9223" name="Object 35">
            <a:extLst>
              <a:ext uri="{FF2B5EF4-FFF2-40B4-BE49-F238E27FC236}">
                <a16:creationId xmlns:a16="http://schemas.microsoft.com/office/drawing/2014/main" id="{6145ABC6-32DA-4972-ADD1-5DB941300D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67138" y="1982788"/>
          <a:ext cx="1214437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Clip" r:id="rId3" imgW="1817827" imgH="1809598" progId="MS_ClipArt_Gallery.2">
                  <p:embed/>
                </p:oleObj>
              </mc:Choice>
              <mc:Fallback>
                <p:oleObj name="Clip" r:id="rId3" imgW="1817827" imgH="1809598" progId="MS_ClipArt_Gallery.2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138" y="1982788"/>
                        <a:ext cx="1214437" cy="120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36">
            <a:extLst>
              <a:ext uri="{FF2B5EF4-FFF2-40B4-BE49-F238E27FC236}">
                <a16:creationId xmlns:a16="http://schemas.microsoft.com/office/drawing/2014/main" id="{72DE30C4-693A-4EB6-A4B2-1CD7978E76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67138" y="4343400"/>
          <a:ext cx="1150937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Clip" r:id="rId5" imgW="1178662" imgH="1582826" progId="MS_ClipArt_Gallery.2">
                  <p:embed/>
                </p:oleObj>
              </mc:Choice>
              <mc:Fallback>
                <p:oleObj name="Clip" r:id="rId5" imgW="1178662" imgH="1582826" progId="MS_ClipArt_Gallery.2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138" y="4343400"/>
                        <a:ext cx="1150937" cy="154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>
            <a:extLst>
              <a:ext uri="{FF2B5EF4-FFF2-40B4-BE49-F238E27FC236}">
                <a16:creationId xmlns:a16="http://schemas.microsoft.com/office/drawing/2014/main" id="{C1631A1F-4125-42D2-9D83-89067D9CA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438400"/>
            <a:ext cx="22860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s-ES_tradnl" altLang="en-US" sz="1400" b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Text Box 12">
            <a:extLst>
              <a:ext uri="{FF2B5EF4-FFF2-40B4-BE49-F238E27FC236}">
                <a16:creationId xmlns:a16="http://schemas.microsoft.com/office/drawing/2014/main" id="{B2F580F8-A015-4E1C-9E5F-1939A1CF57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5" y="9525"/>
            <a:ext cx="302577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/>
              <a:t>¿Que causa los riesgos?</a:t>
            </a:r>
            <a:endParaRPr lang="en-US" altLang="en-US" sz="3600">
              <a:latin typeface="Times New Roman" panose="02020603050405020304" pitchFamily="18" charset="0"/>
            </a:endParaRPr>
          </a:p>
        </p:txBody>
      </p:sp>
      <p:grpSp>
        <p:nvGrpSpPr>
          <p:cNvPr id="10244" name="Group 12">
            <a:extLst>
              <a:ext uri="{FF2B5EF4-FFF2-40B4-BE49-F238E27FC236}">
                <a16:creationId xmlns:a16="http://schemas.microsoft.com/office/drawing/2014/main" id="{9039E596-6F14-4847-B7D7-EA95EDFC801F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4465638"/>
            <a:ext cx="2711450" cy="1997075"/>
            <a:chOff x="1224" y="1328"/>
            <a:chExt cx="722" cy="532"/>
          </a:xfrm>
        </p:grpSpPr>
        <p:graphicFrame>
          <p:nvGraphicFramePr>
            <p:cNvPr id="10248" name="Object 13">
              <a:extLst>
                <a:ext uri="{FF2B5EF4-FFF2-40B4-BE49-F238E27FC236}">
                  <a16:creationId xmlns:a16="http://schemas.microsoft.com/office/drawing/2014/main" id="{443E3463-B5E7-417C-A299-3FFC30DBAEC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24" y="1328"/>
            <a:ext cx="722" cy="4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7" name="Clip" r:id="rId3" imgW="3129915" imgH="2193925" progId="MS_ClipArt_Gallery.2">
                    <p:embed/>
                  </p:oleObj>
                </mc:Choice>
                <mc:Fallback>
                  <p:oleObj name="Clip" r:id="rId3" imgW="3129915" imgH="2193925" progId="MS_ClipArt_Gallery.2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24" y="1328"/>
                          <a:ext cx="722" cy="4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0249" name="Group 14">
              <a:extLst>
                <a:ext uri="{FF2B5EF4-FFF2-40B4-BE49-F238E27FC236}">
                  <a16:creationId xmlns:a16="http://schemas.microsoft.com/office/drawing/2014/main" id="{B8CD13D4-CEA8-4165-B9B3-45A76D0C63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1784"/>
              <a:ext cx="47" cy="76"/>
              <a:chOff x="3394" y="2544"/>
              <a:chExt cx="154" cy="268"/>
            </a:xfrm>
          </p:grpSpPr>
          <p:sp>
            <p:nvSpPr>
              <p:cNvPr id="10253" name="Freeform 15">
                <a:extLst>
                  <a:ext uri="{FF2B5EF4-FFF2-40B4-BE49-F238E27FC236}">
                    <a16:creationId xmlns:a16="http://schemas.microsoft.com/office/drawing/2014/main" id="{5B9D1CBB-04F5-4B1D-A1E6-85A444C90D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4" y="2544"/>
                <a:ext cx="154" cy="268"/>
              </a:xfrm>
              <a:custGeom>
                <a:avLst/>
                <a:gdLst>
                  <a:gd name="T0" fmla="*/ 1 w 306"/>
                  <a:gd name="T1" fmla="*/ 1 h 535"/>
                  <a:gd name="T2" fmla="*/ 1 w 306"/>
                  <a:gd name="T3" fmla="*/ 1 h 535"/>
                  <a:gd name="T4" fmla="*/ 1 w 306"/>
                  <a:gd name="T5" fmla="*/ 1 h 535"/>
                  <a:gd name="T6" fmla="*/ 1 w 306"/>
                  <a:gd name="T7" fmla="*/ 1 h 535"/>
                  <a:gd name="T8" fmla="*/ 1 w 306"/>
                  <a:gd name="T9" fmla="*/ 1 h 535"/>
                  <a:gd name="T10" fmla="*/ 1 w 306"/>
                  <a:gd name="T11" fmla="*/ 1 h 535"/>
                  <a:gd name="T12" fmla="*/ 1 w 306"/>
                  <a:gd name="T13" fmla="*/ 1 h 535"/>
                  <a:gd name="T14" fmla="*/ 1 w 306"/>
                  <a:gd name="T15" fmla="*/ 1 h 535"/>
                  <a:gd name="T16" fmla="*/ 1 w 306"/>
                  <a:gd name="T17" fmla="*/ 1 h 535"/>
                  <a:gd name="T18" fmla="*/ 1 w 306"/>
                  <a:gd name="T19" fmla="*/ 1 h 535"/>
                  <a:gd name="T20" fmla="*/ 1 w 306"/>
                  <a:gd name="T21" fmla="*/ 1 h 535"/>
                  <a:gd name="T22" fmla="*/ 1 w 306"/>
                  <a:gd name="T23" fmla="*/ 1 h 535"/>
                  <a:gd name="T24" fmla="*/ 0 w 306"/>
                  <a:gd name="T25" fmla="*/ 1 h 535"/>
                  <a:gd name="T26" fmla="*/ 1 w 306"/>
                  <a:gd name="T27" fmla="*/ 1 h 535"/>
                  <a:gd name="T28" fmla="*/ 1 w 306"/>
                  <a:gd name="T29" fmla="*/ 1 h 535"/>
                  <a:gd name="T30" fmla="*/ 1 w 306"/>
                  <a:gd name="T31" fmla="*/ 1 h 535"/>
                  <a:gd name="T32" fmla="*/ 1 w 306"/>
                  <a:gd name="T33" fmla="*/ 1 h 535"/>
                  <a:gd name="T34" fmla="*/ 1 w 306"/>
                  <a:gd name="T35" fmla="*/ 1 h 535"/>
                  <a:gd name="T36" fmla="*/ 1 w 306"/>
                  <a:gd name="T37" fmla="*/ 1 h 535"/>
                  <a:gd name="T38" fmla="*/ 1 w 306"/>
                  <a:gd name="T39" fmla="*/ 1 h 535"/>
                  <a:gd name="T40" fmla="*/ 1 w 306"/>
                  <a:gd name="T41" fmla="*/ 1 h 535"/>
                  <a:gd name="T42" fmla="*/ 1 w 306"/>
                  <a:gd name="T43" fmla="*/ 1 h 535"/>
                  <a:gd name="T44" fmla="*/ 1 w 306"/>
                  <a:gd name="T45" fmla="*/ 1 h 535"/>
                  <a:gd name="T46" fmla="*/ 1 w 306"/>
                  <a:gd name="T47" fmla="*/ 1 h 535"/>
                  <a:gd name="T48" fmla="*/ 1 w 306"/>
                  <a:gd name="T49" fmla="*/ 1 h 535"/>
                  <a:gd name="T50" fmla="*/ 1 w 306"/>
                  <a:gd name="T51" fmla="*/ 1 h 535"/>
                  <a:gd name="T52" fmla="*/ 1 w 306"/>
                  <a:gd name="T53" fmla="*/ 1 h 535"/>
                  <a:gd name="T54" fmla="*/ 1 w 306"/>
                  <a:gd name="T55" fmla="*/ 1 h 535"/>
                  <a:gd name="T56" fmla="*/ 1 w 306"/>
                  <a:gd name="T57" fmla="*/ 1 h 535"/>
                  <a:gd name="T58" fmla="*/ 1 w 306"/>
                  <a:gd name="T59" fmla="*/ 1 h 535"/>
                  <a:gd name="T60" fmla="*/ 1 w 306"/>
                  <a:gd name="T61" fmla="*/ 1 h 535"/>
                  <a:gd name="T62" fmla="*/ 1 w 306"/>
                  <a:gd name="T63" fmla="*/ 1 h 535"/>
                  <a:gd name="T64" fmla="*/ 1 w 306"/>
                  <a:gd name="T65" fmla="*/ 1 h 535"/>
                  <a:gd name="T66" fmla="*/ 1 w 306"/>
                  <a:gd name="T67" fmla="*/ 1 h 535"/>
                  <a:gd name="T68" fmla="*/ 1 w 306"/>
                  <a:gd name="T69" fmla="*/ 1 h 535"/>
                  <a:gd name="T70" fmla="*/ 1 w 306"/>
                  <a:gd name="T71" fmla="*/ 1 h 535"/>
                  <a:gd name="T72" fmla="*/ 1 w 306"/>
                  <a:gd name="T73" fmla="*/ 1 h 535"/>
                  <a:gd name="T74" fmla="*/ 1 w 306"/>
                  <a:gd name="T75" fmla="*/ 1 h 535"/>
                  <a:gd name="T76" fmla="*/ 1 w 306"/>
                  <a:gd name="T77" fmla="*/ 1 h 535"/>
                  <a:gd name="T78" fmla="*/ 1 w 306"/>
                  <a:gd name="T79" fmla="*/ 1 h 535"/>
                  <a:gd name="T80" fmla="*/ 1 w 306"/>
                  <a:gd name="T81" fmla="*/ 1 h 535"/>
                  <a:gd name="T82" fmla="*/ 1 w 306"/>
                  <a:gd name="T83" fmla="*/ 1 h 535"/>
                  <a:gd name="T84" fmla="*/ 1 w 306"/>
                  <a:gd name="T85" fmla="*/ 1 h 535"/>
                  <a:gd name="T86" fmla="*/ 1 w 306"/>
                  <a:gd name="T87" fmla="*/ 1 h 535"/>
                  <a:gd name="T88" fmla="*/ 1 w 306"/>
                  <a:gd name="T89" fmla="*/ 1 h 535"/>
                  <a:gd name="T90" fmla="*/ 1 w 306"/>
                  <a:gd name="T91" fmla="*/ 1 h 535"/>
                  <a:gd name="T92" fmla="*/ 1 w 306"/>
                  <a:gd name="T93" fmla="*/ 1 h 535"/>
                  <a:gd name="T94" fmla="*/ 1 w 306"/>
                  <a:gd name="T95" fmla="*/ 1 h 535"/>
                  <a:gd name="T96" fmla="*/ 1 w 306"/>
                  <a:gd name="T97" fmla="*/ 1 h 535"/>
                  <a:gd name="T98" fmla="*/ 1 w 306"/>
                  <a:gd name="T99" fmla="*/ 0 h 535"/>
                  <a:gd name="T100" fmla="*/ 1 w 306"/>
                  <a:gd name="T101" fmla="*/ 1 h 535"/>
                  <a:gd name="T102" fmla="*/ 1 w 306"/>
                  <a:gd name="T103" fmla="*/ 1 h 535"/>
                  <a:gd name="T104" fmla="*/ 1 w 306"/>
                  <a:gd name="T105" fmla="*/ 1 h 535"/>
                  <a:gd name="T106" fmla="*/ 1 w 306"/>
                  <a:gd name="T107" fmla="*/ 1 h 535"/>
                  <a:gd name="T108" fmla="*/ 1 w 306"/>
                  <a:gd name="T109" fmla="*/ 1 h 535"/>
                  <a:gd name="T110" fmla="*/ 1 w 306"/>
                  <a:gd name="T111" fmla="*/ 1 h 535"/>
                  <a:gd name="T112" fmla="*/ 1 w 306"/>
                  <a:gd name="T113" fmla="*/ 1 h 53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6" h="535">
                    <a:moveTo>
                      <a:pt x="108" y="30"/>
                    </a:moveTo>
                    <a:lnTo>
                      <a:pt x="109" y="37"/>
                    </a:lnTo>
                    <a:lnTo>
                      <a:pt x="113" y="55"/>
                    </a:lnTo>
                    <a:lnTo>
                      <a:pt x="115" y="83"/>
                    </a:lnTo>
                    <a:lnTo>
                      <a:pt x="116" y="116"/>
                    </a:lnTo>
                    <a:lnTo>
                      <a:pt x="113" y="153"/>
                    </a:lnTo>
                    <a:lnTo>
                      <a:pt x="105" y="189"/>
                    </a:lnTo>
                    <a:lnTo>
                      <a:pt x="89" y="221"/>
                    </a:lnTo>
                    <a:lnTo>
                      <a:pt x="64" y="247"/>
                    </a:lnTo>
                    <a:lnTo>
                      <a:pt x="38" y="275"/>
                    </a:lnTo>
                    <a:lnTo>
                      <a:pt x="17" y="309"/>
                    </a:lnTo>
                    <a:lnTo>
                      <a:pt x="3" y="349"/>
                    </a:lnTo>
                    <a:lnTo>
                      <a:pt x="0" y="390"/>
                    </a:lnTo>
                    <a:lnTo>
                      <a:pt x="6" y="432"/>
                    </a:lnTo>
                    <a:lnTo>
                      <a:pt x="22" y="470"/>
                    </a:lnTo>
                    <a:lnTo>
                      <a:pt x="51" y="501"/>
                    </a:lnTo>
                    <a:lnTo>
                      <a:pt x="92" y="524"/>
                    </a:lnTo>
                    <a:lnTo>
                      <a:pt x="116" y="531"/>
                    </a:lnTo>
                    <a:lnTo>
                      <a:pt x="139" y="535"/>
                    </a:lnTo>
                    <a:lnTo>
                      <a:pt x="161" y="535"/>
                    </a:lnTo>
                    <a:lnTo>
                      <a:pt x="182" y="533"/>
                    </a:lnTo>
                    <a:lnTo>
                      <a:pt x="200" y="528"/>
                    </a:lnTo>
                    <a:lnTo>
                      <a:pt x="219" y="520"/>
                    </a:lnTo>
                    <a:lnTo>
                      <a:pt x="235" y="511"/>
                    </a:lnTo>
                    <a:lnTo>
                      <a:pt x="250" y="498"/>
                    </a:lnTo>
                    <a:lnTo>
                      <a:pt x="264" y="486"/>
                    </a:lnTo>
                    <a:lnTo>
                      <a:pt x="275" y="471"/>
                    </a:lnTo>
                    <a:lnTo>
                      <a:pt x="286" y="455"/>
                    </a:lnTo>
                    <a:lnTo>
                      <a:pt x="294" y="437"/>
                    </a:lnTo>
                    <a:lnTo>
                      <a:pt x="299" y="420"/>
                    </a:lnTo>
                    <a:lnTo>
                      <a:pt x="304" y="402"/>
                    </a:lnTo>
                    <a:lnTo>
                      <a:pt x="306" y="384"/>
                    </a:lnTo>
                    <a:lnTo>
                      <a:pt x="306" y="366"/>
                    </a:lnTo>
                    <a:lnTo>
                      <a:pt x="304" y="332"/>
                    </a:lnTo>
                    <a:lnTo>
                      <a:pt x="299" y="303"/>
                    </a:lnTo>
                    <a:lnTo>
                      <a:pt x="294" y="276"/>
                    </a:lnTo>
                    <a:lnTo>
                      <a:pt x="286" y="252"/>
                    </a:lnTo>
                    <a:lnTo>
                      <a:pt x="275" y="231"/>
                    </a:lnTo>
                    <a:lnTo>
                      <a:pt x="265" y="213"/>
                    </a:lnTo>
                    <a:lnTo>
                      <a:pt x="252" y="195"/>
                    </a:lnTo>
                    <a:lnTo>
                      <a:pt x="240" y="180"/>
                    </a:lnTo>
                    <a:lnTo>
                      <a:pt x="226" y="162"/>
                    </a:lnTo>
                    <a:lnTo>
                      <a:pt x="211" y="138"/>
                    </a:lnTo>
                    <a:lnTo>
                      <a:pt x="195" y="111"/>
                    </a:lnTo>
                    <a:lnTo>
                      <a:pt x="181" y="83"/>
                    </a:lnTo>
                    <a:lnTo>
                      <a:pt x="168" y="55"/>
                    </a:lnTo>
                    <a:lnTo>
                      <a:pt x="158" y="32"/>
                    </a:lnTo>
                    <a:lnTo>
                      <a:pt x="151" y="13"/>
                    </a:lnTo>
                    <a:lnTo>
                      <a:pt x="149" y="3"/>
                    </a:lnTo>
                    <a:lnTo>
                      <a:pt x="146" y="0"/>
                    </a:lnTo>
                    <a:lnTo>
                      <a:pt x="143" y="1"/>
                    </a:lnTo>
                    <a:lnTo>
                      <a:pt x="136" y="4"/>
                    </a:lnTo>
                    <a:lnTo>
                      <a:pt x="129" y="10"/>
                    </a:lnTo>
                    <a:lnTo>
                      <a:pt x="121" y="17"/>
                    </a:lnTo>
                    <a:lnTo>
                      <a:pt x="114" y="23"/>
                    </a:lnTo>
                    <a:lnTo>
                      <a:pt x="111" y="27"/>
                    </a:lnTo>
                    <a:lnTo>
                      <a:pt x="108" y="3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4" name="Freeform 16">
                <a:extLst>
                  <a:ext uri="{FF2B5EF4-FFF2-40B4-BE49-F238E27FC236}">
                    <a16:creationId xmlns:a16="http://schemas.microsoft.com/office/drawing/2014/main" id="{1A3E8E93-694B-4886-804C-61E1C7C7AB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3" y="2578"/>
                <a:ext cx="81" cy="219"/>
              </a:xfrm>
              <a:custGeom>
                <a:avLst/>
                <a:gdLst>
                  <a:gd name="T0" fmla="*/ 0 w 163"/>
                  <a:gd name="T1" fmla="*/ 1 h 438"/>
                  <a:gd name="T2" fmla="*/ 0 w 163"/>
                  <a:gd name="T3" fmla="*/ 1 h 438"/>
                  <a:gd name="T4" fmla="*/ 0 w 163"/>
                  <a:gd name="T5" fmla="*/ 1 h 438"/>
                  <a:gd name="T6" fmla="*/ 0 w 163"/>
                  <a:gd name="T7" fmla="*/ 1 h 438"/>
                  <a:gd name="T8" fmla="*/ 0 w 163"/>
                  <a:gd name="T9" fmla="*/ 1 h 438"/>
                  <a:gd name="T10" fmla="*/ 0 w 163"/>
                  <a:gd name="T11" fmla="*/ 1 h 438"/>
                  <a:gd name="T12" fmla="*/ 0 w 163"/>
                  <a:gd name="T13" fmla="*/ 1 h 438"/>
                  <a:gd name="T14" fmla="*/ 0 w 163"/>
                  <a:gd name="T15" fmla="*/ 1 h 438"/>
                  <a:gd name="T16" fmla="*/ 0 w 163"/>
                  <a:gd name="T17" fmla="*/ 1 h 438"/>
                  <a:gd name="T18" fmla="*/ 0 w 163"/>
                  <a:gd name="T19" fmla="*/ 1 h 438"/>
                  <a:gd name="T20" fmla="*/ 0 w 163"/>
                  <a:gd name="T21" fmla="*/ 1 h 438"/>
                  <a:gd name="T22" fmla="*/ 0 w 163"/>
                  <a:gd name="T23" fmla="*/ 1 h 438"/>
                  <a:gd name="T24" fmla="*/ 0 w 163"/>
                  <a:gd name="T25" fmla="*/ 1 h 438"/>
                  <a:gd name="T26" fmla="*/ 0 w 163"/>
                  <a:gd name="T27" fmla="*/ 1 h 438"/>
                  <a:gd name="T28" fmla="*/ 0 w 163"/>
                  <a:gd name="T29" fmla="*/ 1 h 438"/>
                  <a:gd name="T30" fmla="*/ 0 w 163"/>
                  <a:gd name="T31" fmla="*/ 1 h 438"/>
                  <a:gd name="T32" fmla="*/ 0 w 163"/>
                  <a:gd name="T33" fmla="*/ 0 h 438"/>
                  <a:gd name="T34" fmla="*/ 0 w 163"/>
                  <a:gd name="T35" fmla="*/ 1 h 438"/>
                  <a:gd name="T36" fmla="*/ 0 w 163"/>
                  <a:gd name="T37" fmla="*/ 1 h 438"/>
                  <a:gd name="T38" fmla="*/ 0 w 163"/>
                  <a:gd name="T39" fmla="*/ 1 h 438"/>
                  <a:gd name="T40" fmla="*/ 0 w 163"/>
                  <a:gd name="T41" fmla="*/ 1 h 438"/>
                  <a:gd name="T42" fmla="*/ 0 w 163"/>
                  <a:gd name="T43" fmla="*/ 1 h 438"/>
                  <a:gd name="T44" fmla="*/ 0 w 163"/>
                  <a:gd name="T45" fmla="*/ 1 h 438"/>
                  <a:gd name="T46" fmla="*/ 0 w 163"/>
                  <a:gd name="T47" fmla="*/ 1 h 438"/>
                  <a:gd name="T48" fmla="*/ 0 w 163"/>
                  <a:gd name="T49" fmla="*/ 1 h 438"/>
                  <a:gd name="T50" fmla="*/ 0 w 163"/>
                  <a:gd name="T51" fmla="*/ 1 h 438"/>
                  <a:gd name="T52" fmla="*/ 0 w 163"/>
                  <a:gd name="T53" fmla="*/ 1 h 438"/>
                  <a:gd name="T54" fmla="*/ 0 w 163"/>
                  <a:gd name="T55" fmla="*/ 1 h 438"/>
                  <a:gd name="T56" fmla="*/ 0 w 163"/>
                  <a:gd name="T57" fmla="*/ 1 h 438"/>
                  <a:gd name="T58" fmla="*/ 0 w 163"/>
                  <a:gd name="T59" fmla="*/ 1 h 438"/>
                  <a:gd name="T60" fmla="*/ 0 w 163"/>
                  <a:gd name="T61" fmla="*/ 1 h 438"/>
                  <a:gd name="T62" fmla="*/ 0 w 163"/>
                  <a:gd name="T63" fmla="*/ 1 h 438"/>
                  <a:gd name="T64" fmla="*/ 0 w 163"/>
                  <a:gd name="T65" fmla="*/ 1 h 438"/>
                  <a:gd name="T66" fmla="*/ 0 w 163"/>
                  <a:gd name="T67" fmla="*/ 1 h 438"/>
                  <a:gd name="T68" fmla="*/ 0 w 163"/>
                  <a:gd name="T69" fmla="*/ 1 h 438"/>
                  <a:gd name="T70" fmla="*/ 0 w 163"/>
                  <a:gd name="T71" fmla="*/ 1 h 438"/>
                  <a:gd name="T72" fmla="*/ 0 w 163"/>
                  <a:gd name="T73" fmla="*/ 1 h 438"/>
                  <a:gd name="T74" fmla="*/ 0 w 163"/>
                  <a:gd name="T75" fmla="*/ 1 h 438"/>
                  <a:gd name="T76" fmla="*/ 0 w 163"/>
                  <a:gd name="T77" fmla="*/ 1 h 438"/>
                  <a:gd name="T78" fmla="*/ 0 w 163"/>
                  <a:gd name="T79" fmla="*/ 1 h 438"/>
                  <a:gd name="T80" fmla="*/ 0 w 163"/>
                  <a:gd name="T81" fmla="*/ 1 h 438"/>
                  <a:gd name="T82" fmla="*/ 0 w 163"/>
                  <a:gd name="T83" fmla="*/ 1 h 438"/>
                  <a:gd name="T84" fmla="*/ 0 w 163"/>
                  <a:gd name="T85" fmla="*/ 1 h 438"/>
                  <a:gd name="T86" fmla="*/ 0 w 163"/>
                  <a:gd name="T87" fmla="*/ 1 h 438"/>
                  <a:gd name="T88" fmla="*/ 0 w 163"/>
                  <a:gd name="T89" fmla="*/ 1 h 438"/>
                  <a:gd name="T90" fmla="*/ 0 w 163"/>
                  <a:gd name="T91" fmla="*/ 1 h 438"/>
                  <a:gd name="T92" fmla="*/ 0 w 163"/>
                  <a:gd name="T93" fmla="*/ 1 h 438"/>
                  <a:gd name="T94" fmla="*/ 0 w 163"/>
                  <a:gd name="T95" fmla="*/ 1 h 438"/>
                  <a:gd name="T96" fmla="*/ 0 w 163"/>
                  <a:gd name="T97" fmla="*/ 1 h 438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63" h="438">
                    <a:moveTo>
                      <a:pt x="163" y="301"/>
                    </a:moveTo>
                    <a:lnTo>
                      <a:pt x="160" y="275"/>
                    </a:lnTo>
                    <a:lnTo>
                      <a:pt x="157" y="251"/>
                    </a:lnTo>
                    <a:lnTo>
                      <a:pt x="151" y="229"/>
                    </a:lnTo>
                    <a:lnTo>
                      <a:pt x="145" y="210"/>
                    </a:lnTo>
                    <a:lnTo>
                      <a:pt x="137" y="193"/>
                    </a:lnTo>
                    <a:lnTo>
                      <a:pt x="128" y="178"/>
                    </a:lnTo>
                    <a:lnTo>
                      <a:pt x="118" y="164"/>
                    </a:lnTo>
                    <a:lnTo>
                      <a:pt x="107" y="152"/>
                    </a:lnTo>
                    <a:lnTo>
                      <a:pt x="97" y="138"/>
                    </a:lnTo>
                    <a:lnTo>
                      <a:pt x="84" y="119"/>
                    </a:lnTo>
                    <a:lnTo>
                      <a:pt x="72" y="97"/>
                    </a:lnTo>
                    <a:lnTo>
                      <a:pt x="60" y="74"/>
                    </a:lnTo>
                    <a:lnTo>
                      <a:pt x="48" y="51"/>
                    </a:lnTo>
                    <a:lnTo>
                      <a:pt x="38" y="31"/>
                    </a:lnTo>
                    <a:lnTo>
                      <a:pt x="30" y="12"/>
                    </a:lnTo>
                    <a:lnTo>
                      <a:pt x="26" y="0"/>
                    </a:lnTo>
                    <a:lnTo>
                      <a:pt x="27" y="16"/>
                    </a:lnTo>
                    <a:lnTo>
                      <a:pt x="28" y="38"/>
                    </a:lnTo>
                    <a:lnTo>
                      <a:pt x="27" y="66"/>
                    </a:lnTo>
                    <a:lnTo>
                      <a:pt x="25" y="96"/>
                    </a:lnTo>
                    <a:lnTo>
                      <a:pt x="27" y="107"/>
                    </a:lnTo>
                    <a:lnTo>
                      <a:pt x="30" y="116"/>
                    </a:lnTo>
                    <a:lnTo>
                      <a:pt x="33" y="125"/>
                    </a:lnTo>
                    <a:lnTo>
                      <a:pt x="36" y="132"/>
                    </a:lnTo>
                    <a:lnTo>
                      <a:pt x="43" y="146"/>
                    </a:lnTo>
                    <a:lnTo>
                      <a:pt x="50" y="162"/>
                    </a:lnTo>
                    <a:lnTo>
                      <a:pt x="57" y="180"/>
                    </a:lnTo>
                    <a:lnTo>
                      <a:pt x="63" y="200"/>
                    </a:lnTo>
                    <a:lnTo>
                      <a:pt x="67" y="220"/>
                    </a:lnTo>
                    <a:lnTo>
                      <a:pt x="67" y="238"/>
                    </a:lnTo>
                    <a:lnTo>
                      <a:pt x="65" y="256"/>
                    </a:lnTo>
                    <a:lnTo>
                      <a:pt x="57" y="271"/>
                    </a:lnTo>
                    <a:lnTo>
                      <a:pt x="46" y="284"/>
                    </a:lnTo>
                    <a:lnTo>
                      <a:pt x="33" y="302"/>
                    </a:lnTo>
                    <a:lnTo>
                      <a:pt x="19" y="324"/>
                    </a:lnTo>
                    <a:lnTo>
                      <a:pt x="7" y="347"/>
                    </a:lnTo>
                    <a:lnTo>
                      <a:pt x="0" y="372"/>
                    </a:lnTo>
                    <a:lnTo>
                      <a:pt x="0" y="396"/>
                    </a:lnTo>
                    <a:lnTo>
                      <a:pt x="8" y="419"/>
                    </a:lnTo>
                    <a:lnTo>
                      <a:pt x="29" y="438"/>
                    </a:lnTo>
                    <a:lnTo>
                      <a:pt x="59" y="437"/>
                    </a:lnTo>
                    <a:lnTo>
                      <a:pt x="86" y="429"/>
                    </a:lnTo>
                    <a:lnTo>
                      <a:pt x="110" y="415"/>
                    </a:lnTo>
                    <a:lnTo>
                      <a:pt x="129" y="397"/>
                    </a:lnTo>
                    <a:lnTo>
                      <a:pt x="144" y="376"/>
                    </a:lnTo>
                    <a:lnTo>
                      <a:pt x="155" y="352"/>
                    </a:lnTo>
                    <a:lnTo>
                      <a:pt x="162" y="327"/>
                    </a:lnTo>
                    <a:lnTo>
                      <a:pt x="163" y="301"/>
                    </a:lnTo>
                    <a:close/>
                  </a:path>
                </a:pathLst>
              </a:custGeom>
              <a:solidFill>
                <a:srgbClr val="FA58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5" name="Freeform 17">
                <a:extLst>
                  <a:ext uri="{FF2B5EF4-FFF2-40B4-BE49-F238E27FC236}">
                    <a16:creationId xmlns:a16="http://schemas.microsoft.com/office/drawing/2014/main" id="{A50E101C-44B9-4503-9FFB-8B5D4D6F4A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9" y="2626"/>
                <a:ext cx="77" cy="171"/>
              </a:xfrm>
              <a:custGeom>
                <a:avLst/>
                <a:gdLst>
                  <a:gd name="T0" fmla="*/ 1 w 154"/>
                  <a:gd name="T1" fmla="*/ 1 h 342"/>
                  <a:gd name="T2" fmla="*/ 1 w 154"/>
                  <a:gd name="T3" fmla="*/ 1 h 342"/>
                  <a:gd name="T4" fmla="*/ 1 w 154"/>
                  <a:gd name="T5" fmla="*/ 1 h 342"/>
                  <a:gd name="T6" fmla="*/ 1 w 154"/>
                  <a:gd name="T7" fmla="*/ 1 h 342"/>
                  <a:gd name="T8" fmla="*/ 1 w 154"/>
                  <a:gd name="T9" fmla="*/ 1 h 342"/>
                  <a:gd name="T10" fmla="*/ 1 w 154"/>
                  <a:gd name="T11" fmla="*/ 1 h 342"/>
                  <a:gd name="T12" fmla="*/ 1 w 154"/>
                  <a:gd name="T13" fmla="*/ 1 h 342"/>
                  <a:gd name="T14" fmla="*/ 1 w 154"/>
                  <a:gd name="T15" fmla="*/ 1 h 342"/>
                  <a:gd name="T16" fmla="*/ 1 w 154"/>
                  <a:gd name="T17" fmla="*/ 1 h 342"/>
                  <a:gd name="T18" fmla="*/ 1 w 154"/>
                  <a:gd name="T19" fmla="*/ 1 h 342"/>
                  <a:gd name="T20" fmla="*/ 1 w 154"/>
                  <a:gd name="T21" fmla="*/ 1 h 342"/>
                  <a:gd name="T22" fmla="*/ 1 w 154"/>
                  <a:gd name="T23" fmla="*/ 1 h 342"/>
                  <a:gd name="T24" fmla="*/ 1 w 154"/>
                  <a:gd name="T25" fmla="*/ 0 h 342"/>
                  <a:gd name="T26" fmla="*/ 1 w 154"/>
                  <a:gd name="T27" fmla="*/ 1 h 342"/>
                  <a:gd name="T28" fmla="*/ 1 w 154"/>
                  <a:gd name="T29" fmla="*/ 1 h 342"/>
                  <a:gd name="T30" fmla="*/ 1 w 154"/>
                  <a:gd name="T31" fmla="*/ 1 h 342"/>
                  <a:gd name="T32" fmla="*/ 1 w 154"/>
                  <a:gd name="T33" fmla="*/ 1 h 342"/>
                  <a:gd name="T34" fmla="*/ 1 w 154"/>
                  <a:gd name="T35" fmla="*/ 1 h 342"/>
                  <a:gd name="T36" fmla="*/ 1 w 154"/>
                  <a:gd name="T37" fmla="*/ 1 h 342"/>
                  <a:gd name="T38" fmla="*/ 1 w 154"/>
                  <a:gd name="T39" fmla="*/ 1 h 342"/>
                  <a:gd name="T40" fmla="*/ 1 w 154"/>
                  <a:gd name="T41" fmla="*/ 1 h 342"/>
                  <a:gd name="T42" fmla="*/ 1 w 154"/>
                  <a:gd name="T43" fmla="*/ 1 h 342"/>
                  <a:gd name="T44" fmla="*/ 1 w 154"/>
                  <a:gd name="T45" fmla="*/ 1 h 342"/>
                  <a:gd name="T46" fmla="*/ 1 w 154"/>
                  <a:gd name="T47" fmla="*/ 1 h 342"/>
                  <a:gd name="T48" fmla="*/ 0 w 154"/>
                  <a:gd name="T49" fmla="*/ 1 h 342"/>
                  <a:gd name="T50" fmla="*/ 1 w 154"/>
                  <a:gd name="T51" fmla="*/ 1 h 342"/>
                  <a:gd name="T52" fmla="*/ 1 w 154"/>
                  <a:gd name="T53" fmla="*/ 1 h 342"/>
                  <a:gd name="T54" fmla="*/ 1 w 154"/>
                  <a:gd name="T55" fmla="*/ 1 h 342"/>
                  <a:gd name="T56" fmla="*/ 1 w 154"/>
                  <a:gd name="T57" fmla="*/ 1 h 342"/>
                  <a:gd name="T58" fmla="*/ 1 w 154"/>
                  <a:gd name="T59" fmla="*/ 1 h 342"/>
                  <a:gd name="T60" fmla="*/ 1 w 154"/>
                  <a:gd name="T61" fmla="*/ 1 h 342"/>
                  <a:gd name="T62" fmla="*/ 1 w 154"/>
                  <a:gd name="T63" fmla="*/ 1 h 342"/>
                  <a:gd name="T64" fmla="*/ 1 w 154"/>
                  <a:gd name="T65" fmla="*/ 1 h 342"/>
                  <a:gd name="T66" fmla="*/ 1 w 154"/>
                  <a:gd name="T67" fmla="*/ 1 h 342"/>
                  <a:gd name="T68" fmla="*/ 1 w 154"/>
                  <a:gd name="T69" fmla="*/ 1 h 342"/>
                  <a:gd name="T70" fmla="*/ 1 w 154"/>
                  <a:gd name="T71" fmla="*/ 1 h 342"/>
                  <a:gd name="T72" fmla="*/ 1 w 154"/>
                  <a:gd name="T73" fmla="*/ 1 h 342"/>
                  <a:gd name="T74" fmla="*/ 1 w 154"/>
                  <a:gd name="T75" fmla="*/ 1 h 342"/>
                  <a:gd name="T76" fmla="*/ 1 w 154"/>
                  <a:gd name="T77" fmla="*/ 1 h 342"/>
                  <a:gd name="T78" fmla="*/ 1 w 154"/>
                  <a:gd name="T79" fmla="*/ 1 h 342"/>
                  <a:gd name="T80" fmla="*/ 1 w 154"/>
                  <a:gd name="T81" fmla="*/ 1 h 342"/>
                  <a:gd name="T82" fmla="*/ 1 w 154"/>
                  <a:gd name="T83" fmla="*/ 1 h 342"/>
                  <a:gd name="T84" fmla="*/ 1 w 154"/>
                  <a:gd name="T85" fmla="*/ 1 h 342"/>
                  <a:gd name="T86" fmla="*/ 1 w 154"/>
                  <a:gd name="T87" fmla="*/ 1 h 342"/>
                  <a:gd name="T88" fmla="*/ 1 w 154"/>
                  <a:gd name="T89" fmla="*/ 1 h 342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154" h="342">
                    <a:moveTo>
                      <a:pt x="144" y="175"/>
                    </a:moveTo>
                    <a:lnTo>
                      <a:pt x="152" y="160"/>
                    </a:lnTo>
                    <a:lnTo>
                      <a:pt x="154" y="142"/>
                    </a:lnTo>
                    <a:lnTo>
                      <a:pt x="154" y="124"/>
                    </a:lnTo>
                    <a:lnTo>
                      <a:pt x="150" y="104"/>
                    </a:lnTo>
                    <a:lnTo>
                      <a:pt x="144" y="84"/>
                    </a:lnTo>
                    <a:lnTo>
                      <a:pt x="137" y="66"/>
                    </a:lnTo>
                    <a:lnTo>
                      <a:pt x="130" y="50"/>
                    </a:lnTo>
                    <a:lnTo>
                      <a:pt x="123" y="36"/>
                    </a:lnTo>
                    <a:lnTo>
                      <a:pt x="120" y="29"/>
                    </a:lnTo>
                    <a:lnTo>
                      <a:pt x="117" y="20"/>
                    </a:lnTo>
                    <a:lnTo>
                      <a:pt x="114" y="11"/>
                    </a:lnTo>
                    <a:lnTo>
                      <a:pt x="112" y="0"/>
                    </a:lnTo>
                    <a:lnTo>
                      <a:pt x="109" y="16"/>
                    </a:lnTo>
                    <a:lnTo>
                      <a:pt x="105" y="33"/>
                    </a:lnTo>
                    <a:lnTo>
                      <a:pt x="100" y="48"/>
                    </a:lnTo>
                    <a:lnTo>
                      <a:pt x="94" y="63"/>
                    </a:lnTo>
                    <a:lnTo>
                      <a:pt x="86" y="76"/>
                    </a:lnTo>
                    <a:lnTo>
                      <a:pt x="77" y="89"/>
                    </a:lnTo>
                    <a:lnTo>
                      <a:pt x="67" y="101"/>
                    </a:lnTo>
                    <a:lnTo>
                      <a:pt x="54" y="110"/>
                    </a:lnTo>
                    <a:lnTo>
                      <a:pt x="31" y="130"/>
                    </a:lnTo>
                    <a:lnTo>
                      <a:pt x="14" y="158"/>
                    </a:lnTo>
                    <a:lnTo>
                      <a:pt x="2" y="189"/>
                    </a:lnTo>
                    <a:lnTo>
                      <a:pt x="0" y="224"/>
                    </a:lnTo>
                    <a:lnTo>
                      <a:pt x="4" y="257"/>
                    </a:lnTo>
                    <a:lnTo>
                      <a:pt x="18" y="289"/>
                    </a:lnTo>
                    <a:lnTo>
                      <a:pt x="41" y="315"/>
                    </a:lnTo>
                    <a:lnTo>
                      <a:pt x="76" y="334"/>
                    </a:lnTo>
                    <a:lnTo>
                      <a:pt x="82" y="335"/>
                    </a:lnTo>
                    <a:lnTo>
                      <a:pt x="86" y="338"/>
                    </a:lnTo>
                    <a:lnTo>
                      <a:pt x="92" y="339"/>
                    </a:lnTo>
                    <a:lnTo>
                      <a:pt x="97" y="340"/>
                    </a:lnTo>
                    <a:lnTo>
                      <a:pt x="102" y="341"/>
                    </a:lnTo>
                    <a:lnTo>
                      <a:pt x="107" y="341"/>
                    </a:lnTo>
                    <a:lnTo>
                      <a:pt x="112" y="342"/>
                    </a:lnTo>
                    <a:lnTo>
                      <a:pt x="116" y="342"/>
                    </a:lnTo>
                    <a:lnTo>
                      <a:pt x="95" y="330"/>
                    </a:lnTo>
                    <a:lnTo>
                      <a:pt x="86" y="310"/>
                    </a:lnTo>
                    <a:lnTo>
                      <a:pt x="86" y="287"/>
                    </a:lnTo>
                    <a:lnTo>
                      <a:pt x="93" y="261"/>
                    </a:lnTo>
                    <a:lnTo>
                      <a:pt x="105" y="234"/>
                    </a:lnTo>
                    <a:lnTo>
                      <a:pt x="120" y="210"/>
                    </a:lnTo>
                    <a:lnTo>
                      <a:pt x="133" y="189"/>
                    </a:lnTo>
                    <a:lnTo>
                      <a:pt x="144" y="175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6" name="Freeform 18">
                <a:extLst>
                  <a:ext uri="{FF2B5EF4-FFF2-40B4-BE49-F238E27FC236}">
                    <a16:creationId xmlns:a16="http://schemas.microsoft.com/office/drawing/2014/main" id="{9C5C5277-F1DB-4B8A-9FFB-1D406AD8E1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4" y="2574"/>
                <a:ext cx="1" cy="4"/>
              </a:xfrm>
              <a:custGeom>
                <a:avLst/>
                <a:gdLst>
                  <a:gd name="T0" fmla="*/ 0 w 3"/>
                  <a:gd name="T1" fmla="*/ 0 h 7"/>
                  <a:gd name="T2" fmla="*/ 0 w 3"/>
                  <a:gd name="T3" fmla="*/ 1 h 7"/>
                  <a:gd name="T4" fmla="*/ 0 w 3"/>
                  <a:gd name="T5" fmla="*/ 1 h 7"/>
                  <a:gd name="T6" fmla="*/ 0 w 3"/>
                  <a:gd name="T7" fmla="*/ 1 h 7"/>
                  <a:gd name="T8" fmla="*/ 0 w 3"/>
                  <a:gd name="T9" fmla="*/ 1 h 7"/>
                  <a:gd name="T10" fmla="*/ 0 w 3"/>
                  <a:gd name="T11" fmla="*/ 1 h 7"/>
                  <a:gd name="T12" fmla="*/ 0 w 3"/>
                  <a:gd name="T13" fmla="*/ 1 h 7"/>
                  <a:gd name="T14" fmla="*/ 0 w 3"/>
                  <a:gd name="T15" fmla="*/ 0 h 7"/>
                  <a:gd name="T16" fmla="*/ 0 w 3"/>
                  <a:gd name="T17" fmla="*/ 0 h 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" h="7">
                    <a:moveTo>
                      <a:pt x="0" y="0"/>
                    </a:moveTo>
                    <a:lnTo>
                      <a:pt x="0" y="1"/>
                    </a:lnTo>
                    <a:lnTo>
                      <a:pt x="2" y="3"/>
                    </a:lnTo>
                    <a:lnTo>
                      <a:pt x="2" y="4"/>
                    </a:lnTo>
                    <a:lnTo>
                      <a:pt x="3" y="7"/>
                    </a:lnTo>
                    <a:lnTo>
                      <a:pt x="2" y="3"/>
                    </a:lnTo>
                    <a:lnTo>
                      <a:pt x="2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F3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7" name="Freeform 19">
                <a:extLst>
                  <a:ext uri="{FF2B5EF4-FFF2-40B4-BE49-F238E27FC236}">
                    <a16:creationId xmlns:a16="http://schemas.microsoft.com/office/drawing/2014/main" id="{FF9F2047-1577-43EB-AF66-E7407B75B7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8" y="2654"/>
                <a:ext cx="48" cy="127"/>
              </a:xfrm>
              <a:custGeom>
                <a:avLst/>
                <a:gdLst>
                  <a:gd name="T0" fmla="*/ 1 w 96"/>
                  <a:gd name="T1" fmla="*/ 0 h 254"/>
                  <a:gd name="T2" fmla="*/ 1 w 96"/>
                  <a:gd name="T3" fmla="*/ 1 h 254"/>
                  <a:gd name="T4" fmla="*/ 1 w 96"/>
                  <a:gd name="T5" fmla="*/ 1 h 254"/>
                  <a:gd name="T6" fmla="*/ 1 w 96"/>
                  <a:gd name="T7" fmla="*/ 1 h 254"/>
                  <a:gd name="T8" fmla="*/ 1 w 96"/>
                  <a:gd name="T9" fmla="*/ 1 h 254"/>
                  <a:gd name="T10" fmla="*/ 1 w 96"/>
                  <a:gd name="T11" fmla="*/ 1 h 254"/>
                  <a:gd name="T12" fmla="*/ 1 w 96"/>
                  <a:gd name="T13" fmla="*/ 1 h 254"/>
                  <a:gd name="T14" fmla="*/ 1 w 96"/>
                  <a:gd name="T15" fmla="*/ 1 h 254"/>
                  <a:gd name="T16" fmla="*/ 1 w 96"/>
                  <a:gd name="T17" fmla="*/ 1 h 254"/>
                  <a:gd name="T18" fmla="*/ 1 w 96"/>
                  <a:gd name="T19" fmla="*/ 1 h 254"/>
                  <a:gd name="T20" fmla="*/ 1 w 96"/>
                  <a:gd name="T21" fmla="*/ 1 h 254"/>
                  <a:gd name="T22" fmla="*/ 0 w 96"/>
                  <a:gd name="T23" fmla="*/ 1 h 254"/>
                  <a:gd name="T24" fmla="*/ 1 w 96"/>
                  <a:gd name="T25" fmla="*/ 1 h 254"/>
                  <a:gd name="T26" fmla="*/ 1 w 96"/>
                  <a:gd name="T27" fmla="*/ 1 h 254"/>
                  <a:gd name="T28" fmla="*/ 1 w 96"/>
                  <a:gd name="T29" fmla="*/ 1 h 254"/>
                  <a:gd name="T30" fmla="*/ 1 w 96"/>
                  <a:gd name="T31" fmla="*/ 1 h 254"/>
                  <a:gd name="T32" fmla="*/ 1 w 96"/>
                  <a:gd name="T33" fmla="*/ 1 h 254"/>
                  <a:gd name="T34" fmla="*/ 1 w 96"/>
                  <a:gd name="T35" fmla="*/ 1 h 254"/>
                  <a:gd name="T36" fmla="*/ 1 w 96"/>
                  <a:gd name="T37" fmla="*/ 1 h 254"/>
                  <a:gd name="T38" fmla="*/ 1 w 96"/>
                  <a:gd name="T39" fmla="*/ 1 h 254"/>
                  <a:gd name="T40" fmla="*/ 1 w 96"/>
                  <a:gd name="T41" fmla="*/ 1 h 254"/>
                  <a:gd name="T42" fmla="*/ 1 w 96"/>
                  <a:gd name="T43" fmla="*/ 1 h 254"/>
                  <a:gd name="T44" fmla="*/ 1 w 96"/>
                  <a:gd name="T45" fmla="*/ 1 h 254"/>
                  <a:gd name="T46" fmla="*/ 1 w 96"/>
                  <a:gd name="T47" fmla="*/ 1 h 254"/>
                  <a:gd name="T48" fmla="*/ 1 w 96"/>
                  <a:gd name="T49" fmla="*/ 0 h 2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96" h="254">
                    <a:moveTo>
                      <a:pt x="37" y="0"/>
                    </a:moveTo>
                    <a:lnTo>
                      <a:pt x="41" y="4"/>
                    </a:lnTo>
                    <a:lnTo>
                      <a:pt x="48" y="17"/>
                    </a:lnTo>
                    <a:lnTo>
                      <a:pt x="57" y="36"/>
                    </a:lnTo>
                    <a:lnTo>
                      <a:pt x="65" y="61"/>
                    </a:lnTo>
                    <a:lnTo>
                      <a:pt x="71" y="87"/>
                    </a:lnTo>
                    <a:lnTo>
                      <a:pt x="68" y="117"/>
                    </a:lnTo>
                    <a:lnTo>
                      <a:pt x="59" y="146"/>
                    </a:lnTo>
                    <a:lnTo>
                      <a:pt x="37" y="174"/>
                    </a:lnTo>
                    <a:lnTo>
                      <a:pt x="15" y="198"/>
                    </a:lnTo>
                    <a:lnTo>
                      <a:pt x="4" y="217"/>
                    </a:lnTo>
                    <a:lnTo>
                      <a:pt x="0" y="232"/>
                    </a:lnTo>
                    <a:lnTo>
                      <a:pt x="5" y="244"/>
                    </a:lnTo>
                    <a:lnTo>
                      <a:pt x="13" y="251"/>
                    </a:lnTo>
                    <a:lnTo>
                      <a:pt x="25" y="254"/>
                    </a:lnTo>
                    <a:lnTo>
                      <a:pt x="36" y="254"/>
                    </a:lnTo>
                    <a:lnTo>
                      <a:pt x="45" y="252"/>
                    </a:lnTo>
                    <a:lnTo>
                      <a:pt x="63" y="238"/>
                    </a:lnTo>
                    <a:lnTo>
                      <a:pt x="78" y="216"/>
                    </a:lnTo>
                    <a:lnTo>
                      <a:pt x="89" y="186"/>
                    </a:lnTo>
                    <a:lnTo>
                      <a:pt x="96" y="153"/>
                    </a:lnTo>
                    <a:lnTo>
                      <a:pt x="95" y="115"/>
                    </a:lnTo>
                    <a:lnTo>
                      <a:pt x="87" y="76"/>
                    </a:lnTo>
                    <a:lnTo>
                      <a:pt x="67" y="36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ED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50" name="Group 20">
              <a:extLst>
                <a:ext uri="{FF2B5EF4-FFF2-40B4-BE49-F238E27FC236}">
                  <a16:creationId xmlns:a16="http://schemas.microsoft.com/office/drawing/2014/main" id="{594BD437-5B10-48D0-8E38-78F578CC57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20" y="1583"/>
              <a:ext cx="70" cy="64"/>
              <a:chOff x="1620" y="1583"/>
              <a:chExt cx="70" cy="64"/>
            </a:xfrm>
          </p:grpSpPr>
          <p:sp>
            <p:nvSpPr>
              <p:cNvPr id="10251" name="Rectangle 21">
                <a:extLst>
                  <a:ext uri="{FF2B5EF4-FFF2-40B4-BE49-F238E27FC236}">
                    <a16:creationId xmlns:a16="http://schemas.microsoft.com/office/drawing/2014/main" id="{749FD490-4969-4370-A8C3-2BD3CD5C61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366378">
                <a:off x="1628" y="1584"/>
                <a:ext cx="56" cy="6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252" name="AutoShape 22">
                <a:extLst>
                  <a:ext uri="{FF2B5EF4-FFF2-40B4-BE49-F238E27FC236}">
                    <a16:creationId xmlns:a16="http://schemas.microsoft.com/office/drawing/2014/main" id="{BB0664C1-33E4-4260-AB7E-A7805A75DB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2758394" flipH="1">
                <a:off x="1620" y="1583"/>
                <a:ext cx="48" cy="5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graphicFrame>
        <p:nvGraphicFramePr>
          <p:cNvPr id="10245" name="Object 25">
            <a:extLst>
              <a:ext uri="{FF2B5EF4-FFF2-40B4-BE49-F238E27FC236}">
                <a16:creationId xmlns:a16="http://schemas.microsoft.com/office/drawing/2014/main" id="{4E52B73B-72A2-419C-840A-87B30254AB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2284413"/>
          <a:ext cx="2316163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Clip" r:id="rId5" imgW="4579545" imgH="6022063" progId="MS_ClipArt_Gallery.2">
                  <p:embed/>
                </p:oleObj>
              </mc:Choice>
              <mc:Fallback>
                <p:oleObj name="Clip" r:id="rId5" imgW="4579545" imgH="6022063" progId="MS_ClipArt_Gallery.2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84413"/>
                        <a:ext cx="2316163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26">
            <a:extLst>
              <a:ext uri="{FF2B5EF4-FFF2-40B4-BE49-F238E27FC236}">
                <a16:creationId xmlns:a16="http://schemas.microsoft.com/office/drawing/2014/main" id="{5D698EFE-2268-49DF-8B75-FD7D7C44C4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32338" y="936625"/>
          <a:ext cx="2881312" cy="249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Clip" r:id="rId7" imgW="4009176" imgH="3468986" progId="MS_ClipArt_Gallery.2">
                  <p:embed/>
                </p:oleObj>
              </mc:Choice>
              <mc:Fallback>
                <p:oleObj name="Clip" r:id="rId7" imgW="4009176" imgH="3468986" progId="MS_ClipArt_Gallery.2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338" y="936625"/>
                        <a:ext cx="2881312" cy="249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Text Box 12">
            <a:extLst>
              <a:ext uri="{FF2B5EF4-FFF2-40B4-BE49-F238E27FC236}">
                <a16:creationId xmlns:a16="http://schemas.microsoft.com/office/drawing/2014/main" id="{56E6D652-1B60-4020-913E-90F8857B67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" y="0"/>
            <a:ext cx="3201988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/>
              <a:t>What causes hazards?</a:t>
            </a:r>
            <a:endParaRPr lang="en-US" altLang="en-US" sz="3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>
            <a:extLst>
              <a:ext uri="{FF2B5EF4-FFF2-40B4-BE49-F238E27FC236}">
                <a16:creationId xmlns:a16="http://schemas.microsoft.com/office/drawing/2014/main" id="{303DD612-1891-414F-85F3-FDA0EC489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438400"/>
            <a:ext cx="22860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s-ES_tradnl" altLang="en-US" sz="1400" b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1267" name="Object 3">
            <a:extLst>
              <a:ext uri="{FF2B5EF4-FFF2-40B4-BE49-F238E27FC236}">
                <a16:creationId xmlns:a16="http://schemas.microsoft.com/office/drawing/2014/main" id="{EBBF85DA-2197-4A08-884D-E19B4F79B4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1625600"/>
          <a:ext cx="3079750" cy="294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Clip" r:id="rId3" imgW="2628900" imgH="2510942" progId="MS_ClipArt_Gallery.2">
                  <p:embed/>
                </p:oleObj>
              </mc:Choice>
              <mc:Fallback>
                <p:oleObj name="Clip" r:id="rId3" imgW="2628900" imgH="2510942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625600"/>
                        <a:ext cx="3079750" cy="294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>
            <a:extLst>
              <a:ext uri="{FF2B5EF4-FFF2-40B4-BE49-F238E27FC236}">
                <a16:creationId xmlns:a16="http://schemas.microsoft.com/office/drawing/2014/main" id="{25A827DA-547C-45BE-9F04-599E06C49A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9363" y="1230313"/>
          <a:ext cx="1681162" cy="190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Clip" r:id="rId5" imgW="2437790" imgH="2757830" progId="MS_ClipArt_Gallery.2">
                  <p:embed/>
                </p:oleObj>
              </mc:Choice>
              <mc:Fallback>
                <p:oleObj name="Clip" r:id="rId5" imgW="2437790" imgH="275783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9363" y="1230313"/>
                        <a:ext cx="1681162" cy="1903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23">
            <a:extLst>
              <a:ext uri="{FF2B5EF4-FFF2-40B4-BE49-F238E27FC236}">
                <a16:creationId xmlns:a16="http://schemas.microsoft.com/office/drawing/2014/main" id="{BC634D30-9195-4429-B557-DD4E94DCC5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3429000"/>
          <a:ext cx="1757363" cy="298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Clip" r:id="rId7" imgW="1087222" imgH="1848917" progId="MS_ClipArt_Gallery.2">
                  <p:embed/>
                </p:oleObj>
              </mc:Choice>
              <mc:Fallback>
                <p:oleObj name="Clip" r:id="rId7" imgW="1087222" imgH="1848917" progId="MS_ClipArt_Gallery.2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429000"/>
                        <a:ext cx="1757363" cy="298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Text Box 12">
            <a:extLst>
              <a:ext uri="{FF2B5EF4-FFF2-40B4-BE49-F238E27FC236}">
                <a16:creationId xmlns:a16="http://schemas.microsoft.com/office/drawing/2014/main" id="{9F85E0CD-6F93-4CF9-A601-1DA8E1FA0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5" y="9525"/>
            <a:ext cx="302577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/>
              <a:t>¿Que causa los riesgos?</a:t>
            </a:r>
            <a:endParaRPr lang="en-US" altLang="en-US" sz="3600">
              <a:latin typeface="Times New Roman" panose="02020603050405020304" pitchFamily="18" charset="0"/>
            </a:endParaRPr>
          </a:p>
        </p:txBody>
      </p:sp>
      <p:sp>
        <p:nvSpPr>
          <p:cNvPr id="11271" name="Text Box 12">
            <a:extLst>
              <a:ext uri="{FF2B5EF4-FFF2-40B4-BE49-F238E27FC236}">
                <a16:creationId xmlns:a16="http://schemas.microsoft.com/office/drawing/2014/main" id="{CBEF3894-DB53-4FE7-A011-4FD3D0C18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" y="0"/>
            <a:ext cx="3201988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/>
              <a:t>What causes hazards?</a:t>
            </a:r>
            <a:endParaRPr lang="en-US" altLang="en-US" sz="3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>
            <a:extLst>
              <a:ext uri="{FF2B5EF4-FFF2-40B4-BE49-F238E27FC236}">
                <a16:creationId xmlns:a16="http://schemas.microsoft.com/office/drawing/2014/main" id="{A058EF02-2BC7-4761-90C4-4B9217268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438400"/>
            <a:ext cx="22860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s-ES_tradnl" altLang="en-US" sz="1400" b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2291" name="Object 2">
            <a:extLst>
              <a:ext uri="{FF2B5EF4-FFF2-40B4-BE49-F238E27FC236}">
                <a16:creationId xmlns:a16="http://schemas.microsoft.com/office/drawing/2014/main" id="{4357C9D1-6475-4F88-92C8-DF82847ADE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4738" y="1352550"/>
          <a:ext cx="2508250" cy="250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Clip" r:id="rId3" imgW="1828800" imgH="1828800" progId="MS_ClipArt_Gallery.2">
                  <p:embed/>
                </p:oleObj>
              </mc:Choice>
              <mc:Fallback>
                <p:oleObj name="Clip" r:id="rId3" imgW="1828800" imgH="18288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38" y="1352550"/>
                        <a:ext cx="2508250" cy="2508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7">
            <a:extLst>
              <a:ext uri="{FF2B5EF4-FFF2-40B4-BE49-F238E27FC236}">
                <a16:creationId xmlns:a16="http://schemas.microsoft.com/office/drawing/2014/main" id="{33ECADED-A19F-480C-B92C-58DE8F9D50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79900" y="4251325"/>
          <a:ext cx="3213100" cy="237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Clip" r:id="rId5" imgW="4354717" imgH="3221525" progId="MS_ClipArt_Gallery.2">
                  <p:embed/>
                </p:oleObj>
              </mc:Choice>
              <mc:Fallback>
                <p:oleObj name="Clip" r:id="rId5" imgW="4354717" imgH="3221525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4251325"/>
                        <a:ext cx="3213100" cy="237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293" name="Group 28">
            <a:extLst>
              <a:ext uri="{FF2B5EF4-FFF2-40B4-BE49-F238E27FC236}">
                <a16:creationId xmlns:a16="http://schemas.microsoft.com/office/drawing/2014/main" id="{41DA3514-5F9F-445F-A231-52DCBAF97155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2384425"/>
            <a:ext cx="4181475" cy="2087563"/>
            <a:chOff x="294" y="3392"/>
            <a:chExt cx="757" cy="378"/>
          </a:xfrm>
        </p:grpSpPr>
        <p:graphicFrame>
          <p:nvGraphicFramePr>
            <p:cNvPr id="12296" name="Object 10">
              <a:extLst>
                <a:ext uri="{FF2B5EF4-FFF2-40B4-BE49-F238E27FC236}">
                  <a16:creationId xmlns:a16="http://schemas.microsoft.com/office/drawing/2014/main" id="{56806CEB-B16A-416C-8314-9FD0749E04D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04" y="3416"/>
            <a:ext cx="347" cy="3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12" name="Clip" r:id="rId7" imgW="932688" imgH="848563" progId="MS_ClipArt_Gallery.2">
                    <p:embed/>
                  </p:oleObj>
                </mc:Choice>
                <mc:Fallback>
                  <p:oleObj name="Clip" r:id="rId7" imgW="932688" imgH="848563" progId="MS_ClipArt_Gallery.2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4" y="3416"/>
                          <a:ext cx="347" cy="3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297" name="Object 11">
              <a:extLst>
                <a:ext uri="{FF2B5EF4-FFF2-40B4-BE49-F238E27FC236}">
                  <a16:creationId xmlns:a16="http://schemas.microsoft.com/office/drawing/2014/main" id="{CD7F79EF-64E9-408F-94A1-E816E6AFB6F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4" y="3392"/>
            <a:ext cx="379" cy="3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13" name="Clip" r:id="rId9" imgW="907999" imgH="904342" progId="MS_ClipArt_Gallery.2">
                    <p:embed/>
                  </p:oleObj>
                </mc:Choice>
                <mc:Fallback>
                  <p:oleObj name="Clip" r:id="rId9" imgW="907999" imgH="904342" progId="MS_ClipArt_Gallery.2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4" y="3392"/>
                          <a:ext cx="379" cy="3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294" name="Text Box 12">
            <a:extLst>
              <a:ext uri="{FF2B5EF4-FFF2-40B4-BE49-F238E27FC236}">
                <a16:creationId xmlns:a16="http://schemas.microsoft.com/office/drawing/2014/main" id="{9E0E0FDF-A6D2-4DD7-89DE-A4869C247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5" y="9525"/>
            <a:ext cx="302577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/>
              <a:t>¿Que causa los riesgos?</a:t>
            </a:r>
            <a:endParaRPr lang="en-US" altLang="en-US" sz="3600">
              <a:latin typeface="Times New Roman" panose="02020603050405020304" pitchFamily="18" charset="0"/>
            </a:endParaRPr>
          </a:p>
        </p:txBody>
      </p:sp>
      <p:sp>
        <p:nvSpPr>
          <p:cNvPr id="12295" name="Text Box 12">
            <a:extLst>
              <a:ext uri="{FF2B5EF4-FFF2-40B4-BE49-F238E27FC236}">
                <a16:creationId xmlns:a16="http://schemas.microsoft.com/office/drawing/2014/main" id="{09CBDF4F-A1A2-4F39-BFE0-554718102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" y="0"/>
            <a:ext cx="3201988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/>
              <a:t>What causes hazards?</a:t>
            </a:r>
            <a:endParaRPr lang="en-US" altLang="en-US" sz="3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>
            <a:extLst>
              <a:ext uri="{FF2B5EF4-FFF2-40B4-BE49-F238E27FC236}">
                <a16:creationId xmlns:a16="http://schemas.microsoft.com/office/drawing/2014/main" id="{9163B36A-BC08-4684-8C72-6E67C8533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438400"/>
            <a:ext cx="22860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s-ES_tradnl" altLang="en-US" sz="1400" b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3315" name="Object 5">
            <a:extLst>
              <a:ext uri="{FF2B5EF4-FFF2-40B4-BE49-F238E27FC236}">
                <a16:creationId xmlns:a16="http://schemas.microsoft.com/office/drawing/2014/main" id="{4EC31175-D505-4D10-A6E5-7340C7B639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8713" y="1504950"/>
          <a:ext cx="2559050" cy="197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Clip" r:id="rId3" imgW="1936699" imgH="1494130" progId="MS_ClipArt_Gallery.2">
                  <p:embed/>
                </p:oleObj>
              </mc:Choice>
              <mc:Fallback>
                <p:oleObj name="Clip" r:id="rId3" imgW="1936699" imgH="149413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713" y="1504950"/>
                        <a:ext cx="2559050" cy="197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8">
            <a:extLst>
              <a:ext uri="{FF2B5EF4-FFF2-40B4-BE49-F238E27FC236}">
                <a16:creationId xmlns:a16="http://schemas.microsoft.com/office/drawing/2014/main" id="{DDB0C060-557A-423A-82E9-3137D2F7AB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18125" y="1493838"/>
          <a:ext cx="2697163" cy="2465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Clip" r:id="rId5" imgW="3785857" imgH="3468986" progId="MS_ClipArt_Gallery.2">
                  <p:embed/>
                </p:oleObj>
              </mc:Choice>
              <mc:Fallback>
                <p:oleObj name="Clip" r:id="rId5" imgW="3785857" imgH="3468986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125" y="1493838"/>
                        <a:ext cx="2697163" cy="2465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9">
            <a:extLst>
              <a:ext uri="{FF2B5EF4-FFF2-40B4-BE49-F238E27FC236}">
                <a16:creationId xmlns:a16="http://schemas.microsoft.com/office/drawing/2014/main" id="{BEC53C3F-2A9A-49EF-9F2C-33BFE1E430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1200" y="4357688"/>
          <a:ext cx="2773363" cy="183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Clip" r:id="rId7" imgW="1741018" imgH="1151230" progId="MS_ClipArt_Gallery.2">
                  <p:embed/>
                </p:oleObj>
              </mc:Choice>
              <mc:Fallback>
                <p:oleObj name="Clip" r:id="rId7" imgW="1741018" imgH="1151230" progId="MS_ClipArt_Gallery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357688"/>
                        <a:ext cx="2773363" cy="183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24">
            <a:extLst>
              <a:ext uri="{FF2B5EF4-FFF2-40B4-BE49-F238E27FC236}">
                <a16:creationId xmlns:a16="http://schemas.microsoft.com/office/drawing/2014/main" id="{45C3EA7E-A69F-4F1F-952B-05F99E408F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4048125"/>
          <a:ext cx="2378075" cy="245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Clip" r:id="rId9" imgW="2150669" imgH="2215591" progId="MS_ClipArt_Gallery.2">
                  <p:embed/>
                </p:oleObj>
              </mc:Choice>
              <mc:Fallback>
                <p:oleObj name="Clip" r:id="rId9" imgW="2150669" imgH="2215591" progId="MS_ClipArt_Gallery.2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048125"/>
                        <a:ext cx="2378075" cy="245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Text Box 12">
            <a:extLst>
              <a:ext uri="{FF2B5EF4-FFF2-40B4-BE49-F238E27FC236}">
                <a16:creationId xmlns:a16="http://schemas.microsoft.com/office/drawing/2014/main" id="{6556BEDF-6482-4E1A-8E27-38C50866D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5" y="9525"/>
            <a:ext cx="302577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/>
              <a:t>¿Que causa los riesgos?</a:t>
            </a:r>
            <a:endParaRPr lang="en-US" altLang="en-US" sz="3600">
              <a:latin typeface="Times New Roman" panose="02020603050405020304" pitchFamily="18" charset="0"/>
            </a:endParaRPr>
          </a:p>
        </p:txBody>
      </p:sp>
      <p:sp>
        <p:nvSpPr>
          <p:cNvPr id="13320" name="Text Box 12">
            <a:extLst>
              <a:ext uri="{FF2B5EF4-FFF2-40B4-BE49-F238E27FC236}">
                <a16:creationId xmlns:a16="http://schemas.microsoft.com/office/drawing/2014/main" id="{3D663DE7-79E9-4710-8725-5A5635F39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" y="0"/>
            <a:ext cx="3201988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/>
              <a:t>What causes hazards?</a:t>
            </a:r>
            <a:endParaRPr lang="en-US" altLang="en-US" sz="3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PESO Template">
  <a:themeElements>
    <a:clrScheme name="PESO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ESO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CC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68686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CC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68686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ESO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SO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SO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SO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SO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SO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SO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Overhead</TrainingFormat>
    <Topic xmlns="4abed4e2-db5c-4e78-ae88-7ca7a6241065">
      <Value>245</Value>
    </Topic>
    <TrainingType xmlns="4abed4e2-db5c-4e78-ae88-7ca7a6241065">PESO</TrainingType>
    <DateRevised xmlns="4abed4e2-db5c-4e78-ae88-7ca7a6241065">2022-11-14T08:00:00+00:00</DateRevised>
    <AdditionalTitle xmlns="4abed4e2-db5c-4e78-ae88-7ca7a6241065">Localización de Riesgos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40B72AA8-6FB5-4EDF-9D45-7F3B8CA03786}"/>
</file>

<file path=customXml/itemProps2.xml><?xml version="1.0" encoding="utf-8"?>
<ds:datastoreItem xmlns:ds="http://schemas.openxmlformats.org/officeDocument/2006/customXml" ds:itemID="{AFA57CE0-DDFA-48E7-983C-68D6E1972F56}"/>
</file>

<file path=customXml/itemProps3.xml><?xml version="1.0" encoding="utf-8"?>
<ds:datastoreItem xmlns:ds="http://schemas.openxmlformats.org/officeDocument/2006/customXml" ds:itemID="{8EA6E5B9-92F8-4EFF-AF0E-BEA1E5B7CD7D}"/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Data\Microsoft\Templates\PESO Template.pot</Template>
  <TotalTime>0</TotalTime>
  <Words>135</Words>
  <Application>Microsoft Office PowerPoint</Application>
  <PresentationFormat>On-screen Show (4:3)</PresentationFormat>
  <Paragraphs>84</Paragraphs>
  <Slides>12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Blackadder ITC</vt:lpstr>
      <vt:lpstr>Chaparral Pro Light</vt:lpstr>
      <vt:lpstr>Times New Roman</vt:lpstr>
      <vt:lpstr>PESO Template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>https://osha.oregon.gov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Hazard Identification (pptx)</dc:title>
  <dc:subject>PESO PowerPoint overhead about Hazard Identification</dc:subject>
  <dc:creator/>
  <cp:lastModifiedBy/>
  <cp:revision>1</cp:revision>
  <dcterms:created xsi:type="dcterms:W3CDTF">2022-03-17T21:45:03Z</dcterms:created>
  <dcterms:modified xsi:type="dcterms:W3CDTF">2022-11-28T20:49:28Z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