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handoutMasterIdLst>
    <p:handoutMasterId r:id="rId4"/>
  </p:handoutMasterIdLst>
  <p:sldIdLst>
    <p:sldId id="256" r:id="rId2"/>
    <p:sldId id="259" r:id="rId3"/>
  </p:sldIdLst>
  <p:sldSz cx="6858000" cy="9144000" type="screen4x3"/>
  <p:notesSz cx="6858000" cy="91995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00FF"/>
    <a:srgbClr val="FF33CC"/>
    <a:srgbClr val="FFFFFF"/>
    <a:srgbClr val="FFFFCC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23" autoAdjust="0"/>
    <p:restoredTop sz="94660"/>
  </p:normalViewPr>
  <p:slideViewPr>
    <p:cSldViewPr>
      <p:cViewPr varScale="1">
        <p:scale>
          <a:sx n="63" d="100"/>
          <a:sy n="63" d="100"/>
        </p:scale>
        <p:origin x="2406" y="6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handoutMaster" Target="handoutMasters/handoutMaster1.xml"/><Relationship Id="rId9" Type="http://schemas.openxmlformats.org/officeDocument/2006/relationships/customXml" Target="../customXml/item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image" Target="../media/image13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12" Type="http://schemas.openxmlformats.org/officeDocument/2006/relationships/image" Target="../media/image12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11" Type="http://schemas.openxmlformats.org/officeDocument/2006/relationships/image" Target="../media/image11.wmf"/><Relationship Id="rId5" Type="http://schemas.openxmlformats.org/officeDocument/2006/relationships/image" Target="../media/image5.wmf"/><Relationship Id="rId10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image" Target="../media/image9.wmf"/><Relationship Id="rId14" Type="http://schemas.openxmlformats.org/officeDocument/2006/relationships/image" Target="../media/image14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image" Target="../media/image13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12" Type="http://schemas.openxmlformats.org/officeDocument/2006/relationships/image" Target="../media/image12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11" Type="http://schemas.openxmlformats.org/officeDocument/2006/relationships/image" Target="../media/image11.wmf"/><Relationship Id="rId5" Type="http://schemas.openxmlformats.org/officeDocument/2006/relationships/image" Target="../media/image5.wmf"/><Relationship Id="rId10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image" Target="../media/image9.wmf"/><Relationship Id="rId14" Type="http://schemas.openxmlformats.org/officeDocument/2006/relationships/image" Target="../media/image1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86C74A06-26E9-4FAD-83AD-6180DF1098E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E32369A7-6E07-4508-B3BF-BD4A301E925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59E68FC6-1601-4D36-921F-282820BD7B53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39188"/>
            <a:ext cx="2971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46B97239-9926-4F9A-8CB4-5F49DB929EB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739188"/>
            <a:ext cx="2971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D14A5A0-6565-4A28-8A55-F0667BB8D9C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2805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>
            <a:extLst>
              <a:ext uri="{FF2B5EF4-FFF2-40B4-BE49-F238E27FC236}">
                <a16:creationId xmlns:a16="http://schemas.microsoft.com/office/drawing/2014/main" id="{19D69E24-DF47-4D23-A2AC-82FF18AADEE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6688" y="92075"/>
            <a:ext cx="6516687" cy="441325"/>
          </a:xfrm>
          <a:prstGeom prst="rect">
            <a:avLst/>
          </a:prstGeom>
          <a:solidFill>
            <a:srgbClr val="006600"/>
          </a:solidFill>
          <a:ln>
            <a:noFill/>
          </a:ln>
          <a:effectLst>
            <a:prstShdw prst="shdw17" dist="17961" dir="2700000">
              <a:srgbClr val="003D00"/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27" name="Rectangle 8">
            <a:extLst>
              <a:ext uri="{FF2B5EF4-FFF2-40B4-BE49-F238E27FC236}">
                <a16:creationId xmlns:a16="http://schemas.microsoft.com/office/drawing/2014/main" id="{0C76CD30-4BB9-4387-A4EC-E28EE4DE168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8636000"/>
            <a:ext cx="6858000" cy="508000"/>
          </a:xfrm>
          <a:prstGeom prst="rect">
            <a:avLst/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28" name="Text Box 10">
            <a:extLst>
              <a:ext uri="{FF2B5EF4-FFF2-40B4-BE49-F238E27FC236}">
                <a16:creationId xmlns:a16="http://schemas.microsoft.com/office/drawing/2014/main" id="{2201D0A6-1182-4B60-A534-39EF7A8C0E7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8624888"/>
            <a:ext cx="30480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Oregon OSHA – PESO TOOLBOX SHEET</a:t>
            </a:r>
          </a:p>
          <a:p>
            <a:pPr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For more information, call Oregon OSHA</a:t>
            </a:r>
          </a:p>
          <a:p>
            <a:pPr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1 (800) 922-2689 </a:t>
            </a:r>
            <a:r>
              <a:rPr lang="es-ES_tradnl" altLang="en-US" sz="1000" dirty="0" err="1">
                <a:solidFill>
                  <a:schemeClr val="bg1"/>
                </a:solidFill>
              </a:rPr>
              <a:t>or</a:t>
            </a:r>
            <a:r>
              <a:rPr lang="es-ES_tradnl" altLang="en-US" sz="1000" dirty="0">
                <a:solidFill>
                  <a:schemeClr val="bg1"/>
                </a:solidFill>
              </a:rPr>
              <a:t> </a:t>
            </a:r>
            <a:r>
              <a:rPr lang="es-ES_tradnl" altLang="en-US" sz="1000" dirty="0" err="1">
                <a:solidFill>
                  <a:schemeClr val="bg1"/>
                </a:solidFill>
              </a:rPr>
              <a:t>visit</a:t>
            </a:r>
            <a:r>
              <a:rPr lang="es-ES_tradnl" altLang="en-US" sz="1000" dirty="0">
                <a:solidFill>
                  <a:schemeClr val="bg1"/>
                </a:solidFill>
              </a:rPr>
              <a:t> osha.oregon.gov</a:t>
            </a:r>
            <a:endParaRPr lang="en-US" altLang="en-US" sz="1000" dirty="0">
              <a:solidFill>
                <a:schemeClr val="bg1"/>
              </a:solidFill>
            </a:endParaRPr>
          </a:p>
        </p:txBody>
      </p:sp>
      <p:sp>
        <p:nvSpPr>
          <p:cNvPr id="1029" name="Text Box 11">
            <a:extLst>
              <a:ext uri="{FF2B5EF4-FFF2-40B4-BE49-F238E27FC236}">
                <a16:creationId xmlns:a16="http://schemas.microsoft.com/office/drawing/2014/main" id="{38D04EAB-C2BA-452D-811D-53F459DEF5B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78238" y="8624888"/>
            <a:ext cx="32321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HOJA INFORMATIVA de Oregon OSHA - PESO</a:t>
            </a:r>
          </a:p>
          <a:p>
            <a:pPr algn="r"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Para </a:t>
            </a:r>
            <a:r>
              <a:rPr lang="en-US" altLang="en-US" sz="1000" dirty="0" err="1">
                <a:solidFill>
                  <a:schemeClr val="bg1"/>
                </a:solidFill>
              </a:rPr>
              <a:t>mayores</a:t>
            </a:r>
            <a:r>
              <a:rPr lang="en-US" altLang="en-US" sz="1000" dirty="0">
                <a:solidFill>
                  <a:schemeClr val="bg1"/>
                </a:solidFill>
              </a:rPr>
              <a:t> </a:t>
            </a:r>
            <a:r>
              <a:rPr lang="en-US" altLang="en-US" sz="1000" dirty="0" err="1">
                <a:solidFill>
                  <a:schemeClr val="bg1"/>
                </a:solidFill>
              </a:rPr>
              <a:t>informes</a:t>
            </a:r>
            <a:r>
              <a:rPr lang="en-US" altLang="en-US" sz="1000" dirty="0">
                <a:solidFill>
                  <a:schemeClr val="bg1"/>
                </a:solidFill>
              </a:rPr>
              <a:t>, </a:t>
            </a:r>
            <a:r>
              <a:rPr lang="en-US" altLang="en-US" sz="1000" dirty="0" err="1">
                <a:solidFill>
                  <a:schemeClr val="bg1"/>
                </a:solidFill>
              </a:rPr>
              <a:t>llame</a:t>
            </a:r>
            <a:r>
              <a:rPr lang="en-US" altLang="en-US" sz="1000" dirty="0">
                <a:solidFill>
                  <a:schemeClr val="bg1"/>
                </a:solidFill>
              </a:rPr>
              <a:t> a Oregon OSHA</a:t>
            </a:r>
          </a:p>
          <a:p>
            <a:pPr algn="r"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1 (800) 843-8086 </a:t>
            </a:r>
            <a:r>
              <a:rPr lang="es-ES_tradnl" altLang="en-US" sz="1000" dirty="0">
                <a:solidFill>
                  <a:schemeClr val="bg1"/>
                </a:solidFill>
              </a:rPr>
              <a:t>ó v</a:t>
            </a:r>
            <a:r>
              <a:rPr lang="en-US" altLang="en-US" sz="1000" dirty="0">
                <a:solidFill>
                  <a:schemeClr val="bg1"/>
                </a:solidFill>
              </a:rPr>
              <a:t>is</a:t>
            </a:r>
            <a:r>
              <a:rPr lang="es-ES_tradnl" altLang="en-US" sz="1000" dirty="0" err="1">
                <a:solidFill>
                  <a:schemeClr val="bg1"/>
                </a:solidFill>
              </a:rPr>
              <a:t>ite</a:t>
            </a:r>
            <a:r>
              <a:rPr lang="es-ES_tradnl" altLang="en-US" sz="1000" dirty="0">
                <a:solidFill>
                  <a:schemeClr val="bg1"/>
                </a:solidFill>
              </a:rPr>
              <a:t> osha.oregon.gov</a:t>
            </a:r>
            <a:endParaRPr lang="en-US" altLang="en-US" sz="1000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5.wmf"/><Relationship Id="rId18" Type="http://schemas.openxmlformats.org/officeDocument/2006/relationships/oleObject" Target="../embeddings/oleObject8.bin"/><Relationship Id="rId26" Type="http://schemas.openxmlformats.org/officeDocument/2006/relationships/oleObject" Target="../embeddings/oleObject12.bin"/><Relationship Id="rId3" Type="http://schemas.openxmlformats.org/officeDocument/2006/relationships/image" Target="../media/image15.wmf"/><Relationship Id="rId21" Type="http://schemas.openxmlformats.org/officeDocument/2006/relationships/image" Target="../media/image9.wmf"/><Relationship Id="rId7" Type="http://schemas.openxmlformats.org/officeDocument/2006/relationships/image" Target="../media/image2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7.wmf"/><Relationship Id="rId25" Type="http://schemas.openxmlformats.org/officeDocument/2006/relationships/image" Target="../media/image11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29" Type="http://schemas.openxmlformats.org/officeDocument/2006/relationships/image" Target="../media/image13.wmf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24" Type="http://schemas.openxmlformats.org/officeDocument/2006/relationships/oleObject" Target="../embeddings/oleObject11.bin"/><Relationship Id="rId5" Type="http://schemas.openxmlformats.org/officeDocument/2006/relationships/image" Target="../media/image1.wmf"/><Relationship Id="rId15" Type="http://schemas.openxmlformats.org/officeDocument/2006/relationships/image" Target="../media/image6.wmf"/><Relationship Id="rId23" Type="http://schemas.openxmlformats.org/officeDocument/2006/relationships/image" Target="../media/image10.wmf"/><Relationship Id="rId28" Type="http://schemas.openxmlformats.org/officeDocument/2006/relationships/oleObject" Target="../embeddings/oleObject13.bin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8.wmf"/><Relationship Id="rId31" Type="http://schemas.openxmlformats.org/officeDocument/2006/relationships/image" Target="../media/image14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Relationship Id="rId27" Type="http://schemas.openxmlformats.org/officeDocument/2006/relationships/image" Target="../media/image12.wmf"/><Relationship Id="rId30" Type="http://schemas.openxmlformats.org/officeDocument/2006/relationships/oleObject" Target="../embeddings/oleObject14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13" Type="http://schemas.openxmlformats.org/officeDocument/2006/relationships/image" Target="../media/image5.wmf"/><Relationship Id="rId18" Type="http://schemas.openxmlformats.org/officeDocument/2006/relationships/oleObject" Target="../embeddings/oleObject22.bin"/><Relationship Id="rId26" Type="http://schemas.openxmlformats.org/officeDocument/2006/relationships/oleObject" Target="../embeddings/oleObject26.bin"/><Relationship Id="rId3" Type="http://schemas.openxmlformats.org/officeDocument/2006/relationships/image" Target="../media/image15.wmf"/><Relationship Id="rId21" Type="http://schemas.openxmlformats.org/officeDocument/2006/relationships/image" Target="../media/image9.wmf"/><Relationship Id="rId7" Type="http://schemas.openxmlformats.org/officeDocument/2006/relationships/image" Target="../media/image2.wmf"/><Relationship Id="rId12" Type="http://schemas.openxmlformats.org/officeDocument/2006/relationships/oleObject" Target="../embeddings/oleObject19.bin"/><Relationship Id="rId17" Type="http://schemas.openxmlformats.org/officeDocument/2006/relationships/image" Target="../media/image7.wmf"/><Relationship Id="rId25" Type="http://schemas.openxmlformats.org/officeDocument/2006/relationships/image" Target="../media/image11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21.bin"/><Relationship Id="rId20" Type="http://schemas.openxmlformats.org/officeDocument/2006/relationships/oleObject" Target="../embeddings/oleObject23.bin"/><Relationship Id="rId29" Type="http://schemas.openxmlformats.org/officeDocument/2006/relationships/image" Target="../media/image13.wmf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4.wmf"/><Relationship Id="rId24" Type="http://schemas.openxmlformats.org/officeDocument/2006/relationships/oleObject" Target="../embeddings/oleObject25.bin"/><Relationship Id="rId5" Type="http://schemas.openxmlformats.org/officeDocument/2006/relationships/image" Target="../media/image1.wmf"/><Relationship Id="rId15" Type="http://schemas.openxmlformats.org/officeDocument/2006/relationships/image" Target="../media/image6.wmf"/><Relationship Id="rId23" Type="http://schemas.openxmlformats.org/officeDocument/2006/relationships/image" Target="../media/image10.wmf"/><Relationship Id="rId28" Type="http://schemas.openxmlformats.org/officeDocument/2006/relationships/oleObject" Target="../embeddings/oleObject27.bin"/><Relationship Id="rId10" Type="http://schemas.openxmlformats.org/officeDocument/2006/relationships/oleObject" Target="../embeddings/oleObject18.bin"/><Relationship Id="rId19" Type="http://schemas.openxmlformats.org/officeDocument/2006/relationships/image" Target="../media/image8.wmf"/><Relationship Id="rId31" Type="http://schemas.openxmlformats.org/officeDocument/2006/relationships/image" Target="../media/image14.wmf"/><Relationship Id="rId4" Type="http://schemas.openxmlformats.org/officeDocument/2006/relationships/oleObject" Target="../embeddings/oleObject15.bin"/><Relationship Id="rId9" Type="http://schemas.openxmlformats.org/officeDocument/2006/relationships/image" Target="../media/image3.wmf"/><Relationship Id="rId14" Type="http://schemas.openxmlformats.org/officeDocument/2006/relationships/oleObject" Target="../embeddings/oleObject20.bin"/><Relationship Id="rId22" Type="http://schemas.openxmlformats.org/officeDocument/2006/relationships/oleObject" Target="../embeddings/oleObject24.bin"/><Relationship Id="rId27" Type="http://schemas.openxmlformats.org/officeDocument/2006/relationships/image" Target="../media/image12.wmf"/><Relationship Id="rId30" Type="http://schemas.openxmlformats.org/officeDocument/2006/relationships/oleObject" Target="../embeddings/oleObject2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val 357">
            <a:extLst>
              <a:ext uri="{FF2B5EF4-FFF2-40B4-BE49-F238E27FC236}">
                <a16:creationId xmlns:a16="http://schemas.microsoft.com/office/drawing/2014/main" id="{5CFFB374-6CB0-4105-A1BD-CF973FC6DC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5791200"/>
            <a:ext cx="2057400" cy="19050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dist="35921" dir="2700000" algn="ctr" rotWithShape="0">
              <a:srgbClr val="80808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075" name="Text Box 2">
            <a:extLst>
              <a:ext uri="{FF2B5EF4-FFF2-40B4-BE49-F238E27FC236}">
                <a16:creationId xmlns:a16="http://schemas.microsoft.com/office/drawing/2014/main" id="{C13A9760-884E-46D3-B528-91E6178167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650" y="1444625"/>
            <a:ext cx="4419600" cy="1446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5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547813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119313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690813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148013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605213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062413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519613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1">
              <a:buFont typeface="Wingdings 2" panose="05020102010507070707" pitchFamily="18" charset="2"/>
              <a:buNone/>
            </a:pPr>
            <a:r>
              <a:rPr lang="en-US" altLang="en-US" sz="2000" b="1"/>
              <a:t>W</a:t>
            </a:r>
            <a:r>
              <a:rPr lang="en-US" altLang="en-US" sz="1400" b="1"/>
              <a:t>h</a:t>
            </a:r>
            <a:r>
              <a:rPr lang="es-ES_tradnl" altLang="en-US" sz="1400" b="1"/>
              <a:t>at is a hazard</a:t>
            </a:r>
            <a:r>
              <a:rPr lang="en-US" altLang="en-US" sz="1400" b="1"/>
              <a:t>?</a:t>
            </a:r>
            <a:endParaRPr lang="en-US" altLang="en-US" sz="1600" b="1"/>
          </a:p>
          <a:p>
            <a:pPr lvl="1">
              <a:buFont typeface="Wingdings 2" panose="05020102010507070707" pitchFamily="18" charset="2"/>
              <a:buNone/>
            </a:pPr>
            <a:r>
              <a:rPr lang="es-ES_tradnl" altLang="en-US" sz="1200" b="1"/>
              <a:t>Any condition or action that has the capability of producing injuries and illnesses.</a:t>
            </a:r>
          </a:p>
          <a:p>
            <a:pPr lvl="1">
              <a:buFont typeface="Wingdings 2" panose="05020102010507070707" pitchFamily="18" charset="2"/>
              <a:buNone/>
            </a:pPr>
            <a:endParaRPr lang="en-US" altLang="en-US" sz="1200" b="1"/>
          </a:p>
          <a:p>
            <a:pPr>
              <a:buFont typeface="Wingdings 2" panose="05020102010507070707" pitchFamily="18" charset="2"/>
              <a:buNone/>
            </a:pPr>
            <a:r>
              <a:rPr lang="en-US" altLang="en-US" sz="2000" b="1"/>
              <a:t>W</a:t>
            </a:r>
            <a:r>
              <a:rPr lang="en-US" altLang="en-US" sz="1400" b="1"/>
              <a:t>h</a:t>
            </a:r>
            <a:r>
              <a:rPr lang="es-ES_tradnl" altLang="en-US" sz="1400" b="1"/>
              <a:t>at is exposure</a:t>
            </a:r>
            <a:r>
              <a:rPr lang="en-US" altLang="en-US" sz="1400" b="1"/>
              <a:t>?</a:t>
            </a:r>
            <a:endParaRPr lang="es-ES_tradnl" altLang="en-US" sz="1400" b="1"/>
          </a:p>
          <a:p>
            <a:pPr lvl="1">
              <a:buFont typeface="Wingdings 2" panose="05020102010507070707" pitchFamily="18" charset="2"/>
              <a:buNone/>
            </a:pPr>
            <a:r>
              <a:rPr lang="es-ES_tradnl" altLang="en-US" sz="1200" b="1"/>
              <a:t>The proximity of the worker to the hazard.</a:t>
            </a:r>
            <a:endParaRPr lang="en-US" altLang="en-US" sz="1200" b="1"/>
          </a:p>
        </p:txBody>
      </p:sp>
      <p:pic>
        <p:nvPicPr>
          <p:cNvPr id="3076" name="Picture 3" descr="D:\Clipart\Owl.wmf">
            <a:extLst>
              <a:ext uri="{FF2B5EF4-FFF2-40B4-BE49-F238E27FC236}">
                <a16:creationId xmlns:a16="http://schemas.microsoft.com/office/drawing/2014/main" id="{0A2FFF77-64DE-4CFE-A2BF-4571AC498A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28600"/>
            <a:ext cx="587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ext Box 17">
            <a:extLst>
              <a:ext uri="{FF2B5EF4-FFF2-40B4-BE49-F238E27FC236}">
                <a16:creationId xmlns:a16="http://schemas.microsoft.com/office/drawing/2014/main" id="{2E1FC526-11BC-452F-ACE5-6ED426710C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0700" y="88900"/>
            <a:ext cx="34671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200" b="1">
                <a:solidFill>
                  <a:schemeClr val="bg1"/>
                </a:solidFill>
              </a:rPr>
              <a:t>Hazard Identification</a:t>
            </a:r>
          </a:p>
        </p:txBody>
      </p:sp>
      <p:sp>
        <p:nvSpPr>
          <p:cNvPr id="3078" name="Text Box 213">
            <a:extLst>
              <a:ext uri="{FF2B5EF4-FFF2-40B4-BE49-F238E27FC236}">
                <a16:creationId xmlns:a16="http://schemas.microsoft.com/office/drawing/2014/main" id="{C182514B-62A7-43C6-A147-B56CAE606D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175" y="668338"/>
            <a:ext cx="5627688" cy="590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s-ES_tradnl" altLang="en-US" sz="1600" b="1"/>
              <a:t>If we are going to prevent accidents, we have to identify hazards and then control or eliminate them!</a:t>
            </a:r>
            <a:endParaRPr lang="en-US" altLang="en-US" sz="2000" b="1"/>
          </a:p>
        </p:txBody>
      </p:sp>
      <p:sp>
        <p:nvSpPr>
          <p:cNvPr id="3079" name="AutoShape 215">
            <a:extLst>
              <a:ext uri="{FF2B5EF4-FFF2-40B4-BE49-F238E27FC236}">
                <a16:creationId xmlns:a16="http://schemas.microsoft.com/office/drawing/2014/main" id="{40CBB81C-3841-4C86-AA48-420F7F6FED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8688" y="2519363"/>
            <a:ext cx="1341437" cy="369887"/>
          </a:xfrm>
          <a:prstGeom prst="cube">
            <a:avLst>
              <a:gd name="adj" fmla="val 87083"/>
            </a:avLst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grpSp>
        <p:nvGrpSpPr>
          <p:cNvPr id="3080" name="Group 216">
            <a:extLst>
              <a:ext uri="{FF2B5EF4-FFF2-40B4-BE49-F238E27FC236}">
                <a16:creationId xmlns:a16="http://schemas.microsoft.com/office/drawing/2014/main" id="{6BBA3A65-5464-4F02-81AD-40CA95D4A571}"/>
              </a:ext>
            </a:extLst>
          </p:cNvPr>
          <p:cNvGrpSpPr>
            <a:grpSpLocks/>
          </p:cNvGrpSpPr>
          <p:nvPr/>
        </p:nvGrpSpPr>
        <p:grpSpPr bwMode="auto">
          <a:xfrm>
            <a:off x="5603875" y="1516063"/>
            <a:ext cx="384175" cy="1130300"/>
            <a:chOff x="2670" y="2008"/>
            <a:chExt cx="1060" cy="1960"/>
          </a:xfrm>
        </p:grpSpPr>
        <p:grpSp>
          <p:nvGrpSpPr>
            <p:cNvPr id="3143" name="Group 217">
              <a:extLst>
                <a:ext uri="{FF2B5EF4-FFF2-40B4-BE49-F238E27FC236}">
                  <a16:creationId xmlns:a16="http://schemas.microsoft.com/office/drawing/2014/main" id="{FB8EA58F-3000-460B-85AD-8DDEE7AC8B5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70" y="2008"/>
              <a:ext cx="947" cy="848"/>
              <a:chOff x="2834" y="2337"/>
              <a:chExt cx="947" cy="848"/>
            </a:xfrm>
          </p:grpSpPr>
          <p:sp>
            <p:nvSpPr>
              <p:cNvPr id="3145" name="Freeform 218">
                <a:extLst>
                  <a:ext uri="{FF2B5EF4-FFF2-40B4-BE49-F238E27FC236}">
                    <a16:creationId xmlns:a16="http://schemas.microsoft.com/office/drawing/2014/main" id="{59C0EC2E-87FF-4E6A-976B-F9CD98A35A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61" y="2372"/>
                <a:ext cx="30" cy="15"/>
              </a:xfrm>
              <a:custGeom>
                <a:avLst/>
                <a:gdLst>
                  <a:gd name="T0" fmla="*/ 30 w 30"/>
                  <a:gd name="T1" fmla="*/ 15 h 15"/>
                  <a:gd name="T2" fmla="*/ 29 w 30"/>
                  <a:gd name="T3" fmla="*/ 8 h 15"/>
                  <a:gd name="T4" fmla="*/ 25 w 30"/>
                  <a:gd name="T5" fmla="*/ 4 h 15"/>
                  <a:gd name="T6" fmla="*/ 21 w 30"/>
                  <a:gd name="T7" fmla="*/ 1 h 15"/>
                  <a:gd name="T8" fmla="*/ 15 w 30"/>
                  <a:gd name="T9" fmla="*/ 0 h 15"/>
                  <a:gd name="T10" fmla="*/ 9 w 30"/>
                  <a:gd name="T11" fmla="*/ 1 h 15"/>
                  <a:gd name="T12" fmla="*/ 5 w 30"/>
                  <a:gd name="T13" fmla="*/ 4 h 15"/>
                  <a:gd name="T14" fmla="*/ 1 w 30"/>
                  <a:gd name="T15" fmla="*/ 8 h 15"/>
                  <a:gd name="T16" fmla="*/ 0 w 30"/>
                  <a:gd name="T17" fmla="*/ 15 h 15"/>
                  <a:gd name="T18" fmla="*/ 30 w 30"/>
                  <a:gd name="T19" fmla="*/ 15 h 15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30" h="15">
                    <a:moveTo>
                      <a:pt x="30" y="15"/>
                    </a:moveTo>
                    <a:lnTo>
                      <a:pt x="29" y="8"/>
                    </a:lnTo>
                    <a:lnTo>
                      <a:pt x="25" y="4"/>
                    </a:lnTo>
                    <a:lnTo>
                      <a:pt x="21" y="1"/>
                    </a:lnTo>
                    <a:lnTo>
                      <a:pt x="15" y="0"/>
                    </a:lnTo>
                    <a:lnTo>
                      <a:pt x="9" y="1"/>
                    </a:lnTo>
                    <a:lnTo>
                      <a:pt x="5" y="4"/>
                    </a:lnTo>
                    <a:lnTo>
                      <a:pt x="1" y="8"/>
                    </a:lnTo>
                    <a:lnTo>
                      <a:pt x="0" y="15"/>
                    </a:lnTo>
                    <a:lnTo>
                      <a:pt x="30" y="1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6" name="Freeform 219">
                <a:extLst>
                  <a:ext uri="{FF2B5EF4-FFF2-40B4-BE49-F238E27FC236}">
                    <a16:creationId xmlns:a16="http://schemas.microsoft.com/office/drawing/2014/main" id="{5CFD4FC8-5327-4250-9337-7F9CC3AB82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61" y="2789"/>
                <a:ext cx="30" cy="16"/>
              </a:xfrm>
              <a:custGeom>
                <a:avLst/>
                <a:gdLst>
                  <a:gd name="T0" fmla="*/ 0 w 30"/>
                  <a:gd name="T1" fmla="*/ 0 h 16"/>
                  <a:gd name="T2" fmla="*/ 1 w 30"/>
                  <a:gd name="T3" fmla="*/ 8 h 16"/>
                  <a:gd name="T4" fmla="*/ 5 w 30"/>
                  <a:gd name="T5" fmla="*/ 12 h 16"/>
                  <a:gd name="T6" fmla="*/ 9 w 30"/>
                  <a:gd name="T7" fmla="*/ 15 h 16"/>
                  <a:gd name="T8" fmla="*/ 15 w 30"/>
                  <a:gd name="T9" fmla="*/ 16 h 16"/>
                  <a:gd name="T10" fmla="*/ 21 w 30"/>
                  <a:gd name="T11" fmla="*/ 15 h 16"/>
                  <a:gd name="T12" fmla="*/ 25 w 30"/>
                  <a:gd name="T13" fmla="*/ 12 h 16"/>
                  <a:gd name="T14" fmla="*/ 29 w 30"/>
                  <a:gd name="T15" fmla="*/ 8 h 16"/>
                  <a:gd name="T16" fmla="*/ 30 w 30"/>
                  <a:gd name="T17" fmla="*/ 0 h 16"/>
                  <a:gd name="T18" fmla="*/ 0 w 30"/>
                  <a:gd name="T19" fmla="*/ 0 h 1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30" h="16">
                    <a:moveTo>
                      <a:pt x="0" y="0"/>
                    </a:moveTo>
                    <a:lnTo>
                      <a:pt x="1" y="8"/>
                    </a:lnTo>
                    <a:lnTo>
                      <a:pt x="5" y="12"/>
                    </a:lnTo>
                    <a:lnTo>
                      <a:pt x="9" y="15"/>
                    </a:lnTo>
                    <a:lnTo>
                      <a:pt x="15" y="16"/>
                    </a:lnTo>
                    <a:lnTo>
                      <a:pt x="21" y="15"/>
                    </a:lnTo>
                    <a:lnTo>
                      <a:pt x="25" y="12"/>
                    </a:lnTo>
                    <a:lnTo>
                      <a:pt x="29" y="8"/>
                    </a:lnTo>
                    <a:lnTo>
                      <a:pt x="3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7" name="Freeform 220">
                <a:extLst>
                  <a:ext uri="{FF2B5EF4-FFF2-40B4-BE49-F238E27FC236}">
                    <a16:creationId xmlns:a16="http://schemas.microsoft.com/office/drawing/2014/main" id="{35B962D5-8FF3-4A53-9F79-A226B81973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8" y="2337"/>
                <a:ext cx="30" cy="15"/>
              </a:xfrm>
              <a:custGeom>
                <a:avLst/>
                <a:gdLst>
                  <a:gd name="T0" fmla="*/ 30 w 30"/>
                  <a:gd name="T1" fmla="*/ 15 h 15"/>
                  <a:gd name="T2" fmla="*/ 29 w 30"/>
                  <a:gd name="T3" fmla="*/ 8 h 15"/>
                  <a:gd name="T4" fmla="*/ 25 w 30"/>
                  <a:gd name="T5" fmla="*/ 4 h 15"/>
                  <a:gd name="T6" fmla="*/ 21 w 30"/>
                  <a:gd name="T7" fmla="*/ 1 h 15"/>
                  <a:gd name="T8" fmla="*/ 15 w 30"/>
                  <a:gd name="T9" fmla="*/ 0 h 15"/>
                  <a:gd name="T10" fmla="*/ 9 w 30"/>
                  <a:gd name="T11" fmla="*/ 1 h 15"/>
                  <a:gd name="T12" fmla="*/ 5 w 30"/>
                  <a:gd name="T13" fmla="*/ 4 h 15"/>
                  <a:gd name="T14" fmla="*/ 1 w 30"/>
                  <a:gd name="T15" fmla="*/ 8 h 15"/>
                  <a:gd name="T16" fmla="*/ 0 w 30"/>
                  <a:gd name="T17" fmla="*/ 15 h 15"/>
                  <a:gd name="T18" fmla="*/ 30 w 30"/>
                  <a:gd name="T19" fmla="*/ 15 h 15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30" h="15">
                    <a:moveTo>
                      <a:pt x="30" y="15"/>
                    </a:moveTo>
                    <a:lnTo>
                      <a:pt x="29" y="8"/>
                    </a:lnTo>
                    <a:lnTo>
                      <a:pt x="25" y="4"/>
                    </a:lnTo>
                    <a:lnTo>
                      <a:pt x="21" y="1"/>
                    </a:lnTo>
                    <a:lnTo>
                      <a:pt x="15" y="0"/>
                    </a:lnTo>
                    <a:lnTo>
                      <a:pt x="9" y="1"/>
                    </a:lnTo>
                    <a:lnTo>
                      <a:pt x="5" y="4"/>
                    </a:lnTo>
                    <a:lnTo>
                      <a:pt x="1" y="8"/>
                    </a:lnTo>
                    <a:lnTo>
                      <a:pt x="0" y="15"/>
                    </a:lnTo>
                    <a:lnTo>
                      <a:pt x="30" y="1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8" name="Freeform 221">
                <a:extLst>
                  <a:ext uri="{FF2B5EF4-FFF2-40B4-BE49-F238E27FC236}">
                    <a16:creationId xmlns:a16="http://schemas.microsoft.com/office/drawing/2014/main" id="{05C317AB-57D3-4719-926F-F98CB8BEB1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8" y="2720"/>
                <a:ext cx="30" cy="15"/>
              </a:xfrm>
              <a:custGeom>
                <a:avLst/>
                <a:gdLst>
                  <a:gd name="T0" fmla="*/ 0 w 30"/>
                  <a:gd name="T1" fmla="*/ 0 h 15"/>
                  <a:gd name="T2" fmla="*/ 1 w 30"/>
                  <a:gd name="T3" fmla="*/ 7 h 15"/>
                  <a:gd name="T4" fmla="*/ 5 w 30"/>
                  <a:gd name="T5" fmla="*/ 11 h 15"/>
                  <a:gd name="T6" fmla="*/ 9 w 30"/>
                  <a:gd name="T7" fmla="*/ 14 h 15"/>
                  <a:gd name="T8" fmla="*/ 15 w 30"/>
                  <a:gd name="T9" fmla="*/ 15 h 15"/>
                  <a:gd name="T10" fmla="*/ 21 w 30"/>
                  <a:gd name="T11" fmla="*/ 14 h 15"/>
                  <a:gd name="T12" fmla="*/ 25 w 30"/>
                  <a:gd name="T13" fmla="*/ 11 h 15"/>
                  <a:gd name="T14" fmla="*/ 29 w 30"/>
                  <a:gd name="T15" fmla="*/ 7 h 15"/>
                  <a:gd name="T16" fmla="*/ 30 w 30"/>
                  <a:gd name="T17" fmla="*/ 0 h 15"/>
                  <a:gd name="T18" fmla="*/ 0 w 30"/>
                  <a:gd name="T19" fmla="*/ 0 h 15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30" h="15">
                    <a:moveTo>
                      <a:pt x="0" y="0"/>
                    </a:moveTo>
                    <a:lnTo>
                      <a:pt x="1" y="7"/>
                    </a:lnTo>
                    <a:lnTo>
                      <a:pt x="5" y="11"/>
                    </a:lnTo>
                    <a:lnTo>
                      <a:pt x="9" y="14"/>
                    </a:lnTo>
                    <a:lnTo>
                      <a:pt x="15" y="15"/>
                    </a:lnTo>
                    <a:lnTo>
                      <a:pt x="21" y="14"/>
                    </a:lnTo>
                    <a:lnTo>
                      <a:pt x="25" y="11"/>
                    </a:lnTo>
                    <a:lnTo>
                      <a:pt x="29" y="7"/>
                    </a:lnTo>
                    <a:lnTo>
                      <a:pt x="3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9" name="Freeform 222">
                <a:extLst>
                  <a:ext uri="{FF2B5EF4-FFF2-40B4-BE49-F238E27FC236}">
                    <a16:creationId xmlns:a16="http://schemas.microsoft.com/office/drawing/2014/main" id="{3F630A59-612F-49EF-8478-E9235FAE3D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33" y="2442"/>
                <a:ext cx="30" cy="15"/>
              </a:xfrm>
              <a:custGeom>
                <a:avLst/>
                <a:gdLst>
                  <a:gd name="T0" fmla="*/ 30 w 30"/>
                  <a:gd name="T1" fmla="*/ 15 h 15"/>
                  <a:gd name="T2" fmla="*/ 29 w 30"/>
                  <a:gd name="T3" fmla="*/ 8 h 15"/>
                  <a:gd name="T4" fmla="*/ 25 w 30"/>
                  <a:gd name="T5" fmla="*/ 4 h 15"/>
                  <a:gd name="T6" fmla="*/ 21 w 30"/>
                  <a:gd name="T7" fmla="*/ 1 h 15"/>
                  <a:gd name="T8" fmla="*/ 15 w 30"/>
                  <a:gd name="T9" fmla="*/ 0 h 15"/>
                  <a:gd name="T10" fmla="*/ 9 w 30"/>
                  <a:gd name="T11" fmla="*/ 1 h 15"/>
                  <a:gd name="T12" fmla="*/ 5 w 30"/>
                  <a:gd name="T13" fmla="*/ 4 h 15"/>
                  <a:gd name="T14" fmla="*/ 1 w 30"/>
                  <a:gd name="T15" fmla="*/ 8 h 15"/>
                  <a:gd name="T16" fmla="*/ 0 w 30"/>
                  <a:gd name="T17" fmla="*/ 15 h 15"/>
                  <a:gd name="T18" fmla="*/ 30 w 30"/>
                  <a:gd name="T19" fmla="*/ 15 h 15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30" h="15">
                    <a:moveTo>
                      <a:pt x="30" y="15"/>
                    </a:moveTo>
                    <a:lnTo>
                      <a:pt x="29" y="8"/>
                    </a:lnTo>
                    <a:lnTo>
                      <a:pt x="25" y="4"/>
                    </a:lnTo>
                    <a:lnTo>
                      <a:pt x="21" y="1"/>
                    </a:lnTo>
                    <a:lnTo>
                      <a:pt x="15" y="0"/>
                    </a:lnTo>
                    <a:lnTo>
                      <a:pt x="9" y="1"/>
                    </a:lnTo>
                    <a:lnTo>
                      <a:pt x="5" y="4"/>
                    </a:lnTo>
                    <a:lnTo>
                      <a:pt x="1" y="8"/>
                    </a:lnTo>
                    <a:lnTo>
                      <a:pt x="0" y="15"/>
                    </a:lnTo>
                    <a:lnTo>
                      <a:pt x="30" y="1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50" name="Freeform 223">
                <a:extLst>
                  <a:ext uri="{FF2B5EF4-FFF2-40B4-BE49-F238E27FC236}">
                    <a16:creationId xmlns:a16="http://schemas.microsoft.com/office/drawing/2014/main" id="{436F3B64-5A10-473F-8117-8BC496D930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33" y="2894"/>
                <a:ext cx="30" cy="15"/>
              </a:xfrm>
              <a:custGeom>
                <a:avLst/>
                <a:gdLst>
                  <a:gd name="T0" fmla="*/ 0 w 30"/>
                  <a:gd name="T1" fmla="*/ 0 h 15"/>
                  <a:gd name="T2" fmla="*/ 1 w 30"/>
                  <a:gd name="T3" fmla="*/ 7 h 15"/>
                  <a:gd name="T4" fmla="*/ 5 w 30"/>
                  <a:gd name="T5" fmla="*/ 11 h 15"/>
                  <a:gd name="T6" fmla="*/ 9 w 30"/>
                  <a:gd name="T7" fmla="*/ 14 h 15"/>
                  <a:gd name="T8" fmla="*/ 15 w 30"/>
                  <a:gd name="T9" fmla="*/ 15 h 15"/>
                  <a:gd name="T10" fmla="*/ 21 w 30"/>
                  <a:gd name="T11" fmla="*/ 14 h 15"/>
                  <a:gd name="T12" fmla="*/ 25 w 30"/>
                  <a:gd name="T13" fmla="*/ 11 h 15"/>
                  <a:gd name="T14" fmla="*/ 29 w 30"/>
                  <a:gd name="T15" fmla="*/ 7 h 15"/>
                  <a:gd name="T16" fmla="*/ 30 w 30"/>
                  <a:gd name="T17" fmla="*/ 0 h 15"/>
                  <a:gd name="T18" fmla="*/ 0 w 30"/>
                  <a:gd name="T19" fmla="*/ 0 h 15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30" h="15">
                    <a:moveTo>
                      <a:pt x="0" y="0"/>
                    </a:moveTo>
                    <a:lnTo>
                      <a:pt x="1" y="7"/>
                    </a:lnTo>
                    <a:lnTo>
                      <a:pt x="5" y="11"/>
                    </a:lnTo>
                    <a:lnTo>
                      <a:pt x="9" y="14"/>
                    </a:lnTo>
                    <a:lnTo>
                      <a:pt x="15" y="15"/>
                    </a:lnTo>
                    <a:lnTo>
                      <a:pt x="21" y="14"/>
                    </a:lnTo>
                    <a:lnTo>
                      <a:pt x="25" y="11"/>
                    </a:lnTo>
                    <a:lnTo>
                      <a:pt x="29" y="7"/>
                    </a:lnTo>
                    <a:lnTo>
                      <a:pt x="3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51" name="Freeform 224">
                <a:extLst>
                  <a:ext uri="{FF2B5EF4-FFF2-40B4-BE49-F238E27FC236}">
                    <a16:creationId xmlns:a16="http://schemas.microsoft.com/office/drawing/2014/main" id="{3CEDBD37-1B88-4AC7-8B66-DDC717B672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8" y="2582"/>
                <a:ext cx="30" cy="15"/>
              </a:xfrm>
              <a:custGeom>
                <a:avLst/>
                <a:gdLst>
                  <a:gd name="T0" fmla="*/ 30 w 30"/>
                  <a:gd name="T1" fmla="*/ 15 h 15"/>
                  <a:gd name="T2" fmla="*/ 29 w 30"/>
                  <a:gd name="T3" fmla="*/ 8 h 15"/>
                  <a:gd name="T4" fmla="*/ 25 w 30"/>
                  <a:gd name="T5" fmla="*/ 4 h 15"/>
                  <a:gd name="T6" fmla="*/ 21 w 30"/>
                  <a:gd name="T7" fmla="*/ 1 h 15"/>
                  <a:gd name="T8" fmla="*/ 15 w 30"/>
                  <a:gd name="T9" fmla="*/ 0 h 15"/>
                  <a:gd name="T10" fmla="*/ 9 w 30"/>
                  <a:gd name="T11" fmla="*/ 1 h 15"/>
                  <a:gd name="T12" fmla="*/ 5 w 30"/>
                  <a:gd name="T13" fmla="*/ 4 h 15"/>
                  <a:gd name="T14" fmla="*/ 1 w 30"/>
                  <a:gd name="T15" fmla="*/ 8 h 15"/>
                  <a:gd name="T16" fmla="*/ 0 w 30"/>
                  <a:gd name="T17" fmla="*/ 15 h 15"/>
                  <a:gd name="T18" fmla="*/ 30 w 30"/>
                  <a:gd name="T19" fmla="*/ 15 h 15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30" h="15">
                    <a:moveTo>
                      <a:pt x="30" y="15"/>
                    </a:moveTo>
                    <a:lnTo>
                      <a:pt x="29" y="8"/>
                    </a:lnTo>
                    <a:lnTo>
                      <a:pt x="25" y="4"/>
                    </a:lnTo>
                    <a:lnTo>
                      <a:pt x="21" y="1"/>
                    </a:lnTo>
                    <a:lnTo>
                      <a:pt x="15" y="0"/>
                    </a:lnTo>
                    <a:lnTo>
                      <a:pt x="9" y="1"/>
                    </a:lnTo>
                    <a:lnTo>
                      <a:pt x="5" y="4"/>
                    </a:lnTo>
                    <a:lnTo>
                      <a:pt x="1" y="8"/>
                    </a:lnTo>
                    <a:lnTo>
                      <a:pt x="0" y="15"/>
                    </a:lnTo>
                    <a:lnTo>
                      <a:pt x="30" y="1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52" name="Freeform 225">
                <a:extLst>
                  <a:ext uri="{FF2B5EF4-FFF2-40B4-BE49-F238E27FC236}">
                    <a16:creationId xmlns:a16="http://schemas.microsoft.com/office/drawing/2014/main" id="{B5BA5E17-A7D7-4C6D-A861-B3A7A7CAAA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8" y="2964"/>
                <a:ext cx="30" cy="15"/>
              </a:xfrm>
              <a:custGeom>
                <a:avLst/>
                <a:gdLst>
                  <a:gd name="T0" fmla="*/ 0 w 30"/>
                  <a:gd name="T1" fmla="*/ 0 h 15"/>
                  <a:gd name="T2" fmla="*/ 1 w 30"/>
                  <a:gd name="T3" fmla="*/ 7 h 15"/>
                  <a:gd name="T4" fmla="*/ 5 w 30"/>
                  <a:gd name="T5" fmla="*/ 11 h 15"/>
                  <a:gd name="T6" fmla="*/ 9 w 30"/>
                  <a:gd name="T7" fmla="*/ 14 h 15"/>
                  <a:gd name="T8" fmla="*/ 15 w 30"/>
                  <a:gd name="T9" fmla="*/ 15 h 15"/>
                  <a:gd name="T10" fmla="*/ 21 w 30"/>
                  <a:gd name="T11" fmla="*/ 14 h 15"/>
                  <a:gd name="T12" fmla="*/ 25 w 30"/>
                  <a:gd name="T13" fmla="*/ 11 h 15"/>
                  <a:gd name="T14" fmla="*/ 29 w 30"/>
                  <a:gd name="T15" fmla="*/ 7 h 15"/>
                  <a:gd name="T16" fmla="*/ 30 w 30"/>
                  <a:gd name="T17" fmla="*/ 0 h 15"/>
                  <a:gd name="T18" fmla="*/ 0 w 30"/>
                  <a:gd name="T19" fmla="*/ 0 h 15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30" h="15">
                    <a:moveTo>
                      <a:pt x="0" y="0"/>
                    </a:moveTo>
                    <a:lnTo>
                      <a:pt x="1" y="7"/>
                    </a:lnTo>
                    <a:lnTo>
                      <a:pt x="5" y="11"/>
                    </a:lnTo>
                    <a:lnTo>
                      <a:pt x="9" y="14"/>
                    </a:lnTo>
                    <a:lnTo>
                      <a:pt x="15" y="15"/>
                    </a:lnTo>
                    <a:lnTo>
                      <a:pt x="21" y="14"/>
                    </a:lnTo>
                    <a:lnTo>
                      <a:pt x="25" y="11"/>
                    </a:lnTo>
                    <a:lnTo>
                      <a:pt x="29" y="7"/>
                    </a:lnTo>
                    <a:lnTo>
                      <a:pt x="3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53" name="Freeform 226">
                <a:extLst>
                  <a:ext uri="{FF2B5EF4-FFF2-40B4-BE49-F238E27FC236}">
                    <a16:creationId xmlns:a16="http://schemas.microsoft.com/office/drawing/2014/main" id="{D0206FFB-71D8-47A6-9447-17F1E2E819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1" y="2804"/>
                <a:ext cx="402" cy="230"/>
              </a:xfrm>
              <a:custGeom>
                <a:avLst/>
                <a:gdLst>
                  <a:gd name="T0" fmla="*/ 69 w 402"/>
                  <a:gd name="T1" fmla="*/ 230 h 230"/>
                  <a:gd name="T2" fmla="*/ 402 w 402"/>
                  <a:gd name="T3" fmla="*/ 112 h 230"/>
                  <a:gd name="T4" fmla="*/ 402 w 402"/>
                  <a:gd name="T5" fmla="*/ 21 h 230"/>
                  <a:gd name="T6" fmla="*/ 335 w 402"/>
                  <a:gd name="T7" fmla="*/ 0 h 230"/>
                  <a:gd name="T8" fmla="*/ 0 w 402"/>
                  <a:gd name="T9" fmla="*/ 90 h 230"/>
                  <a:gd name="T10" fmla="*/ 0 w 402"/>
                  <a:gd name="T11" fmla="*/ 195 h 230"/>
                  <a:gd name="T12" fmla="*/ 69 w 402"/>
                  <a:gd name="T13" fmla="*/ 230 h 2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02" h="230">
                    <a:moveTo>
                      <a:pt x="69" y="230"/>
                    </a:moveTo>
                    <a:lnTo>
                      <a:pt x="402" y="112"/>
                    </a:lnTo>
                    <a:lnTo>
                      <a:pt x="402" y="21"/>
                    </a:lnTo>
                    <a:lnTo>
                      <a:pt x="335" y="0"/>
                    </a:lnTo>
                    <a:lnTo>
                      <a:pt x="0" y="90"/>
                    </a:lnTo>
                    <a:lnTo>
                      <a:pt x="0" y="195"/>
                    </a:lnTo>
                    <a:lnTo>
                      <a:pt x="69" y="23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54" name="Freeform 227">
                <a:extLst>
                  <a:ext uri="{FF2B5EF4-FFF2-40B4-BE49-F238E27FC236}">
                    <a16:creationId xmlns:a16="http://schemas.microsoft.com/office/drawing/2014/main" id="{12C04D9E-CB51-4239-978C-7B49DF51EF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8" y="2910"/>
                <a:ext cx="342" cy="130"/>
              </a:xfrm>
              <a:custGeom>
                <a:avLst/>
                <a:gdLst>
                  <a:gd name="T0" fmla="*/ 328 w 342"/>
                  <a:gd name="T1" fmla="*/ 6 h 130"/>
                  <a:gd name="T2" fmla="*/ 333 w 342"/>
                  <a:gd name="T3" fmla="*/ 0 h 130"/>
                  <a:gd name="T4" fmla="*/ 0 w 342"/>
                  <a:gd name="T5" fmla="*/ 118 h 130"/>
                  <a:gd name="T6" fmla="*/ 4 w 342"/>
                  <a:gd name="T7" fmla="*/ 130 h 130"/>
                  <a:gd name="T8" fmla="*/ 337 w 342"/>
                  <a:gd name="T9" fmla="*/ 13 h 130"/>
                  <a:gd name="T10" fmla="*/ 342 w 342"/>
                  <a:gd name="T11" fmla="*/ 6 h 130"/>
                  <a:gd name="T12" fmla="*/ 337 w 342"/>
                  <a:gd name="T13" fmla="*/ 13 h 130"/>
                  <a:gd name="T14" fmla="*/ 341 w 342"/>
                  <a:gd name="T15" fmla="*/ 10 h 130"/>
                  <a:gd name="T16" fmla="*/ 341 w 342"/>
                  <a:gd name="T17" fmla="*/ 4 h 130"/>
                  <a:gd name="T18" fmla="*/ 338 w 342"/>
                  <a:gd name="T19" fmla="*/ 1 h 130"/>
                  <a:gd name="T20" fmla="*/ 333 w 342"/>
                  <a:gd name="T21" fmla="*/ 0 h 130"/>
                  <a:gd name="T22" fmla="*/ 328 w 342"/>
                  <a:gd name="T23" fmla="*/ 6 h 130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42" h="130">
                    <a:moveTo>
                      <a:pt x="328" y="6"/>
                    </a:moveTo>
                    <a:lnTo>
                      <a:pt x="333" y="0"/>
                    </a:lnTo>
                    <a:lnTo>
                      <a:pt x="0" y="118"/>
                    </a:lnTo>
                    <a:lnTo>
                      <a:pt x="4" y="130"/>
                    </a:lnTo>
                    <a:lnTo>
                      <a:pt x="337" y="13"/>
                    </a:lnTo>
                    <a:lnTo>
                      <a:pt x="342" y="6"/>
                    </a:lnTo>
                    <a:lnTo>
                      <a:pt x="337" y="13"/>
                    </a:lnTo>
                    <a:lnTo>
                      <a:pt x="341" y="10"/>
                    </a:lnTo>
                    <a:lnTo>
                      <a:pt x="341" y="4"/>
                    </a:lnTo>
                    <a:lnTo>
                      <a:pt x="338" y="1"/>
                    </a:lnTo>
                    <a:lnTo>
                      <a:pt x="333" y="0"/>
                    </a:lnTo>
                    <a:lnTo>
                      <a:pt x="328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55" name="Freeform 228">
                <a:extLst>
                  <a:ext uri="{FF2B5EF4-FFF2-40B4-BE49-F238E27FC236}">
                    <a16:creationId xmlns:a16="http://schemas.microsoft.com/office/drawing/2014/main" id="{B7F24959-2AF4-46F7-AACD-BE4DAEFFAE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36" y="2818"/>
                <a:ext cx="14" cy="98"/>
              </a:xfrm>
              <a:custGeom>
                <a:avLst/>
                <a:gdLst>
                  <a:gd name="T0" fmla="*/ 5 w 14"/>
                  <a:gd name="T1" fmla="*/ 13 h 98"/>
                  <a:gd name="T2" fmla="*/ 0 w 14"/>
                  <a:gd name="T3" fmla="*/ 7 h 98"/>
                  <a:gd name="T4" fmla="*/ 0 w 14"/>
                  <a:gd name="T5" fmla="*/ 98 h 98"/>
                  <a:gd name="T6" fmla="*/ 14 w 14"/>
                  <a:gd name="T7" fmla="*/ 98 h 98"/>
                  <a:gd name="T8" fmla="*/ 14 w 14"/>
                  <a:gd name="T9" fmla="*/ 7 h 98"/>
                  <a:gd name="T10" fmla="*/ 9 w 14"/>
                  <a:gd name="T11" fmla="*/ 1 h 98"/>
                  <a:gd name="T12" fmla="*/ 14 w 14"/>
                  <a:gd name="T13" fmla="*/ 7 h 98"/>
                  <a:gd name="T14" fmla="*/ 12 w 14"/>
                  <a:gd name="T15" fmla="*/ 2 h 98"/>
                  <a:gd name="T16" fmla="*/ 7 w 14"/>
                  <a:gd name="T17" fmla="*/ 0 h 98"/>
                  <a:gd name="T18" fmla="*/ 2 w 14"/>
                  <a:gd name="T19" fmla="*/ 2 h 98"/>
                  <a:gd name="T20" fmla="*/ 0 w 14"/>
                  <a:gd name="T21" fmla="*/ 7 h 98"/>
                  <a:gd name="T22" fmla="*/ 5 w 14"/>
                  <a:gd name="T23" fmla="*/ 13 h 9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" h="98">
                    <a:moveTo>
                      <a:pt x="5" y="13"/>
                    </a:moveTo>
                    <a:lnTo>
                      <a:pt x="0" y="7"/>
                    </a:lnTo>
                    <a:lnTo>
                      <a:pt x="0" y="98"/>
                    </a:lnTo>
                    <a:lnTo>
                      <a:pt x="14" y="98"/>
                    </a:lnTo>
                    <a:lnTo>
                      <a:pt x="14" y="7"/>
                    </a:lnTo>
                    <a:lnTo>
                      <a:pt x="9" y="1"/>
                    </a:lnTo>
                    <a:lnTo>
                      <a:pt x="14" y="7"/>
                    </a:lnTo>
                    <a:lnTo>
                      <a:pt x="12" y="2"/>
                    </a:lnTo>
                    <a:lnTo>
                      <a:pt x="7" y="0"/>
                    </a:lnTo>
                    <a:lnTo>
                      <a:pt x="2" y="2"/>
                    </a:lnTo>
                    <a:lnTo>
                      <a:pt x="0" y="7"/>
                    </a:lnTo>
                    <a:lnTo>
                      <a:pt x="5" y="1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56" name="Freeform 229">
                <a:extLst>
                  <a:ext uri="{FF2B5EF4-FFF2-40B4-BE49-F238E27FC236}">
                    <a16:creationId xmlns:a16="http://schemas.microsoft.com/office/drawing/2014/main" id="{03F496B0-8F6E-4D8E-9080-D63FAE7EC1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70" y="2798"/>
                <a:ext cx="75" cy="33"/>
              </a:xfrm>
              <a:custGeom>
                <a:avLst/>
                <a:gdLst>
                  <a:gd name="T0" fmla="*/ 7 w 75"/>
                  <a:gd name="T1" fmla="*/ 12 h 33"/>
                  <a:gd name="T2" fmla="*/ 4 w 75"/>
                  <a:gd name="T3" fmla="*/ 12 h 33"/>
                  <a:gd name="T4" fmla="*/ 71 w 75"/>
                  <a:gd name="T5" fmla="*/ 33 h 33"/>
                  <a:gd name="T6" fmla="*/ 75 w 75"/>
                  <a:gd name="T7" fmla="*/ 21 h 33"/>
                  <a:gd name="T8" fmla="*/ 8 w 75"/>
                  <a:gd name="T9" fmla="*/ 0 h 33"/>
                  <a:gd name="T10" fmla="*/ 5 w 75"/>
                  <a:gd name="T11" fmla="*/ 0 h 33"/>
                  <a:gd name="T12" fmla="*/ 8 w 75"/>
                  <a:gd name="T13" fmla="*/ 0 h 33"/>
                  <a:gd name="T14" fmla="*/ 3 w 75"/>
                  <a:gd name="T15" fmla="*/ 1 h 33"/>
                  <a:gd name="T16" fmla="*/ 0 w 75"/>
                  <a:gd name="T17" fmla="*/ 4 h 33"/>
                  <a:gd name="T18" fmla="*/ 0 w 75"/>
                  <a:gd name="T19" fmla="*/ 9 h 33"/>
                  <a:gd name="T20" fmla="*/ 4 w 75"/>
                  <a:gd name="T21" fmla="*/ 12 h 33"/>
                  <a:gd name="T22" fmla="*/ 7 w 75"/>
                  <a:gd name="T23" fmla="*/ 12 h 33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5" h="33">
                    <a:moveTo>
                      <a:pt x="7" y="12"/>
                    </a:moveTo>
                    <a:lnTo>
                      <a:pt x="4" y="12"/>
                    </a:lnTo>
                    <a:lnTo>
                      <a:pt x="71" y="33"/>
                    </a:lnTo>
                    <a:lnTo>
                      <a:pt x="75" y="21"/>
                    </a:lnTo>
                    <a:lnTo>
                      <a:pt x="8" y="0"/>
                    </a:lnTo>
                    <a:lnTo>
                      <a:pt x="5" y="0"/>
                    </a:lnTo>
                    <a:lnTo>
                      <a:pt x="8" y="0"/>
                    </a:lnTo>
                    <a:lnTo>
                      <a:pt x="3" y="1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4" y="12"/>
                    </a:lnTo>
                    <a:lnTo>
                      <a:pt x="7" y="1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57" name="Freeform 230">
                <a:extLst>
                  <a:ext uri="{FF2B5EF4-FFF2-40B4-BE49-F238E27FC236}">
                    <a16:creationId xmlns:a16="http://schemas.microsoft.com/office/drawing/2014/main" id="{C91D7E1B-E983-40E6-8DC0-DADC37E5C2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3" y="2798"/>
                <a:ext cx="344" cy="102"/>
              </a:xfrm>
              <a:custGeom>
                <a:avLst/>
                <a:gdLst>
                  <a:gd name="T0" fmla="*/ 15 w 344"/>
                  <a:gd name="T1" fmla="*/ 96 h 102"/>
                  <a:gd name="T2" fmla="*/ 9 w 344"/>
                  <a:gd name="T3" fmla="*/ 102 h 102"/>
                  <a:gd name="T4" fmla="*/ 344 w 344"/>
                  <a:gd name="T5" fmla="*/ 12 h 102"/>
                  <a:gd name="T6" fmla="*/ 342 w 344"/>
                  <a:gd name="T7" fmla="*/ 0 h 102"/>
                  <a:gd name="T8" fmla="*/ 6 w 344"/>
                  <a:gd name="T9" fmla="*/ 90 h 102"/>
                  <a:gd name="T10" fmla="*/ 0 w 344"/>
                  <a:gd name="T11" fmla="*/ 96 h 102"/>
                  <a:gd name="T12" fmla="*/ 6 w 344"/>
                  <a:gd name="T13" fmla="*/ 90 h 102"/>
                  <a:gd name="T14" fmla="*/ 2 w 344"/>
                  <a:gd name="T15" fmla="*/ 92 h 102"/>
                  <a:gd name="T16" fmla="*/ 1 w 344"/>
                  <a:gd name="T17" fmla="*/ 97 h 102"/>
                  <a:gd name="T18" fmla="*/ 3 w 344"/>
                  <a:gd name="T19" fmla="*/ 101 h 102"/>
                  <a:gd name="T20" fmla="*/ 9 w 344"/>
                  <a:gd name="T21" fmla="*/ 102 h 102"/>
                  <a:gd name="T22" fmla="*/ 15 w 344"/>
                  <a:gd name="T23" fmla="*/ 96 h 10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44" h="102">
                    <a:moveTo>
                      <a:pt x="15" y="96"/>
                    </a:moveTo>
                    <a:lnTo>
                      <a:pt x="9" y="102"/>
                    </a:lnTo>
                    <a:lnTo>
                      <a:pt x="344" y="12"/>
                    </a:lnTo>
                    <a:lnTo>
                      <a:pt x="342" y="0"/>
                    </a:lnTo>
                    <a:lnTo>
                      <a:pt x="6" y="90"/>
                    </a:lnTo>
                    <a:lnTo>
                      <a:pt x="0" y="96"/>
                    </a:lnTo>
                    <a:lnTo>
                      <a:pt x="6" y="90"/>
                    </a:lnTo>
                    <a:lnTo>
                      <a:pt x="2" y="92"/>
                    </a:lnTo>
                    <a:lnTo>
                      <a:pt x="1" y="97"/>
                    </a:lnTo>
                    <a:lnTo>
                      <a:pt x="3" y="101"/>
                    </a:lnTo>
                    <a:lnTo>
                      <a:pt x="9" y="102"/>
                    </a:lnTo>
                    <a:lnTo>
                      <a:pt x="15" y="9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58" name="Freeform 231">
                <a:extLst>
                  <a:ext uri="{FF2B5EF4-FFF2-40B4-BE49-F238E27FC236}">
                    <a16:creationId xmlns:a16="http://schemas.microsoft.com/office/drawing/2014/main" id="{F1590A58-4D65-4A53-BD50-9D9B342085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3" y="2894"/>
                <a:ext cx="15" cy="112"/>
              </a:xfrm>
              <a:custGeom>
                <a:avLst/>
                <a:gdLst>
                  <a:gd name="T0" fmla="*/ 11 w 15"/>
                  <a:gd name="T1" fmla="*/ 99 h 112"/>
                  <a:gd name="T2" fmla="*/ 15 w 15"/>
                  <a:gd name="T3" fmla="*/ 105 h 112"/>
                  <a:gd name="T4" fmla="*/ 15 w 15"/>
                  <a:gd name="T5" fmla="*/ 0 h 112"/>
                  <a:gd name="T6" fmla="*/ 0 w 15"/>
                  <a:gd name="T7" fmla="*/ 0 h 112"/>
                  <a:gd name="T8" fmla="*/ 0 w 15"/>
                  <a:gd name="T9" fmla="*/ 105 h 112"/>
                  <a:gd name="T10" fmla="*/ 4 w 15"/>
                  <a:gd name="T11" fmla="*/ 111 h 112"/>
                  <a:gd name="T12" fmla="*/ 0 w 15"/>
                  <a:gd name="T13" fmla="*/ 105 h 112"/>
                  <a:gd name="T14" fmla="*/ 2 w 15"/>
                  <a:gd name="T15" fmla="*/ 110 h 112"/>
                  <a:gd name="T16" fmla="*/ 8 w 15"/>
                  <a:gd name="T17" fmla="*/ 112 h 112"/>
                  <a:gd name="T18" fmla="*/ 13 w 15"/>
                  <a:gd name="T19" fmla="*/ 110 h 112"/>
                  <a:gd name="T20" fmla="*/ 15 w 15"/>
                  <a:gd name="T21" fmla="*/ 105 h 112"/>
                  <a:gd name="T22" fmla="*/ 11 w 15"/>
                  <a:gd name="T23" fmla="*/ 99 h 11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5" h="112">
                    <a:moveTo>
                      <a:pt x="11" y="99"/>
                    </a:moveTo>
                    <a:lnTo>
                      <a:pt x="15" y="105"/>
                    </a:lnTo>
                    <a:lnTo>
                      <a:pt x="15" y="0"/>
                    </a:lnTo>
                    <a:lnTo>
                      <a:pt x="0" y="0"/>
                    </a:lnTo>
                    <a:lnTo>
                      <a:pt x="0" y="105"/>
                    </a:lnTo>
                    <a:lnTo>
                      <a:pt x="4" y="111"/>
                    </a:lnTo>
                    <a:lnTo>
                      <a:pt x="0" y="105"/>
                    </a:lnTo>
                    <a:lnTo>
                      <a:pt x="2" y="110"/>
                    </a:lnTo>
                    <a:lnTo>
                      <a:pt x="8" y="112"/>
                    </a:lnTo>
                    <a:lnTo>
                      <a:pt x="13" y="110"/>
                    </a:lnTo>
                    <a:lnTo>
                      <a:pt x="15" y="105"/>
                    </a:lnTo>
                    <a:lnTo>
                      <a:pt x="11" y="9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59" name="Freeform 232">
                <a:extLst>
                  <a:ext uri="{FF2B5EF4-FFF2-40B4-BE49-F238E27FC236}">
                    <a16:creationId xmlns:a16="http://schemas.microsoft.com/office/drawing/2014/main" id="{9D77BD97-495D-4BEC-B864-9E306E9252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7" y="2993"/>
                <a:ext cx="80" cy="47"/>
              </a:xfrm>
              <a:custGeom>
                <a:avLst/>
                <a:gdLst>
                  <a:gd name="T0" fmla="*/ 71 w 80"/>
                  <a:gd name="T1" fmla="*/ 35 h 47"/>
                  <a:gd name="T2" fmla="*/ 76 w 80"/>
                  <a:gd name="T3" fmla="*/ 35 h 47"/>
                  <a:gd name="T4" fmla="*/ 7 w 80"/>
                  <a:gd name="T5" fmla="*/ 0 h 47"/>
                  <a:gd name="T6" fmla="*/ 0 w 80"/>
                  <a:gd name="T7" fmla="*/ 12 h 47"/>
                  <a:gd name="T8" fmla="*/ 70 w 80"/>
                  <a:gd name="T9" fmla="*/ 47 h 47"/>
                  <a:gd name="T10" fmla="*/ 75 w 80"/>
                  <a:gd name="T11" fmla="*/ 47 h 47"/>
                  <a:gd name="T12" fmla="*/ 70 w 80"/>
                  <a:gd name="T13" fmla="*/ 47 h 47"/>
                  <a:gd name="T14" fmla="*/ 75 w 80"/>
                  <a:gd name="T15" fmla="*/ 47 h 47"/>
                  <a:gd name="T16" fmla="*/ 79 w 80"/>
                  <a:gd name="T17" fmla="*/ 44 h 47"/>
                  <a:gd name="T18" fmla="*/ 80 w 80"/>
                  <a:gd name="T19" fmla="*/ 39 h 47"/>
                  <a:gd name="T20" fmla="*/ 76 w 80"/>
                  <a:gd name="T21" fmla="*/ 35 h 47"/>
                  <a:gd name="T22" fmla="*/ 71 w 80"/>
                  <a:gd name="T23" fmla="*/ 35 h 47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80" h="47">
                    <a:moveTo>
                      <a:pt x="71" y="35"/>
                    </a:moveTo>
                    <a:lnTo>
                      <a:pt x="76" y="35"/>
                    </a:lnTo>
                    <a:lnTo>
                      <a:pt x="7" y="0"/>
                    </a:lnTo>
                    <a:lnTo>
                      <a:pt x="0" y="12"/>
                    </a:lnTo>
                    <a:lnTo>
                      <a:pt x="70" y="47"/>
                    </a:lnTo>
                    <a:lnTo>
                      <a:pt x="75" y="47"/>
                    </a:lnTo>
                    <a:lnTo>
                      <a:pt x="70" y="47"/>
                    </a:lnTo>
                    <a:lnTo>
                      <a:pt x="75" y="47"/>
                    </a:lnTo>
                    <a:lnTo>
                      <a:pt x="79" y="44"/>
                    </a:lnTo>
                    <a:lnTo>
                      <a:pt x="80" y="39"/>
                    </a:lnTo>
                    <a:lnTo>
                      <a:pt x="76" y="35"/>
                    </a:lnTo>
                    <a:lnTo>
                      <a:pt x="71" y="3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60" name="Freeform 233">
                <a:extLst>
                  <a:ext uri="{FF2B5EF4-FFF2-40B4-BE49-F238E27FC236}">
                    <a16:creationId xmlns:a16="http://schemas.microsoft.com/office/drawing/2014/main" id="{3BE74ADB-9548-4F6A-83DF-E4D931DBA6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3" y="2923"/>
                <a:ext cx="5" cy="8"/>
              </a:xfrm>
              <a:custGeom>
                <a:avLst/>
                <a:gdLst>
                  <a:gd name="T0" fmla="*/ 3 w 5"/>
                  <a:gd name="T1" fmla="*/ 0 h 8"/>
                  <a:gd name="T2" fmla="*/ 1 w 5"/>
                  <a:gd name="T3" fmla="*/ 2 h 8"/>
                  <a:gd name="T4" fmla="*/ 0 w 5"/>
                  <a:gd name="T5" fmla="*/ 5 h 8"/>
                  <a:gd name="T6" fmla="*/ 2 w 5"/>
                  <a:gd name="T7" fmla="*/ 7 h 8"/>
                  <a:gd name="T8" fmla="*/ 5 w 5"/>
                  <a:gd name="T9" fmla="*/ 8 h 8"/>
                  <a:gd name="T10" fmla="*/ 3 w 5"/>
                  <a:gd name="T11" fmla="*/ 0 h 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" h="8">
                    <a:moveTo>
                      <a:pt x="3" y="0"/>
                    </a:moveTo>
                    <a:lnTo>
                      <a:pt x="1" y="2"/>
                    </a:lnTo>
                    <a:lnTo>
                      <a:pt x="0" y="5"/>
                    </a:lnTo>
                    <a:lnTo>
                      <a:pt x="2" y="7"/>
                    </a:lnTo>
                    <a:lnTo>
                      <a:pt x="5" y="8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61" name="Freeform 234">
                <a:extLst>
                  <a:ext uri="{FF2B5EF4-FFF2-40B4-BE49-F238E27FC236}">
                    <a16:creationId xmlns:a16="http://schemas.microsoft.com/office/drawing/2014/main" id="{D1160202-2596-44E7-ACC9-E2665166A7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27" y="2826"/>
                <a:ext cx="5" cy="8"/>
              </a:xfrm>
              <a:custGeom>
                <a:avLst/>
                <a:gdLst>
                  <a:gd name="T0" fmla="*/ 2 w 5"/>
                  <a:gd name="T1" fmla="*/ 8 h 8"/>
                  <a:gd name="T2" fmla="*/ 5 w 5"/>
                  <a:gd name="T3" fmla="*/ 6 h 8"/>
                  <a:gd name="T4" fmla="*/ 5 w 5"/>
                  <a:gd name="T5" fmla="*/ 3 h 8"/>
                  <a:gd name="T6" fmla="*/ 3 w 5"/>
                  <a:gd name="T7" fmla="*/ 1 h 8"/>
                  <a:gd name="T8" fmla="*/ 0 w 5"/>
                  <a:gd name="T9" fmla="*/ 0 h 8"/>
                  <a:gd name="T10" fmla="*/ 2 w 5"/>
                  <a:gd name="T11" fmla="*/ 8 h 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" h="8">
                    <a:moveTo>
                      <a:pt x="2" y="8"/>
                    </a:moveTo>
                    <a:lnTo>
                      <a:pt x="5" y="6"/>
                    </a:lnTo>
                    <a:lnTo>
                      <a:pt x="5" y="3"/>
                    </a:lnTo>
                    <a:lnTo>
                      <a:pt x="3" y="1"/>
                    </a:lnTo>
                    <a:lnTo>
                      <a:pt x="0" y="0"/>
                    </a:lnTo>
                    <a:lnTo>
                      <a:pt x="2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62" name="Freeform 235">
                <a:extLst>
                  <a:ext uri="{FF2B5EF4-FFF2-40B4-BE49-F238E27FC236}">
                    <a16:creationId xmlns:a16="http://schemas.microsoft.com/office/drawing/2014/main" id="{4ADC6A9C-CBC5-436B-BD09-FCEC478A3C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4" y="3024"/>
                <a:ext cx="10" cy="4"/>
              </a:xfrm>
              <a:custGeom>
                <a:avLst/>
                <a:gdLst>
                  <a:gd name="T0" fmla="*/ 0 w 10"/>
                  <a:gd name="T1" fmla="*/ 0 h 4"/>
                  <a:gd name="T2" fmla="*/ 2 w 10"/>
                  <a:gd name="T3" fmla="*/ 3 h 4"/>
                  <a:gd name="T4" fmla="*/ 5 w 10"/>
                  <a:gd name="T5" fmla="*/ 4 h 4"/>
                  <a:gd name="T6" fmla="*/ 8 w 10"/>
                  <a:gd name="T7" fmla="*/ 3 h 4"/>
                  <a:gd name="T8" fmla="*/ 10 w 10"/>
                  <a:gd name="T9" fmla="*/ 0 h 4"/>
                  <a:gd name="T10" fmla="*/ 0 w 10"/>
                  <a:gd name="T11" fmla="*/ 0 h 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0" h="4">
                    <a:moveTo>
                      <a:pt x="0" y="0"/>
                    </a:moveTo>
                    <a:lnTo>
                      <a:pt x="2" y="3"/>
                    </a:lnTo>
                    <a:lnTo>
                      <a:pt x="5" y="4"/>
                    </a:lnTo>
                    <a:lnTo>
                      <a:pt x="8" y="3"/>
                    </a:lnTo>
                    <a:lnTo>
                      <a:pt x="1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63" name="Freeform 236">
                <a:extLst>
                  <a:ext uri="{FF2B5EF4-FFF2-40B4-BE49-F238E27FC236}">
                    <a16:creationId xmlns:a16="http://schemas.microsoft.com/office/drawing/2014/main" id="{188AF704-430A-422C-8272-043A5685D1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4" y="2940"/>
                <a:ext cx="10" cy="84"/>
              </a:xfrm>
              <a:custGeom>
                <a:avLst/>
                <a:gdLst>
                  <a:gd name="T0" fmla="*/ 5 w 10"/>
                  <a:gd name="T1" fmla="*/ 0 h 84"/>
                  <a:gd name="T2" fmla="*/ 0 w 10"/>
                  <a:gd name="T3" fmla="*/ 0 h 84"/>
                  <a:gd name="T4" fmla="*/ 0 w 10"/>
                  <a:gd name="T5" fmla="*/ 84 h 84"/>
                  <a:gd name="T6" fmla="*/ 10 w 10"/>
                  <a:gd name="T7" fmla="*/ 84 h 84"/>
                  <a:gd name="T8" fmla="*/ 10 w 10"/>
                  <a:gd name="T9" fmla="*/ 0 h 84"/>
                  <a:gd name="T10" fmla="*/ 5 w 10"/>
                  <a:gd name="T11" fmla="*/ 0 h 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0" h="84">
                    <a:moveTo>
                      <a:pt x="5" y="0"/>
                    </a:moveTo>
                    <a:lnTo>
                      <a:pt x="0" y="0"/>
                    </a:lnTo>
                    <a:lnTo>
                      <a:pt x="0" y="84"/>
                    </a:lnTo>
                    <a:lnTo>
                      <a:pt x="10" y="84"/>
                    </a:lnTo>
                    <a:lnTo>
                      <a:pt x="10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64" name="Freeform 237">
                <a:extLst>
                  <a:ext uri="{FF2B5EF4-FFF2-40B4-BE49-F238E27FC236}">
                    <a16:creationId xmlns:a16="http://schemas.microsoft.com/office/drawing/2014/main" id="{4D028AA6-359A-421E-8F98-9799EA942A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4" y="2935"/>
                <a:ext cx="10" cy="5"/>
              </a:xfrm>
              <a:custGeom>
                <a:avLst/>
                <a:gdLst>
                  <a:gd name="T0" fmla="*/ 10 w 10"/>
                  <a:gd name="T1" fmla="*/ 5 h 5"/>
                  <a:gd name="T2" fmla="*/ 8 w 10"/>
                  <a:gd name="T3" fmla="*/ 2 h 5"/>
                  <a:gd name="T4" fmla="*/ 5 w 10"/>
                  <a:gd name="T5" fmla="*/ 0 h 5"/>
                  <a:gd name="T6" fmla="*/ 2 w 10"/>
                  <a:gd name="T7" fmla="*/ 2 h 5"/>
                  <a:gd name="T8" fmla="*/ 0 w 10"/>
                  <a:gd name="T9" fmla="*/ 5 h 5"/>
                  <a:gd name="T10" fmla="*/ 10 w 10"/>
                  <a:gd name="T11" fmla="*/ 5 h 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0" h="5">
                    <a:moveTo>
                      <a:pt x="10" y="5"/>
                    </a:moveTo>
                    <a:lnTo>
                      <a:pt x="8" y="2"/>
                    </a:lnTo>
                    <a:lnTo>
                      <a:pt x="5" y="0"/>
                    </a:lnTo>
                    <a:lnTo>
                      <a:pt x="2" y="2"/>
                    </a:lnTo>
                    <a:lnTo>
                      <a:pt x="0" y="5"/>
                    </a:lnTo>
                    <a:lnTo>
                      <a:pt x="10" y="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65" name="Freeform 238">
                <a:extLst>
                  <a:ext uri="{FF2B5EF4-FFF2-40B4-BE49-F238E27FC236}">
                    <a16:creationId xmlns:a16="http://schemas.microsoft.com/office/drawing/2014/main" id="{5478BD31-3562-4D47-B8DB-84B7ADCC23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99" y="2922"/>
                <a:ext cx="6" cy="8"/>
              </a:xfrm>
              <a:custGeom>
                <a:avLst/>
                <a:gdLst>
                  <a:gd name="T0" fmla="*/ 0 w 6"/>
                  <a:gd name="T1" fmla="*/ 8 h 8"/>
                  <a:gd name="T2" fmla="*/ 3 w 6"/>
                  <a:gd name="T3" fmla="*/ 8 h 8"/>
                  <a:gd name="T4" fmla="*/ 6 w 6"/>
                  <a:gd name="T5" fmla="*/ 5 h 8"/>
                  <a:gd name="T6" fmla="*/ 6 w 6"/>
                  <a:gd name="T7" fmla="*/ 2 h 8"/>
                  <a:gd name="T8" fmla="*/ 4 w 6"/>
                  <a:gd name="T9" fmla="*/ 0 h 8"/>
                  <a:gd name="T10" fmla="*/ 0 w 6"/>
                  <a:gd name="T11" fmla="*/ 8 h 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" h="8">
                    <a:moveTo>
                      <a:pt x="0" y="8"/>
                    </a:moveTo>
                    <a:lnTo>
                      <a:pt x="3" y="8"/>
                    </a:lnTo>
                    <a:lnTo>
                      <a:pt x="6" y="5"/>
                    </a:lnTo>
                    <a:lnTo>
                      <a:pt x="6" y="2"/>
                    </a:lnTo>
                    <a:lnTo>
                      <a:pt x="4" y="0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66" name="Freeform 239">
                <a:extLst>
                  <a:ext uri="{FF2B5EF4-FFF2-40B4-BE49-F238E27FC236}">
                    <a16:creationId xmlns:a16="http://schemas.microsoft.com/office/drawing/2014/main" id="{BC823E09-24FD-45C1-B627-EE00DF1862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8" y="2894"/>
                <a:ext cx="55" cy="36"/>
              </a:xfrm>
              <a:custGeom>
                <a:avLst/>
                <a:gdLst>
                  <a:gd name="T0" fmla="*/ 2 w 55"/>
                  <a:gd name="T1" fmla="*/ 4 h 36"/>
                  <a:gd name="T2" fmla="*/ 0 w 55"/>
                  <a:gd name="T3" fmla="*/ 8 h 36"/>
                  <a:gd name="T4" fmla="*/ 51 w 55"/>
                  <a:gd name="T5" fmla="*/ 36 h 36"/>
                  <a:gd name="T6" fmla="*/ 55 w 55"/>
                  <a:gd name="T7" fmla="*/ 28 h 36"/>
                  <a:gd name="T8" fmla="*/ 4 w 55"/>
                  <a:gd name="T9" fmla="*/ 0 h 36"/>
                  <a:gd name="T10" fmla="*/ 2 w 55"/>
                  <a:gd name="T11" fmla="*/ 4 h 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" h="36">
                    <a:moveTo>
                      <a:pt x="2" y="4"/>
                    </a:moveTo>
                    <a:lnTo>
                      <a:pt x="0" y="8"/>
                    </a:lnTo>
                    <a:lnTo>
                      <a:pt x="51" y="36"/>
                    </a:lnTo>
                    <a:lnTo>
                      <a:pt x="55" y="28"/>
                    </a:lnTo>
                    <a:lnTo>
                      <a:pt x="4" y="0"/>
                    </a:lnTo>
                    <a:lnTo>
                      <a:pt x="2" y="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67" name="Freeform 240">
                <a:extLst>
                  <a:ext uri="{FF2B5EF4-FFF2-40B4-BE49-F238E27FC236}">
                    <a16:creationId xmlns:a16="http://schemas.microsoft.com/office/drawing/2014/main" id="{4C4BED5C-76B0-403E-A3D8-48317DA6BD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6" y="2894"/>
                <a:ext cx="6" cy="8"/>
              </a:xfrm>
              <a:custGeom>
                <a:avLst/>
                <a:gdLst>
                  <a:gd name="T0" fmla="*/ 6 w 6"/>
                  <a:gd name="T1" fmla="*/ 0 h 8"/>
                  <a:gd name="T2" fmla="*/ 3 w 6"/>
                  <a:gd name="T3" fmla="*/ 0 h 8"/>
                  <a:gd name="T4" fmla="*/ 0 w 6"/>
                  <a:gd name="T5" fmla="*/ 2 h 8"/>
                  <a:gd name="T6" fmla="*/ 0 w 6"/>
                  <a:gd name="T7" fmla="*/ 6 h 8"/>
                  <a:gd name="T8" fmla="*/ 2 w 6"/>
                  <a:gd name="T9" fmla="*/ 8 h 8"/>
                  <a:gd name="T10" fmla="*/ 6 w 6"/>
                  <a:gd name="T11" fmla="*/ 0 h 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" h="8">
                    <a:moveTo>
                      <a:pt x="6" y="0"/>
                    </a:moveTo>
                    <a:lnTo>
                      <a:pt x="3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2" y="8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68" name="Freeform 241">
                <a:extLst>
                  <a:ext uri="{FF2B5EF4-FFF2-40B4-BE49-F238E27FC236}">
                    <a16:creationId xmlns:a16="http://schemas.microsoft.com/office/drawing/2014/main" id="{0501C864-5ABB-47B9-A2DA-E76D89ED15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9" y="3026"/>
                <a:ext cx="84" cy="86"/>
              </a:xfrm>
              <a:custGeom>
                <a:avLst/>
                <a:gdLst>
                  <a:gd name="T0" fmla="*/ 19 w 84"/>
                  <a:gd name="T1" fmla="*/ 6 h 86"/>
                  <a:gd name="T2" fmla="*/ 24 w 84"/>
                  <a:gd name="T3" fmla="*/ 3 h 86"/>
                  <a:gd name="T4" fmla="*/ 29 w 84"/>
                  <a:gd name="T5" fmla="*/ 1 h 86"/>
                  <a:gd name="T6" fmla="*/ 35 w 84"/>
                  <a:gd name="T7" fmla="*/ 0 h 86"/>
                  <a:gd name="T8" fmla="*/ 42 w 84"/>
                  <a:gd name="T9" fmla="*/ 0 h 86"/>
                  <a:gd name="T10" fmla="*/ 49 w 84"/>
                  <a:gd name="T11" fmla="*/ 2 h 86"/>
                  <a:gd name="T12" fmla="*/ 56 w 84"/>
                  <a:gd name="T13" fmla="*/ 6 h 86"/>
                  <a:gd name="T14" fmla="*/ 62 w 84"/>
                  <a:gd name="T15" fmla="*/ 10 h 86"/>
                  <a:gd name="T16" fmla="*/ 69 w 84"/>
                  <a:gd name="T17" fmla="*/ 16 h 86"/>
                  <a:gd name="T18" fmla="*/ 79 w 84"/>
                  <a:gd name="T19" fmla="*/ 30 h 86"/>
                  <a:gd name="T20" fmla="*/ 84 w 84"/>
                  <a:gd name="T21" fmla="*/ 44 h 86"/>
                  <a:gd name="T22" fmla="*/ 84 w 84"/>
                  <a:gd name="T23" fmla="*/ 57 h 86"/>
                  <a:gd name="T24" fmla="*/ 79 w 84"/>
                  <a:gd name="T25" fmla="*/ 67 h 86"/>
                  <a:gd name="T26" fmla="*/ 60 w 84"/>
                  <a:gd name="T27" fmla="*/ 86 h 86"/>
                  <a:gd name="T28" fmla="*/ 0 w 84"/>
                  <a:gd name="T29" fmla="*/ 26 h 86"/>
                  <a:gd name="T30" fmla="*/ 19 w 84"/>
                  <a:gd name="T31" fmla="*/ 6 h 8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84" h="86">
                    <a:moveTo>
                      <a:pt x="19" y="6"/>
                    </a:moveTo>
                    <a:lnTo>
                      <a:pt x="24" y="3"/>
                    </a:lnTo>
                    <a:lnTo>
                      <a:pt x="29" y="1"/>
                    </a:lnTo>
                    <a:lnTo>
                      <a:pt x="35" y="0"/>
                    </a:lnTo>
                    <a:lnTo>
                      <a:pt x="42" y="0"/>
                    </a:lnTo>
                    <a:lnTo>
                      <a:pt x="49" y="2"/>
                    </a:lnTo>
                    <a:lnTo>
                      <a:pt x="56" y="6"/>
                    </a:lnTo>
                    <a:lnTo>
                      <a:pt x="62" y="10"/>
                    </a:lnTo>
                    <a:lnTo>
                      <a:pt x="69" y="16"/>
                    </a:lnTo>
                    <a:lnTo>
                      <a:pt x="79" y="30"/>
                    </a:lnTo>
                    <a:lnTo>
                      <a:pt x="84" y="44"/>
                    </a:lnTo>
                    <a:lnTo>
                      <a:pt x="84" y="57"/>
                    </a:lnTo>
                    <a:lnTo>
                      <a:pt x="79" y="67"/>
                    </a:lnTo>
                    <a:lnTo>
                      <a:pt x="60" y="86"/>
                    </a:lnTo>
                    <a:lnTo>
                      <a:pt x="0" y="26"/>
                    </a:lnTo>
                    <a:lnTo>
                      <a:pt x="19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69" name="Freeform 242">
                <a:extLst>
                  <a:ext uri="{FF2B5EF4-FFF2-40B4-BE49-F238E27FC236}">
                    <a16:creationId xmlns:a16="http://schemas.microsoft.com/office/drawing/2014/main" id="{D38BFB88-1906-4605-806B-ACCBDE1E33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34" y="3020"/>
                <a:ext cx="58" cy="27"/>
              </a:xfrm>
              <a:custGeom>
                <a:avLst/>
                <a:gdLst>
                  <a:gd name="T0" fmla="*/ 58 w 58"/>
                  <a:gd name="T1" fmla="*/ 18 h 27"/>
                  <a:gd name="T2" fmla="*/ 58 w 58"/>
                  <a:gd name="T3" fmla="*/ 18 h 27"/>
                  <a:gd name="T4" fmla="*/ 51 w 58"/>
                  <a:gd name="T5" fmla="*/ 11 h 27"/>
                  <a:gd name="T6" fmla="*/ 44 w 58"/>
                  <a:gd name="T7" fmla="*/ 7 h 27"/>
                  <a:gd name="T8" fmla="*/ 36 w 58"/>
                  <a:gd name="T9" fmla="*/ 2 h 27"/>
                  <a:gd name="T10" fmla="*/ 27 w 58"/>
                  <a:gd name="T11" fmla="*/ 0 h 27"/>
                  <a:gd name="T12" fmla="*/ 20 w 58"/>
                  <a:gd name="T13" fmla="*/ 0 h 27"/>
                  <a:gd name="T14" fmla="*/ 13 w 58"/>
                  <a:gd name="T15" fmla="*/ 1 h 27"/>
                  <a:gd name="T16" fmla="*/ 6 w 58"/>
                  <a:gd name="T17" fmla="*/ 3 h 27"/>
                  <a:gd name="T18" fmla="*/ 0 w 58"/>
                  <a:gd name="T19" fmla="*/ 8 h 27"/>
                  <a:gd name="T20" fmla="*/ 8 w 58"/>
                  <a:gd name="T21" fmla="*/ 16 h 27"/>
                  <a:gd name="T22" fmla="*/ 12 w 58"/>
                  <a:gd name="T23" fmla="*/ 15 h 27"/>
                  <a:gd name="T24" fmla="*/ 15 w 58"/>
                  <a:gd name="T25" fmla="*/ 13 h 27"/>
                  <a:gd name="T26" fmla="*/ 20 w 58"/>
                  <a:gd name="T27" fmla="*/ 12 h 27"/>
                  <a:gd name="T28" fmla="*/ 27 w 58"/>
                  <a:gd name="T29" fmla="*/ 12 h 27"/>
                  <a:gd name="T30" fmla="*/ 32 w 58"/>
                  <a:gd name="T31" fmla="*/ 14 h 27"/>
                  <a:gd name="T32" fmla="*/ 38 w 58"/>
                  <a:gd name="T33" fmla="*/ 17 h 27"/>
                  <a:gd name="T34" fmla="*/ 43 w 58"/>
                  <a:gd name="T35" fmla="*/ 21 h 27"/>
                  <a:gd name="T36" fmla="*/ 50 w 58"/>
                  <a:gd name="T37" fmla="*/ 27 h 27"/>
                  <a:gd name="T38" fmla="*/ 50 w 58"/>
                  <a:gd name="T39" fmla="*/ 27 h 27"/>
                  <a:gd name="T40" fmla="*/ 58 w 58"/>
                  <a:gd name="T41" fmla="*/ 18 h 27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58" h="27">
                    <a:moveTo>
                      <a:pt x="58" y="18"/>
                    </a:moveTo>
                    <a:lnTo>
                      <a:pt x="58" y="18"/>
                    </a:lnTo>
                    <a:lnTo>
                      <a:pt x="51" y="11"/>
                    </a:lnTo>
                    <a:lnTo>
                      <a:pt x="44" y="7"/>
                    </a:lnTo>
                    <a:lnTo>
                      <a:pt x="36" y="2"/>
                    </a:lnTo>
                    <a:lnTo>
                      <a:pt x="27" y="0"/>
                    </a:lnTo>
                    <a:lnTo>
                      <a:pt x="20" y="0"/>
                    </a:lnTo>
                    <a:lnTo>
                      <a:pt x="13" y="1"/>
                    </a:lnTo>
                    <a:lnTo>
                      <a:pt x="6" y="3"/>
                    </a:lnTo>
                    <a:lnTo>
                      <a:pt x="0" y="8"/>
                    </a:lnTo>
                    <a:lnTo>
                      <a:pt x="8" y="16"/>
                    </a:lnTo>
                    <a:lnTo>
                      <a:pt x="12" y="15"/>
                    </a:lnTo>
                    <a:lnTo>
                      <a:pt x="15" y="13"/>
                    </a:lnTo>
                    <a:lnTo>
                      <a:pt x="20" y="12"/>
                    </a:lnTo>
                    <a:lnTo>
                      <a:pt x="27" y="12"/>
                    </a:lnTo>
                    <a:lnTo>
                      <a:pt x="32" y="14"/>
                    </a:lnTo>
                    <a:lnTo>
                      <a:pt x="38" y="17"/>
                    </a:lnTo>
                    <a:lnTo>
                      <a:pt x="43" y="21"/>
                    </a:lnTo>
                    <a:lnTo>
                      <a:pt x="50" y="27"/>
                    </a:lnTo>
                    <a:lnTo>
                      <a:pt x="58" y="1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0" name="Freeform 243">
                <a:extLst>
                  <a:ext uri="{FF2B5EF4-FFF2-40B4-BE49-F238E27FC236}">
                    <a16:creationId xmlns:a16="http://schemas.microsoft.com/office/drawing/2014/main" id="{FBECB9D8-0E96-416E-8ABF-8600F244E9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84" y="3038"/>
                <a:ext cx="25" cy="61"/>
              </a:xfrm>
              <a:custGeom>
                <a:avLst/>
                <a:gdLst>
                  <a:gd name="T0" fmla="*/ 18 w 25"/>
                  <a:gd name="T1" fmla="*/ 59 h 61"/>
                  <a:gd name="T2" fmla="*/ 18 w 25"/>
                  <a:gd name="T3" fmla="*/ 59 h 61"/>
                  <a:gd name="T4" fmla="*/ 25 w 25"/>
                  <a:gd name="T5" fmla="*/ 46 h 61"/>
                  <a:gd name="T6" fmla="*/ 25 w 25"/>
                  <a:gd name="T7" fmla="*/ 31 h 61"/>
                  <a:gd name="T8" fmla="*/ 20 w 25"/>
                  <a:gd name="T9" fmla="*/ 15 h 61"/>
                  <a:gd name="T10" fmla="*/ 8 w 25"/>
                  <a:gd name="T11" fmla="*/ 0 h 61"/>
                  <a:gd name="T12" fmla="*/ 0 w 25"/>
                  <a:gd name="T13" fmla="*/ 9 h 61"/>
                  <a:gd name="T14" fmla="*/ 8 w 25"/>
                  <a:gd name="T15" fmla="*/ 21 h 61"/>
                  <a:gd name="T16" fmla="*/ 13 w 25"/>
                  <a:gd name="T17" fmla="*/ 33 h 61"/>
                  <a:gd name="T18" fmla="*/ 13 w 25"/>
                  <a:gd name="T19" fmla="*/ 44 h 61"/>
                  <a:gd name="T20" fmla="*/ 10 w 25"/>
                  <a:gd name="T21" fmla="*/ 51 h 61"/>
                  <a:gd name="T22" fmla="*/ 10 w 25"/>
                  <a:gd name="T23" fmla="*/ 51 h 61"/>
                  <a:gd name="T24" fmla="*/ 10 w 25"/>
                  <a:gd name="T25" fmla="*/ 51 h 61"/>
                  <a:gd name="T26" fmla="*/ 8 w 25"/>
                  <a:gd name="T27" fmla="*/ 55 h 61"/>
                  <a:gd name="T28" fmla="*/ 10 w 25"/>
                  <a:gd name="T29" fmla="*/ 59 h 61"/>
                  <a:gd name="T30" fmla="*/ 14 w 25"/>
                  <a:gd name="T31" fmla="*/ 61 h 61"/>
                  <a:gd name="T32" fmla="*/ 18 w 25"/>
                  <a:gd name="T33" fmla="*/ 59 h 6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25" h="61">
                    <a:moveTo>
                      <a:pt x="18" y="59"/>
                    </a:moveTo>
                    <a:lnTo>
                      <a:pt x="18" y="59"/>
                    </a:lnTo>
                    <a:lnTo>
                      <a:pt x="25" y="46"/>
                    </a:lnTo>
                    <a:lnTo>
                      <a:pt x="25" y="31"/>
                    </a:lnTo>
                    <a:lnTo>
                      <a:pt x="20" y="15"/>
                    </a:lnTo>
                    <a:lnTo>
                      <a:pt x="8" y="0"/>
                    </a:lnTo>
                    <a:lnTo>
                      <a:pt x="0" y="9"/>
                    </a:lnTo>
                    <a:lnTo>
                      <a:pt x="8" y="21"/>
                    </a:lnTo>
                    <a:lnTo>
                      <a:pt x="13" y="33"/>
                    </a:lnTo>
                    <a:lnTo>
                      <a:pt x="13" y="44"/>
                    </a:lnTo>
                    <a:lnTo>
                      <a:pt x="10" y="51"/>
                    </a:lnTo>
                    <a:lnTo>
                      <a:pt x="8" y="55"/>
                    </a:lnTo>
                    <a:lnTo>
                      <a:pt x="10" y="59"/>
                    </a:lnTo>
                    <a:lnTo>
                      <a:pt x="14" y="61"/>
                    </a:lnTo>
                    <a:lnTo>
                      <a:pt x="18" y="5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1" name="Freeform 244">
                <a:extLst>
                  <a:ext uri="{FF2B5EF4-FFF2-40B4-BE49-F238E27FC236}">
                    <a16:creationId xmlns:a16="http://schemas.microsoft.com/office/drawing/2014/main" id="{B265A03F-63B4-4EB1-92B8-134A9D59A8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73" y="3089"/>
                <a:ext cx="29" cy="29"/>
              </a:xfrm>
              <a:custGeom>
                <a:avLst/>
                <a:gdLst>
                  <a:gd name="T0" fmla="*/ 2 w 29"/>
                  <a:gd name="T1" fmla="*/ 27 h 29"/>
                  <a:gd name="T2" fmla="*/ 10 w 29"/>
                  <a:gd name="T3" fmla="*/ 27 h 29"/>
                  <a:gd name="T4" fmla="*/ 29 w 29"/>
                  <a:gd name="T5" fmla="*/ 8 h 29"/>
                  <a:gd name="T6" fmla="*/ 21 w 29"/>
                  <a:gd name="T7" fmla="*/ 0 h 29"/>
                  <a:gd name="T8" fmla="*/ 2 w 29"/>
                  <a:gd name="T9" fmla="*/ 19 h 29"/>
                  <a:gd name="T10" fmla="*/ 10 w 29"/>
                  <a:gd name="T11" fmla="*/ 19 h 29"/>
                  <a:gd name="T12" fmla="*/ 2 w 29"/>
                  <a:gd name="T13" fmla="*/ 19 h 29"/>
                  <a:gd name="T14" fmla="*/ 0 w 29"/>
                  <a:gd name="T15" fmla="*/ 23 h 29"/>
                  <a:gd name="T16" fmla="*/ 2 w 29"/>
                  <a:gd name="T17" fmla="*/ 27 h 29"/>
                  <a:gd name="T18" fmla="*/ 6 w 29"/>
                  <a:gd name="T19" fmla="*/ 29 h 29"/>
                  <a:gd name="T20" fmla="*/ 10 w 29"/>
                  <a:gd name="T21" fmla="*/ 27 h 29"/>
                  <a:gd name="T22" fmla="*/ 2 w 29"/>
                  <a:gd name="T23" fmla="*/ 27 h 29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29" h="29">
                    <a:moveTo>
                      <a:pt x="2" y="27"/>
                    </a:moveTo>
                    <a:lnTo>
                      <a:pt x="10" y="27"/>
                    </a:lnTo>
                    <a:lnTo>
                      <a:pt x="29" y="8"/>
                    </a:lnTo>
                    <a:lnTo>
                      <a:pt x="21" y="0"/>
                    </a:lnTo>
                    <a:lnTo>
                      <a:pt x="2" y="19"/>
                    </a:lnTo>
                    <a:lnTo>
                      <a:pt x="10" y="19"/>
                    </a:lnTo>
                    <a:lnTo>
                      <a:pt x="2" y="19"/>
                    </a:lnTo>
                    <a:lnTo>
                      <a:pt x="0" y="23"/>
                    </a:lnTo>
                    <a:lnTo>
                      <a:pt x="2" y="27"/>
                    </a:lnTo>
                    <a:lnTo>
                      <a:pt x="6" y="29"/>
                    </a:lnTo>
                    <a:lnTo>
                      <a:pt x="10" y="27"/>
                    </a:lnTo>
                    <a:lnTo>
                      <a:pt x="2" y="2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2" name="Freeform 245">
                <a:extLst>
                  <a:ext uri="{FF2B5EF4-FFF2-40B4-BE49-F238E27FC236}">
                    <a16:creationId xmlns:a16="http://schemas.microsoft.com/office/drawing/2014/main" id="{0A364D90-503A-4D51-9134-214117510D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3" y="3046"/>
                <a:ext cx="70" cy="70"/>
              </a:xfrm>
              <a:custGeom>
                <a:avLst/>
                <a:gdLst>
                  <a:gd name="T0" fmla="*/ 2 w 70"/>
                  <a:gd name="T1" fmla="*/ 2 h 70"/>
                  <a:gd name="T2" fmla="*/ 2 w 70"/>
                  <a:gd name="T3" fmla="*/ 10 h 70"/>
                  <a:gd name="T4" fmla="*/ 62 w 70"/>
                  <a:gd name="T5" fmla="*/ 70 h 70"/>
                  <a:gd name="T6" fmla="*/ 70 w 70"/>
                  <a:gd name="T7" fmla="*/ 62 h 70"/>
                  <a:gd name="T8" fmla="*/ 10 w 70"/>
                  <a:gd name="T9" fmla="*/ 2 h 70"/>
                  <a:gd name="T10" fmla="*/ 10 w 70"/>
                  <a:gd name="T11" fmla="*/ 10 h 70"/>
                  <a:gd name="T12" fmla="*/ 10 w 70"/>
                  <a:gd name="T13" fmla="*/ 2 h 70"/>
                  <a:gd name="T14" fmla="*/ 6 w 70"/>
                  <a:gd name="T15" fmla="*/ 0 h 70"/>
                  <a:gd name="T16" fmla="*/ 2 w 70"/>
                  <a:gd name="T17" fmla="*/ 2 h 70"/>
                  <a:gd name="T18" fmla="*/ 0 w 70"/>
                  <a:gd name="T19" fmla="*/ 6 h 70"/>
                  <a:gd name="T20" fmla="*/ 2 w 70"/>
                  <a:gd name="T21" fmla="*/ 10 h 70"/>
                  <a:gd name="T22" fmla="*/ 2 w 70"/>
                  <a:gd name="T23" fmla="*/ 2 h 70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0" h="70">
                    <a:moveTo>
                      <a:pt x="2" y="2"/>
                    </a:moveTo>
                    <a:lnTo>
                      <a:pt x="2" y="10"/>
                    </a:lnTo>
                    <a:lnTo>
                      <a:pt x="62" y="70"/>
                    </a:lnTo>
                    <a:lnTo>
                      <a:pt x="70" y="62"/>
                    </a:lnTo>
                    <a:lnTo>
                      <a:pt x="10" y="2"/>
                    </a:lnTo>
                    <a:lnTo>
                      <a:pt x="10" y="10"/>
                    </a:lnTo>
                    <a:lnTo>
                      <a:pt x="10" y="2"/>
                    </a:lnTo>
                    <a:lnTo>
                      <a:pt x="6" y="0"/>
                    </a:lnTo>
                    <a:lnTo>
                      <a:pt x="2" y="2"/>
                    </a:lnTo>
                    <a:lnTo>
                      <a:pt x="0" y="6"/>
                    </a:lnTo>
                    <a:lnTo>
                      <a:pt x="2" y="10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3" name="Freeform 246">
                <a:extLst>
                  <a:ext uri="{FF2B5EF4-FFF2-40B4-BE49-F238E27FC236}">
                    <a16:creationId xmlns:a16="http://schemas.microsoft.com/office/drawing/2014/main" id="{7ECCC82F-5BCF-4D52-898F-B7AD2BF66E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5" y="3026"/>
                <a:ext cx="29" cy="30"/>
              </a:xfrm>
              <a:custGeom>
                <a:avLst/>
                <a:gdLst>
                  <a:gd name="T0" fmla="*/ 19 w 29"/>
                  <a:gd name="T1" fmla="*/ 2 h 30"/>
                  <a:gd name="T2" fmla="*/ 19 w 29"/>
                  <a:gd name="T3" fmla="*/ 2 h 30"/>
                  <a:gd name="T4" fmla="*/ 0 w 29"/>
                  <a:gd name="T5" fmla="*/ 22 h 30"/>
                  <a:gd name="T6" fmla="*/ 8 w 29"/>
                  <a:gd name="T7" fmla="*/ 30 h 30"/>
                  <a:gd name="T8" fmla="*/ 27 w 29"/>
                  <a:gd name="T9" fmla="*/ 10 h 30"/>
                  <a:gd name="T10" fmla="*/ 27 w 29"/>
                  <a:gd name="T11" fmla="*/ 10 h 30"/>
                  <a:gd name="T12" fmla="*/ 27 w 29"/>
                  <a:gd name="T13" fmla="*/ 10 h 30"/>
                  <a:gd name="T14" fmla="*/ 29 w 29"/>
                  <a:gd name="T15" fmla="*/ 6 h 30"/>
                  <a:gd name="T16" fmla="*/ 27 w 29"/>
                  <a:gd name="T17" fmla="*/ 2 h 30"/>
                  <a:gd name="T18" fmla="*/ 23 w 29"/>
                  <a:gd name="T19" fmla="*/ 0 h 30"/>
                  <a:gd name="T20" fmla="*/ 19 w 29"/>
                  <a:gd name="T21" fmla="*/ 2 h 3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9" h="30">
                    <a:moveTo>
                      <a:pt x="19" y="2"/>
                    </a:moveTo>
                    <a:lnTo>
                      <a:pt x="19" y="2"/>
                    </a:lnTo>
                    <a:lnTo>
                      <a:pt x="0" y="22"/>
                    </a:lnTo>
                    <a:lnTo>
                      <a:pt x="8" y="30"/>
                    </a:lnTo>
                    <a:lnTo>
                      <a:pt x="27" y="10"/>
                    </a:lnTo>
                    <a:lnTo>
                      <a:pt x="29" y="6"/>
                    </a:lnTo>
                    <a:lnTo>
                      <a:pt x="27" y="2"/>
                    </a:lnTo>
                    <a:lnTo>
                      <a:pt x="23" y="0"/>
                    </a:lnTo>
                    <a:lnTo>
                      <a:pt x="19" y="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4" name="Freeform 247">
                <a:extLst>
                  <a:ext uri="{FF2B5EF4-FFF2-40B4-BE49-F238E27FC236}">
                    <a16:creationId xmlns:a16="http://schemas.microsoft.com/office/drawing/2014/main" id="{76C256EE-0FC5-4762-8DD3-B5A67F85E4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4" y="3040"/>
                <a:ext cx="59" cy="27"/>
              </a:xfrm>
              <a:custGeom>
                <a:avLst/>
                <a:gdLst>
                  <a:gd name="T0" fmla="*/ 59 w 59"/>
                  <a:gd name="T1" fmla="*/ 19 h 27"/>
                  <a:gd name="T2" fmla="*/ 59 w 59"/>
                  <a:gd name="T3" fmla="*/ 19 h 27"/>
                  <a:gd name="T4" fmla="*/ 52 w 59"/>
                  <a:gd name="T5" fmla="*/ 12 h 27"/>
                  <a:gd name="T6" fmla="*/ 44 w 59"/>
                  <a:gd name="T7" fmla="*/ 7 h 27"/>
                  <a:gd name="T8" fmla="*/ 36 w 59"/>
                  <a:gd name="T9" fmla="*/ 2 h 27"/>
                  <a:gd name="T10" fmla="*/ 27 w 59"/>
                  <a:gd name="T11" fmla="*/ 0 h 27"/>
                  <a:gd name="T12" fmla="*/ 20 w 59"/>
                  <a:gd name="T13" fmla="*/ 0 h 27"/>
                  <a:gd name="T14" fmla="*/ 13 w 59"/>
                  <a:gd name="T15" fmla="*/ 1 h 27"/>
                  <a:gd name="T16" fmla="*/ 6 w 59"/>
                  <a:gd name="T17" fmla="*/ 3 h 27"/>
                  <a:gd name="T18" fmla="*/ 0 w 59"/>
                  <a:gd name="T19" fmla="*/ 9 h 27"/>
                  <a:gd name="T20" fmla="*/ 8 w 59"/>
                  <a:gd name="T21" fmla="*/ 17 h 27"/>
                  <a:gd name="T22" fmla="*/ 12 w 59"/>
                  <a:gd name="T23" fmla="*/ 16 h 27"/>
                  <a:gd name="T24" fmla="*/ 15 w 59"/>
                  <a:gd name="T25" fmla="*/ 14 h 27"/>
                  <a:gd name="T26" fmla="*/ 20 w 59"/>
                  <a:gd name="T27" fmla="*/ 13 h 27"/>
                  <a:gd name="T28" fmla="*/ 27 w 59"/>
                  <a:gd name="T29" fmla="*/ 13 h 27"/>
                  <a:gd name="T30" fmla="*/ 32 w 59"/>
                  <a:gd name="T31" fmla="*/ 15 h 27"/>
                  <a:gd name="T32" fmla="*/ 38 w 59"/>
                  <a:gd name="T33" fmla="*/ 19 h 27"/>
                  <a:gd name="T34" fmla="*/ 44 w 59"/>
                  <a:gd name="T35" fmla="*/ 22 h 27"/>
                  <a:gd name="T36" fmla="*/ 51 w 59"/>
                  <a:gd name="T37" fmla="*/ 27 h 27"/>
                  <a:gd name="T38" fmla="*/ 51 w 59"/>
                  <a:gd name="T39" fmla="*/ 27 h 27"/>
                  <a:gd name="T40" fmla="*/ 59 w 59"/>
                  <a:gd name="T41" fmla="*/ 19 h 27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59" h="27">
                    <a:moveTo>
                      <a:pt x="59" y="19"/>
                    </a:moveTo>
                    <a:lnTo>
                      <a:pt x="59" y="19"/>
                    </a:lnTo>
                    <a:lnTo>
                      <a:pt x="52" y="12"/>
                    </a:lnTo>
                    <a:lnTo>
                      <a:pt x="44" y="7"/>
                    </a:lnTo>
                    <a:lnTo>
                      <a:pt x="36" y="2"/>
                    </a:lnTo>
                    <a:lnTo>
                      <a:pt x="27" y="0"/>
                    </a:lnTo>
                    <a:lnTo>
                      <a:pt x="20" y="0"/>
                    </a:lnTo>
                    <a:lnTo>
                      <a:pt x="13" y="1"/>
                    </a:lnTo>
                    <a:lnTo>
                      <a:pt x="6" y="3"/>
                    </a:lnTo>
                    <a:lnTo>
                      <a:pt x="0" y="9"/>
                    </a:lnTo>
                    <a:lnTo>
                      <a:pt x="8" y="17"/>
                    </a:lnTo>
                    <a:lnTo>
                      <a:pt x="12" y="16"/>
                    </a:lnTo>
                    <a:lnTo>
                      <a:pt x="15" y="14"/>
                    </a:lnTo>
                    <a:lnTo>
                      <a:pt x="20" y="13"/>
                    </a:lnTo>
                    <a:lnTo>
                      <a:pt x="27" y="13"/>
                    </a:lnTo>
                    <a:lnTo>
                      <a:pt x="32" y="15"/>
                    </a:lnTo>
                    <a:lnTo>
                      <a:pt x="38" y="19"/>
                    </a:lnTo>
                    <a:lnTo>
                      <a:pt x="44" y="22"/>
                    </a:lnTo>
                    <a:lnTo>
                      <a:pt x="51" y="27"/>
                    </a:lnTo>
                    <a:lnTo>
                      <a:pt x="59" y="1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5" name="Freeform 248">
                <a:extLst>
                  <a:ext uri="{FF2B5EF4-FFF2-40B4-BE49-F238E27FC236}">
                    <a16:creationId xmlns:a16="http://schemas.microsoft.com/office/drawing/2014/main" id="{83AF0D96-BE09-4F5E-A0D5-D4F204B748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65" y="3059"/>
                <a:ext cx="25" cy="58"/>
              </a:xfrm>
              <a:custGeom>
                <a:avLst/>
                <a:gdLst>
                  <a:gd name="T0" fmla="*/ 18 w 25"/>
                  <a:gd name="T1" fmla="*/ 58 h 58"/>
                  <a:gd name="T2" fmla="*/ 18 w 25"/>
                  <a:gd name="T3" fmla="*/ 58 h 58"/>
                  <a:gd name="T4" fmla="*/ 25 w 25"/>
                  <a:gd name="T5" fmla="*/ 45 h 58"/>
                  <a:gd name="T6" fmla="*/ 25 w 25"/>
                  <a:gd name="T7" fmla="*/ 30 h 58"/>
                  <a:gd name="T8" fmla="*/ 20 w 25"/>
                  <a:gd name="T9" fmla="*/ 14 h 58"/>
                  <a:gd name="T10" fmla="*/ 8 w 25"/>
                  <a:gd name="T11" fmla="*/ 0 h 58"/>
                  <a:gd name="T12" fmla="*/ 0 w 25"/>
                  <a:gd name="T13" fmla="*/ 8 h 58"/>
                  <a:gd name="T14" fmla="*/ 8 w 25"/>
                  <a:gd name="T15" fmla="*/ 20 h 58"/>
                  <a:gd name="T16" fmla="*/ 13 w 25"/>
                  <a:gd name="T17" fmla="*/ 32 h 58"/>
                  <a:gd name="T18" fmla="*/ 13 w 25"/>
                  <a:gd name="T19" fmla="*/ 43 h 58"/>
                  <a:gd name="T20" fmla="*/ 10 w 25"/>
                  <a:gd name="T21" fmla="*/ 50 h 58"/>
                  <a:gd name="T22" fmla="*/ 10 w 25"/>
                  <a:gd name="T23" fmla="*/ 50 h 58"/>
                  <a:gd name="T24" fmla="*/ 18 w 25"/>
                  <a:gd name="T25" fmla="*/ 58 h 5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5" h="58">
                    <a:moveTo>
                      <a:pt x="18" y="58"/>
                    </a:moveTo>
                    <a:lnTo>
                      <a:pt x="18" y="58"/>
                    </a:lnTo>
                    <a:lnTo>
                      <a:pt x="25" y="45"/>
                    </a:lnTo>
                    <a:lnTo>
                      <a:pt x="25" y="30"/>
                    </a:lnTo>
                    <a:lnTo>
                      <a:pt x="20" y="14"/>
                    </a:lnTo>
                    <a:lnTo>
                      <a:pt x="8" y="0"/>
                    </a:lnTo>
                    <a:lnTo>
                      <a:pt x="0" y="8"/>
                    </a:lnTo>
                    <a:lnTo>
                      <a:pt x="8" y="20"/>
                    </a:lnTo>
                    <a:lnTo>
                      <a:pt x="13" y="32"/>
                    </a:lnTo>
                    <a:lnTo>
                      <a:pt x="13" y="43"/>
                    </a:lnTo>
                    <a:lnTo>
                      <a:pt x="10" y="50"/>
                    </a:lnTo>
                    <a:lnTo>
                      <a:pt x="18" y="5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6" name="Freeform 249">
                <a:extLst>
                  <a:ext uri="{FF2B5EF4-FFF2-40B4-BE49-F238E27FC236}">
                    <a16:creationId xmlns:a16="http://schemas.microsoft.com/office/drawing/2014/main" id="{D216C469-7983-4377-976B-EAD0A132B3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25" y="3099"/>
                <a:ext cx="58" cy="27"/>
              </a:xfrm>
              <a:custGeom>
                <a:avLst/>
                <a:gdLst>
                  <a:gd name="T0" fmla="*/ 0 w 58"/>
                  <a:gd name="T1" fmla="*/ 8 h 27"/>
                  <a:gd name="T2" fmla="*/ 0 w 58"/>
                  <a:gd name="T3" fmla="*/ 8 h 27"/>
                  <a:gd name="T4" fmla="*/ 6 w 58"/>
                  <a:gd name="T5" fmla="*/ 14 h 27"/>
                  <a:gd name="T6" fmla="*/ 14 w 58"/>
                  <a:gd name="T7" fmla="*/ 20 h 27"/>
                  <a:gd name="T8" fmla="*/ 22 w 58"/>
                  <a:gd name="T9" fmla="*/ 23 h 27"/>
                  <a:gd name="T10" fmla="*/ 30 w 58"/>
                  <a:gd name="T11" fmla="*/ 25 h 27"/>
                  <a:gd name="T12" fmla="*/ 38 w 58"/>
                  <a:gd name="T13" fmla="*/ 27 h 27"/>
                  <a:gd name="T14" fmla="*/ 45 w 58"/>
                  <a:gd name="T15" fmla="*/ 25 h 27"/>
                  <a:gd name="T16" fmla="*/ 52 w 58"/>
                  <a:gd name="T17" fmla="*/ 23 h 27"/>
                  <a:gd name="T18" fmla="*/ 58 w 58"/>
                  <a:gd name="T19" fmla="*/ 18 h 27"/>
                  <a:gd name="T20" fmla="*/ 50 w 58"/>
                  <a:gd name="T21" fmla="*/ 10 h 27"/>
                  <a:gd name="T22" fmla="*/ 46 w 58"/>
                  <a:gd name="T23" fmla="*/ 11 h 27"/>
                  <a:gd name="T24" fmla="*/ 43 w 58"/>
                  <a:gd name="T25" fmla="*/ 13 h 27"/>
                  <a:gd name="T26" fmla="*/ 38 w 58"/>
                  <a:gd name="T27" fmla="*/ 13 h 27"/>
                  <a:gd name="T28" fmla="*/ 32 w 58"/>
                  <a:gd name="T29" fmla="*/ 13 h 27"/>
                  <a:gd name="T30" fmla="*/ 26 w 58"/>
                  <a:gd name="T31" fmla="*/ 11 h 27"/>
                  <a:gd name="T32" fmla="*/ 20 w 58"/>
                  <a:gd name="T33" fmla="*/ 8 h 27"/>
                  <a:gd name="T34" fmla="*/ 14 w 58"/>
                  <a:gd name="T35" fmla="*/ 4 h 27"/>
                  <a:gd name="T36" fmla="*/ 8 w 58"/>
                  <a:gd name="T37" fmla="*/ 0 h 27"/>
                  <a:gd name="T38" fmla="*/ 8 w 58"/>
                  <a:gd name="T39" fmla="*/ 0 h 27"/>
                  <a:gd name="T40" fmla="*/ 0 w 58"/>
                  <a:gd name="T41" fmla="*/ 8 h 27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58" h="27">
                    <a:moveTo>
                      <a:pt x="0" y="8"/>
                    </a:moveTo>
                    <a:lnTo>
                      <a:pt x="0" y="8"/>
                    </a:lnTo>
                    <a:lnTo>
                      <a:pt x="6" y="14"/>
                    </a:lnTo>
                    <a:lnTo>
                      <a:pt x="14" y="20"/>
                    </a:lnTo>
                    <a:lnTo>
                      <a:pt x="22" y="23"/>
                    </a:lnTo>
                    <a:lnTo>
                      <a:pt x="30" y="25"/>
                    </a:lnTo>
                    <a:lnTo>
                      <a:pt x="38" y="27"/>
                    </a:lnTo>
                    <a:lnTo>
                      <a:pt x="45" y="25"/>
                    </a:lnTo>
                    <a:lnTo>
                      <a:pt x="52" y="23"/>
                    </a:lnTo>
                    <a:lnTo>
                      <a:pt x="58" y="18"/>
                    </a:lnTo>
                    <a:lnTo>
                      <a:pt x="50" y="10"/>
                    </a:lnTo>
                    <a:lnTo>
                      <a:pt x="46" y="11"/>
                    </a:lnTo>
                    <a:lnTo>
                      <a:pt x="43" y="13"/>
                    </a:lnTo>
                    <a:lnTo>
                      <a:pt x="38" y="13"/>
                    </a:lnTo>
                    <a:lnTo>
                      <a:pt x="32" y="13"/>
                    </a:lnTo>
                    <a:lnTo>
                      <a:pt x="26" y="11"/>
                    </a:lnTo>
                    <a:lnTo>
                      <a:pt x="20" y="8"/>
                    </a:lnTo>
                    <a:lnTo>
                      <a:pt x="14" y="4"/>
                    </a:lnTo>
                    <a:lnTo>
                      <a:pt x="8" y="0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" name="Freeform 250">
                <a:extLst>
                  <a:ext uri="{FF2B5EF4-FFF2-40B4-BE49-F238E27FC236}">
                    <a16:creationId xmlns:a16="http://schemas.microsoft.com/office/drawing/2014/main" id="{A8586E93-F891-4851-B562-4F40BCB95F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6" y="3049"/>
                <a:ext cx="27" cy="58"/>
              </a:xfrm>
              <a:custGeom>
                <a:avLst/>
                <a:gdLst>
                  <a:gd name="T0" fmla="*/ 8 w 27"/>
                  <a:gd name="T1" fmla="*/ 0 h 58"/>
                  <a:gd name="T2" fmla="*/ 8 w 27"/>
                  <a:gd name="T3" fmla="*/ 0 h 58"/>
                  <a:gd name="T4" fmla="*/ 0 w 27"/>
                  <a:gd name="T5" fmla="*/ 13 h 58"/>
                  <a:gd name="T6" fmla="*/ 0 w 27"/>
                  <a:gd name="T7" fmla="*/ 28 h 58"/>
                  <a:gd name="T8" fmla="*/ 7 w 27"/>
                  <a:gd name="T9" fmla="*/ 44 h 58"/>
                  <a:gd name="T10" fmla="*/ 19 w 27"/>
                  <a:gd name="T11" fmla="*/ 58 h 58"/>
                  <a:gd name="T12" fmla="*/ 27 w 27"/>
                  <a:gd name="T13" fmla="*/ 50 h 58"/>
                  <a:gd name="T14" fmla="*/ 19 w 27"/>
                  <a:gd name="T15" fmla="*/ 38 h 58"/>
                  <a:gd name="T16" fmla="*/ 13 w 27"/>
                  <a:gd name="T17" fmla="*/ 26 h 58"/>
                  <a:gd name="T18" fmla="*/ 13 w 27"/>
                  <a:gd name="T19" fmla="*/ 15 h 58"/>
                  <a:gd name="T20" fmla="*/ 16 w 27"/>
                  <a:gd name="T21" fmla="*/ 8 h 58"/>
                  <a:gd name="T22" fmla="*/ 16 w 27"/>
                  <a:gd name="T23" fmla="*/ 8 h 58"/>
                  <a:gd name="T24" fmla="*/ 8 w 27"/>
                  <a:gd name="T25" fmla="*/ 0 h 5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7" h="58">
                    <a:moveTo>
                      <a:pt x="8" y="0"/>
                    </a:moveTo>
                    <a:lnTo>
                      <a:pt x="8" y="0"/>
                    </a:lnTo>
                    <a:lnTo>
                      <a:pt x="0" y="13"/>
                    </a:lnTo>
                    <a:lnTo>
                      <a:pt x="0" y="28"/>
                    </a:lnTo>
                    <a:lnTo>
                      <a:pt x="7" y="44"/>
                    </a:lnTo>
                    <a:lnTo>
                      <a:pt x="19" y="58"/>
                    </a:lnTo>
                    <a:lnTo>
                      <a:pt x="27" y="50"/>
                    </a:lnTo>
                    <a:lnTo>
                      <a:pt x="19" y="38"/>
                    </a:lnTo>
                    <a:lnTo>
                      <a:pt x="13" y="26"/>
                    </a:lnTo>
                    <a:lnTo>
                      <a:pt x="13" y="15"/>
                    </a:lnTo>
                    <a:lnTo>
                      <a:pt x="16" y="8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8" name="Freeform 251">
                <a:extLst>
                  <a:ext uri="{FF2B5EF4-FFF2-40B4-BE49-F238E27FC236}">
                    <a16:creationId xmlns:a16="http://schemas.microsoft.com/office/drawing/2014/main" id="{D22AE3DA-E9C0-4075-B5CF-1524FC80D8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37" y="2983"/>
                <a:ext cx="115" cy="116"/>
              </a:xfrm>
              <a:custGeom>
                <a:avLst/>
                <a:gdLst>
                  <a:gd name="T0" fmla="*/ 0 w 115"/>
                  <a:gd name="T1" fmla="*/ 97 h 116"/>
                  <a:gd name="T2" fmla="*/ 96 w 115"/>
                  <a:gd name="T3" fmla="*/ 0 h 116"/>
                  <a:gd name="T4" fmla="*/ 115 w 115"/>
                  <a:gd name="T5" fmla="*/ 19 h 116"/>
                  <a:gd name="T6" fmla="*/ 19 w 115"/>
                  <a:gd name="T7" fmla="*/ 116 h 116"/>
                  <a:gd name="T8" fmla="*/ 13 w 115"/>
                  <a:gd name="T9" fmla="*/ 116 h 116"/>
                  <a:gd name="T10" fmla="*/ 5 w 115"/>
                  <a:gd name="T11" fmla="*/ 111 h 116"/>
                  <a:gd name="T12" fmla="*/ 0 w 115"/>
                  <a:gd name="T13" fmla="*/ 103 h 116"/>
                  <a:gd name="T14" fmla="*/ 0 w 115"/>
                  <a:gd name="T15" fmla="*/ 97 h 11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15" h="116">
                    <a:moveTo>
                      <a:pt x="0" y="97"/>
                    </a:moveTo>
                    <a:lnTo>
                      <a:pt x="96" y="0"/>
                    </a:lnTo>
                    <a:lnTo>
                      <a:pt x="115" y="19"/>
                    </a:lnTo>
                    <a:lnTo>
                      <a:pt x="19" y="116"/>
                    </a:lnTo>
                    <a:lnTo>
                      <a:pt x="13" y="116"/>
                    </a:lnTo>
                    <a:lnTo>
                      <a:pt x="5" y="111"/>
                    </a:lnTo>
                    <a:lnTo>
                      <a:pt x="0" y="103"/>
                    </a:lnTo>
                    <a:lnTo>
                      <a:pt x="0" y="9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9" name="Freeform 252">
                <a:extLst>
                  <a:ext uri="{FF2B5EF4-FFF2-40B4-BE49-F238E27FC236}">
                    <a16:creationId xmlns:a16="http://schemas.microsoft.com/office/drawing/2014/main" id="{BFB76CB4-808C-4A88-B23E-53A9A52A09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33" y="2977"/>
                <a:ext cx="106" cy="107"/>
              </a:xfrm>
              <a:custGeom>
                <a:avLst/>
                <a:gdLst>
                  <a:gd name="T0" fmla="*/ 104 w 106"/>
                  <a:gd name="T1" fmla="*/ 2 h 107"/>
                  <a:gd name="T2" fmla="*/ 96 w 106"/>
                  <a:gd name="T3" fmla="*/ 2 h 107"/>
                  <a:gd name="T4" fmla="*/ 0 w 106"/>
                  <a:gd name="T5" fmla="*/ 99 h 107"/>
                  <a:gd name="T6" fmla="*/ 8 w 106"/>
                  <a:gd name="T7" fmla="*/ 107 h 107"/>
                  <a:gd name="T8" fmla="*/ 104 w 106"/>
                  <a:gd name="T9" fmla="*/ 10 h 107"/>
                  <a:gd name="T10" fmla="*/ 96 w 106"/>
                  <a:gd name="T11" fmla="*/ 10 h 107"/>
                  <a:gd name="T12" fmla="*/ 104 w 106"/>
                  <a:gd name="T13" fmla="*/ 10 h 107"/>
                  <a:gd name="T14" fmla="*/ 106 w 106"/>
                  <a:gd name="T15" fmla="*/ 6 h 107"/>
                  <a:gd name="T16" fmla="*/ 104 w 106"/>
                  <a:gd name="T17" fmla="*/ 2 h 107"/>
                  <a:gd name="T18" fmla="*/ 100 w 106"/>
                  <a:gd name="T19" fmla="*/ 0 h 107"/>
                  <a:gd name="T20" fmla="*/ 96 w 106"/>
                  <a:gd name="T21" fmla="*/ 2 h 107"/>
                  <a:gd name="T22" fmla="*/ 104 w 106"/>
                  <a:gd name="T23" fmla="*/ 2 h 107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06" h="107">
                    <a:moveTo>
                      <a:pt x="104" y="2"/>
                    </a:moveTo>
                    <a:lnTo>
                      <a:pt x="96" y="2"/>
                    </a:lnTo>
                    <a:lnTo>
                      <a:pt x="0" y="99"/>
                    </a:lnTo>
                    <a:lnTo>
                      <a:pt x="8" y="107"/>
                    </a:lnTo>
                    <a:lnTo>
                      <a:pt x="104" y="10"/>
                    </a:lnTo>
                    <a:lnTo>
                      <a:pt x="96" y="10"/>
                    </a:lnTo>
                    <a:lnTo>
                      <a:pt x="104" y="10"/>
                    </a:lnTo>
                    <a:lnTo>
                      <a:pt x="106" y="6"/>
                    </a:lnTo>
                    <a:lnTo>
                      <a:pt x="104" y="2"/>
                    </a:lnTo>
                    <a:lnTo>
                      <a:pt x="100" y="0"/>
                    </a:lnTo>
                    <a:lnTo>
                      <a:pt x="96" y="2"/>
                    </a:lnTo>
                    <a:lnTo>
                      <a:pt x="104" y="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0" name="Freeform 253">
                <a:extLst>
                  <a:ext uri="{FF2B5EF4-FFF2-40B4-BE49-F238E27FC236}">
                    <a16:creationId xmlns:a16="http://schemas.microsoft.com/office/drawing/2014/main" id="{8F7D6824-DB9E-449B-A31D-927573D773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29" y="2979"/>
                <a:ext cx="30" cy="29"/>
              </a:xfrm>
              <a:custGeom>
                <a:avLst/>
                <a:gdLst>
                  <a:gd name="T0" fmla="*/ 28 w 30"/>
                  <a:gd name="T1" fmla="*/ 27 h 29"/>
                  <a:gd name="T2" fmla="*/ 28 w 30"/>
                  <a:gd name="T3" fmla="*/ 19 h 29"/>
                  <a:gd name="T4" fmla="*/ 8 w 30"/>
                  <a:gd name="T5" fmla="*/ 0 h 29"/>
                  <a:gd name="T6" fmla="*/ 0 w 30"/>
                  <a:gd name="T7" fmla="*/ 8 h 29"/>
                  <a:gd name="T8" fmla="*/ 19 w 30"/>
                  <a:gd name="T9" fmla="*/ 27 h 29"/>
                  <a:gd name="T10" fmla="*/ 19 w 30"/>
                  <a:gd name="T11" fmla="*/ 19 h 29"/>
                  <a:gd name="T12" fmla="*/ 19 w 30"/>
                  <a:gd name="T13" fmla="*/ 27 h 29"/>
                  <a:gd name="T14" fmla="*/ 23 w 30"/>
                  <a:gd name="T15" fmla="*/ 29 h 29"/>
                  <a:gd name="T16" fmla="*/ 28 w 30"/>
                  <a:gd name="T17" fmla="*/ 27 h 29"/>
                  <a:gd name="T18" fmla="*/ 30 w 30"/>
                  <a:gd name="T19" fmla="*/ 23 h 29"/>
                  <a:gd name="T20" fmla="*/ 28 w 30"/>
                  <a:gd name="T21" fmla="*/ 19 h 29"/>
                  <a:gd name="T22" fmla="*/ 28 w 30"/>
                  <a:gd name="T23" fmla="*/ 27 h 29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0" h="29">
                    <a:moveTo>
                      <a:pt x="28" y="27"/>
                    </a:moveTo>
                    <a:lnTo>
                      <a:pt x="28" y="19"/>
                    </a:lnTo>
                    <a:lnTo>
                      <a:pt x="8" y="0"/>
                    </a:lnTo>
                    <a:lnTo>
                      <a:pt x="0" y="8"/>
                    </a:lnTo>
                    <a:lnTo>
                      <a:pt x="19" y="27"/>
                    </a:lnTo>
                    <a:lnTo>
                      <a:pt x="19" y="19"/>
                    </a:lnTo>
                    <a:lnTo>
                      <a:pt x="19" y="27"/>
                    </a:lnTo>
                    <a:lnTo>
                      <a:pt x="23" y="29"/>
                    </a:lnTo>
                    <a:lnTo>
                      <a:pt x="28" y="27"/>
                    </a:lnTo>
                    <a:lnTo>
                      <a:pt x="30" y="23"/>
                    </a:lnTo>
                    <a:lnTo>
                      <a:pt x="28" y="19"/>
                    </a:lnTo>
                    <a:lnTo>
                      <a:pt x="28" y="2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181" name="Group 254">
                <a:extLst>
                  <a:ext uri="{FF2B5EF4-FFF2-40B4-BE49-F238E27FC236}">
                    <a16:creationId xmlns:a16="http://schemas.microsoft.com/office/drawing/2014/main" id="{1DD54231-B413-4BD3-8A7F-F028A0CA6D8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34" y="2352"/>
                <a:ext cx="923" cy="833"/>
                <a:chOff x="2834" y="2352"/>
                <a:chExt cx="923" cy="833"/>
              </a:xfrm>
            </p:grpSpPr>
            <p:sp>
              <p:nvSpPr>
                <p:cNvPr id="3194" name="Freeform 255">
                  <a:extLst>
                    <a:ext uri="{FF2B5EF4-FFF2-40B4-BE49-F238E27FC236}">
                      <a16:creationId xmlns:a16="http://schemas.microsoft.com/office/drawing/2014/main" id="{F6734C73-B06E-4008-8F77-F986FEC07E7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61" y="2387"/>
                  <a:ext cx="30" cy="402"/>
                </a:xfrm>
                <a:custGeom>
                  <a:avLst/>
                  <a:gdLst>
                    <a:gd name="T0" fmla="*/ 15 w 30"/>
                    <a:gd name="T1" fmla="*/ 402 h 402"/>
                    <a:gd name="T2" fmla="*/ 30 w 30"/>
                    <a:gd name="T3" fmla="*/ 402 h 402"/>
                    <a:gd name="T4" fmla="*/ 30 w 30"/>
                    <a:gd name="T5" fmla="*/ 0 h 402"/>
                    <a:gd name="T6" fmla="*/ 0 w 30"/>
                    <a:gd name="T7" fmla="*/ 0 h 402"/>
                    <a:gd name="T8" fmla="*/ 0 w 30"/>
                    <a:gd name="T9" fmla="*/ 402 h 402"/>
                    <a:gd name="T10" fmla="*/ 15 w 30"/>
                    <a:gd name="T11" fmla="*/ 402 h 40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0" h="402">
                      <a:moveTo>
                        <a:pt x="15" y="402"/>
                      </a:moveTo>
                      <a:lnTo>
                        <a:pt x="30" y="402"/>
                      </a:lnTo>
                      <a:lnTo>
                        <a:pt x="30" y="0"/>
                      </a:lnTo>
                      <a:lnTo>
                        <a:pt x="0" y="0"/>
                      </a:lnTo>
                      <a:lnTo>
                        <a:pt x="0" y="402"/>
                      </a:lnTo>
                      <a:lnTo>
                        <a:pt x="15" y="40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95" name="Freeform 256">
                  <a:extLst>
                    <a:ext uri="{FF2B5EF4-FFF2-40B4-BE49-F238E27FC236}">
                      <a16:creationId xmlns:a16="http://schemas.microsoft.com/office/drawing/2014/main" id="{B2D519D4-5991-4B77-BB8F-93B0EC2181E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88" y="2352"/>
                  <a:ext cx="30" cy="368"/>
                </a:xfrm>
                <a:custGeom>
                  <a:avLst/>
                  <a:gdLst>
                    <a:gd name="T0" fmla="*/ 15 w 30"/>
                    <a:gd name="T1" fmla="*/ 368 h 368"/>
                    <a:gd name="T2" fmla="*/ 30 w 30"/>
                    <a:gd name="T3" fmla="*/ 368 h 368"/>
                    <a:gd name="T4" fmla="*/ 30 w 30"/>
                    <a:gd name="T5" fmla="*/ 0 h 368"/>
                    <a:gd name="T6" fmla="*/ 0 w 30"/>
                    <a:gd name="T7" fmla="*/ 0 h 368"/>
                    <a:gd name="T8" fmla="*/ 0 w 30"/>
                    <a:gd name="T9" fmla="*/ 368 h 368"/>
                    <a:gd name="T10" fmla="*/ 15 w 30"/>
                    <a:gd name="T11" fmla="*/ 368 h 36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0" h="368">
                      <a:moveTo>
                        <a:pt x="15" y="368"/>
                      </a:moveTo>
                      <a:lnTo>
                        <a:pt x="30" y="368"/>
                      </a:lnTo>
                      <a:lnTo>
                        <a:pt x="30" y="0"/>
                      </a:lnTo>
                      <a:lnTo>
                        <a:pt x="0" y="0"/>
                      </a:lnTo>
                      <a:lnTo>
                        <a:pt x="0" y="368"/>
                      </a:lnTo>
                      <a:lnTo>
                        <a:pt x="15" y="36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96" name="Freeform 257">
                  <a:extLst>
                    <a:ext uri="{FF2B5EF4-FFF2-40B4-BE49-F238E27FC236}">
                      <a16:creationId xmlns:a16="http://schemas.microsoft.com/office/drawing/2014/main" id="{C59782B0-1F31-42E5-9827-F8E90E2471B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33" y="2457"/>
                  <a:ext cx="30" cy="437"/>
                </a:xfrm>
                <a:custGeom>
                  <a:avLst/>
                  <a:gdLst>
                    <a:gd name="T0" fmla="*/ 15 w 30"/>
                    <a:gd name="T1" fmla="*/ 437 h 437"/>
                    <a:gd name="T2" fmla="*/ 30 w 30"/>
                    <a:gd name="T3" fmla="*/ 437 h 437"/>
                    <a:gd name="T4" fmla="*/ 30 w 30"/>
                    <a:gd name="T5" fmla="*/ 0 h 437"/>
                    <a:gd name="T6" fmla="*/ 0 w 30"/>
                    <a:gd name="T7" fmla="*/ 0 h 437"/>
                    <a:gd name="T8" fmla="*/ 0 w 30"/>
                    <a:gd name="T9" fmla="*/ 437 h 437"/>
                    <a:gd name="T10" fmla="*/ 15 w 30"/>
                    <a:gd name="T11" fmla="*/ 437 h 437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0" h="437">
                      <a:moveTo>
                        <a:pt x="15" y="437"/>
                      </a:moveTo>
                      <a:lnTo>
                        <a:pt x="30" y="437"/>
                      </a:lnTo>
                      <a:lnTo>
                        <a:pt x="30" y="0"/>
                      </a:lnTo>
                      <a:lnTo>
                        <a:pt x="0" y="0"/>
                      </a:lnTo>
                      <a:lnTo>
                        <a:pt x="0" y="437"/>
                      </a:lnTo>
                      <a:lnTo>
                        <a:pt x="15" y="43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97" name="Freeform 258">
                  <a:extLst>
                    <a:ext uri="{FF2B5EF4-FFF2-40B4-BE49-F238E27FC236}">
                      <a16:creationId xmlns:a16="http://schemas.microsoft.com/office/drawing/2014/main" id="{7C03B03D-D08A-4A72-8153-B85181D4FD2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98" y="2597"/>
                  <a:ext cx="30" cy="367"/>
                </a:xfrm>
                <a:custGeom>
                  <a:avLst/>
                  <a:gdLst>
                    <a:gd name="T0" fmla="*/ 15 w 30"/>
                    <a:gd name="T1" fmla="*/ 367 h 367"/>
                    <a:gd name="T2" fmla="*/ 30 w 30"/>
                    <a:gd name="T3" fmla="*/ 367 h 367"/>
                    <a:gd name="T4" fmla="*/ 30 w 30"/>
                    <a:gd name="T5" fmla="*/ 0 h 367"/>
                    <a:gd name="T6" fmla="*/ 0 w 30"/>
                    <a:gd name="T7" fmla="*/ 0 h 367"/>
                    <a:gd name="T8" fmla="*/ 0 w 30"/>
                    <a:gd name="T9" fmla="*/ 367 h 367"/>
                    <a:gd name="T10" fmla="*/ 15 w 30"/>
                    <a:gd name="T11" fmla="*/ 367 h 367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0" h="367">
                      <a:moveTo>
                        <a:pt x="15" y="367"/>
                      </a:moveTo>
                      <a:lnTo>
                        <a:pt x="30" y="367"/>
                      </a:lnTo>
                      <a:lnTo>
                        <a:pt x="30" y="0"/>
                      </a:lnTo>
                      <a:lnTo>
                        <a:pt x="0" y="0"/>
                      </a:lnTo>
                      <a:lnTo>
                        <a:pt x="0" y="367"/>
                      </a:lnTo>
                      <a:lnTo>
                        <a:pt x="15" y="36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98" name="Freeform 259">
                  <a:extLst>
                    <a:ext uri="{FF2B5EF4-FFF2-40B4-BE49-F238E27FC236}">
                      <a16:creationId xmlns:a16="http://schemas.microsoft.com/office/drawing/2014/main" id="{8967504C-9CDF-489D-B2A9-7416483A226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16" y="2826"/>
                  <a:ext cx="313" cy="105"/>
                </a:xfrm>
                <a:custGeom>
                  <a:avLst/>
                  <a:gdLst>
                    <a:gd name="T0" fmla="*/ 312 w 313"/>
                    <a:gd name="T1" fmla="*/ 4 h 105"/>
                    <a:gd name="T2" fmla="*/ 311 w 313"/>
                    <a:gd name="T3" fmla="*/ 0 h 105"/>
                    <a:gd name="T4" fmla="*/ 0 w 313"/>
                    <a:gd name="T5" fmla="*/ 97 h 105"/>
                    <a:gd name="T6" fmla="*/ 2 w 313"/>
                    <a:gd name="T7" fmla="*/ 105 h 105"/>
                    <a:gd name="T8" fmla="*/ 313 w 313"/>
                    <a:gd name="T9" fmla="*/ 8 h 105"/>
                    <a:gd name="T10" fmla="*/ 312 w 313"/>
                    <a:gd name="T11" fmla="*/ 4 h 105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13" h="105">
                      <a:moveTo>
                        <a:pt x="312" y="4"/>
                      </a:moveTo>
                      <a:lnTo>
                        <a:pt x="311" y="0"/>
                      </a:lnTo>
                      <a:lnTo>
                        <a:pt x="0" y="97"/>
                      </a:lnTo>
                      <a:lnTo>
                        <a:pt x="2" y="105"/>
                      </a:lnTo>
                      <a:lnTo>
                        <a:pt x="313" y="8"/>
                      </a:lnTo>
                      <a:lnTo>
                        <a:pt x="312" y="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99" name="Freeform 260">
                  <a:extLst>
                    <a:ext uri="{FF2B5EF4-FFF2-40B4-BE49-F238E27FC236}">
                      <a16:creationId xmlns:a16="http://schemas.microsoft.com/office/drawing/2014/main" id="{592660F1-78E0-419B-98F2-996AC68B986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34" y="3026"/>
                  <a:ext cx="214" cy="159"/>
                </a:xfrm>
                <a:custGeom>
                  <a:avLst/>
                  <a:gdLst>
                    <a:gd name="T0" fmla="*/ 79 w 214"/>
                    <a:gd name="T1" fmla="*/ 159 h 159"/>
                    <a:gd name="T2" fmla="*/ 86 w 214"/>
                    <a:gd name="T3" fmla="*/ 159 h 159"/>
                    <a:gd name="T4" fmla="*/ 94 w 214"/>
                    <a:gd name="T5" fmla="*/ 159 h 159"/>
                    <a:gd name="T6" fmla="*/ 101 w 214"/>
                    <a:gd name="T7" fmla="*/ 159 h 159"/>
                    <a:gd name="T8" fmla="*/ 109 w 214"/>
                    <a:gd name="T9" fmla="*/ 159 h 159"/>
                    <a:gd name="T10" fmla="*/ 116 w 214"/>
                    <a:gd name="T11" fmla="*/ 159 h 159"/>
                    <a:gd name="T12" fmla="*/ 124 w 214"/>
                    <a:gd name="T13" fmla="*/ 159 h 159"/>
                    <a:gd name="T14" fmla="*/ 131 w 214"/>
                    <a:gd name="T15" fmla="*/ 159 h 159"/>
                    <a:gd name="T16" fmla="*/ 138 w 214"/>
                    <a:gd name="T17" fmla="*/ 158 h 159"/>
                    <a:gd name="T18" fmla="*/ 143 w 214"/>
                    <a:gd name="T19" fmla="*/ 157 h 159"/>
                    <a:gd name="T20" fmla="*/ 149 w 214"/>
                    <a:gd name="T21" fmla="*/ 156 h 159"/>
                    <a:gd name="T22" fmla="*/ 154 w 214"/>
                    <a:gd name="T23" fmla="*/ 154 h 159"/>
                    <a:gd name="T24" fmla="*/ 159 w 214"/>
                    <a:gd name="T25" fmla="*/ 153 h 159"/>
                    <a:gd name="T26" fmla="*/ 164 w 214"/>
                    <a:gd name="T27" fmla="*/ 151 h 159"/>
                    <a:gd name="T28" fmla="*/ 169 w 214"/>
                    <a:gd name="T29" fmla="*/ 148 h 159"/>
                    <a:gd name="T30" fmla="*/ 173 w 214"/>
                    <a:gd name="T31" fmla="*/ 144 h 159"/>
                    <a:gd name="T32" fmla="*/ 177 w 214"/>
                    <a:gd name="T33" fmla="*/ 141 h 159"/>
                    <a:gd name="T34" fmla="*/ 189 w 214"/>
                    <a:gd name="T35" fmla="*/ 126 h 159"/>
                    <a:gd name="T36" fmla="*/ 198 w 214"/>
                    <a:gd name="T37" fmla="*/ 109 h 159"/>
                    <a:gd name="T38" fmla="*/ 205 w 214"/>
                    <a:gd name="T39" fmla="*/ 91 h 159"/>
                    <a:gd name="T40" fmla="*/ 210 w 214"/>
                    <a:gd name="T41" fmla="*/ 72 h 159"/>
                    <a:gd name="T42" fmla="*/ 213 w 214"/>
                    <a:gd name="T43" fmla="*/ 55 h 159"/>
                    <a:gd name="T44" fmla="*/ 214 w 214"/>
                    <a:gd name="T45" fmla="*/ 40 h 159"/>
                    <a:gd name="T46" fmla="*/ 214 w 214"/>
                    <a:gd name="T47" fmla="*/ 28 h 159"/>
                    <a:gd name="T48" fmla="*/ 212 w 214"/>
                    <a:gd name="T49" fmla="*/ 18 h 159"/>
                    <a:gd name="T50" fmla="*/ 208 w 214"/>
                    <a:gd name="T51" fmla="*/ 12 h 159"/>
                    <a:gd name="T52" fmla="*/ 202 w 214"/>
                    <a:gd name="T53" fmla="*/ 6 h 159"/>
                    <a:gd name="T54" fmla="*/ 194 w 214"/>
                    <a:gd name="T55" fmla="*/ 2 h 159"/>
                    <a:gd name="T56" fmla="*/ 186 w 214"/>
                    <a:gd name="T57" fmla="*/ 1 h 159"/>
                    <a:gd name="T58" fmla="*/ 167 w 214"/>
                    <a:gd name="T59" fmla="*/ 1 h 159"/>
                    <a:gd name="T60" fmla="*/ 148 w 214"/>
                    <a:gd name="T61" fmla="*/ 0 h 159"/>
                    <a:gd name="T62" fmla="*/ 127 w 214"/>
                    <a:gd name="T63" fmla="*/ 0 h 159"/>
                    <a:gd name="T64" fmla="*/ 107 w 214"/>
                    <a:gd name="T65" fmla="*/ 1 h 159"/>
                    <a:gd name="T66" fmla="*/ 86 w 214"/>
                    <a:gd name="T67" fmla="*/ 2 h 159"/>
                    <a:gd name="T68" fmla="*/ 66 w 214"/>
                    <a:gd name="T69" fmla="*/ 5 h 159"/>
                    <a:gd name="T70" fmla="*/ 46 w 214"/>
                    <a:gd name="T71" fmla="*/ 8 h 159"/>
                    <a:gd name="T72" fmla="*/ 29 w 214"/>
                    <a:gd name="T73" fmla="*/ 13 h 159"/>
                    <a:gd name="T74" fmla="*/ 19 w 214"/>
                    <a:gd name="T75" fmla="*/ 22 h 159"/>
                    <a:gd name="T76" fmla="*/ 11 w 214"/>
                    <a:gd name="T77" fmla="*/ 35 h 159"/>
                    <a:gd name="T78" fmla="*/ 5 w 214"/>
                    <a:gd name="T79" fmla="*/ 51 h 159"/>
                    <a:gd name="T80" fmla="*/ 2 w 214"/>
                    <a:gd name="T81" fmla="*/ 64 h 159"/>
                    <a:gd name="T82" fmla="*/ 1 w 214"/>
                    <a:gd name="T83" fmla="*/ 74 h 159"/>
                    <a:gd name="T84" fmla="*/ 0 w 214"/>
                    <a:gd name="T85" fmla="*/ 84 h 159"/>
                    <a:gd name="T86" fmla="*/ 0 w 214"/>
                    <a:gd name="T87" fmla="*/ 95 h 159"/>
                    <a:gd name="T88" fmla="*/ 1 w 214"/>
                    <a:gd name="T89" fmla="*/ 105 h 159"/>
                    <a:gd name="T90" fmla="*/ 3 w 214"/>
                    <a:gd name="T91" fmla="*/ 111 h 159"/>
                    <a:gd name="T92" fmla="*/ 7 w 214"/>
                    <a:gd name="T93" fmla="*/ 117 h 159"/>
                    <a:gd name="T94" fmla="*/ 13 w 214"/>
                    <a:gd name="T95" fmla="*/ 122 h 159"/>
                    <a:gd name="T96" fmla="*/ 19 w 214"/>
                    <a:gd name="T97" fmla="*/ 127 h 159"/>
                    <a:gd name="T98" fmla="*/ 25 w 214"/>
                    <a:gd name="T99" fmla="*/ 132 h 159"/>
                    <a:gd name="T100" fmla="*/ 32 w 214"/>
                    <a:gd name="T101" fmla="*/ 137 h 159"/>
                    <a:gd name="T102" fmla="*/ 38 w 214"/>
                    <a:gd name="T103" fmla="*/ 142 h 159"/>
                    <a:gd name="T104" fmla="*/ 43 w 214"/>
                    <a:gd name="T105" fmla="*/ 147 h 159"/>
                    <a:gd name="T106" fmla="*/ 46 w 214"/>
                    <a:gd name="T107" fmla="*/ 150 h 159"/>
                    <a:gd name="T108" fmla="*/ 50 w 214"/>
                    <a:gd name="T109" fmla="*/ 152 h 159"/>
                    <a:gd name="T110" fmla="*/ 54 w 214"/>
                    <a:gd name="T111" fmla="*/ 154 h 159"/>
                    <a:gd name="T112" fmla="*/ 59 w 214"/>
                    <a:gd name="T113" fmla="*/ 156 h 159"/>
                    <a:gd name="T114" fmla="*/ 65 w 214"/>
                    <a:gd name="T115" fmla="*/ 157 h 159"/>
                    <a:gd name="T116" fmla="*/ 70 w 214"/>
                    <a:gd name="T117" fmla="*/ 158 h 159"/>
                    <a:gd name="T118" fmla="*/ 74 w 214"/>
                    <a:gd name="T119" fmla="*/ 159 h 159"/>
                    <a:gd name="T120" fmla="*/ 79 w 214"/>
                    <a:gd name="T121" fmla="*/ 159 h 159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0" t="0" r="r" b="b"/>
                  <a:pathLst>
                    <a:path w="214" h="159">
                      <a:moveTo>
                        <a:pt x="79" y="159"/>
                      </a:moveTo>
                      <a:lnTo>
                        <a:pt x="86" y="159"/>
                      </a:lnTo>
                      <a:lnTo>
                        <a:pt x="94" y="159"/>
                      </a:lnTo>
                      <a:lnTo>
                        <a:pt x="101" y="159"/>
                      </a:lnTo>
                      <a:lnTo>
                        <a:pt x="109" y="159"/>
                      </a:lnTo>
                      <a:lnTo>
                        <a:pt x="116" y="159"/>
                      </a:lnTo>
                      <a:lnTo>
                        <a:pt x="124" y="159"/>
                      </a:lnTo>
                      <a:lnTo>
                        <a:pt x="131" y="159"/>
                      </a:lnTo>
                      <a:lnTo>
                        <a:pt x="138" y="158"/>
                      </a:lnTo>
                      <a:lnTo>
                        <a:pt x="143" y="157"/>
                      </a:lnTo>
                      <a:lnTo>
                        <a:pt x="149" y="156"/>
                      </a:lnTo>
                      <a:lnTo>
                        <a:pt x="154" y="154"/>
                      </a:lnTo>
                      <a:lnTo>
                        <a:pt x="159" y="153"/>
                      </a:lnTo>
                      <a:lnTo>
                        <a:pt x="164" y="151"/>
                      </a:lnTo>
                      <a:lnTo>
                        <a:pt x="169" y="148"/>
                      </a:lnTo>
                      <a:lnTo>
                        <a:pt x="173" y="144"/>
                      </a:lnTo>
                      <a:lnTo>
                        <a:pt x="177" y="141"/>
                      </a:lnTo>
                      <a:lnTo>
                        <a:pt x="189" y="126"/>
                      </a:lnTo>
                      <a:lnTo>
                        <a:pt x="198" y="109"/>
                      </a:lnTo>
                      <a:lnTo>
                        <a:pt x="205" y="91"/>
                      </a:lnTo>
                      <a:lnTo>
                        <a:pt x="210" y="72"/>
                      </a:lnTo>
                      <a:lnTo>
                        <a:pt x="213" y="55"/>
                      </a:lnTo>
                      <a:lnTo>
                        <a:pt x="214" y="40"/>
                      </a:lnTo>
                      <a:lnTo>
                        <a:pt x="214" y="28"/>
                      </a:lnTo>
                      <a:lnTo>
                        <a:pt x="212" y="18"/>
                      </a:lnTo>
                      <a:lnTo>
                        <a:pt x="208" y="12"/>
                      </a:lnTo>
                      <a:lnTo>
                        <a:pt x="202" y="6"/>
                      </a:lnTo>
                      <a:lnTo>
                        <a:pt x="194" y="2"/>
                      </a:lnTo>
                      <a:lnTo>
                        <a:pt x="186" y="1"/>
                      </a:lnTo>
                      <a:lnTo>
                        <a:pt x="167" y="1"/>
                      </a:lnTo>
                      <a:lnTo>
                        <a:pt x="148" y="0"/>
                      </a:lnTo>
                      <a:lnTo>
                        <a:pt x="127" y="0"/>
                      </a:lnTo>
                      <a:lnTo>
                        <a:pt x="107" y="1"/>
                      </a:lnTo>
                      <a:lnTo>
                        <a:pt x="86" y="2"/>
                      </a:lnTo>
                      <a:lnTo>
                        <a:pt x="66" y="5"/>
                      </a:lnTo>
                      <a:lnTo>
                        <a:pt x="46" y="8"/>
                      </a:lnTo>
                      <a:lnTo>
                        <a:pt x="29" y="13"/>
                      </a:lnTo>
                      <a:lnTo>
                        <a:pt x="19" y="22"/>
                      </a:lnTo>
                      <a:lnTo>
                        <a:pt x="11" y="35"/>
                      </a:lnTo>
                      <a:lnTo>
                        <a:pt x="5" y="51"/>
                      </a:lnTo>
                      <a:lnTo>
                        <a:pt x="2" y="64"/>
                      </a:lnTo>
                      <a:lnTo>
                        <a:pt x="1" y="74"/>
                      </a:lnTo>
                      <a:lnTo>
                        <a:pt x="0" y="84"/>
                      </a:lnTo>
                      <a:lnTo>
                        <a:pt x="0" y="95"/>
                      </a:lnTo>
                      <a:lnTo>
                        <a:pt x="1" y="105"/>
                      </a:lnTo>
                      <a:lnTo>
                        <a:pt x="3" y="111"/>
                      </a:lnTo>
                      <a:lnTo>
                        <a:pt x="7" y="117"/>
                      </a:lnTo>
                      <a:lnTo>
                        <a:pt x="13" y="122"/>
                      </a:lnTo>
                      <a:lnTo>
                        <a:pt x="19" y="127"/>
                      </a:lnTo>
                      <a:lnTo>
                        <a:pt x="25" y="132"/>
                      </a:lnTo>
                      <a:lnTo>
                        <a:pt x="32" y="137"/>
                      </a:lnTo>
                      <a:lnTo>
                        <a:pt x="38" y="142"/>
                      </a:lnTo>
                      <a:lnTo>
                        <a:pt x="43" y="147"/>
                      </a:lnTo>
                      <a:lnTo>
                        <a:pt x="46" y="150"/>
                      </a:lnTo>
                      <a:lnTo>
                        <a:pt x="50" y="152"/>
                      </a:lnTo>
                      <a:lnTo>
                        <a:pt x="54" y="154"/>
                      </a:lnTo>
                      <a:lnTo>
                        <a:pt x="59" y="156"/>
                      </a:lnTo>
                      <a:lnTo>
                        <a:pt x="65" y="157"/>
                      </a:lnTo>
                      <a:lnTo>
                        <a:pt x="70" y="158"/>
                      </a:lnTo>
                      <a:lnTo>
                        <a:pt x="74" y="159"/>
                      </a:lnTo>
                      <a:lnTo>
                        <a:pt x="79" y="15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00" name="Freeform 261">
                  <a:extLst>
                    <a:ext uri="{FF2B5EF4-FFF2-40B4-BE49-F238E27FC236}">
                      <a16:creationId xmlns:a16="http://schemas.microsoft.com/office/drawing/2014/main" id="{DFDC978A-BC96-49C3-9F39-2BAC034F5E6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13" y="3047"/>
                  <a:ext cx="71" cy="72"/>
                </a:xfrm>
                <a:custGeom>
                  <a:avLst/>
                  <a:gdLst>
                    <a:gd name="T0" fmla="*/ 5 w 71"/>
                    <a:gd name="T1" fmla="*/ 6 h 72"/>
                    <a:gd name="T2" fmla="*/ 10 w 71"/>
                    <a:gd name="T3" fmla="*/ 3 h 72"/>
                    <a:gd name="T4" fmla="*/ 15 w 71"/>
                    <a:gd name="T5" fmla="*/ 1 h 72"/>
                    <a:gd name="T6" fmla="*/ 21 w 71"/>
                    <a:gd name="T7" fmla="*/ 0 h 72"/>
                    <a:gd name="T8" fmla="*/ 28 w 71"/>
                    <a:gd name="T9" fmla="*/ 0 h 72"/>
                    <a:gd name="T10" fmla="*/ 35 w 71"/>
                    <a:gd name="T11" fmla="*/ 2 h 72"/>
                    <a:gd name="T12" fmla="*/ 42 w 71"/>
                    <a:gd name="T13" fmla="*/ 6 h 72"/>
                    <a:gd name="T14" fmla="*/ 49 w 71"/>
                    <a:gd name="T15" fmla="*/ 10 h 72"/>
                    <a:gd name="T16" fmla="*/ 56 w 71"/>
                    <a:gd name="T17" fmla="*/ 16 h 72"/>
                    <a:gd name="T18" fmla="*/ 66 w 71"/>
                    <a:gd name="T19" fmla="*/ 29 h 72"/>
                    <a:gd name="T20" fmla="*/ 71 w 71"/>
                    <a:gd name="T21" fmla="*/ 43 h 72"/>
                    <a:gd name="T22" fmla="*/ 71 w 71"/>
                    <a:gd name="T23" fmla="*/ 56 h 72"/>
                    <a:gd name="T24" fmla="*/ 66 w 71"/>
                    <a:gd name="T25" fmla="*/ 66 h 72"/>
                    <a:gd name="T26" fmla="*/ 61 w 71"/>
                    <a:gd name="T27" fmla="*/ 69 h 72"/>
                    <a:gd name="T28" fmla="*/ 56 w 71"/>
                    <a:gd name="T29" fmla="*/ 71 h 72"/>
                    <a:gd name="T30" fmla="*/ 50 w 71"/>
                    <a:gd name="T31" fmla="*/ 72 h 72"/>
                    <a:gd name="T32" fmla="*/ 43 w 71"/>
                    <a:gd name="T33" fmla="*/ 71 h 72"/>
                    <a:gd name="T34" fmla="*/ 36 w 71"/>
                    <a:gd name="T35" fmla="*/ 69 h 72"/>
                    <a:gd name="T36" fmla="*/ 29 w 71"/>
                    <a:gd name="T37" fmla="*/ 66 h 72"/>
                    <a:gd name="T38" fmla="*/ 22 w 71"/>
                    <a:gd name="T39" fmla="*/ 61 h 72"/>
                    <a:gd name="T40" fmla="*/ 16 w 71"/>
                    <a:gd name="T41" fmla="*/ 56 h 72"/>
                    <a:gd name="T42" fmla="*/ 6 w 71"/>
                    <a:gd name="T43" fmla="*/ 43 h 72"/>
                    <a:gd name="T44" fmla="*/ 0 w 71"/>
                    <a:gd name="T45" fmla="*/ 29 h 72"/>
                    <a:gd name="T46" fmla="*/ 0 w 71"/>
                    <a:gd name="T47" fmla="*/ 16 h 72"/>
                    <a:gd name="T48" fmla="*/ 5 w 71"/>
                    <a:gd name="T49" fmla="*/ 6 h 72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0" t="0" r="r" b="b"/>
                  <a:pathLst>
                    <a:path w="71" h="72">
                      <a:moveTo>
                        <a:pt x="5" y="6"/>
                      </a:moveTo>
                      <a:lnTo>
                        <a:pt x="10" y="3"/>
                      </a:lnTo>
                      <a:lnTo>
                        <a:pt x="15" y="1"/>
                      </a:lnTo>
                      <a:lnTo>
                        <a:pt x="21" y="0"/>
                      </a:lnTo>
                      <a:lnTo>
                        <a:pt x="28" y="0"/>
                      </a:lnTo>
                      <a:lnTo>
                        <a:pt x="35" y="2"/>
                      </a:lnTo>
                      <a:lnTo>
                        <a:pt x="42" y="6"/>
                      </a:lnTo>
                      <a:lnTo>
                        <a:pt x="49" y="10"/>
                      </a:lnTo>
                      <a:lnTo>
                        <a:pt x="56" y="16"/>
                      </a:lnTo>
                      <a:lnTo>
                        <a:pt x="66" y="29"/>
                      </a:lnTo>
                      <a:lnTo>
                        <a:pt x="71" y="43"/>
                      </a:lnTo>
                      <a:lnTo>
                        <a:pt x="71" y="56"/>
                      </a:lnTo>
                      <a:lnTo>
                        <a:pt x="66" y="66"/>
                      </a:lnTo>
                      <a:lnTo>
                        <a:pt x="61" y="69"/>
                      </a:lnTo>
                      <a:lnTo>
                        <a:pt x="56" y="71"/>
                      </a:lnTo>
                      <a:lnTo>
                        <a:pt x="50" y="72"/>
                      </a:lnTo>
                      <a:lnTo>
                        <a:pt x="43" y="71"/>
                      </a:lnTo>
                      <a:lnTo>
                        <a:pt x="36" y="69"/>
                      </a:lnTo>
                      <a:lnTo>
                        <a:pt x="29" y="66"/>
                      </a:lnTo>
                      <a:lnTo>
                        <a:pt x="22" y="61"/>
                      </a:lnTo>
                      <a:lnTo>
                        <a:pt x="16" y="56"/>
                      </a:lnTo>
                      <a:lnTo>
                        <a:pt x="6" y="43"/>
                      </a:lnTo>
                      <a:lnTo>
                        <a:pt x="0" y="29"/>
                      </a:lnTo>
                      <a:lnTo>
                        <a:pt x="0" y="16"/>
                      </a:lnTo>
                      <a:lnTo>
                        <a:pt x="5" y="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01" name="Freeform 262">
                  <a:extLst>
                    <a:ext uri="{FF2B5EF4-FFF2-40B4-BE49-F238E27FC236}">
                      <a16:creationId xmlns:a16="http://schemas.microsoft.com/office/drawing/2014/main" id="{324ABBE0-6FE7-47D6-832A-1B1C67C54C5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52" y="2998"/>
                  <a:ext cx="105" cy="105"/>
                </a:xfrm>
                <a:custGeom>
                  <a:avLst/>
                  <a:gdLst>
                    <a:gd name="T0" fmla="*/ 8 w 105"/>
                    <a:gd name="T1" fmla="*/ 105 h 105"/>
                    <a:gd name="T2" fmla="*/ 8 w 105"/>
                    <a:gd name="T3" fmla="*/ 105 h 105"/>
                    <a:gd name="T4" fmla="*/ 105 w 105"/>
                    <a:gd name="T5" fmla="*/ 8 h 105"/>
                    <a:gd name="T6" fmla="*/ 96 w 105"/>
                    <a:gd name="T7" fmla="*/ 0 h 105"/>
                    <a:gd name="T8" fmla="*/ 0 w 105"/>
                    <a:gd name="T9" fmla="*/ 97 h 105"/>
                    <a:gd name="T10" fmla="*/ 0 w 105"/>
                    <a:gd name="T11" fmla="*/ 97 h 105"/>
                    <a:gd name="T12" fmla="*/ 8 w 105"/>
                    <a:gd name="T13" fmla="*/ 105 h 105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105" h="105">
                      <a:moveTo>
                        <a:pt x="8" y="105"/>
                      </a:moveTo>
                      <a:lnTo>
                        <a:pt x="8" y="105"/>
                      </a:lnTo>
                      <a:lnTo>
                        <a:pt x="105" y="8"/>
                      </a:lnTo>
                      <a:lnTo>
                        <a:pt x="96" y="0"/>
                      </a:lnTo>
                      <a:lnTo>
                        <a:pt x="0" y="97"/>
                      </a:lnTo>
                      <a:lnTo>
                        <a:pt x="8" y="10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182" name="Freeform 263">
                <a:extLst>
                  <a:ext uri="{FF2B5EF4-FFF2-40B4-BE49-F238E27FC236}">
                    <a16:creationId xmlns:a16="http://schemas.microsoft.com/office/drawing/2014/main" id="{A8B23CD7-860B-4D3B-B202-A273083D86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30" y="3076"/>
                <a:ext cx="30" cy="29"/>
              </a:xfrm>
              <a:custGeom>
                <a:avLst/>
                <a:gdLst>
                  <a:gd name="T0" fmla="*/ 3 w 30"/>
                  <a:gd name="T1" fmla="*/ 0 h 29"/>
                  <a:gd name="T2" fmla="*/ 3 w 30"/>
                  <a:gd name="T3" fmla="*/ 0 h 29"/>
                  <a:gd name="T4" fmla="*/ 0 w 30"/>
                  <a:gd name="T5" fmla="*/ 12 h 29"/>
                  <a:gd name="T6" fmla="*/ 8 w 30"/>
                  <a:gd name="T7" fmla="*/ 22 h 29"/>
                  <a:gd name="T8" fmla="*/ 18 w 30"/>
                  <a:gd name="T9" fmla="*/ 29 h 29"/>
                  <a:gd name="T10" fmla="*/ 30 w 30"/>
                  <a:gd name="T11" fmla="*/ 27 h 29"/>
                  <a:gd name="T12" fmla="*/ 22 w 30"/>
                  <a:gd name="T13" fmla="*/ 19 h 29"/>
                  <a:gd name="T14" fmla="*/ 22 w 30"/>
                  <a:gd name="T15" fmla="*/ 17 h 29"/>
                  <a:gd name="T16" fmla="*/ 16 w 30"/>
                  <a:gd name="T17" fmla="*/ 14 h 29"/>
                  <a:gd name="T18" fmla="*/ 13 w 30"/>
                  <a:gd name="T19" fmla="*/ 8 h 29"/>
                  <a:gd name="T20" fmla="*/ 11 w 30"/>
                  <a:gd name="T21" fmla="*/ 8 h 29"/>
                  <a:gd name="T22" fmla="*/ 11 w 30"/>
                  <a:gd name="T23" fmla="*/ 8 h 29"/>
                  <a:gd name="T24" fmla="*/ 3 w 30"/>
                  <a:gd name="T25" fmla="*/ 0 h 2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0" h="29">
                    <a:moveTo>
                      <a:pt x="3" y="0"/>
                    </a:moveTo>
                    <a:lnTo>
                      <a:pt x="3" y="0"/>
                    </a:lnTo>
                    <a:lnTo>
                      <a:pt x="0" y="12"/>
                    </a:lnTo>
                    <a:lnTo>
                      <a:pt x="8" y="22"/>
                    </a:lnTo>
                    <a:lnTo>
                      <a:pt x="18" y="29"/>
                    </a:lnTo>
                    <a:lnTo>
                      <a:pt x="30" y="27"/>
                    </a:lnTo>
                    <a:lnTo>
                      <a:pt x="22" y="19"/>
                    </a:lnTo>
                    <a:lnTo>
                      <a:pt x="22" y="17"/>
                    </a:lnTo>
                    <a:lnTo>
                      <a:pt x="16" y="14"/>
                    </a:lnTo>
                    <a:lnTo>
                      <a:pt x="13" y="8"/>
                    </a:lnTo>
                    <a:lnTo>
                      <a:pt x="11" y="8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3" name="Freeform 264">
                <a:extLst>
                  <a:ext uri="{FF2B5EF4-FFF2-40B4-BE49-F238E27FC236}">
                    <a16:creationId xmlns:a16="http://schemas.microsoft.com/office/drawing/2014/main" id="{7AC0F2C9-AA4D-4220-ACA9-445302CF6E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22" y="2970"/>
                <a:ext cx="44" cy="43"/>
              </a:xfrm>
              <a:custGeom>
                <a:avLst/>
                <a:gdLst>
                  <a:gd name="T0" fmla="*/ 2 w 44"/>
                  <a:gd name="T1" fmla="*/ 2 h 43"/>
                  <a:gd name="T2" fmla="*/ 7 w 44"/>
                  <a:gd name="T3" fmla="*/ 0 h 43"/>
                  <a:gd name="T4" fmla="*/ 14 w 44"/>
                  <a:gd name="T5" fmla="*/ 1 h 43"/>
                  <a:gd name="T6" fmla="*/ 23 w 44"/>
                  <a:gd name="T7" fmla="*/ 6 h 43"/>
                  <a:gd name="T8" fmla="*/ 31 w 44"/>
                  <a:gd name="T9" fmla="*/ 13 h 43"/>
                  <a:gd name="T10" fmla="*/ 38 w 44"/>
                  <a:gd name="T11" fmla="*/ 21 h 43"/>
                  <a:gd name="T12" fmla="*/ 43 w 44"/>
                  <a:gd name="T13" fmla="*/ 29 h 43"/>
                  <a:gd name="T14" fmla="*/ 44 w 44"/>
                  <a:gd name="T15" fmla="*/ 36 h 43"/>
                  <a:gd name="T16" fmla="*/ 42 w 44"/>
                  <a:gd name="T17" fmla="*/ 41 h 43"/>
                  <a:gd name="T18" fmla="*/ 37 w 44"/>
                  <a:gd name="T19" fmla="*/ 43 h 43"/>
                  <a:gd name="T20" fmla="*/ 28 w 44"/>
                  <a:gd name="T21" fmla="*/ 42 h 43"/>
                  <a:gd name="T22" fmla="*/ 20 w 44"/>
                  <a:gd name="T23" fmla="*/ 38 h 43"/>
                  <a:gd name="T24" fmla="*/ 12 w 44"/>
                  <a:gd name="T25" fmla="*/ 32 h 43"/>
                  <a:gd name="T26" fmla="*/ 5 w 44"/>
                  <a:gd name="T27" fmla="*/ 23 h 43"/>
                  <a:gd name="T28" fmla="*/ 1 w 44"/>
                  <a:gd name="T29" fmla="*/ 15 h 43"/>
                  <a:gd name="T30" fmla="*/ 0 w 44"/>
                  <a:gd name="T31" fmla="*/ 7 h 43"/>
                  <a:gd name="T32" fmla="*/ 2 w 44"/>
                  <a:gd name="T33" fmla="*/ 2 h 4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44" h="43">
                    <a:moveTo>
                      <a:pt x="2" y="2"/>
                    </a:moveTo>
                    <a:lnTo>
                      <a:pt x="7" y="0"/>
                    </a:lnTo>
                    <a:lnTo>
                      <a:pt x="14" y="1"/>
                    </a:lnTo>
                    <a:lnTo>
                      <a:pt x="23" y="6"/>
                    </a:lnTo>
                    <a:lnTo>
                      <a:pt x="31" y="13"/>
                    </a:lnTo>
                    <a:lnTo>
                      <a:pt x="38" y="21"/>
                    </a:lnTo>
                    <a:lnTo>
                      <a:pt x="43" y="29"/>
                    </a:lnTo>
                    <a:lnTo>
                      <a:pt x="44" y="36"/>
                    </a:lnTo>
                    <a:lnTo>
                      <a:pt x="42" y="41"/>
                    </a:lnTo>
                    <a:lnTo>
                      <a:pt x="37" y="43"/>
                    </a:lnTo>
                    <a:lnTo>
                      <a:pt x="28" y="42"/>
                    </a:lnTo>
                    <a:lnTo>
                      <a:pt x="20" y="38"/>
                    </a:lnTo>
                    <a:lnTo>
                      <a:pt x="12" y="32"/>
                    </a:lnTo>
                    <a:lnTo>
                      <a:pt x="5" y="23"/>
                    </a:lnTo>
                    <a:lnTo>
                      <a:pt x="1" y="15"/>
                    </a:lnTo>
                    <a:lnTo>
                      <a:pt x="0" y="7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4" name="Freeform 265">
                <a:extLst>
                  <a:ext uri="{FF2B5EF4-FFF2-40B4-BE49-F238E27FC236}">
                    <a16:creationId xmlns:a16="http://schemas.microsoft.com/office/drawing/2014/main" id="{B9BDEC80-AABF-4C01-AB20-A559CA96BD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20" y="2964"/>
                <a:ext cx="38" cy="23"/>
              </a:xfrm>
              <a:custGeom>
                <a:avLst/>
                <a:gdLst>
                  <a:gd name="T0" fmla="*/ 38 w 38"/>
                  <a:gd name="T1" fmla="*/ 15 h 23"/>
                  <a:gd name="T2" fmla="*/ 38 w 38"/>
                  <a:gd name="T3" fmla="*/ 15 h 23"/>
                  <a:gd name="T4" fmla="*/ 29 w 38"/>
                  <a:gd name="T5" fmla="*/ 7 h 23"/>
                  <a:gd name="T6" fmla="*/ 18 w 38"/>
                  <a:gd name="T7" fmla="*/ 1 h 23"/>
                  <a:gd name="T8" fmla="*/ 9 w 38"/>
                  <a:gd name="T9" fmla="*/ 0 h 23"/>
                  <a:gd name="T10" fmla="*/ 0 w 38"/>
                  <a:gd name="T11" fmla="*/ 4 h 23"/>
                  <a:gd name="T12" fmla="*/ 8 w 38"/>
                  <a:gd name="T13" fmla="*/ 12 h 23"/>
                  <a:gd name="T14" fmla="*/ 9 w 38"/>
                  <a:gd name="T15" fmla="*/ 12 h 23"/>
                  <a:gd name="T16" fmla="*/ 14 w 38"/>
                  <a:gd name="T17" fmla="*/ 13 h 23"/>
                  <a:gd name="T18" fmla="*/ 21 w 38"/>
                  <a:gd name="T19" fmla="*/ 17 h 23"/>
                  <a:gd name="T20" fmla="*/ 29 w 38"/>
                  <a:gd name="T21" fmla="*/ 23 h 23"/>
                  <a:gd name="T22" fmla="*/ 29 w 38"/>
                  <a:gd name="T23" fmla="*/ 23 h 23"/>
                  <a:gd name="T24" fmla="*/ 38 w 38"/>
                  <a:gd name="T25" fmla="*/ 15 h 23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8" h="23">
                    <a:moveTo>
                      <a:pt x="38" y="15"/>
                    </a:moveTo>
                    <a:lnTo>
                      <a:pt x="38" y="15"/>
                    </a:lnTo>
                    <a:lnTo>
                      <a:pt x="29" y="7"/>
                    </a:lnTo>
                    <a:lnTo>
                      <a:pt x="18" y="1"/>
                    </a:lnTo>
                    <a:lnTo>
                      <a:pt x="9" y="0"/>
                    </a:lnTo>
                    <a:lnTo>
                      <a:pt x="0" y="4"/>
                    </a:lnTo>
                    <a:lnTo>
                      <a:pt x="8" y="12"/>
                    </a:lnTo>
                    <a:lnTo>
                      <a:pt x="9" y="12"/>
                    </a:lnTo>
                    <a:lnTo>
                      <a:pt x="14" y="13"/>
                    </a:lnTo>
                    <a:lnTo>
                      <a:pt x="21" y="17"/>
                    </a:lnTo>
                    <a:lnTo>
                      <a:pt x="29" y="23"/>
                    </a:lnTo>
                    <a:lnTo>
                      <a:pt x="38" y="1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5" name="Freeform 266">
                <a:extLst>
                  <a:ext uri="{FF2B5EF4-FFF2-40B4-BE49-F238E27FC236}">
                    <a16:creationId xmlns:a16="http://schemas.microsoft.com/office/drawing/2014/main" id="{E7BD4DA4-FB0A-481E-A59D-A1CB36EE5C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9" y="2979"/>
                <a:ext cx="23" cy="36"/>
              </a:xfrm>
              <a:custGeom>
                <a:avLst/>
                <a:gdLst>
                  <a:gd name="T0" fmla="*/ 19 w 23"/>
                  <a:gd name="T1" fmla="*/ 36 h 36"/>
                  <a:gd name="T2" fmla="*/ 19 w 23"/>
                  <a:gd name="T3" fmla="*/ 36 h 36"/>
                  <a:gd name="T4" fmla="*/ 23 w 23"/>
                  <a:gd name="T5" fmla="*/ 27 h 36"/>
                  <a:gd name="T6" fmla="*/ 22 w 23"/>
                  <a:gd name="T7" fmla="*/ 18 h 36"/>
                  <a:gd name="T8" fmla="*/ 16 w 23"/>
                  <a:gd name="T9" fmla="*/ 9 h 36"/>
                  <a:gd name="T10" fmla="*/ 9 w 23"/>
                  <a:gd name="T11" fmla="*/ 0 h 36"/>
                  <a:gd name="T12" fmla="*/ 0 w 23"/>
                  <a:gd name="T13" fmla="*/ 8 h 36"/>
                  <a:gd name="T14" fmla="*/ 5 w 23"/>
                  <a:gd name="T15" fmla="*/ 15 h 36"/>
                  <a:gd name="T16" fmla="*/ 10 w 23"/>
                  <a:gd name="T17" fmla="*/ 22 h 36"/>
                  <a:gd name="T18" fmla="*/ 11 w 23"/>
                  <a:gd name="T19" fmla="*/ 27 h 36"/>
                  <a:gd name="T20" fmla="*/ 11 w 23"/>
                  <a:gd name="T21" fmla="*/ 28 h 36"/>
                  <a:gd name="T22" fmla="*/ 11 w 23"/>
                  <a:gd name="T23" fmla="*/ 28 h 36"/>
                  <a:gd name="T24" fmla="*/ 19 w 23"/>
                  <a:gd name="T25" fmla="*/ 36 h 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3" h="36">
                    <a:moveTo>
                      <a:pt x="19" y="36"/>
                    </a:moveTo>
                    <a:lnTo>
                      <a:pt x="19" y="36"/>
                    </a:lnTo>
                    <a:lnTo>
                      <a:pt x="23" y="27"/>
                    </a:lnTo>
                    <a:lnTo>
                      <a:pt x="22" y="18"/>
                    </a:lnTo>
                    <a:lnTo>
                      <a:pt x="16" y="9"/>
                    </a:lnTo>
                    <a:lnTo>
                      <a:pt x="9" y="0"/>
                    </a:lnTo>
                    <a:lnTo>
                      <a:pt x="0" y="8"/>
                    </a:lnTo>
                    <a:lnTo>
                      <a:pt x="5" y="15"/>
                    </a:lnTo>
                    <a:lnTo>
                      <a:pt x="10" y="22"/>
                    </a:lnTo>
                    <a:lnTo>
                      <a:pt x="11" y="27"/>
                    </a:lnTo>
                    <a:lnTo>
                      <a:pt x="11" y="28"/>
                    </a:lnTo>
                    <a:lnTo>
                      <a:pt x="19" y="3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6" name="Freeform 267">
                <a:extLst>
                  <a:ext uri="{FF2B5EF4-FFF2-40B4-BE49-F238E27FC236}">
                    <a16:creationId xmlns:a16="http://schemas.microsoft.com/office/drawing/2014/main" id="{C97F53B3-95CD-4D7F-823A-93AA409D50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30" y="2998"/>
                <a:ext cx="38" cy="21"/>
              </a:xfrm>
              <a:custGeom>
                <a:avLst/>
                <a:gdLst>
                  <a:gd name="T0" fmla="*/ 0 w 38"/>
                  <a:gd name="T1" fmla="*/ 8 h 21"/>
                  <a:gd name="T2" fmla="*/ 0 w 38"/>
                  <a:gd name="T3" fmla="*/ 8 h 21"/>
                  <a:gd name="T4" fmla="*/ 9 w 38"/>
                  <a:gd name="T5" fmla="*/ 15 h 21"/>
                  <a:gd name="T6" fmla="*/ 18 w 38"/>
                  <a:gd name="T7" fmla="*/ 20 h 21"/>
                  <a:gd name="T8" fmla="*/ 29 w 38"/>
                  <a:gd name="T9" fmla="*/ 21 h 21"/>
                  <a:gd name="T10" fmla="*/ 38 w 38"/>
                  <a:gd name="T11" fmla="*/ 17 h 21"/>
                  <a:gd name="T12" fmla="*/ 30 w 38"/>
                  <a:gd name="T13" fmla="*/ 9 h 21"/>
                  <a:gd name="T14" fmla="*/ 29 w 38"/>
                  <a:gd name="T15" fmla="*/ 9 h 21"/>
                  <a:gd name="T16" fmla="*/ 22 w 38"/>
                  <a:gd name="T17" fmla="*/ 8 h 21"/>
                  <a:gd name="T18" fmla="*/ 15 w 38"/>
                  <a:gd name="T19" fmla="*/ 5 h 21"/>
                  <a:gd name="T20" fmla="*/ 8 w 38"/>
                  <a:gd name="T21" fmla="*/ 0 h 21"/>
                  <a:gd name="T22" fmla="*/ 8 w 38"/>
                  <a:gd name="T23" fmla="*/ 0 h 21"/>
                  <a:gd name="T24" fmla="*/ 0 w 38"/>
                  <a:gd name="T25" fmla="*/ 8 h 21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8" h="21">
                    <a:moveTo>
                      <a:pt x="0" y="8"/>
                    </a:moveTo>
                    <a:lnTo>
                      <a:pt x="0" y="8"/>
                    </a:lnTo>
                    <a:lnTo>
                      <a:pt x="9" y="15"/>
                    </a:lnTo>
                    <a:lnTo>
                      <a:pt x="18" y="20"/>
                    </a:lnTo>
                    <a:lnTo>
                      <a:pt x="29" y="21"/>
                    </a:lnTo>
                    <a:lnTo>
                      <a:pt x="38" y="17"/>
                    </a:lnTo>
                    <a:lnTo>
                      <a:pt x="30" y="9"/>
                    </a:lnTo>
                    <a:lnTo>
                      <a:pt x="29" y="9"/>
                    </a:lnTo>
                    <a:lnTo>
                      <a:pt x="22" y="8"/>
                    </a:lnTo>
                    <a:lnTo>
                      <a:pt x="15" y="5"/>
                    </a:lnTo>
                    <a:lnTo>
                      <a:pt x="8" y="0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7" name="Freeform 268">
                <a:extLst>
                  <a:ext uri="{FF2B5EF4-FFF2-40B4-BE49-F238E27FC236}">
                    <a16:creationId xmlns:a16="http://schemas.microsoft.com/office/drawing/2014/main" id="{CE1EC3FE-33AD-4DC8-A899-FFA0807312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16" y="2968"/>
                <a:ext cx="22" cy="38"/>
              </a:xfrm>
              <a:custGeom>
                <a:avLst/>
                <a:gdLst>
                  <a:gd name="T0" fmla="*/ 4 w 22"/>
                  <a:gd name="T1" fmla="*/ 0 h 38"/>
                  <a:gd name="T2" fmla="*/ 4 w 22"/>
                  <a:gd name="T3" fmla="*/ 0 h 38"/>
                  <a:gd name="T4" fmla="*/ 0 w 22"/>
                  <a:gd name="T5" fmla="*/ 9 h 38"/>
                  <a:gd name="T6" fmla="*/ 1 w 22"/>
                  <a:gd name="T7" fmla="*/ 19 h 38"/>
                  <a:gd name="T8" fmla="*/ 6 w 22"/>
                  <a:gd name="T9" fmla="*/ 28 h 38"/>
                  <a:gd name="T10" fmla="*/ 14 w 22"/>
                  <a:gd name="T11" fmla="*/ 38 h 38"/>
                  <a:gd name="T12" fmla="*/ 22 w 22"/>
                  <a:gd name="T13" fmla="*/ 30 h 38"/>
                  <a:gd name="T14" fmla="*/ 16 w 22"/>
                  <a:gd name="T15" fmla="*/ 22 h 38"/>
                  <a:gd name="T16" fmla="*/ 13 w 22"/>
                  <a:gd name="T17" fmla="*/ 15 h 38"/>
                  <a:gd name="T18" fmla="*/ 12 w 22"/>
                  <a:gd name="T19" fmla="*/ 9 h 38"/>
                  <a:gd name="T20" fmla="*/ 12 w 22"/>
                  <a:gd name="T21" fmla="*/ 8 h 38"/>
                  <a:gd name="T22" fmla="*/ 12 w 22"/>
                  <a:gd name="T23" fmla="*/ 8 h 38"/>
                  <a:gd name="T24" fmla="*/ 4 w 22"/>
                  <a:gd name="T25" fmla="*/ 0 h 3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2" h="38">
                    <a:moveTo>
                      <a:pt x="4" y="0"/>
                    </a:moveTo>
                    <a:lnTo>
                      <a:pt x="4" y="0"/>
                    </a:lnTo>
                    <a:lnTo>
                      <a:pt x="0" y="9"/>
                    </a:lnTo>
                    <a:lnTo>
                      <a:pt x="1" y="19"/>
                    </a:lnTo>
                    <a:lnTo>
                      <a:pt x="6" y="28"/>
                    </a:lnTo>
                    <a:lnTo>
                      <a:pt x="14" y="38"/>
                    </a:lnTo>
                    <a:lnTo>
                      <a:pt x="22" y="30"/>
                    </a:lnTo>
                    <a:lnTo>
                      <a:pt x="16" y="22"/>
                    </a:lnTo>
                    <a:lnTo>
                      <a:pt x="13" y="15"/>
                    </a:lnTo>
                    <a:lnTo>
                      <a:pt x="12" y="9"/>
                    </a:lnTo>
                    <a:lnTo>
                      <a:pt x="12" y="8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8" name="Freeform 269">
                <a:extLst>
                  <a:ext uri="{FF2B5EF4-FFF2-40B4-BE49-F238E27FC236}">
                    <a16:creationId xmlns:a16="http://schemas.microsoft.com/office/drawing/2014/main" id="{F6B6157A-40EF-4F70-A943-8637A8DACD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23" y="2961"/>
                <a:ext cx="52" cy="51"/>
              </a:xfrm>
              <a:custGeom>
                <a:avLst/>
                <a:gdLst>
                  <a:gd name="T0" fmla="*/ 10 w 52"/>
                  <a:gd name="T1" fmla="*/ 2 h 51"/>
                  <a:gd name="T2" fmla="*/ 12 w 52"/>
                  <a:gd name="T3" fmla="*/ 1 h 51"/>
                  <a:gd name="T4" fmla="*/ 15 w 52"/>
                  <a:gd name="T5" fmla="*/ 0 h 51"/>
                  <a:gd name="T6" fmla="*/ 19 w 52"/>
                  <a:gd name="T7" fmla="*/ 0 h 51"/>
                  <a:gd name="T8" fmla="*/ 23 w 52"/>
                  <a:gd name="T9" fmla="*/ 1 h 51"/>
                  <a:gd name="T10" fmla="*/ 27 w 52"/>
                  <a:gd name="T11" fmla="*/ 3 h 51"/>
                  <a:gd name="T12" fmla="*/ 31 w 52"/>
                  <a:gd name="T13" fmla="*/ 5 h 51"/>
                  <a:gd name="T14" fmla="*/ 37 w 52"/>
                  <a:gd name="T15" fmla="*/ 8 h 51"/>
                  <a:gd name="T16" fmla="*/ 41 w 52"/>
                  <a:gd name="T17" fmla="*/ 12 h 51"/>
                  <a:gd name="T18" fmla="*/ 47 w 52"/>
                  <a:gd name="T19" fmla="*/ 20 h 51"/>
                  <a:gd name="T20" fmla="*/ 51 w 52"/>
                  <a:gd name="T21" fmla="*/ 28 h 51"/>
                  <a:gd name="T22" fmla="*/ 52 w 52"/>
                  <a:gd name="T23" fmla="*/ 36 h 51"/>
                  <a:gd name="T24" fmla="*/ 50 w 52"/>
                  <a:gd name="T25" fmla="*/ 41 h 51"/>
                  <a:gd name="T26" fmla="*/ 40 w 52"/>
                  <a:gd name="T27" fmla="*/ 51 h 51"/>
                  <a:gd name="T28" fmla="*/ 0 w 52"/>
                  <a:gd name="T29" fmla="*/ 12 h 51"/>
                  <a:gd name="T30" fmla="*/ 10 w 52"/>
                  <a:gd name="T31" fmla="*/ 2 h 51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52" h="51">
                    <a:moveTo>
                      <a:pt x="10" y="2"/>
                    </a:moveTo>
                    <a:lnTo>
                      <a:pt x="12" y="1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3" y="1"/>
                    </a:lnTo>
                    <a:lnTo>
                      <a:pt x="27" y="3"/>
                    </a:lnTo>
                    <a:lnTo>
                      <a:pt x="31" y="5"/>
                    </a:lnTo>
                    <a:lnTo>
                      <a:pt x="37" y="8"/>
                    </a:lnTo>
                    <a:lnTo>
                      <a:pt x="41" y="12"/>
                    </a:lnTo>
                    <a:lnTo>
                      <a:pt x="47" y="20"/>
                    </a:lnTo>
                    <a:lnTo>
                      <a:pt x="51" y="28"/>
                    </a:lnTo>
                    <a:lnTo>
                      <a:pt x="52" y="36"/>
                    </a:lnTo>
                    <a:lnTo>
                      <a:pt x="50" y="41"/>
                    </a:lnTo>
                    <a:lnTo>
                      <a:pt x="40" y="51"/>
                    </a:lnTo>
                    <a:lnTo>
                      <a:pt x="0" y="12"/>
                    </a:lnTo>
                    <a:lnTo>
                      <a:pt x="10" y="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9" name="Freeform 270">
                <a:extLst>
                  <a:ext uri="{FF2B5EF4-FFF2-40B4-BE49-F238E27FC236}">
                    <a16:creationId xmlns:a16="http://schemas.microsoft.com/office/drawing/2014/main" id="{6B7B6768-41DD-406C-BD91-6D53BCC261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29" y="2955"/>
                <a:ext cx="39" cy="22"/>
              </a:xfrm>
              <a:custGeom>
                <a:avLst/>
                <a:gdLst>
                  <a:gd name="T0" fmla="*/ 39 w 39"/>
                  <a:gd name="T1" fmla="*/ 14 h 22"/>
                  <a:gd name="T2" fmla="*/ 39 w 39"/>
                  <a:gd name="T3" fmla="*/ 14 h 22"/>
                  <a:gd name="T4" fmla="*/ 35 w 39"/>
                  <a:gd name="T5" fmla="*/ 9 h 22"/>
                  <a:gd name="T6" fmla="*/ 29 w 39"/>
                  <a:gd name="T7" fmla="*/ 5 h 22"/>
                  <a:gd name="T8" fmla="*/ 24 w 39"/>
                  <a:gd name="T9" fmla="*/ 3 h 22"/>
                  <a:gd name="T10" fmla="*/ 19 w 39"/>
                  <a:gd name="T11" fmla="*/ 1 h 22"/>
                  <a:gd name="T12" fmla="*/ 13 w 39"/>
                  <a:gd name="T13" fmla="*/ 0 h 22"/>
                  <a:gd name="T14" fmla="*/ 9 w 39"/>
                  <a:gd name="T15" fmla="*/ 0 h 22"/>
                  <a:gd name="T16" fmla="*/ 4 w 39"/>
                  <a:gd name="T17" fmla="*/ 1 h 22"/>
                  <a:gd name="T18" fmla="*/ 0 w 39"/>
                  <a:gd name="T19" fmla="*/ 4 h 22"/>
                  <a:gd name="T20" fmla="*/ 8 w 39"/>
                  <a:gd name="T21" fmla="*/ 12 h 22"/>
                  <a:gd name="T22" fmla="*/ 8 w 39"/>
                  <a:gd name="T23" fmla="*/ 13 h 22"/>
                  <a:gd name="T24" fmla="*/ 9 w 39"/>
                  <a:gd name="T25" fmla="*/ 12 h 22"/>
                  <a:gd name="T26" fmla="*/ 13 w 39"/>
                  <a:gd name="T27" fmla="*/ 12 h 22"/>
                  <a:gd name="T28" fmla="*/ 15 w 39"/>
                  <a:gd name="T29" fmla="*/ 13 h 22"/>
                  <a:gd name="T30" fmla="*/ 18 w 39"/>
                  <a:gd name="T31" fmla="*/ 15 h 22"/>
                  <a:gd name="T32" fmla="*/ 22 w 39"/>
                  <a:gd name="T33" fmla="*/ 17 h 22"/>
                  <a:gd name="T34" fmla="*/ 27 w 39"/>
                  <a:gd name="T35" fmla="*/ 19 h 22"/>
                  <a:gd name="T36" fmla="*/ 31 w 39"/>
                  <a:gd name="T37" fmla="*/ 22 h 22"/>
                  <a:gd name="T38" fmla="*/ 31 w 39"/>
                  <a:gd name="T39" fmla="*/ 22 h 22"/>
                  <a:gd name="T40" fmla="*/ 39 w 39"/>
                  <a:gd name="T41" fmla="*/ 14 h 22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39" h="22">
                    <a:moveTo>
                      <a:pt x="39" y="14"/>
                    </a:moveTo>
                    <a:lnTo>
                      <a:pt x="39" y="14"/>
                    </a:lnTo>
                    <a:lnTo>
                      <a:pt x="35" y="9"/>
                    </a:lnTo>
                    <a:lnTo>
                      <a:pt x="29" y="5"/>
                    </a:lnTo>
                    <a:lnTo>
                      <a:pt x="24" y="3"/>
                    </a:lnTo>
                    <a:lnTo>
                      <a:pt x="19" y="1"/>
                    </a:lnTo>
                    <a:lnTo>
                      <a:pt x="13" y="0"/>
                    </a:lnTo>
                    <a:lnTo>
                      <a:pt x="9" y="0"/>
                    </a:lnTo>
                    <a:lnTo>
                      <a:pt x="4" y="1"/>
                    </a:lnTo>
                    <a:lnTo>
                      <a:pt x="0" y="4"/>
                    </a:lnTo>
                    <a:lnTo>
                      <a:pt x="8" y="12"/>
                    </a:lnTo>
                    <a:lnTo>
                      <a:pt x="8" y="13"/>
                    </a:lnTo>
                    <a:lnTo>
                      <a:pt x="9" y="12"/>
                    </a:lnTo>
                    <a:lnTo>
                      <a:pt x="13" y="12"/>
                    </a:lnTo>
                    <a:lnTo>
                      <a:pt x="15" y="13"/>
                    </a:lnTo>
                    <a:lnTo>
                      <a:pt x="18" y="15"/>
                    </a:lnTo>
                    <a:lnTo>
                      <a:pt x="22" y="17"/>
                    </a:lnTo>
                    <a:lnTo>
                      <a:pt x="27" y="19"/>
                    </a:lnTo>
                    <a:lnTo>
                      <a:pt x="31" y="22"/>
                    </a:lnTo>
                    <a:lnTo>
                      <a:pt x="39" y="1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90" name="Freeform 271">
                <a:extLst>
                  <a:ext uri="{FF2B5EF4-FFF2-40B4-BE49-F238E27FC236}">
                    <a16:creationId xmlns:a16="http://schemas.microsoft.com/office/drawing/2014/main" id="{C8E16285-EE85-4EDE-BF5D-02208F5736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60" y="2969"/>
                <a:ext cx="21" cy="39"/>
              </a:xfrm>
              <a:custGeom>
                <a:avLst/>
                <a:gdLst>
                  <a:gd name="T0" fmla="*/ 17 w 21"/>
                  <a:gd name="T1" fmla="*/ 37 h 39"/>
                  <a:gd name="T2" fmla="*/ 17 w 21"/>
                  <a:gd name="T3" fmla="*/ 37 h 39"/>
                  <a:gd name="T4" fmla="*/ 21 w 21"/>
                  <a:gd name="T5" fmla="*/ 28 h 39"/>
                  <a:gd name="T6" fmla="*/ 20 w 21"/>
                  <a:gd name="T7" fmla="*/ 18 h 39"/>
                  <a:gd name="T8" fmla="*/ 15 w 21"/>
                  <a:gd name="T9" fmla="*/ 9 h 39"/>
                  <a:gd name="T10" fmla="*/ 8 w 21"/>
                  <a:gd name="T11" fmla="*/ 0 h 39"/>
                  <a:gd name="T12" fmla="*/ 0 w 21"/>
                  <a:gd name="T13" fmla="*/ 8 h 39"/>
                  <a:gd name="T14" fmla="*/ 5 w 21"/>
                  <a:gd name="T15" fmla="*/ 15 h 39"/>
                  <a:gd name="T16" fmla="*/ 8 w 21"/>
                  <a:gd name="T17" fmla="*/ 22 h 39"/>
                  <a:gd name="T18" fmla="*/ 9 w 21"/>
                  <a:gd name="T19" fmla="*/ 28 h 39"/>
                  <a:gd name="T20" fmla="*/ 9 w 21"/>
                  <a:gd name="T21" fmla="*/ 29 h 39"/>
                  <a:gd name="T22" fmla="*/ 9 w 21"/>
                  <a:gd name="T23" fmla="*/ 29 h 39"/>
                  <a:gd name="T24" fmla="*/ 9 w 21"/>
                  <a:gd name="T25" fmla="*/ 29 h 39"/>
                  <a:gd name="T26" fmla="*/ 7 w 21"/>
                  <a:gd name="T27" fmla="*/ 33 h 39"/>
                  <a:gd name="T28" fmla="*/ 9 w 21"/>
                  <a:gd name="T29" fmla="*/ 37 h 39"/>
                  <a:gd name="T30" fmla="*/ 13 w 21"/>
                  <a:gd name="T31" fmla="*/ 39 h 39"/>
                  <a:gd name="T32" fmla="*/ 17 w 21"/>
                  <a:gd name="T33" fmla="*/ 37 h 3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21" h="39">
                    <a:moveTo>
                      <a:pt x="17" y="37"/>
                    </a:moveTo>
                    <a:lnTo>
                      <a:pt x="17" y="37"/>
                    </a:lnTo>
                    <a:lnTo>
                      <a:pt x="21" y="28"/>
                    </a:lnTo>
                    <a:lnTo>
                      <a:pt x="20" y="18"/>
                    </a:lnTo>
                    <a:lnTo>
                      <a:pt x="15" y="9"/>
                    </a:lnTo>
                    <a:lnTo>
                      <a:pt x="8" y="0"/>
                    </a:lnTo>
                    <a:lnTo>
                      <a:pt x="0" y="8"/>
                    </a:lnTo>
                    <a:lnTo>
                      <a:pt x="5" y="15"/>
                    </a:lnTo>
                    <a:lnTo>
                      <a:pt x="8" y="22"/>
                    </a:lnTo>
                    <a:lnTo>
                      <a:pt x="9" y="28"/>
                    </a:lnTo>
                    <a:lnTo>
                      <a:pt x="9" y="29"/>
                    </a:lnTo>
                    <a:lnTo>
                      <a:pt x="7" y="33"/>
                    </a:lnTo>
                    <a:lnTo>
                      <a:pt x="9" y="37"/>
                    </a:lnTo>
                    <a:lnTo>
                      <a:pt x="13" y="39"/>
                    </a:lnTo>
                    <a:lnTo>
                      <a:pt x="17" y="3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91" name="Freeform 272">
                <a:extLst>
                  <a:ext uri="{FF2B5EF4-FFF2-40B4-BE49-F238E27FC236}">
                    <a16:creationId xmlns:a16="http://schemas.microsoft.com/office/drawing/2014/main" id="{EB17381E-02D3-4B20-A198-092811BCED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7" y="2998"/>
                <a:ext cx="20" cy="20"/>
              </a:xfrm>
              <a:custGeom>
                <a:avLst/>
                <a:gdLst>
                  <a:gd name="T0" fmla="*/ 2 w 20"/>
                  <a:gd name="T1" fmla="*/ 18 h 20"/>
                  <a:gd name="T2" fmla="*/ 10 w 20"/>
                  <a:gd name="T3" fmla="*/ 18 h 20"/>
                  <a:gd name="T4" fmla="*/ 20 w 20"/>
                  <a:gd name="T5" fmla="*/ 8 h 20"/>
                  <a:gd name="T6" fmla="*/ 12 w 20"/>
                  <a:gd name="T7" fmla="*/ 0 h 20"/>
                  <a:gd name="T8" fmla="*/ 2 w 20"/>
                  <a:gd name="T9" fmla="*/ 10 h 20"/>
                  <a:gd name="T10" fmla="*/ 10 w 20"/>
                  <a:gd name="T11" fmla="*/ 10 h 20"/>
                  <a:gd name="T12" fmla="*/ 2 w 20"/>
                  <a:gd name="T13" fmla="*/ 10 h 20"/>
                  <a:gd name="T14" fmla="*/ 0 w 20"/>
                  <a:gd name="T15" fmla="*/ 14 h 20"/>
                  <a:gd name="T16" fmla="*/ 2 w 20"/>
                  <a:gd name="T17" fmla="*/ 18 h 20"/>
                  <a:gd name="T18" fmla="*/ 6 w 20"/>
                  <a:gd name="T19" fmla="*/ 20 h 20"/>
                  <a:gd name="T20" fmla="*/ 10 w 20"/>
                  <a:gd name="T21" fmla="*/ 18 h 20"/>
                  <a:gd name="T22" fmla="*/ 2 w 20"/>
                  <a:gd name="T23" fmla="*/ 18 h 20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20" h="20">
                    <a:moveTo>
                      <a:pt x="2" y="18"/>
                    </a:moveTo>
                    <a:lnTo>
                      <a:pt x="10" y="18"/>
                    </a:lnTo>
                    <a:lnTo>
                      <a:pt x="20" y="8"/>
                    </a:lnTo>
                    <a:lnTo>
                      <a:pt x="12" y="0"/>
                    </a:lnTo>
                    <a:lnTo>
                      <a:pt x="2" y="10"/>
                    </a:lnTo>
                    <a:lnTo>
                      <a:pt x="10" y="10"/>
                    </a:lnTo>
                    <a:lnTo>
                      <a:pt x="2" y="10"/>
                    </a:lnTo>
                    <a:lnTo>
                      <a:pt x="0" y="14"/>
                    </a:lnTo>
                    <a:lnTo>
                      <a:pt x="2" y="18"/>
                    </a:lnTo>
                    <a:lnTo>
                      <a:pt x="6" y="20"/>
                    </a:lnTo>
                    <a:lnTo>
                      <a:pt x="10" y="18"/>
                    </a:lnTo>
                    <a:lnTo>
                      <a:pt x="2" y="1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92" name="Freeform 273">
                <a:extLst>
                  <a:ext uri="{FF2B5EF4-FFF2-40B4-BE49-F238E27FC236}">
                    <a16:creationId xmlns:a16="http://schemas.microsoft.com/office/drawing/2014/main" id="{A9981B1E-862F-422B-854C-699C6C1970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17" y="2967"/>
                <a:ext cx="50" cy="49"/>
              </a:xfrm>
              <a:custGeom>
                <a:avLst/>
                <a:gdLst>
                  <a:gd name="T0" fmla="*/ 2 w 50"/>
                  <a:gd name="T1" fmla="*/ 2 h 49"/>
                  <a:gd name="T2" fmla="*/ 2 w 50"/>
                  <a:gd name="T3" fmla="*/ 10 h 49"/>
                  <a:gd name="T4" fmla="*/ 42 w 50"/>
                  <a:gd name="T5" fmla="*/ 49 h 49"/>
                  <a:gd name="T6" fmla="*/ 50 w 50"/>
                  <a:gd name="T7" fmla="*/ 41 h 49"/>
                  <a:gd name="T8" fmla="*/ 10 w 50"/>
                  <a:gd name="T9" fmla="*/ 2 h 49"/>
                  <a:gd name="T10" fmla="*/ 10 w 50"/>
                  <a:gd name="T11" fmla="*/ 10 h 49"/>
                  <a:gd name="T12" fmla="*/ 10 w 50"/>
                  <a:gd name="T13" fmla="*/ 2 h 49"/>
                  <a:gd name="T14" fmla="*/ 6 w 50"/>
                  <a:gd name="T15" fmla="*/ 0 h 49"/>
                  <a:gd name="T16" fmla="*/ 2 w 50"/>
                  <a:gd name="T17" fmla="*/ 2 h 49"/>
                  <a:gd name="T18" fmla="*/ 0 w 50"/>
                  <a:gd name="T19" fmla="*/ 6 h 49"/>
                  <a:gd name="T20" fmla="*/ 2 w 50"/>
                  <a:gd name="T21" fmla="*/ 10 h 49"/>
                  <a:gd name="T22" fmla="*/ 2 w 50"/>
                  <a:gd name="T23" fmla="*/ 2 h 49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50" h="49">
                    <a:moveTo>
                      <a:pt x="2" y="2"/>
                    </a:moveTo>
                    <a:lnTo>
                      <a:pt x="2" y="10"/>
                    </a:lnTo>
                    <a:lnTo>
                      <a:pt x="42" y="49"/>
                    </a:lnTo>
                    <a:lnTo>
                      <a:pt x="50" y="41"/>
                    </a:lnTo>
                    <a:lnTo>
                      <a:pt x="10" y="2"/>
                    </a:lnTo>
                    <a:lnTo>
                      <a:pt x="10" y="10"/>
                    </a:lnTo>
                    <a:lnTo>
                      <a:pt x="10" y="2"/>
                    </a:lnTo>
                    <a:lnTo>
                      <a:pt x="6" y="0"/>
                    </a:lnTo>
                    <a:lnTo>
                      <a:pt x="2" y="2"/>
                    </a:lnTo>
                    <a:lnTo>
                      <a:pt x="0" y="6"/>
                    </a:lnTo>
                    <a:lnTo>
                      <a:pt x="2" y="10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93" name="Freeform 274">
                <a:extLst>
                  <a:ext uri="{FF2B5EF4-FFF2-40B4-BE49-F238E27FC236}">
                    <a16:creationId xmlns:a16="http://schemas.microsoft.com/office/drawing/2014/main" id="{9195C0C1-7FA7-49A1-A665-E5479BB7A6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19" y="2957"/>
                <a:ext cx="20" cy="20"/>
              </a:xfrm>
              <a:custGeom>
                <a:avLst/>
                <a:gdLst>
                  <a:gd name="T0" fmla="*/ 10 w 20"/>
                  <a:gd name="T1" fmla="*/ 2 h 20"/>
                  <a:gd name="T2" fmla="*/ 10 w 20"/>
                  <a:gd name="T3" fmla="*/ 2 h 20"/>
                  <a:gd name="T4" fmla="*/ 0 w 20"/>
                  <a:gd name="T5" fmla="*/ 12 h 20"/>
                  <a:gd name="T6" fmla="*/ 8 w 20"/>
                  <a:gd name="T7" fmla="*/ 20 h 20"/>
                  <a:gd name="T8" fmla="*/ 18 w 20"/>
                  <a:gd name="T9" fmla="*/ 10 h 20"/>
                  <a:gd name="T10" fmla="*/ 18 w 20"/>
                  <a:gd name="T11" fmla="*/ 10 h 20"/>
                  <a:gd name="T12" fmla="*/ 18 w 20"/>
                  <a:gd name="T13" fmla="*/ 10 h 20"/>
                  <a:gd name="T14" fmla="*/ 20 w 20"/>
                  <a:gd name="T15" fmla="*/ 6 h 20"/>
                  <a:gd name="T16" fmla="*/ 18 w 20"/>
                  <a:gd name="T17" fmla="*/ 2 h 20"/>
                  <a:gd name="T18" fmla="*/ 14 w 20"/>
                  <a:gd name="T19" fmla="*/ 0 h 20"/>
                  <a:gd name="T20" fmla="*/ 10 w 20"/>
                  <a:gd name="T21" fmla="*/ 2 h 2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0" h="20">
                    <a:moveTo>
                      <a:pt x="10" y="2"/>
                    </a:moveTo>
                    <a:lnTo>
                      <a:pt x="10" y="2"/>
                    </a:lnTo>
                    <a:lnTo>
                      <a:pt x="0" y="12"/>
                    </a:lnTo>
                    <a:lnTo>
                      <a:pt x="8" y="20"/>
                    </a:lnTo>
                    <a:lnTo>
                      <a:pt x="18" y="10"/>
                    </a:lnTo>
                    <a:lnTo>
                      <a:pt x="20" y="6"/>
                    </a:lnTo>
                    <a:lnTo>
                      <a:pt x="18" y="2"/>
                    </a:lnTo>
                    <a:lnTo>
                      <a:pt x="14" y="0"/>
                    </a:lnTo>
                    <a:lnTo>
                      <a:pt x="10" y="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144" name="Freeform 275">
              <a:extLst>
                <a:ext uri="{FF2B5EF4-FFF2-40B4-BE49-F238E27FC236}">
                  <a16:creationId xmlns:a16="http://schemas.microsoft.com/office/drawing/2014/main" id="{51A14173-EB9E-4100-8FEB-F2697D77ED82}"/>
                </a:ext>
              </a:extLst>
            </p:cNvPr>
            <p:cNvSpPr>
              <a:spLocks/>
            </p:cNvSpPr>
            <p:nvPr/>
          </p:nvSpPr>
          <p:spPr bwMode="auto">
            <a:xfrm rot="6873">
              <a:off x="2864" y="2839"/>
              <a:ext cx="866" cy="1129"/>
            </a:xfrm>
            <a:custGeom>
              <a:avLst/>
              <a:gdLst>
                <a:gd name="T0" fmla="*/ 15 w 864"/>
                <a:gd name="T1" fmla="*/ 417 h 1168"/>
                <a:gd name="T2" fmla="*/ 41 w 864"/>
                <a:gd name="T3" fmla="*/ 579 h 1168"/>
                <a:gd name="T4" fmla="*/ 99 w 864"/>
                <a:gd name="T5" fmla="*/ 629 h 1168"/>
                <a:gd name="T6" fmla="*/ 133 w 864"/>
                <a:gd name="T7" fmla="*/ 669 h 1168"/>
                <a:gd name="T8" fmla="*/ 192 w 864"/>
                <a:gd name="T9" fmla="*/ 685 h 1168"/>
                <a:gd name="T10" fmla="*/ 263 w 864"/>
                <a:gd name="T11" fmla="*/ 660 h 1168"/>
                <a:gd name="T12" fmla="*/ 204 w 864"/>
                <a:gd name="T13" fmla="*/ 648 h 1168"/>
                <a:gd name="T14" fmla="*/ 252 w 864"/>
                <a:gd name="T15" fmla="*/ 630 h 1168"/>
                <a:gd name="T16" fmla="*/ 211 w 864"/>
                <a:gd name="T17" fmla="*/ 622 h 1168"/>
                <a:gd name="T18" fmla="*/ 163 w 864"/>
                <a:gd name="T19" fmla="*/ 603 h 1168"/>
                <a:gd name="T20" fmla="*/ 106 w 864"/>
                <a:gd name="T21" fmla="*/ 483 h 1168"/>
                <a:gd name="T22" fmla="*/ 145 w 864"/>
                <a:gd name="T23" fmla="*/ 406 h 1168"/>
                <a:gd name="T24" fmla="*/ 207 w 864"/>
                <a:gd name="T25" fmla="*/ 453 h 1168"/>
                <a:gd name="T26" fmla="*/ 260 w 864"/>
                <a:gd name="T27" fmla="*/ 580 h 1168"/>
                <a:gd name="T28" fmla="*/ 300 w 864"/>
                <a:gd name="T29" fmla="*/ 642 h 1168"/>
                <a:gd name="T30" fmla="*/ 340 w 864"/>
                <a:gd name="T31" fmla="*/ 708 h 1168"/>
                <a:gd name="T32" fmla="*/ 277 w 864"/>
                <a:gd name="T33" fmla="*/ 853 h 1168"/>
                <a:gd name="T34" fmla="*/ 264 w 864"/>
                <a:gd name="T35" fmla="*/ 910 h 1168"/>
                <a:gd name="T36" fmla="*/ 340 w 864"/>
                <a:gd name="T37" fmla="*/ 945 h 1168"/>
                <a:gd name="T38" fmla="*/ 460 w 864"/>
                <a:gd name="T39" fmla="*/ 945 h 1168"/>
                <a:gd name="T40" fmla="*/ 406 w 864"/>
                <a:gd name="T41" fmla="*/ 903 h 1168"/>
                <a:gd name="T42" fmla="*/ 447 w 864"/>
                <a:gd name="T43" fmla="*/ 822 h 1168"/>
                <a:gd name="T44" fmla="*/ 498 w 864"/>
                <a:gd name="T45" fmla="*/ 701 h 1168"/>
                <a:gd name="T46" fmla="*/ 468 w 864"/>
                <a:gd name="T47" fmla="*/ 619 h 1168"/>
                <a:gd name="T48" fmla="*/ 605 w 864"/>
                <a:gd name="T49" fmla="*/ 637 h 1168"/>
                <a:gd name="T50" fmla="*/ 618 w 864"/>
                <a:gd name="T51" fmla="*/ 811 h 1168"/>
                <a:gd name="T52" fmla="*/ 648 w 864"/>
                <a:gd name="T53" fmla="*/ 837 h 1168"/>
                <a:gd name="T54" fmla="*/ 697 w 864"/>
                <a:gd name="T55" fmla="*/ 868 h 1168"/>
                <a:gd name="T56" fmla="*/ 762 w 864"/>
                <a:gd name="T57" fmla="*/ 874 h 1168"/>
                <a:gd name="T58" fmla="*/ 847 w 864"/>
                <a:gd name="T59" fmla="*/ 877 h 1168"/>
                <a:gd name="T60" fmla="*/ 833 w 864"/>
                <a:gd name="T61" fmla="*/ 826 h 1168"/>
                <a:gd name="T62" fmla="*/ 775 w 864"/>
                <a:gd name="T63" fmla="*/ 759 h 1168"/>
                <a:gd name="T64" fmla="*/ 742 w 864"/>
                <a:gd name="T65" fmla="*/ 591 h 1168"/>
                <a:gd name="T66" fmla="*/ 642 w 864"/>
                <a:gd name="T67" fmla="*/ 539 h 1168"/>
                <a:gd name="T68" fmla="*/ 514 w 864"/>
                <a:gd name="T69" fmla="*/ 500 h 1168"/>
                <a:gd name="T70" fmla="*/ 454 w 864"/>
                <a:gd name="T71" fmla="*/ 465 h 1168"/>
                <a:gd name="T72" fmla="*/ 386 w 864"/>
                <a:gd name="T73" fmla="*/ 310 h 1168"/>
                <a:gd name="T74" fmla="*/ 452 w 864"/>
                <a:gd name="T75" fmla="*/ 209 h 1168"/>
                <a:gd name="T76" fmla="*/ 437 w 864"/>
                <a:gd name="T77" fmla="*/ 103 h 1168"/>
                <a:gd name="T78" fmla="*/ 301 w 864"/>
                <a:gd name="T79" fmla="*/ 33 h 1168"/>
                <a:gd name="T80" fmla="*/ 257 w 864"/>
                <a:gd name="T81" fmla="*/ 30 h 1168"/>
                <a:gd name="T82" fmla="*/ 238 w 864"/>
                <a:gd name="T83" fmla="*/ 17 h 1168"/>
                <a:gd name="T84" fmla="*/ 207 w 864"/>
                <a:gd name="T85" fmla="*/ 16 h 1168"/>
                <a:gd name="T86" fmla="*/ 176 w 864"/>
                <a:gd name="T87" fmla="*/ 3 h 1168"/>
                <a:gd name="T88" fmla="*/ 175 w 864"/>
                <a:gd name="T89" fmla="*/ 83 h 1168"/>
                <a:gd name="T90" fmla="*/ 252 w 864"/>
                <a:gd name="T91" fmla="*/ 92 h 1168"/>
                <a:gd name="T92" fmla="*/ 328 w 864"/>
                <a:gd name="T93" fmla="*/ 142 h 1168"/>
                <a:gd name="T94" fmla="*/ 340 w 864"/>
                <a:gd name="T95" fmla="*/ 182 h 1168"/>
                <a:gd name="T96" fmla="*/ 257 w 864"/>
                <a:gd name="T97" fmla="*/ 199 h 1168"/>
                <a:gd name="T98" fmla="*/ 211 w 864"/>
                <a:gd name="T99" fmla="*/ 209 h 1168"/>
                <a:gd name="T100" fmla="*/ 206 w 864"/>
                <a:gd name="T101" fmla="*/ 150 h 1168"/>
                <a:gd name="T102" fmla="*/ 162 w 864"/>
                <a:gd name="T103" fmla="*/ 137 h 1168"/>
                <a:gd name="T104" fmla="*/ 104 w 864"/>
                <a:gd name="T105" fmla="*/ 106 h 1168"/>
                <a:gd name="T106" fmla="*/ 24 w 864"/>
                <a:gd name="T107" fmla="*/ 129 h 1168"/>
                <a:gd name="T108" fmla="*/ 14 w 864"/>
                <a:gd name="T109" fmla="*/ 218 h 1168"/>
                <a:gd name="T110" fmla="*/ 83 w 864"/>
                <a:gd name="T111" fmla="*/ 255 h 1168"/>
                <a:gd name="T112" fmla="*/ 99 w 864"/>
                <a:gd name="T113" fmla="*/ 292 h 116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864" h="1168">
                  <a:moveTo>
                    <a:pt x="99" y="358"/>
                  </a:moveTo>
                  <a:lnTo>
                    <a:pt x="84" y="376"/>
                  </a:lnTo>
                  <a:lnTo>
                    <a:pt x="70" y="394"/>
                  </a:lnTo>
                  <a:lnTo>
                    <a:pt x="57" y="413"/>
                  </a:lnTo>
                  <a:lnTo>
                    <a:pt x="47" y="432"/>
                  </a:lnTo>
                  <a:lnTo>
                    <a:pt x="38" y="451"/>
                  </a:lnTo>
                  <a:lnTo>
                    <a:pt x="29" y="470"/>
                  </a:lnTo>
                  <a:lnTo>
                    <a:pt x="22" y="490"/>
                  </a:lnTo>
                  <a:lnTo>
                    <a:pt x="15" y="510"/>
                  </a:lnTo>
                  <a:lnTo>
                    <a:pt x="8" y="537"/>
                  </a:lnTo>
                  <a:lnTo>
                    <a:pt x="5" y="566"/>
                  </a:lnTo>
                  <a:lnTo>
                    <a:pt x="6" y="595"/>
                  </a:lnTo>
                  <a:lnTo>
                    <a:pt x="9" y="625"/>
                  </a:lnTo>
                  <a:lnTo>
                    <a:pt x="13" y="643"/>
                  </a:lnTo>
                  <a:lnTo>
                    <a:pt x="18" y="660"/>
                  </a:lnTo>
                  <a:lnTo>
                    <a:pt x="25" y="677"/>
                  </a:lnTo>
                  <a:lnTo>
                    <a:pt x="32" y="693"/>
                  </a:lnTo>
                  <a:lnTo>
                    <a:pt x="41" y="710"/>
                  </a:lnTo>
                  <a:lnTo>
                    <a:pt x="50" y="725"/>
                  </a:lnTo>
                  <a:lnTo>
                    <a:pt x="60" y="741"/>
                  </a:lnTo>
                  <a:lnTo>
                    <a:pt x="71" y="756"/>
                  </a:lnTo>
                  <a:lnTo>
                    <a:pt x="74" y="759"/>
                  </a:lnTo>
                  <a:lnTo>
                    <a:pt x="78" y="763"/>
                  </a:lnTo>
                  <a:lnTo>
                    <a:pt x="83" y="766"/>
                  </a:lnTo>
                  <a:lnTo>
                    <a:pt x="88" y="768"/>
                  </a:lnTo>
                  <a:lnTo>
                    <a:pt x="93" y="770"/>
                  </a:lnTo>
                  <a:lnTo>
                    <a:pt x="99" y="772"/>
                  </a:lnTo>
                  <a:lnTo>
                    <a:pt x="104" y="772"/>
                  </a:lnTo>
                  <a:lnTo>
                    <a:pt x="108" y="772"/>
                  </a:lnTo>
                  <a:lnTo>
                    <a:pt x="114" y="782"/>
                  </a:lnTo>
                  <a:lnTo>
                    <a:pt x="118" y="790"/>
                  </a:lnTo>
                  <a:lnTo>
                    <a:pt x="121" y="798"/>
                  </a:lnTo>
                  <a:lnTo>
                    <a:pt x="124" y="809"/>
                  </a:lnTo>
                  <a:lnTo>
                    <a:pt x="126" y="812"/>
                  </a:lnTo>
                  <a:lnTo>
                    <a:pt x="129" y="817"/>
                  </a:lnTo>
                  <a:lnTo>
                    <a:pt x="133" y="821"/>
                  </a:lnTo>
                  <a:lnTo>
                    <a:pt x="137" y="826"/>
                  </a:lnTo>
                  <a:lnTo>
                    <a:pt x="142" y="830"/>
                  </a:lnTo>
                  <a:lnTo>
                    <a:pt x="146" y="833"/>
                  </a:lnTo>
                  <a:lnTo>
                    <a:pt x="151" y="836"/>
                  </a:lnTo>
                  <a:lnTo>
                    <a:pt x="154" y="837"/>
                  </a:lnTo>
                  <a:lnTo>
                    <a:pt x="165" y="838"/>
                  </a:lnTo>
                  <a:lnTo>
                    <a:pt x="174" y="839"/>
                  </a:lnTo>
                  <a:lnTo>
                    <a:pt x="183" y="840"/>
                  </a:lnTo>
                  <a:lnTo>
                    <a:pt x="192" y="840"/>
                  </a:lnTo>
                  <a:lnTo>
                    <a:pt x="200" y="840"/>
                  </a:lnTo>
                  <a:lnTo>
                    <a:pt x="208" y="840"/>
                  </a:lnTo>
                  <a:lnTo>
                    <a:pt x="218" y="839"/>
                  </a:lnTo>
                  <a:lnTo>
                    <a:pt x="229" y="837"/>
                  </a:lnTo>
                  <a:lnTo>
                    <a:pt x="238" y="834"/>
                  </a:lnTo>
                  <a:lnTo>
                    <a:pt x="246" y="829"/>
                  </a:lnTo>
                  <a:lnTo>
                    <a:pt x="253" y="822"/>
                  </a:lnTo>
                  <a:lnTo>
                    <a:pt x="257" y="814"/>
                  </a:lnTo>
                  <a:lnTo>
                    <a:pt x="257" y="809"/>
                  </a:lnTo>
                  <a:lnTo>
                    <a:pt x="252" y="806"/>
                  </a:lnTo>
                  <a:lnTo>
                    <a:pt x="245" y="805"/>
                  </a:lnTo>
                  <a:lnTo>
                    <a:pt x="234" y="808"/>
                  </a:lnTo>
                  <a:lnTo>
                    <a:pt x="228" y="809"/>
                  </a:lnTo>
                  <a:lnTo>
                    <a:pt x="221" y="808"/>
                  </a:lnTo>
                  <a:lnTo>
                    <a:pt x="215" y="807"/>
                  </a:lnTo>
                  <a:lnTo>
                    <a:pt x="210" y="804"/>
                  </a:lnTo>
                  <a:lnTo>
                    <a:pt x="206" y="800"/>
                  </a:lnTo>
                  <a:lnTo>
                    <a:pt x="204" y="795"/>
                  </a:lnTo>
                  <a:lnTo>
                    <a:pt x="203" y="790"/>
                  </a:lnTo>
                  <a:lnTo>
                    <a:pt x="205" y="787"/>
                  </a:lnTo>
                  <a:lnTo>
                    <a:pt x="211" y="785"/>
                  </a:lnTo>
                  <a:lnTo>
                    <a:pt x="219" y="785"/>
                  </a:lnTo>
                  <a:lnTo>
                    <a:pt x="226" y="785"/>
                  </a:lnTo>
                  <a:lnTo>
                    <a:pt x="232" y="784"/>
                  </a:lnTo>
                  <a:lnTo>
                    <a:pt x="237" y="781"/>
                  </a:lnTo>
                  <a:lnTo>
                    <a:pt x="243" y="777"/>
                  </a:lnTo>
                  <a:lnTo>
                    <a:pt x="246" y="773"/>
                  </a:lnTo>
                  <a:lnTo>
                    <a:pt x="245" y="770"/>
                  </a:lnTo>
                  <a:lnTo>
                    <a:pt x="242" y="767"/>
                  </a:lnTo>
                  <a:lnTo>
                    <a:pt x="238" y="765"/>
                  </a:lnTo>
                  <a:lnTo>
                    <a:pt x="234" y="764"/>
                  </a:lnTo>
                  <a:lnTo>
                    <a:pt x="230" y="763"/>
                  </a:lnTo>
                  <a:lnTo>
                    <a:pt x="225" y="763"/>
                  </a:lnTo>
                  <a:lnTo>
                    <a:pt x="220" y="763"/>
                  </a:lnTo>
                  <a:lnTo>
                    <a:pt x="216" y="763"/>
                  </a:lnTo>
                  <a:lnTo>
                    <a:pt x="211" y="763"/>
                  </a:lnTo>
                  <a:lnTo>
                    <a:pt x="202" y="763"/>
                  </a:lnTo>
                  <a:lnTo>
                    <a:pt x="196" y="762"/>
                  </a:lnTo>
                  <a:lnTo>
                    <a:pt x="190" y="759"/>
                  </a:lnTo>
                  <a:lnTo>
                    <a:pt x="182" y="755"/>
                  </a:lnTo>
                  <a:lnTo>
                    <a:pt x="176" y="753"/>
                  </a:lnTo>
                  <a:lnTo>
                    <a:pt x="171" y="752"/>
                  </a:lnTo>
                  <a:lnTo>
                    <a:pt x="165" y="751"/>
                  </a:lnTo>
                  <a:lnTo>
                    <a:pt x="159" y="750"/>
                  </a:lnTo>
                  <a:lnTo>
                    <a:pt x="163" y="740"/>
                  </a:lnTo>
                  <a:lnTo>
                    <a:pt x="160" y="726"/>
                  </a:lnTo>
                  <a:lnTo>
                    <a:pt x="152" y="710"/>
                  </a:lnTo>
                  <a:lnTo>
                    <a:pt x="142" y="693"/>
                  </a:lnTo>
                  <a:lnTo>
                    <a:pt x="130" y="674"/>
                  </a:lnTo>
                  <a:lnTo>
                    <a:pt x="119" y="656"/>
                  </a:lnTo>
                  <a:lnTo>
                    <a:pt x="111" y="638"/>
                  </a:lnTo>
                  <a:lnTo>
                    <a:pt x="106" y="622"/>
                  </a:lnTo>
                  <a:lnTo>
                    <a:pt x="105" y="608"/>
                  </a:lnTo>
                  <a:lnTo>
                    <a:pt x="106" y="592"/>
                  </a:lnTo>
                  <a:lnTo>
                    <a:pt x="108" y="578"/>
                  </a:lnTo>
                  <a:lnTo>
                    <a:pt x="112" y="563"/>
                  </a:lnTo>
                  <a:lnTo>
                    <a:pt x="116" y="549"/>
                  </a:lnTo>
                  <a:lnTo>
                    <a:pt x="121" y="535"/>
                  </a:lnTo>
                  <a:lnTo>
                    <a:pt x="127" y="522"/>
                  </a:lnTo>
                  <a:lnTo>
                    <a:pt x="134" y="510"/>
                  </a:lnTo>
                  <a:lnTo>
                    <a:pt x="138" y="504"/>
                  </a:lnTo>
                  <a:lnTo>
                    <a:pt x="141" y="499"/>
                  </a:lnTo>
                  <a:lnTo>
                    <a:pt x="145" y="497"/>
                  </a:lnTo>
                  <a:lnTo>
                    <a:pt x="148" y="496"/>
                  </a:lnTo>
                  <a:lnTo>
                    <a:pt x="152" y="497"/>
                  </a:lnTo>
                  <a:lnTo>
                    <a:pt x="156" y="499"/>
                  </a:lnTo>
                  <a:lnTo>
                    <a:pt x="161" y="503"/>
                  </a:lnTo>
                  <a:lnTo>
                    <a:pt x="166" y="508"/>
                  </a:lnTo>
                  <a:lnTo>
                    <a:pt x="177" y="519"/>
                  </a:lnTo>
                  <a:lnTo>
                    <a:pt x="188" y="531"/>
                  </a:lnTo>
                  <a:lnTo>
                    <a:pt x="198" y="543"/>
                  </a:lnTo>
                  <a:lnTo>
                    <a:pt x="207" y="556"/>
                  </a:lnTo>
                  <a:lnTo>
                    <a:pt x="215" y="568"/>
                  </a:lnTo>
                  <a:lnTo>
                    <a:pt x="223" y="582"/>
                  </a:lnTo>
                  <a:lnTo>
                    <a:pt x="230" y="596"/>
                  </a:lnTo>
                  <a:lnTo>
                    <a:pt x="237" y="611"/>
                  </a:lnTo>
                  <a:lnTo>
                    <a:pt x="244" y="632"/>
                  </a:lnTo>
                  <a:lnTo>
                    <a:pt x="246" y="655"/>
                  </a:lnTo>
                  <a:lnTo>
                    <a:pt x="247" y="679"/>
                  </a:lnTo>
                  <a:lnTo>
                    <a:pt x="251" y="702"/>
                  </a:lnTo>
                  <a:lnTo>
                    <a:pt x="254" y="711"/>
                  </a:lnTo>
                  <a:lnTo>
                    <a:pt x="258" y="721"/>
                  </a:lnTo>
                  <a:lnTo>
                    <a:pt x="262" y="731"/>
                  </a:lnTo>
                  <a:lnTo>
                    <a:pt x="267" y="740"/>
                  </a:lnTo>
                  <a:lnTo>
                    <a:pt x="272" y="749"/>
                  </a:lnTo>
                  <a:lnTo>
                    <a:pt x="277" y="758"/>
                  </a:lnTo>
                  <a:lnTo>
                    <a:pt x="282" y="767"/>
                  </a:lnTo>
                  <a:lnTo>
                    <a:pt x="287" y="776"/>
                  </a:lnTo>
                  <a:lnTo>
                    <a:pt x="290" y="781"/>
                  </a:lnTo>
                  <a:lnTo>
                    <a:pt x="294" y="787"/>
                  </a:lnTo>
                  <a:lnTo>
                    <a:pt x="298" y="792"/>
                  </a:lnTo>
                  <a:lnTo>
                    <a:pt x="303" y="797"/>
                  </a:lnTo>
                  <a:lnTo>
                    <a:pt x="307" y="803"/>
                  </a:lnTo>
                  <a:lnTo>
                    <a:pt x="312" y="808"/>
                  </a:lnTo>
                  <a:lnTo>
                    <a:pt x="316" y="814"/>
                  </a:lnTo>
                  <a:lnTo>
                    <a:pt x="319" y="820"/>
                  </a:lnTo>
                  <a:lnTo>
                    <a:pt x="325" y="835"/>
                  </a:lnTo>
                  <a:lnTo>
                    <a:pt x="331" y="850"/>
                  </a:lnTo>
                  <a:lnTo>
                    <a:pt x="334" y="867"/>
                  </a:lnTo>
                  <a:lnTo>
                    <a:pt x="333" y="883"/>
                  </a:lnTo>
                  <a:lnTo>
                    <a:pt x="328" y="903"/>
                  </a:lnTo>
                  <a:lnTo>
                    <a:pt x="322" y="923"/>
                  </a:lnTo>
                  <a:lnTo>
                    <a:pt x="313" y="943"/>
                  </a:lnTo>
                  <a:lnTo>
                    <a:pt x="303" y="963"/>
                  </a:lnTo>
                  <a:lnTo>
                    <a:pt x="294" y="985"/>
                  </a:lnTo>
                  <a:lnTo>
                    <a:pt x="285" y="1005"/>
                  </a:lnTo>
                  <a:lnTo>
                    <a:pt x="277" y="1025"/>
                  </a:lnTo>
                  <a:lnTo>
                    <a:pt x="271" y="1045"/>
                  </a:lnTo>
                  <a:lnTo>
                    <a:pt x="272" y="1050"/>
                  </a:lnTo>
                  <a:lnTo>
                    <a:pt x="275" y="1055"/>
                  </a:lnTo>
                  <a:lnTo>
                    <a:pt x="280" y="1059"/>
                  </a:lnTo>
                  <a:lnTo>
                    <a:pt x="287" y="1062"/>
                  </a:lnTo>
                  <a:lnTo>
                    <a:pt x="277" y="1073"/>
                  </a:lnTo>
                  <a:lnTo>
                    <a:pt x="269" y="1085"/>
                  </a:lnTo>
                  <a:lnTo>
                    <a:pt x="263" y="1097"/>
                  </a:lnTo>
                  <a:lnTo>
                    <a:pt x="259" y="1110"/>
                  </a:lnTo>
                  <a:lnTo>
                    <a:pt x="258" y="1116"/>
                  </a:lnTo>
                  <a:lnTo>
                    <a:pt x="258" y="1121"/>
                  </a:lnTo>
                  <a:lnTo>
                    <a:pt x="261" y="1125"/>
                  </a:lnTo>
                  <a:lnTo>
                    <a:pt x="265" y="1129"/>
                  </a:lnTo>
                  <a:lnTo>
                    <a:pt x="275" y="1135"/>
                  </a:lnTo>
                  <a:lnTo>
                    <a:pt x="286" y="1141"/>
                  </a:lnTo>
                  <a:lnTo>
                    <a:pt x="297" y="1146"/>
                  </a:lnTo>
                  <a:lnTo>
                    <a:pt x="309" y="1151"/>
                  </a:lnTo>
                  <a:lnTo>
                    <a:pt x="322" y="1155"/>
                  </a:lnTo>
                  <a:lnTo>
                    <a:pt x="334" y="1159"/>
                  </a:lnTo>
                  <a:lnTo>
                    <a:pt x="345" y="1162"/>
                  </a:lnTo>
                  <a:lnTo>
                    <a:pt x="357" y="1165"/>
                  </a:lnTo>
                  <a:lnTo>
                    <a:pt x="370" y="1167"/>
                  </a:lnTo>
                  <a:lnTo>
                    <a:pt x="384" y="1168"/>
                  </a:lnTo>
                  <a:lnTo>
                    <a:pt x="401" y="1168"/>
                  </a:lnTo>
                  <a:lnTo>
                    <a:pt x="417" y="1168"/>
                  </a:lnTo>
                  <a:lnTo>
                    <a:pt x="432" y="1166"/>
                  </a:lnTo>
                  <a:lnTo>
                    <a:pt x="445" y="1163"/>
                  </a:lnTo>
                  <a:lnTo>
                    <a:pt x="454" y="1159"/>
                  </a:lnTo>
                  <a:lnTo>
                    <a:pt x="458" y="1153"/>
                  </a:lnTo>
                  <a:lnTo>
                    <a:pt x="458" y="1139"/>
                  </a:lnTo>
                  <a:lnTo>
                    <a:pt x="457" y="1129"/>
                  </a:lnTo>
                  <a:lnTo>
                    <a:pt x="450" y="1121"/>
                  </a:lnTo>
                  <a:lnTo>
                    <a:pt x="437" y="1115"/>
                  </a:lnTo>
                  <a:lnTo>
                    <a:pt x="428" y="1113"/>
                  </a:lnTo>
                  <a:lnTo>
                    <a:pt x="419" y="1111"/>
                  </a:lnTo>
                  <a:lnTo>
                    <a:pt x="409" y="1109"/>
                  </a:lnTo>
                  <a:lnTo>
                    <a:pt x="400" y="1106"/>
                  </a:lnTo>
                  <a:lnTo>
                    <a:pt x="392" y="1102"/>
                  </a:lnTo>
                  <a:lnTo>
                    <a:pt x="386" y="1098"/>
                  </a:lnTo>
                  <a:lnTo>
                    <a:pt x="382" y="1092"/>
                  </a:lnTo>
                  <a:lnTo>
                    <a:pt x="382" y="1084"/>
                  </a:lnTo>
                  <a:lnTo>
                    <a:pt x="393" y="1078"/>
                  </a:lnTo>
                  <a:lnTo>
                    <a:pt x="405" y="1066"/>
                  </a:lnTo>
                  <a:lnTo>
                    <a:pt x="417" y="1049"/>
                  </a:lnTo>
                  <a:lnTo>
                    <a:pt x="429" y="1029"/>
                  </a:lnTo>
                  <a:lnTo>
                    <a:pt x="441" y="1006"/>
                  </a:lnTo>
                  <a:lnTo>
                    <a:pt x="452" y="981"/>
                  </a:lnTo>
                  <a:lnTo>
                    <a:pt x="461" y="957"/>
                  </a:lnTo>
                  <a:lnTo>
                    <a:pt x="470" y="935"/>
                  </a:lnTo>
                  <a:lnTo>
                    <a:pt x="474" y="923"/>
                  </a:lnTo>
                  <a:lnTo>
                    <a:pt x="479" y="911"/>
                  </a:lnTo>
                  <a:lnTo>
                    <a:pt x="484" y="899"/>
                  </a:lnTo>
                  <a:lnTo>
                    <a:pt x="488" y="886"/>
                  </a:lnTo>
                  <a:lnTo>
                    <a:pt x="491" y="873"/>
                  </a:lnTo>
                  <a:lnTo>
                    <a:pt x="492" y="860"/>
                  </a:lnTo>
                  <a:lnTo>
                    <a:pt x="492" y="847"/>
                  </a:lnTo>
                  <a:lnTo>
                    <a:pt x="489" y="835"/>
                  </a:lnTo>
                  <a:lnTo>
                    <a:pt x="485" y="823"/>
                  </a:lnTo>
                  <a:lnTo>
                    <a:pt x="481" y="812"/>
                  </a:lnTo>
                  <a:lnTo>
                    <a:pt x="478" y="801"/>
                  </a:lnTo>
                  <a:lnTo>
                    <a:pt x="474" y="790"/>
                  </a:lnTo>
                  <a:lnTo>
                    <a:pt x="471" y="779"/>
                  </a:lnTo>
                  <a:lnTo>
                    <a:pt x="466" y="769"/>
                  </a:lnTo>
                  <a:lnTo>
                    <a:pt x="462" y="758"/>
                  </a:lnTo>
                  <a:lnTo>
                    <a:pt x="456" y="748"/>
                  </a:lnTo>
                  <a:lnTo>
                    <a:pt x="472" y="754"/>
                  </a:lnTo>
                  <a:lnTo>
                    <a:pt x="488" y="760"/>
                  </a:lnTo>
                  <a:lnTo>
                    <a:pt x="505" y="765"/>
                  </a:lnTo>
                  <a:lnTo>
                    <a:pt x="523" y="769"/>
                  </a:lnTo>
                  <a:lnTo>
                    <a:pt x="540" y="773"/>
                  </a:lnTo>
                  <a:lnTo>
                    <a:pt x="560" y="777"/>
                  </a:lnTo>
                  <a:lnTo>
                    <a:pt x="579" y="779"/>
                  </a:lnTo>
                  <a:lnTo>
                    <a:pt x="599" y="781"/>
                  </a:lnTo>
                  <a:lnTo>
                    <a:pt x="607" y="785"/>
                  </a:lnTo>
                  <a:lnTo>
                    <a:pt x="613" y="793"/>
                  </a:lnTo>
                  <a:lnTo>
                    <a:pt x="617" y="804"/>
                  </a:lnTo>
                  <a:lnTo>
                    <a:pt x="618" y="814"/>
                  </a:lnTo>
                  <a:lnTo>
                    <a:pt x="616" y="859"/>
                  </a:lnTo>
                  <a:lnTo>
                    <a:pt x="611" y="902"/>
                  </a:lnTo>
                  <a:lnTo>
                    <a:pt x="608" y="946"/>
                  </a:lnTo>
                  <a:lnTo>
                    <a:pt x="610" y="991"/>
                  </a:lnTo>
                  <a:lnTo>
                    <a:pt x="612" y="994"/>
                  </a:lnTo>
                  <a:lnTo>
                    <a:pt x="616" y="997"/>
                  </a:lnTo>
                  <a:lnTo>
                    <a:pt x="621" y="998"/>
                  </a:lnTo>
                  <a:lnTo>
                    <a:pt x="627" y="999"/>
                  </a:lnTo>
                  <a:lnTo>
                    <a:pt x="634" y="999"/>
                  </a:lnTo>
                  <a:lnTo>
                    <a:pt x="640" y="999"/>
                  </a:lnTo>
                  <a:lnTo>
                    <a:pt x="646" y="1000"/>
                  </a:lnTo>
                  <a:lnTo>
                    <a:pt x="651" y="1001"/>
                  </a:lnTo>
                  <a:lnTo>
                    <a:pt x="646" y="1012"/>
                  </a:lnTo>
                  <a:lnTo>
                    <a:pt x="642" y="1026"/>
                  </a:lnTo>
                  <a:lnTo>
                    <a:pt x="640" y="1039"/>
                  </a:lnTo>
                  <a:lnTo>
                    <a:pt x="640" y="1051"/>
                  </a:lnTo>
                  <a:lnTo>
                    <a:pt x="644" y="1056"/>
                  </a:lnTo>
                  <a:lnTo>
                    <a:pt x="651" y="1059"/>
                  </a:lnTo>
                  <a:lnTo>
                    <a:pt x="660" y="1060"/>
                  </a:lnTo>
                  <a:lnTo>
                    <a:pt x="668" y="1062"/>
                  </a:lnTo>
                  <a:lnTo>
                    <a:pt x="673" y="1063"/>
                  </a:lnTo>
                  <a:lnTo>
                    <a:pt x="678" y="1064"/>
                  </a:lnTo>
                  <a:lnTo>
                    <a:pt x="685" y="1064"/>
                  </a:lnTo>
                  <a:lnTo>
                    <a:pt x="690" y="1064"/>
                  </a:lnTo>
                  <a:lnTo>
                    <a:pt x="696" y="1064"/>
                  </a:lnTo>
                  <a:lnTo>
                    <a:pt x="702" y="1063"/>
                  </a:lnTo>
                  <a:lnTo>
                    <a:pt x="708" y="1064"/>
                  </a:lnTo>
                  <a:lnTo>
                    <a:pt x="713" y="1064"/>
                  </a:lnTo>
                  <a:lnTo>
                    <a:pt x="722" y="1066"/>
                  </a:lnTo>
                  <a:lnTo>
                    <a:pt x="731" y="1067"/>
                  </a:lnTo>
                  <a:lnTo>
                    <a:pt x="740" y="1069"/>
                  </a:lnTo>
                  <a:lnTo>
                    <a:pt x="750" y="1071"/>
                  </a:lnTo>
                  <a:lnTo>
                    <a:pt x="759" y="1073"/>
                  </a:lnTo>
                  <a:lnTo>
                    <a:pt x="768" y="1074"/>
                  </a:lnTo>
                  <a:lnTo>
                    <a:pt x="778" y="1075"/>
                  </a:lnTo>
                  <a:lnTo>
                    <a:pt x="787" y="1075"/>
                  </a:lnTo>
                  <a:lnTo>
                    <a:pt x="796" y="1075"/>
                  </a:lnTo>
                  <a:lnTo>
                    <a:pt x="806" y="1076"/>
                  </a:lnTo>
                  <a:lnTo>
                    <a:pt x="816" y="1077"/>
                  </a:lnTo>
                  <a:lnTo>
                    <a:pt x="826" y="1076"/>
                  </a:lnTo>
                  <a:lnTo>
                    <a:pt x="835" y="1074"/>
                  </a:lnTo>
                  <a:lnTo>
                    <a:pt x="845" y="1070"/>
                  </a:lnTo>
                  <a:lnTo>
                    <a:pt x="855" y="1064"/>
                  </a:lnTo>
                  <a:lnTo>
                    <a:pt x="864" y="1054"/>
                  </a:lnTo>
                  <a:lnTo>
                    <a:pt x="862" y="1044"/>
                  </a:lnTo>
                  <a:lnTo>
                    <a:pt x="857" y="1034"/>
                  </a:lnTo>
                  <a:lnTo>
                    <a:pt x="850" y="1026"/>
                  </a:lnTo>
                  <a:lnTo>
                    <a:pt x="843" y="1021"/>
                  </a:lnTo>
                  <a:lnTo>
                    <a:pt x="833" y="1018"/>
                  </a:lnTo>
                  <a:lnTo>
                    <a:pt x="821" y="1015"/>
                  </a:lnTo>
                  <a:lnTo>
                    <a:pt x="807" y="1013"/>
                  </a:lnTo>
                  <a:lnTo>
                    <a:pt x="793" y="1011"/>
                  </a:lnTo>
                  <a:lnTo>
                    <a:pt x="780" y="1009"/>
                  </a:lnTo>
                  <a:lnTo>
                    <a:pt x="769" y="1005"/>
                  </a:lnTo>
                  <a:lnTo>
                    <a:pt x="760" y="1000"/>
                  </a:lnTo>
                  <a:lnTo>
                    <a:pt x="755" y="992"/>
                  </a:lnTo>
                  <a:lnTo>
                    <a:pt x="760" y="978"/>
                  </a:lnTo>
                  <a:lnTo>
                    <a:pt x="763" y="957"/>
                  </a:lnTo>
                  <a:lnTo>
                    <a:pt x="763" y="930"/>
                  </a:lnTo>
                  <a:lnTo>
                    <a:pt x="761" y="898"/>
                  </a:lnTo>
                  <a:lnTo>
                    <a:pt x="758" y="863"/>
                  </a:lnTo>
                  <a:lnTo>
                    <a:pt x="753" y="828"/>
                  </a:lnTo>
                  <a:lnTo>
                    <a:pt x="748" y="794"/>
                  </a:lnTo>
                  <a:lnTo>
                    <a:pt x="743" y="764"/>
                  </a:lnTo>
                  <a:lnTo>
                    <a:pt x="741" y="754"/>
                  </a:lnTo>
                  <a:lnTo>
                    <a:pt x="738" y="744"/>
                  </a:lnTo>
                  <a:lnTo>
                    <a:pt x="735" y="734"/>
                  </a:lnTo>
                  <a:lnTo>
                    <a:pt x="730" y="724"/>
                  </a:lnTo>
                  <a:lnTo>
                    <a:pt x="725" y="715"/>
                  </a:lnTo>
                  <a:lnTo>
                    <a:pt x="719" y="707"/>
                  </a:lnTo>
                  <a:lnTo>
                    <a:pt x="712" y="700"/>
                  </a:lnTo>
                  <a:lnTo>
                    <a:pt x="705" y="694"/>
                  </a:lnTo>
                  <a:lnTo>
                    <a:pt x="692" y="686"/>
                  </a:lnTo>
                  <a:lnTo>
                    <a:pt x="678" y="679"/>
                  </a:lnTo>
                  <a:lnTo>
                    <a:pt x="664" y="673"/>
                  </a:lnTo>
                  <a:lnTo>
                    <a:pt x="650" y="667"/>
                  </a:lnTo>
                  <a:lnTo>
                    <a:pt x="636" y="661"/>
                  </a:lnTo>
                  <a:lnTo>
                    <a:pt x="622" y="655"/>
                  </a:lnTo>
                  <a:lnTo>
                    <a:pt x="608" y="650"/>
                  </a:lnTo>
                  <a:lnTo>
                    <a:pt x="594" y="644"/>
                  </a:lnTo>
                  <a:lnTo>
                    <a:pt x="579" y="639"/>
                  </a:lnTo>
                  <a:lnTo>
                    <a:pt x="565" y="634"/>
                  </a:lnTo>
                  <a:lnTo>
                    <a:pt x="550" y="629"/>
                  </a:lnTo>
                  <a:lnTo>
                    <a:pt x="536" y="624"/>
                  </a:lnTo>
                  <a:lnTo>
                    <a:pt x="522" y="618"/>
                  </a:lnTo>
                  <a:lnTo>
                    <a:pt x="508" y="612"/>
                  </a:lnTo>
                  <a:lnTo>
                    <a:pt x="494" y="606"/>
                  </a:lnTo>
                  <a:lnTo>
                    <a:pt x="481" y="599"/>
                  </a:lnTo>
                  <a:lnTo>
                    <a:pt x="475" y="596"/>
                  </a:lnTo>
                  <a:lnTo>
                    <a:pt x="470" y="592"/>
                  </a:lnTo>
                  <a:lnTo>
                    <a:pt x="465" y="589"/>
                  </a:lnTo>
                  <a:lnTo>
                    <a:pt x="460" y="585"/>
                  </a:lnTo>
                  <a:lnTo>
                    <a:pt x="455" y="580"/>
                  </a:lnTo>
                  <a:lnTo>
                    <a:pt x="451" y="576"/>
                  </a:lnTo>
                  <a:lnTo>
                    <a:pt x="448" y="570"/>
                  </a:lnTo>
                  <a:lnTo>
                    <a:pt x="445" y="565"/>
                  </a:lnTo>
                  <a:lnTo>
                    <a:pt x="435" y="543"/>
                  </a:lnTo>
                  <a:lnTo>
                    <a:pt x="424" y="520"/>
                  </a:lnTo>
                  <a:lnTo>
                    <a:pt x="415" y="497"/>
                  </a:lnTo>
                  <a:lnTo>
                    <a:pt x="406" y="473"/>
                  </a:lnTo>
                  <a:lnTo>
                    <a:pt x="398" y="450"/>
                  </a:lnTo>
                  <a:lnTo>
                    <a:pt x="391" y="427"/>
                  </a:lnTo>
                  <a:lnTo>
                    <a:pt x="385" y="404"/>
                  </a:lnTo>
                  <a:lnTo>
                    <a:pt x="380" y="380"/>
                  </a:lnTo>
                  <a:lnTo>
                    <a:pt x="379" y="364"/>
                  </a:lnTo>
                  <a:lnTo>
                    <a:pt x="382" y="346"/>
                  </a:lnTo>
                  <a:lnTo>
                    <a:pt x="388" y="329"/>
                  </a:lnTo>
                  <a:lnTo>
                    <a:pt x="397" y="313"/>
                  </a:lnTo>
                  <a:lnTo>
                    <a:pt x="406" y="301"/>
                  </a:lnTo>
                  <a:lnTo>
                    <a:pt x="415" y="289"/>
                  </a:lnTo>
                  <a:lnTo>
                    <a:pt x="425" y="278"/>
                  </a:lnTo>
                  <a:lnTo>
                    <a:pt x="436" y="267"/>
                  </a:lnTo>
                  <a:lnTo>
                    <a:pt x="446" y="256"/>
                  </a:lnTo>
                  <a:lnTo>
                    <a:pt x="456" y="244"/>
                  </a:lnTo>
                  <a:lnTo>
                    <a:pt x="465" y="232"/>
                  </a:lnTo>
                  <a:lnTo>
                    <a:pt x="473" y="218"/>
                  </a:lnTo>
                  <a:lnTo>
                    <a:pt x="478" y="204"/>
                  </a:lnTo>
                  <a:lnTo>
                    <a:pt x="479" y="189"/>
                  </a:lnTo>
                  <a:lnTo>
                    <a:pt x="476" y="174"/>
                  </a:lnTo>
                  <a:lnTo>
                    <a:pt x="468" y="162"/>
                  </a:lnTo>
                  <a:lnTo>
                    <a:pt x="450" y="144"/>
                  </a:lnTo>
                  <a:lnTo>
                    <a:pt x="431" y="127"/>
                  </a:lnTo>
                  <a:lnTo>
                    <a:pt x="412" y="111"/>
                  </a:lnTo>
                  <a:lnTo>
                    <a:pt x="394" y="96"/>
                  </a:lnTo>
                  <a:lnTo>
                    <a:pt x="374" y="82"/>
                  </a:lnTo>
                  <a:lnTo>
                    <a:pt x="354" y="69"/>
                  </a:lnTo>
                  <a:lnTo>
                    <a:pt x="333" y="57"/>
                  </a:lnTo>
                  <a:lnTo>
                    <a:pt x="311" y="45"/>
                  </a:lnTo>
                  <a:lnTo>
                    <a:pt x="305" y="43"/>
                  </a:lnTo>
                  <a:lnTo>
                    <a:pt x="300" y="41"/>
                  </a:lnTo>
                  <a:lnTo>
                    <a:pt x="295" y="39"/>
                  </a:lnTo>
                  <a:lnTo>
                    <a:pt x="291" y="39"/>
                  </a:lnTo>
                  <a:lnTo>
                    <a:pt x="286" y="41"/>
                  </a:lnTo>
                  <a:lnTo>
                    <a:pt x="281" y="43"/>
                  </a:lnTo>
                  <a:lnTo>
                    <a:pt x="277" y="48"/>
                  </a:lnTo>
                  <a:lnTo>
                    <a:pt x="272" y="54"/>
                  </a:lnTo>
                  <a:lnTo>
                    <a:pt x="266" y="52"/>
                  </a:lnTo>
                  <a:lnTo>
                    <a:pt x="260" y="47"/>
                  </a:lnTo>
                  <a:lnTo>
                    <a:pt x="254" y="42"/>
                  </a:lnTo>
                  <a:lnTo>
                    <a:pt x="251" y="36"/>
                  </a:lnTo>
                  <a:lnTo>
                    <a:pt x="251" y="32"/>
                  </a:lnTo>
                  <a:lnTo>
                    <a:pt x="252" y="26"/>
                  </a:lnTo>
                  <a:lnTo>
                    <a:pt x="253" y="21"/>
                  </a:lnTo>
                  <a:lnTo>
                    <a:pt x="251" y="17"/>
                  </a:lnTo>
                  <a:lnTo>
                    <a:pt x="248" y="15"/>
                  </a:lnTo>
                  <a:lnTo>
                    <a:pt x="243" y="14"/>
                  </a:lnTo>
                  <a:lnTo>
                    <a:pt x="238" y="15"/>
                  </a:lnTo>
                  <a:lnTo>
                    <a:pt x="235" y="17"/>
                  </a:lnTo>
                  <a:lnTo>
                    <a:pt x="232" y="23"/>
                  </a:lnTo>
                  <a:lnTo>
                    <a:pt x="232" y="31"/>
                  </a:lnTo>
                  <a:lnTo>
                    <a:pt x="232" y="39"/>
                  </a:lnTo>
                  <a:lnTo>
                    <a:pt x="229" y="45"/>
                  </a:lnTo>
                  <a:lnTo>
                    <a:pt x="223" y="47"/>
                  </a:lnTo>
                  <a:lnTo>
                    <a:pt x="217" y="46"/>
                  </a:lnTo>
                  <a:lnTo>
                    <a:pt x="211" y="43"/>
                  </a:lnTo>
                  <a:lnTo>
                    <a:pt x="207" y="39"/>
                  </a:lnTo>
                  <a:lnTo>
                    <a:pt x="206" y="31"/>
                  </a:lnTo>
                  <a:lnTo>
                    <a:pt x="207" y="22"/>
                  </a:lnTo>
                  <a:lnTo>
                    <a:pt x="208" y="12"/>
                  </a:lnTo>
                  <a:lnTo>
                    <a:pt x="205" y="5"/>
                  </a:lnTo>
                  <a:lnTo>
                    <a:pt x="202" y="3"/>
                  </a:lnTo>
                  <a:lnTo>
                    <a:pt x="198" y="1"/>
                  </a:lnTo>
                  <a:lnTo>
                    <a:pt x="194" y="1"/>
                  </a:lnTo>
                  <a:lnTo>
                    <a:pt x="189" y="0"/>
                  </a:lnTo>
                  <a:lnTo>
                    <a:pt x="184" y="1"/>
                  </a:lnTo>
                  <a:lnTo>
                    <a:pt x="180" y="2"/>
                  </a:lnTo>
                  <a:lnTo>
                    <a:pt x="176" y="3"/>
                  </a:lnTo>
                  <a:lnTo>
                    <a:pt x="173" y="5"/>
                  </a:lnTo>
                  <a:lnTo>
                    <a:pt x="165" y="15"/>
                  </a:lnTo>
                  <a:lnTo>
                    <a:pt x="160" y="27"/>
                  </a:lnTo>
                  <a:lnTo>
                    <a:pt x="157" y="40"/>
                  </a:lnTo>
                  <a:lnTo>
                    <a:pt x="156" y="53"/>
                  </a:lnTo>
                  <a:lnTo>
                    <a:pt x="157" y="68"/>
                  </a:lnTo>
                  <a:lnTo>
                    <a:pt x="159" y="81"/>
                  </a:lnTo>
                  <a:lnTo>
                    <a:pt x="165" y="92"/>
                  </a:lnTo>
                  <a:lnTo>
                    <a:pt x="175" y="101"/>
                  </a:lnTo>
                  <a:lnTo>
                    <a:pt x="183" y="104"/>
                  </a:lnTo>
                  <a:lnTo>
                    <a:pt x="193" y="106"/>
                  </a:lnTo>
                  <a:lnTo>
                    <a:pt x="202" y="107"/>
                  </a:lnTo>
                  <a:lnTo>
                    <a:pt x="212" y="106"/>
                  </a:lnTo>
                  <a:lnTo>
                    <a:pt x="221" y="105"/>
                  </a:lnTo>
                  <a:lnTo>
                    <a:pt x="231" y="105"/>
                  </a:lnTo>
                  <a:lnTo>
                    <a:pt x="240" y="105"/>
                  </a:lnTo>
                  <a:lnTo>
                    <a:pt x="249" y="106"/>
                  </a:lnTo>
                  <a:lnTo>
                    <a:pt x="246" y="113"/>
                  </a:lnTo>
                  <a:lnTo>
                    <a:pt x="248" y="120"/>
                  </a:lnTo>
                  <a:lnTo>
                    <a:pt x="252" y="125"/>
                  </a:lnTo>
                  <a:lnTo>
                    <a:pt x="257" y="129"/>
                  </a:lnTo>
                  <a:lnTo>
                    <a:pt x="272" y="137"/>
                  </a:lnTo>
                  <a:lnTo>
                    <a:pt x="285" y="145"/>
                  </a:lnTo>
                  <a:lnTo>
                    <a:pt x="296" y="153"/>
                  </a:lnTo>
                  <a:lnTo>
                    <a:pt x="305" y="160"/>
                  </a:lnTo>
                  <a:lnTo>
                    <a:pt x="314" y="167"/>
                  </a:lnTo>
                  <a:lnTo>
                    <a:pt x="322" y="174"/>
                  </a:lnTo>
                  <a:lnTo>
                    <a:pt x="329" y="180"/>
                  </a:lnTo>
                  <a:lnTo>
                    <a:pt x="336" y="187"/>
                  </a:lnTo>
                  <a:lnTo>
                    <a:pt x="343" y="194"/>
                  </a:lnTo>
                  <a:lnTo>
                    <a:pt x="348" y="201"/>
                  </a:lnTo>
                  <a:lnTo>
                    <a:pt x="350" y="207"/>
                  </a:lnTo>
                  <a:lnTo>
                    <a:pt x="350" y="212"/>
                  </a:lnTo>
                  <a:lnTo>
                    <a:pt x="347" y="216"/>
                  </a:lnTo>
                  <a:lnTo>
                    <a:pt x="342" y="219"/>
                  </a:lnTo>
                  <a:lnTo>
                    <a:pt x="334" y="222"/>
                  </a:lnTo>
                  <a:lnTo>
                    <a:pt x="322" y="223"/>
                  </a:lnTo>
                  <a:lnTo>
                    <a:pt x="312" y="224"/>
                  </a:lnTo>
                  <a:lnTo>
                    <a:pt x="302" y="225"/>
                  </a:lnTo>
                  <a:lnTo>
                    <a:pt x="292" y="227"/>
                  </a:lnTo>
                  <a:lnTo>
                    <a:pt x="283" y="229"/>
                  </a:lnTo>
                  <a:lnTo>
                    <a:pt x="275" y="231"/>
                  </a:lnTo>
                  <a:lnTo>
                    <a:pt x="266" y="234"/>
                  </a:lnTo>
                  <a:lnTo>
                    <a:pt x="258" y="239"/>
                  </a:lnTo>
                  <a:lnTo>
                    <a:pt x="251" y="244"/>
                  </a:lnTo>
                  <a:lnTo>
                    <a:pt x="247" y="248"/>
                  </a:lnTo>
                  <a:lnTo>
                    <a:pt x="242" y="252"/>
                  </a:lnTo>
                  <a:lnTo>
                    <a:pt x="237" y="256"/>
                  </a:lnTo>
                  <a:lnTo>
                    <a:pt x="232" y="260"/>
                  </a:lnTo>
                  <a:lnTo>
                    <a:pt x="227" y="263"/>
                  </a:lnTo>
                  <a:lnTo>
                    <a:pt x="222" y="265"/>
                  </a:lnTo>
                  <a:lnTo>
                    <a:pt x="217" y="265"/>
                  </a:lnTo>
                  <a:lnTo>
                    <a:pt x="213" y="263"/>
                  </a:lnTo>
                  <a:lnTo>
                    <a:pt x="211" y="256"/>
                  </a:lnTo>
                  <a:lnTo>
                    <a:pt x="217" y="246"/>
                  </a:lnTo>
                  <a:lnTo>
                    <a:pt x="224" y="236"/>
                  </a:lnTo>
                  <a:lnTo>
                    <a:pt x="229" y="224"/>
                  </a:lnTo>
                  <a:lnTo>
                    <a:pt x="226" y="217"/>
                  </a:lnTo>
                  <a:lnTo>
                    <a:pt x="217" y="208"/>
                  </a:lnTo>
                  <a:lnTo>
                    <a:pt x="208" y="200"/>
                  </a:lnTo>
                  <a:lnTo>
                    <a:pt x="203" y="193"/>
                  </a:lnTo>
                  <a:lnTo>
                    <a:pt x="204" y="189"/>
                  </a:lnTo>
                  <a:lnTo>
                    <a:pt x="206" y="184"/>
                  </a:lnTo>
                  <a:lnTo>
                    <a:pt x="207" y="180"/>
                  </a:lnTo>
                  <a:lnTo>
                    <a:pt x="205" y="177"/>
                  </a:lnTo>
                  <a:lnTo>
                    <a:pt x="200" y="174"/>
                  </a:lnTo>
                  <a:lnTo>
                    <a:pt x="194" y="172"/>
                  </a:lnTo>
                  <a:lnTo>
                    <a:pt x="188" y="171"/>
                  </a:lnTo>
                  <a:lnTo>
                    <a:pt x="181" y="171"/>
                  </a:lnTo>
                  <a:lnTo>
                    <a:pt x="174" y="170"/>
                  </a:lnTo>
                  <a:lnTo>
                    <a:pt x="168" y="169"/>
                  </a:lnTo>
                  <a:lnTo>
                    <a:pt x="162" y="168"/>
                  </a:lnTo>
                  <a:lnTo>
                    <a:pt x="157" y="166"/>
                  </a:lnTo>
                  <a:lnTo>
                    <a:pt x="152" y="160"/>
                  </a:lnTo>
                  <a:lnTo>
                    <a:pt x="151" y="154"/>
                  </a:lnTo>
                  <a:lnTo>
                    <a:pt x="151" y="148"/>
                  </a:lnTo>
                  <a:lnTo>
                    <a:pt x="145" y="143"/>
                  </a:lnTo>
                  <a:lnTo>
                    <a:pt x="135" y="139"/>
                  </a:lnTo>
                  <a:lnTo>
                    <a:pt x="125" y="136"/>
                  </a:lnTo>
                  <a:lnTo>
                    <a:pt x="114" y="133"/>
                  </a:lnTo>
                  <a:lnTo>
                    <a:pt x="104" y="130"/>
                  </a:lnTo>
                  <a:lnTo>
                    <a:pt x="94" y="129"/>
                  </a:lnTo>
                  <a:lnTo>
                    <a:pt x="83" y="128"/>
                  </a:lnTo>
                  <a:lnTo>
                    <a:pt x="73" y="129"/>
                  </a:lnTo>
                  <a:lnTo>
                    <a:pt x="62" y="131"/>
                  </a:lnTo>
                  <a:lnTo>
                    <a:pt x="53" y="135"/>
                  </a:lnTo>
                  <a:lnTo>
                    <a:pt x="45" y="139"/>
                  </a:lnTo>
                  <a:lnTo>
                    <a:pt x="38" y="145"/>
                  </a:lnTo>
                  <a:lnTo>
                    <a:pt x="31" y="151"/>
                  </a:lnTo>
                  <a:lnTo>
                    <a:pt x="24" y="158"/>
                  </a:lnTo>
                  <a:lnTo>
                    <a:pt x="18" y="165"/>
                  </a:lnTo>
                  <a:lnTo>
                    <a:pt x="13" y="173"/>
                  </a:lnTo>
                  <a:lnTo>
                    <a:pt x="8" y="181"/>
                  </a:lnTo>
                  <a:lnTo>
                    <a:pt x="2" y="197"/>
                  </a:lnTo>
                  <a:lnTo>
                    <a:pt x="0" y="215"/>
                  </a:lnTo>
                  <a:lnTo>
                    <a:pt x="1" y="233"/>
                  </a:lnTo>
                  <a:lnTo>
                    <a:pt x="5" y="251"/>
                  </a:lnTo>
                  <a:lnTo>
                    <a:pt x="9" y="260"/>
                  </a:lnTo>
                  <a:lnTo>
                    <a:pt x="14" y="268"/>
                  </a:lnTo>
                  <a:lnTo>
                    <a:pt x="20" y="276"/>
                  </a:lnTo>
                  <a:lnTo>
                    <a:pt x="28" y="283"/>
                  </a:lnTo>
                  <a:lnTo>
                    <a:pt x="36" y="289"/>
                  </a:lnTo>
                  <a:lnTo>
                    <a:pt x="44" y="295"/>
                  </a:lnTo>
                  <a:lnTo>
                    <a:pt x="53" y="301"/>
                  </a:lnTo>
                  <a:lnTo>
                    <a:pt x="61" y="306"/>
                  </a:lnTo>
                  <a:lnTo>
                    <a:pt x="69" y="310"/>
                  </a:lnTo>
                  <a:lnTo>
                    <a:pt x="76" y="311"/>
                  </a:lnTo>
                  <a:lnTo>
                    <a:pt x="83" y="312"/>
                  </a:lnTo>
                  <a:lnTo>
                    <a:pt x="90" y="313"/>
                  </a:lnTo>
                  <a:lnTo>
                    <a:pt x="97" y="315"/>
                  </a:lnTo>
                  <a:lnTo>
                    <a:pt x="104" y="317"/>
                  </a:lnTo>
                  <a:lnTo>
                    <a:pt x="109" y="320"/>
                  </a:lnTo>
                  <a:lnTo>
                    <a:pt x="112" y="325"/>
                  </a:lnTo>
                  <a:lnTo>
                    <a:pt x="112" y="334"/>
                  </a:lnTo>
                  <a:lnTo>
                    <a:pt x="109" y="342"/>
                  </a:lnTo>
                  <a:lnTo>
                    <a:pt x="104" y="350"/>
                  </a:lnTo>
                  <a:lnTo>
                    <a:pt x="99" y="35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81" name="Group 276">
            <a:extLst>
              <a:ext uri="{FF2B5EF4-FFF2-40B4-BE49-F238E27FC236}">
                <a16:creationId xmlns:a16="http://schemas.microsoft.com/office/drawing/2014/main" id="{505A4265-CEF1-45DA-8D87-91376DBCF332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4649788" y="2125663"/>
            <a:ext cx="479425" cy="685800"/>
            <a:chOff x="1454" y="2026"/>
            <a:chExt cx="840" cy="764"/>
          </a:xfrm>
        </p:grpSpPr>
        <p:sp>
          <p:nvSpPr>
            <p:cNvPr id="3141" name="Freeform 277">
              <a:extLst>
                <a:ext uri="{FF2B5EF4-FFF2-40B4-BE49-F238E27FC236}">
                  <a16:creationId xmlns:a16="http://schemas.microsoft.com/office/drawing/2014/main" id="{5C3C9B9B-EA3F-4C30-B7D5-4B493350E1A6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4" y="2026"/>
              <a:ext cx="840" cy="764"/>
            </a:xfrm>
            <a:custGeom>
              <a:avLst/>
              <a:gdLst>
                <a:gd name="T0" fmla="*/ 14 w 1681"/>
                <a:gd name="T1" fmla="*/ 22 h 1527"/>
                <a:gd name="T2" fmla="*/ 15 w 1681"/>
                <a:gd name="T3" fmla="*/ 23 h 1527"/>
                <a:gd name="T4" fmla="*/ 14 w 1681"/>
                <a:gd name="T5" fmla="*/ 24 h 1527"/>
                <a:gd name="T6" fmla="*/ 13 w 1681"/>
                <a:gd name="T7" fmla="*/ 24 h 1527"/>
                <a:gd name="T8" fmla="*/ 13 w 1681"/>
                <a:gd name="T9" fmla="*/ 24 h 1527"/>
                <a:gd name="T10" fmla="*/ 9 w 1681"/>
                <a:gd name="T11" fmla="*/ 18 h 1527"/>
                <a:gd name="T12" fmla="*/ 9 w 1681"/>
                <a:gd name="T13" fmla="*/ 17 h 1527"/>
                <a:gd name="T14" fmla="*/ 11 w 1681"/>
                <a:gd name="T15" fmla="*/ 13 h 1527"/>
                <a:gd name="T16" fmla="*/ 10 w 1681"/>
                <a:gd name="T17" fmla="*/ 8 h 1527"/>
                <a:gd name="T18" fmla="*/ 10 w 1681"/>
                <a:gd name="T19" fmla="*/ 8 h 1527"/>
                <a:gd name="T20" fmla="*/ 9 w 1681"/>
                <a:gd name="T21" fmla="*/ 7 h 1527"/>
                <a:gd name="T22" fmla="*/ 1 w 1681"/>
                <a:gd name="T23" fmla="*/ 10 h 1527"/>
                <a:gd name="T24" fmla="*/ 0 w 1681"/>
                <a:gd name="T25" fmla="*/ 10 h 1527"/>
                <a:gd name="T26" fmla="*/ 0 w 1681"/>
                <a:gd name="T27" fmla="*/ 9 h 1527"/>
                <a:gd name="T28" fmla="*/ 1 w 1681"/>
                <a:gd name="T29" fmla="*/ 9 h 1527"/>
                <a:gd name="T30" fmla="*/ 9 w 1681"/>
                <a:gd name="T31" fmla="*/ 5 h 1527"/>
                <a:gd name="T32" fmla="*/ 0 w 1681"/>
                <a:gd name="T33" fmla="*/ 2 h 1527"/>
                <a:gd name="T34" fmla="*/ 0 w 1681"/>
                <a:gd name="T35" fmla="*/ 2 h 1527"/>
                <a:gd name="T36" fmla="*/ 0 w 1681"/>
                <a:gd name="T37" fmla="*/ 1 h 1527"/>
                <a:gd name="T38" fmla="*/ 0 w 1681"/>
                <a:gd name="T39" fmla="*/ 1 h 1527"/>
                <a:gd name="T40" fmla="*/ 1 w 1681"/>
                <a:gd name="T41" fmla="*/ 1 h 1527"/>
                <a:gd name="T42" fmla="*/ 12 w 1681"/>
                <a:gd name="T43" fmla="*/ 4 h 1527"/>
                <a:gd name="T44" fmla="*/ 13 w 1681"/>
                <a:gd name="T45" fmla="*/ 4 h 1527"/>
                <a:gd name="T46" fmla="*/ 13 w 1681"/>
                <a:gd name="T47" fmla="*/ 4 h 1527"/>
                <a:gd name="T48" fmla="*/ 13 w 1681"/>
                <a:gd name="T49" fmla="*/ 5 h 1527"/>
                <a:gd name="T50" fmla="*/ 15 w 1681"/>
                <a:gd name="T51" fmla="*/ 11 h 1527"/>
                <a:gd name="T52" fmla="*/ 18 w 1681"/>
                <a:gd name="T53" fmla="*/ 14 h 1527"/>
                <a:gd name="T54" fmla="*/ 19 w 1681"/>
                <a:gd name="T55" fmla="*/ 14 h 1527"/>
                <a:gd name="T56" fmla="*/ 19 w 1681"/>
                <a:gd name="T57" fmla="*/ 14 h 1527"/>
                <a:gd name="T58" fmla="*/ 19 w 1681"/>
                <a:gd name="T59" fmla="*/ 14 h 1527"/>
                <a:gd name="T60" fmla="*/ 24 w 1681"/>
                <a:gd name="T61" fmla="*/ 12 h 1527"/>
                <a:gd name="T62" fmla="*/ 25 w 1681"/>
                <a:gd name="T63" fmla="*/ 12 h 1527"/>
                <a:gd name="T64" fmla="*/ 26 w 1681"/>
                <a:gd name="T65" fmla="*/ 13 h 1527"/>
                <a:gd name="T66" fmla="*/ 26 w 1681"/>
                <a:gd name="T67" fmla="*/ 13 h 1527"/>
                <a:gd name="T68" fmla="*/ 25 w 1681"/>
                <a:gd name="T69" fmla="*/ 14 h 1527"/>
                <a:gd name="T70" fmla="*/ 19 w 1681"/>
                <a:gd name="T71" fmla="*/ 17 h 1527"/>
                <a:gd name="T72" fmla="*/ 19 w 1681"/>
                <a:gd name="T73" fmla="*/ 17 h 1527"/>
                <a:gd name="T74" fmla="*/ 18 w 1681"/>
                <a:gd name="T75" fmla="*/ 17 h 1527"/>
                <a:gd name="T76" fmla="*/ 18 w 1681"/>
                <a:gd name="T77" fmla="*/ 17 h 1527"/>
                <a:gd name="T78" fmla="*/ 14 w 1681"/>
                <a:gd name="T79" fmla="*/ 13 h 1527"/>
                <a:gd name="T80" fmla="*/ 11 w 1681"/>
                <a:gd name="T81" fmla="*/ 17 h 1527"/>
                <a:gd name="T82" fmla="*/ 11 w 1681"/>
                <a:gd name="T83" fmla="*/ 18 h 1527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681" h="1527">
                  <a:moveTo>
                    <a:pt x="750" y="1112"/>
                  </a:moveTo>
                  <a:lnTo>
                    <a:pt x="954" y="1405"/>
                  </a:lnTo>
                  <a:lnTo>
                    <a:pt x="970" y="1440"/>
                  </a:lnTo>
                  <a:lnTo>
                    <a:pt x="972" y="1471"/>
                  </a:lnTo>
                  <a:lnTo>
                    <a:pt x="963" y="1496"/>
                  </a:lnTo>
                  <a:lnTo>
                    <a:pt x="945" y="1516"/>
                  </a:lnTo>
                  <a:lnTo>
                    <a:pt x="922" y="1526"/>
                  </a:lnTo>
                  <a:lnTo>
                    <a:pt x="895" y="1527"/>
                  </a:lnTo>
                  <a:lnTo>
                    <a:pt x="870" y="1517"/>
                  </a:lnTo>
                  <a:lnTo>
                    <a:pt x="847" y="1494"/>
                  </a:lnTo>
                  <a:lnTo>
                    <a:pt x="621" y="1151"/>
                  </a:lnTo>
                  <a:lnTo>
                    <a:pt x="607" y="1126"/>
                  </a:lnTo>
                  <a:lnTo>
                    <a:pt x="600" y="1097"/>
                  </a:lnTo>
                  <a:lnTo>
                    <a:pt x="600" y="1069"/>
                  </a:lnTo>
                  <a:lnTo>
                    <a:pt x="607" y="1044"/>
                  </a:lnTo>
                  <a:lnTo>
                    <a:pt x="741" y="778"/>
                  </a:lnTo>
                  <a:lnTo>
                    <a:pt x="756" y="704"/>
                  </a:lnTo>
                  <a:lnTo>
                    <a:pt x="654" y="469"/>
                  </a:lnTo>
                  <a:lnTo>
                    <a:pt x="651" y="460"/>
                  </a:lnTo>
                  <a:lnTo>
                    <a:pt x="643" y="452"/>
                  </a:lnTo>
                  <a:lnTo>
                    <a:pt x="633" y="446"/>
                  </a:lnTo>
                  <a:lnTo>
                    <a:pt x="622" y="446"/>
                  </a:lnTo>
                  <a:lnTo>
                    <a:pt x="133" y="631"/>
                  </a:lnTo>
                  <a:lnTo>
                    <a:pt x="99" y="637"/>
                  </a:lnTo>
                  <a:lnTo>
                    <a:pt x="71" y="631"/>
                  </a:lnTo>
                  <a:lnTo>
                    <a:pt x="53" y="614"/>
                  </a:lnTo>
                  <a:lnTo>
                    <a:pt x="41" y="591"/>
                  </a:lnTo>
                  <a:lnTo>
                    <a:pt x="40" y="565"/>
                  </a:lnTo>
                  <a:lnTo>
                    <a:pt x="48" y="538"/>
                  </a:lnTo>
                  <a:lnTo>
                    <a:pt x="65" y="514"/>
                  </a:lnTo>
                  <a:lnTo>
                    <a:pt x="94" y="497"/>
                  </a:lnTo>
                  <a:lnTo>
                    <a:pt x="598" y="319"/>
                  </a:lnTo>
                  <a:lnTo>
                    <a:pt x="563" y="289"/>
                  </a:lnTo>
                  <a:lnTo>
                    <a:pt x="50" y="128"/>
                  </a:lnTo>
                  <a:lnTo>
                    <a:pt x="22" y="114"/>
                  </a:lnTo>
                  <a:lnTo>
                    <a:pt x="6" y="93"/>
                  </a:lnTo>
                  <a:lnTo>
                    <a:pt x="0" y="70"/>
                  </a:lnTo>
                  <a:lnTo>
                    <a:pt x="4" y="46"/>
                  </a:lnTo>
                  <a:lnTo>
                    <a:pt x="16" y="25"/>
                  </a:lnTo>
                  <a:lnTo>
                    <a:pt x="34" y="8"/>
                  </a:lnTo>
                  <a:lnTo>
                    <a:pt x="57" y="0"/>
                  </a:lnTo>
                  <a:lnTo>
                    <a:pt x="83" y="2"/>
                  </a:lnTo>
                  <a:lnTo>
                    <a:pt x="805" y="228"/>
                  </a:lnTo>
                  <a:lnTo>
                    <a:pt x="816" y="231"/>
                  </a:lnTo>
                  <a:lnTo>
                    <a:pt x="826" y="235"/>
                  </a:lnTo>
                  <a:lnTo>
                    <a:pt x="836" y="239"/>
                  </a:lnTo>
                  <a:lnTo>
                    <a:pt x="844" y="244"/>
                  </a:lnTo>
                  <a:lnTo>
                    <a:pt x="852" y="250"/>
                  </a:lnTo>
                  <a:lnTo>
                    <a:pt x="859" y="256"/>
                  </a:lnTo>
                  <a:lnTo>
                    <a:pt x="865" y="263"/>
                  </a:lnTo>
                  <a:lnTo>
                    <a:pt x="870" y="273"/>
                  </a:lnTo>
                  <a:lnTo>
                    <a:pt x="1018" y="647"/>
                  </a:lnTo>
                  <a:lnTo>
                    <a:pt x="1208" y="863"/>
                  </a:lnTo>
                  <a:lnTo>
                    <a:pt x="1213" y="868"/>
                  </a:lnTo>
                  <a:lnTo>
                    <a:pt x="1219" y="873"/>
                  </a:lnTo>
                  <a:lnTo>
                    <a:pt x="1226" y="878"/>
                  </a:lnTo>
                  <a:lnTo>
                    <a:pt x="1233" y="883"/>
                  </a:lnTo>
                  <a:lnTo>
                    <a:pt x="1241" y="886"/>
                  </a:lnTo>
                  <a:lnTo>
                    <a:pt x="1249" y="887"/>
                  </a:lnTo>
                  <a:lnTo>
                    <a:pt x="1256" y="887"/>
                  </a:lnTo>
                  <a:lnTo>
                    <a:pt x="1264" y="884"/>
                  </a:lnTo>
                  <a:lnTo>
                    <a:pt x="1584" y="736"/>
                  </a:lnTo>
                  <a:lnTo>
                    <a:pt x="1613" y="731"/>
                  </a:lnTo>
                  <a:lnTo>
                    <a:pt x="1638" y="735"/>
                  </a:lnTo>
                  <a:lnTo>
                    <a:pt x="1658" y="749"/>
                  </a:lnTo>
                  <a:lnTo>
                    <a:pt x="1673" y="769"/>
                  </a:lnTo>
                  <a:lnTo>
                    <a:pt x="1681" y="792"/>
                  </a:lnTo>
                  <a:lnTo>
                    <a:pt x="1680" y="816"/>
                  </a:lnTo>
                  <a:lnTo>
                    <a:pt x="1669" y="838"/>
                  </a:lnTo>
                  <a:lnTo>
                    <a:pt x="1649" y="854"/>
                  </a:lnTo>
                  <a:lnTo>
                    <a:pt x="1258" y="1053"/>
                  </a:lnTo>
                  <a:lnTo>
                    <a:pt x="1249" y="1055"/>
                  </a:lnTo>
                  <a:lnTo>
                    <a:pt x="1240" y="1058"/>
                  </a:lnTo>
                  <a:lnTo>
                    <a:pt x="1230" y="1058"/>
                  </a:lnTo>
                  <a:lnTo>
                    <a:pt x="1220" y="1057"/>
                  </a:lnTo>
                  <a:lnTo>
                    <a:pt x="1212" y="1055"/>
                  </a:lnTo>
                  <a:lnTo>
                    <a:pt x="1204" y="1053"/>
                  </a:lnTo>
                  <a:lnTo>
                    <a:pt x="1197" y="1050"/>
                  </a:lnTo>
                  <a:lnTo>
                    <a:pt x="1192" y="1046"/>
                  </a:lnTo>
                  <a:lnTo>
                    <a:pt x="922" y="784"/>
                  </a:lnTo>
                  <a:lnTo>
                    <a:pt x="767" y="1055"/>
                  </a:lnTo>
                  <a:lnTo>
                    <a:pt x="761" y="1068"/>
                  </a:lnTo>
                  <a:lnTo>
                    <a:pt x="753" y="1085"/>
                  </a:lnTo>
                  <a:lnTo>
                    <a:pt x="749" y="1101"/>
                  </a:lnTo>
                  <a:lnTo>
                    <a:pt x="750" y="11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42" name="Freeform 278">
              <a:extLst>
                <a:ext uri="{FF2B5EF4-FFF2-40B4-BE49-F238E27FC236}">
                  <a16:creationId xmlns:a16="http://schemas.microsoft.com/office/drawing/2014/main" id="{526CD2E2-E164-427D-A1FC-0D1E4A24B9DB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2" y="2031"/>
              <a:ext cx="121" cy="91"/>
            </a:xfrm>
            <a:custGeom>
              <a:avLst/>
              <a:gdLst>
                <a:gd name="T0" fmla="*/ 4 w 242"/>
                <a:gd name="T1" fmla="*/ 3 h 182"/>
                <a:gd name="T2" fmla="*/ 0 w 242"/>
                <a:gd name="T3" fmla="*/ 2 h 182"/>
                <a:gd name="T4" fmla="*/ 0 w 242"/>
                <a:gd name="T5" fmla="*/ 2 h 182"/>
                <a:gd name="T6" fmla="*/ 1 w 242"/>
                <a:gd name="T7" fmla="*/ 2 h 182"/>
                <a:gd name="T8" fmla="*/ 1 w 242"/>
                <a:gd name="T9" fmla="*/ 2 h 182"/>
                <a:gd name="T10" fmla="*/ 1 w 242"/>
                <a:gd name="T11" fmla="*/ 1 h 182"/>
                <a:gd name="T12" fmla="*/ 1 w 242"/>
                <a:gd name="T13" fmla="*/ 1 h 182"/>
                <a:gd name="T14" fmla="*/ 1 w 242"/>
                <a:gd name="T15" fmla="*/ 1 h 182"/>
                <a:gd name="T16" fmla="*/ 2 w 242"/>
                <a:gd name="T17" fmla="*/ 1 h 182"/>
                <a:gd name="T18" fmla="*/ 2 w 242"/>
                <a:gd name="T19" fmla="*/ 1 h 182"/>
                <a:gd name="T20" fmla="*/ 2 w 242"/>
                <a:gd name="T21" fmla="*/ 0 h 182"/>
                <a:gd name="T22" fmla="*/ 3 w 242"/>
                <a:gd name="T23" fmla="*/ 0 h 182"/>
                <a:gd name="T24" fmla="*/ 3 w 242"/>
                <a:gd name="T25" fmla="*/ 1 h 182"/>
                <a:gd name="T26" fmla="*/ 3 w 242"/>
                <a:gd name="T27" fmla="*/ 1 h 182"/>
                <a:gd name="T28" fmla="*/ 4 w 242"/>
                <a:gd name="T29" fmla="*/ 1 h 182"/>
                <a:gd name="T30" fmla="*/ 4 w 242"/>
                <a:gd name="T31" fmla="*/ 1 h 182"/>
                <a:gd name="T32" fmla="*/ 4 w 242"/>
                <a:gd name="T33" fmla="*/ 2 h 182"/>
                <a:gd name="T34" fmla="*/ 4 w 242"/>
                <a:gd name="T35" fmla="*/ 2 h 182"/>
                <a:gd name="T36" fmla="*/ 4 w 242"/>
                <a:gd name="T37" fmla="*/ 2 h 182"/>
                <a:gd name="T38" fmla="*/ 4 w 242"/>
                <a:gd name="T39" fmla="*/ 3 h 182"/>
                <a:gd name="T40" fmla="*/ 4 w 242"/>
                <a:gd name="T41" fmla="*/ 3 h 182"/>
                <a:gd name="T42" fmla="*/ 4 w 242"/>
                <a:gd name="T43" fmla="*/ 3 h 182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42" h="182">
                  <a:moveTo>
                    <a:pt x="222" y="182"/>
                  </a:moveTo>
                  <a:lnTo>
                    <a:pt x="0" y="116"/>
                  </a:lnTo>
                  <a:lnTo>
                    <a:pt x="0" y="101"/>
                  </a:lnTo>
                  <a:lnTo>
                    <a:pt x="5" y="87"/>
                  </a:lnTo>
                  <a:lnTo>
                    <a:pt x="10" y="74"/>
                  </a:lnTo>
                  <a:lnTo>
                    <a:pt x="19" y="61"/>
                  </a:lnTo>
                  <a:lnTo>
                    <a:pt x="32" y="40"/>
                  </a:lnTo>
                  <a:lnTo>
                    <a:pt x="49" y="24"/>
                  </a:lnTo>
                  <a:lnTo>
                    <a:pt x="68" y="11"/>
                  </a:lnTo>
                  <a:lnTo>
                    <a:pt x="89" y="3"/>
                  </a:lnTo>
                  <a:lnTo>
                    <a:pt x="111" y="0"/>
                  </a:lnTo>
                  <a:lnTo>
                    <a:pt x="134" y="0"/>
                  </a:lnTo>
                  <a:lnTo>
                    <a:pt x="158" y="6"/>
                  </a:lnTo>
                  <a:lnTo>
                    <a:pt x="181" y="15"/>
                  </a:lnTo>
                  <a:lnTo>
                    <a:pt x="201" y="30"/>
                  </a:lnTo>
                  <a:lnTo>
                    <a:pt x="217" y="47"/>
                  </a:lnTo>
                  <a:lnTo>
                    <a:pt x="229" y="68"/>
                  </a:lnTo>
                  <a:lnTo>
                    <a:pt x="237" y="90"/>
                  </a:lnTo>
                  <a:lnTo>
                    <a:pt x="242" y="113"/>
                  </a:lnTo>
                  <a:lnTo>
                    <a:pt x="241" y="137"/>
                  </a:lnTo>
                  <a:lnTo>
                    <a:pt x="235" y="160"/>
                  </a:lnTo>
                  <a:lnTo>
                    <a:pt x="222" y="18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82" name="Group 358">
            <a:extLst>
              <a:ext uri="{FF2B5EF4-FFF2-40B4-BE49-F238E27FC236}">
                <a16:creationId xmlns:a16="http://schemas.microsoft.com/office/drawing/2014/main" id="{15B5D327-691C-4B37-8ECD-ED334D9F64BC}"/>
              </a:ext>
            </a:extLst>
          </p:cNvPr>
          <p:cNvGrpSpPr>
            <a:grpSpLocks/>
          </p:cNvGrpSpPr>
          <p:nvPr/>
        </p:nvGrpSpPr>
        <p:grpSpPr bwMode="auto">
          <a:xfrm>
            <a:off x="115888" y="3081338"/>
            <a:ext cx="4103687" cy="488950"/>
            <a:chOff x="73" y="1941"/>
            <a:chExt cx="2585" cy="308"/>
          </a:xfrm>
        </p:grpSpPr>
        <p:sp>
          <p:nvSpPr>
            <p:cNvPr id="3139" name="AutoShape 293">
              <a:extLst>
                <a:ext uri="{FF2B5EF4-FFF2-40B4-BE49-F238E27FC236}">
                  <a16:creationId xmlns:a16="http://schemas.microsoft.com/office/drawing/2014/main" id="{8D796FAA-985A-4148-B940-12DB3FDCD7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" y="2181"/>
              <a:ext cx="2559" cy="68"/>
            </a:xfrm>
            <a:prstGeom prst="bevel">
              <a:avLst>
                <a:gd name="adj" fmla="val 12500"/>
              </a:avLst>
            </a:prstGeom>
            <a:solidFill>
              <a:srgbClr val="B9B9D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140" name="Text Box 294">
              <a:extLst>
                <a:ext uri="{FF2B5EF4-FFF2-40B4-BE49-F238E27FC236}">
                  <a16:creationId xmlns:a16="http://schemas.microsoft.com/office/drawing/2014/main" id="{10D7DDA2-8D01-4F60-9C38-58FFB4BB70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" y="1941"/>
              <a:ext cx="228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/>
                <a:t>What are the hazards?</a:t>
              </a:r>
            </a:p>
          </p:txBody>
        </p:sp>
      </p:grpSp>
      <p:sp>
        <p:nvSpPr>
          <p:cNvPr id="3083" name="Text Box 297">
            <a:extLst>
              <a:ext uri="{FF2B5EF4-FFF2-40B4-BE49-F238E27FC236}">
                <a16:creationId xmlns:a16="http://schemas.microsoft.com/office/drawing/2014/main" id="{8F95D74E-CA4D-498B-9F6E-C9D9ACFC35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8088" y="3810000"/>
            <a:ext cx="1763712" cy="4708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b="1"/>
              <a:t>Acceleration</a:t>
            </a:r>
          </a:p>
          <a:p>
            <a:endParaRPr lang="en-US" altLang="en-US" sz="1200" b="1"/>
          </a:p>
          <a:p>
            <a:r>
              <a:rPr lang="en-US" altLang="en-US" sz="1200" b="1"/>
              <a:t>Heat / Cold</a:t>
            </a:r>
          </a:p>
          <a:p>
            <a:endParaRPr lang="en-US" altLang="en-US" sz="1200" b="1"/>
          </a:p>
          <a:p>
            <a:r>
              <a:rPr lang="en-US" altLang="en-US" sz="1200" b="1"/>
              <a:t>Biological</a:t>
            </a:r>
          </a:p>
          <a:p>
            <a:endParaRPr lang="en-US" altLang="en-US" sz="1200" b="1"/>
          </a:p>
          <a:p>
            <a:r>
              <a:rPr lang="en-US" altLang="en-US" sz="1200" b="1"/>
              <a:t>Mechanical</a:t>
            </a:r>
          </a:p>
          <a:p>
            <a:endParaRPr lang="en-US" altLang="en-US" sz="1200" b="1"/>
          </a:p>
          <a:p>
            <a:r>
              <a:rPr lang="en-US" altLang="en-US" sz="1200" b="1"/>
              <a:t>Chemical</a:t>
            </a:r>
          </a:p>
          <a:p>
            <a:endParaRPr lang="en-US" altLang="en-US" sz="1200" b="1"/>
          </a:p>
          <a:p>
            <a:r>
              <a:rPr lang="en-US" altLang="en-US" sz="1200" b="1"/>
              <a:t>Pressure</a:t>
            </a:r>
          </a:p>
          <a:p>
            <a:endParaRPr lang="en-US" altLang="en-US" sz="1200" b="1"/>
          </a:p>
          <a:p>
            <a:r>
              <a:rPr lang="en-US" altLang="en-US" sz="1200" b="1"/>
              <a:t>Electrical</a:t>
            </a:r>
          </a:p>
          <a:p>
            <a:endParaRPr lang="en-US" altLang="en-US" sz="1200" b="1"/>
          </a:p>
          <a:p>
            <a:r>
              <a:rPr lang="en-US" altLang="en-US" sz="1200" b="1"/>
              <a:t>Radiation</a:t>
            </a:r>
          </a:p>
          <a:p>
            <a:endParaRPr lang="en-US" altLang="en-US" sz="1200" b="1"/>
          </a:p>
          <a:p>
            <a:r>
              <a:rPr lang="en-US" altLang="en-US" sz="1200" b="1"/>
              <a:t>Ergonomics</a:t>
            </a:r>
          </a:p>
          <a:p>
            <a:endParaRPr lang="en-US" altLang="en-US" sz="1200" b="1"/>
          </a:p>
          <a:p>
            <a:r>
              <a:rPr lang="en-US" altLang="en-US" sz="1200" b="1"/>
              <a:t>Explosives</a:t>
            </a:r>
          </a:p>
          <a:p>
            <a:endParaRPr lang="en-US" altLang="en-US" sz="1200" b="1"/>
          </a:p>
          <a:p>
            <a:r>
              <a:rPr lang="en-US" altLang="en-US" sz="1200" b="1"/>
              <a:t>Vibration and Noise</a:t>
            </a:r>
          </a:p>
          <a:p>
            <a:endParaRPr lang="en-US" altLang="en-US" sz="1200" b="1"/>
          </a:p>
          <a:p>
            <a:r>
              <a:rPr lang="en-US" altLang="en-US" sz="1200" b="1"/>
              <a:t>Flammability and Fire</a:t>
            </a:r>
          </a:p>
          <a:p>
            <a:endParaRPr lang="en-US" altLang="en-US" sz="1200" b="1"/>
          </a:p>
          <a:p>
            <a:r>
              <a:rPr lang="en-US" altLang="en-US" sz="1200" b="1"/>
              <a:t>Violence</a:t>
            </a:r>
          </a:p>
        </p:txBody>
      </p:sp>
      <p:graphicFrame>
        <p:nvGraphicFramePr>
          <p:cNvPr id="3084" name="Object 298">
            <a:extLst>
              <a:ext uri="{FF2B5EF4-FFF2-40B4-BE49-F238E27FC236}">
                <a16:creationId xmlns:a16="http://schemas.microsoft.com/office/drawing/2014/main" id="{F3EA07F8-B242-4A90-87DD-06A5A40E8DB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65388" y="5891213"/>
          <a:ext cx="512762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4" name="Clip" r:id="rId4" imgW="1828800" imgH="1828800" progId="MS_ClipArt_Gallery.2">
                  <p:embed/>
                </p:oleObj>
              </mc:Choice>
              <mc:Fallback>
                <p:oleObj name="Clip" r:id="rId4" imgW="1828800" imgH="1828800" progId="MS_ClipArt_Gallery.2">
                  <p:embed/>
                  <p:pic>
                    <p:nvPicPr>
                      <p:cNvPr id="0" name="Object 2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5388" y="5891213"/>
                        <a:ext cx="512762" cy="512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299">
            <a:extLst>
              <a:ext uri="{FF2B5EF4-FFF2-40B4-BE49-F238E27FC236}">
                <a16:creationId xmlns:a16="http://schemas.microsoft.com/office/drawing/2014/main" id="{8A635D96-6A60-4B88-B043-2A586A63BED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41600" y="5192713"/>
          <a:ext cx="439738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5" name="Clip" r:id="rId6" imgW="2628900" imgH="2510942" progId="MS_ClipArt_Gallery.2">
                  <p:embed/>
                </p:oleObj>
              </mc:Choice>
              <mc:Fallback>
                <p:oleObj name="Clip" r:id="rId6" imgW="2628900" imgH="2510942" progId="MS_ClipArt_Gallery.2">
                  <p:embed/>
                  <p:pic>
                    <p:nvPicPr>
                      <p:cNvPr id="0" name="Object 2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1600" y="5192713"/>
                        <a:ext cx="439738" cy="420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300">
            <a:extLst>
              <a:ext uri="{FF2B5EF4-FFF2-40B4-BE49-F238E27FC236}">
                <a16:creationId xmlns:a16="http://schemas.microsoft.com/office/drawing/2014/main" id="{DF71B1A1-6F8A-4B77-BBED-7FCE157ED6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5013" y="4865688"/>
          <a:ext cx="390525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6" name="Clip" r:id="rId8" imgW="2437790" imgH="2757830" progId="MS_ClipArt_Gallery.2">
                  <p:embed/>
                </p:oleObj>
              </mc:Choice>
              <mc:Fallback>
                <p:oleObj name="Clip" r:id="rId8" imgW="2437790" imgH="2757830" progId="MS_ClipArt_Gallery.2">
                  <p:embed/>
                  <p:pic>
                    <p:nvPicPr>
                      <p:cNvPr id="0" name="Object 3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013" y="4865688"/>
                        <a:ext cx="390525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301">
            <a:extLst>
              <a:ext uri="{FF2B5EF4-FFF2-40B4-BE49-F238E27FC236}">
                <a16:creationId xmlns:a16="http://schemas.microsoft.com/office/drawing/2014/main" id="{2E1A6C11-1F66-4055-AAAD-A9D7119B2C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3863" y="7704138"/>
          <a:ext cx="58102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7" name="Clip" r:id="rId10" imgW="1936699" imgH="1494130" progId="MS_ClipArt_Gallery.2">
                  <p:embed/>
                </p:oleObj>
              </mc:Choice>
              <mc:Fallback>
                <p:oleObj name="Clip" r:id="rId10" imgW="1936699" imgH="1494130" progId="MS_ClipArt_Gallery.2">
                  <p:embed/>
                  <p:pic>
                    <p:nvPicPr>
                      <p:cNvPr id="0" name="Object 3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863" y="7704138"/>
                        <a:ext cx="581025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302">
            <a:extLst>
              <a:ext uri="{FF2B5EF4-FFF2-40B4-BE49-F238E27FC236}">
                <a16:creationId xmlns:a16="http://schemas.microsoft.com/office/drawing/2014/main" id="{DCACBC81-2C50-4E8D-BD41-1703537ABB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32163" y="7458075"/>
          <a:ext cx="385762" cy="29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8" name="Clip" r:id="rId12" imgW="2211019" imgH="1388059" progId="MS_ClipArt_Gallery.2">
                  <p:embed/>
                </p:oleObj>
              </mc:Choice>
              <mc:Fallback>
                <p:oleObj name="Clip" r:id="rId12" imgW="2211019" imgH="1388059" progId="MS_ClipArt_Gallery.2">
                  <p:embed/>
                  <p:pic>
                    <p:nvPicPr>
                      <p:cNvPr id="0" name="Object 3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2163" y="7458075"/>
                        <a:ext cx="385762" cy="290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303">
            <a:extLst>
              <a:ext uri="{FF2B5EF4-FFF2-40B4-BE49-F238E27FC236}">
                <a16:creationId xmlns:a16="http://schemas.microsoft.com/office/drawing/2014/main" id="{7E486D63-7F2C-4BDC-A043-4656467AE6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59088" y="6523038"/>
          <a:ext cx="763587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9" name="Clip" r:id="rId14" imgW="4354717" imgH="3221525" progId="MS_ClipArt_Gallery.2">
                  <p:embed/>
                </p:oleObj>
              </mc:Choice>
              <mc:Fallback>
                <p:oleObj name="Clip" r:id="rId14" imgW="4354717" imgH="3221525" progId="MS_ClipArt_Gallery.2">
                  <p:embed/>
                  <p:pic>
                    <p:nvPicPr>
                      <p:cNvPr id="0" name="Object 3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lum bright="2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9088" y="6523038"/>
                        <a:ext cx="763587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0" name="Object 304">
            <a:extLst>
              <a:ext uri="{FF2B5EF4-FFF2-40B4-BE49-F238E27FC236}">
                <a16:creationId xmlns:a16="http://schemas.microsoft.com/office/drawing/2014/main" id="{4167CB09-D35D-4A3E-BFAC-79D7C3F284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0975" y="7021513"/>
          <a:ext cx="555625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0" name="Clip" r:id="rId16" imgW="3785857" imgH="3468986" progId="MS_ClipArt_Gallery.2">
                  <p:embed/>
                </p:oleObj>
              </mc:Choice>
              <mc:Fallback>
                <p:oleObj name="Clip" r:id="rId16" imgW="3785857" imgH="3468986" progId="MS_ClipArt_Gallery.2">
                  <p:embed/>
                  <p:pic>
                    <p:nvPicPr>
                      <p:cNvPr id="0" name="Object 3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975" y="7021513"/>
                        <a:ext cx="555625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1" name="Object 305">
            <a:extLst>
              <a:ext uri="{FF2B5EF4-FFF2-40B4-BE49-F238E27FC236}">
                <a16:creationId xmlns:a16="http://schemas.microsoft.com/office/drawing/2014/main" id="{2EE221AF-30CA-4F30-9B6B-822E06F63B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60588" y="8185150"/>
          <a:ext cx="463550" cy="30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1" name="Clip" r:id="rId18" imgW="1741018" imgH="1151230" progId="MS_ClipArt_Gallery.2">
                  <p:embed/>
                </p:oleObj>
              </mc:Choice>
              <mc:Fallback>
                <p:oleObj name="Clip" r:id="rId18" imgW="1741018" imgH="1151230" progId="MS_ClipArt_Gallery.2">
                  <p:embed/>
                  <p:pic>
                    <p:nvPicPr>
                      <p:cNvPr id="0" name="Object 3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lum bright="2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0588" y="8185150"/>
                        <a:ext cx="463550" cy="306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092" name="Group 351">
            <a:extLst>
              <a:ext uri="{FF2B5EF4-FFF2-40B4-BE49-F238E27FC236}">
                <a16:creationId xmlns:a16="http://schemas.microsoft.com/office/drawing/2014/main" id="{65AF9DE4-3BE9-4435-BA0E-23271EC2FDCA}"/>
              </a:ext>
            </a:extLst>
          </p:cNvPr>
          <p:cNvGrpSpPr>
            <a:grpSpLocks/>
          </p:cNvGrpSpPr>
          <p:nvPr/>
        </p:nvGrpSpPr>
        <p:grpSpPr bwMode="auto">
          <a:xfrm>
            <a:off x="142875" y="6364288"/>
            <a:ext cx="935038" cy="471487"/>
            <a:chOff x="390" y="3955"/>
            <a:chExt cx="589" cy="297"/>
          </a:xfrm>
        </p:grpSpPr>
        <p:graphicFrame>
          <p:nvGraphicFramePr>
            <p:cNvPr id="3137" name="Object 306">
              <a:extLst>
                <a:ext uri="{FF2B5EF4-FFF2-40B4-BE49-F238E27FC236}">
                  <a16:creationId xmlns:a16="http://schemas.microsoft.com/office/drawing/2014/main" id="{91AF5CD7-94D5-4A17-AB8A-AC8E85FF184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12" y="3981"/>
            <a:ext cx="267" cy="24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52" name="Clip" r:id="rId20" imgW="932688" imgH="848563" progId="MS_ClipArt_Gallery.2">
                    <p:embed/>
                  </p:oleObj>
                </mc:Choice>
                <mc:Fallback>
                  <p:oleObj name="Clip" r:id="rId20" imgW="932688" imgH="848563" progId="MS_ClipArt_Gallery.2">
                    <p:embed/>
                    <p:pic>
                      <p:nvPicPr>
                        <p:cNvPr id="0" name="Object 30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12" y="3981"/>
                          <a:ext cx="267" cy="24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38" name="Object 307">
              <a:extLst>
                <a:ext uri="{FF2B5EF4-FFF2-40B4-BE49-F238E27FC236}">
                  <a16:creationId xmlns:a16="http://schemas.microsoft.com/office/drawing/2014/main" id="{F0E66321-F597-459A-BB73-4556464C945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90" y="3955"/>
            <a:ext cx="298" cy="29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53" name="Clip" r:id="rId22" imgW="907999" imgH="904342" progId="MS_ClipArt_Gallery.2">
                    <p:embed/>
                  </p:oleObj>
                </mc:Choice>
                <mc:Fallback>
                  <p:oleObj name="Clip" r:id="rId22" imgW="907999" imgH="904342" progId="MS_ClipArt_Gallery.2">
                    <p:embed/>
                    <p:pic>
                      <p:nvPicPr>
                        <p:cNvPr id="0" name="Object 30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0" y="3955"/>
                          <a:ext cx="298" cy="29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093" name="Group 308">
            <a:extLst>
              <a:ext uri="{FF2B5EF4-FFF2-40B4-BE49-F238E27FC236}">
                <a16:creationId xmlns:a16="http://schemas.microsoft.com/office/drawing/2014/main" id="{A686136A-9ED8-4A4C-B20C-9ADFBA792008}"/>
              </a:ext>
            </a:extLst>
          </p:cNvPr>
          <p:cNvGrpSpPr>
            <a:grpSpLocks/>
          </p:cNvGrpSpPr>
          <p:nvPr/>
        </p:nvGrpSpPr>
        <p:grpSpPr bwMode="auto">
          <a:xfrm>
            <a:off x="2679700" y="3841750"/>
            <a:ext cx="1411288" cy="293688"/>
            <a:chOff x="2507" y="3161"/>
            <a:chExt cx="1396" cy="446"/>
          </a:xfrm>
        </p:grpSpPr>
        <p:sp>
          <p:nvSpPr>
            <p:cNvPr id="3109" name="Freeform 309">
              <a:extLst>
                <a:ext uri="{FF2B5EF4-FFF2-40B4-BE49-F238E27FC236}">
                  <a16:creationId xmlns:a16="http://schemas.microsoft.com/office/drawing/2014/main" id="{EADA1807-45D9-4688-9AAB-3F799A3C47A6}"/>
                </a:ext>
              </a:extLst>
            </p:cNvPr>
            <p:cNvSpPr>
              <a:spLocks/>
            </p:cNvSpPr>
            <p:nvPr/>
          </p:nvSpPr>
          <p:spPr bwMode="auto">
            <a:xfrm>
              <a:off x="2507" y="3443"/>
              <a:ext cx="146" cy="54"/>
            </a:xfrm>
            <a:custGeom>
              <a:avLst/>
              <a:gdLst>
                <a:gd name="T0" fmla="*/ 0 w 291"/>
                <a:gd name="T1" fmla="*/ 0 h 109"/>
                <a:gd name="T2" fmla="*/ 1 w 291"/>
                <a:gd name="T3" fmla="*/ 0 h 109"/>
                <a:gd name="T4" fmla="*/ 1 w 291"/>
                <a:gd name="T5" fmla="*/ 0 h 109"/>
                <a:gd name="T6" fmla="*/ 1 w 291"/>
                <a:gd name="T7" fmla="*/ 0 h 109"/>
                <a:gd name="T8" fmla="*/ 1 w 291"/>
                <a:gd name="T9" fmla="*/ 0 h 109"/>
                <a:gd name="T10" fmla="*/ 1 w 291"/>
                <a:gd name="T11" fmla="*/ 0 h 109"/>
                <a:gd name="T12" fmla="*/ 1 w 291"/>
                <a:gd name="T13" fmla="*/ 0 h 109"/>
                <a:gd name="T14" fmla="*/ 1 w 291"/>
                <a:gd name="T15" fmla="*/ 0 h 109"/>
                <a:gd name="T16" fmla="*/ 1 w 291"/>
                <a:gd name="T17" fmla="*/ 0 h 109"/>
                <a:gd name="T18" fmla="*/ 1 w 291"/>
                <a:gd name="T19" fmla="*/ 0 h 109"/>
                <a:gd name="T20" fmla="*/ 1 w 291"/>
                <a:gd name="T21" fmla="*/ 0 h 109"/>
                <a:gd name="T22" fmla="*/ 2 w 291"/>
                <a:gd name="T23" fmla="*/ 0 h 109"/>
                <a:gd name="T24" fmla="*/ 2 w 291"/>
                <a:gd name="T25" fmla="*/ 0 h 109"/>
                <a:gd name="T26" fmla="*/ 2 w 291"/>
                <a:gd name="T27" fmla="*/ 0 h 109"/>
                <a:gd name="T28" fmla="*/ 2 w 291"/>
                <a:gd name="T29" fmla="*/ 0 h 109"/>
                <a:gd name="T30" fmla="*/ 2 w 291"/>
                <a:gd name="T31" fmla="*/ 0 h 109"/>
                <a:gd name="T32" fmla="*/ 2 w 291"/>
                <a:gd name="T33" fmla="*/ 0 h 109"/>
                <a:gd name="T34" fmla="*/ 3 w 291"/>
                <a:gd name="T35" fmla="*/ 0 h 109"/>
                <a:gd name="T36" fmla="*/ 3 w 291"/>
                <a:gd name="T37" fmla="*/ 0 h 109"/>
                <a:gd name="T38" fmla="*/ 3 w 291"/>
                <a:gd name="T39" fmla="*/ 0 h 109"/>
                <a:gd name="T40" fmla="*/ 3 w 291"/>
                <a:gd name="T41" fmla="*/ 0 h 109"/>
                <a:gd name="T42" fmla="*/ 3 w 291"/>
                <a:gd name="T43" fmla="*/ 0 h 109"/>
                <a:gd name="T44" fmla="*/ 4 w 291"/>
                <a:gd name="T45" fmla="*/ 0 h 109"/>
                <a:gd name="T46" fmla="*/ 4 w 291"/>
                <a:gd name="T47" fmla="*/ 0 h 109"/>
                <a:gd name="T48" fmla="*/ 4 w 291"/>
                <a:gd name="T49" fmla="*/ 0 h 109"/>
                <a:gd name="T50" fmla="*/ 4 w 291"/>
                <a:gd name="T51" fmla="*/ 0 h 109"/>
                <a:gd name="T52" fmla="*/ 4 w 291"/>
                <a:gd name="T53" fmla="*/ 0 h 109"/>
                <a:gd name="T54" fmla="*/ 5 w 291"/>
                <a:gd name="T55" fmla="*/ 0 h 109"/>
                <a:gd name="T56" fmla="*/ 5 w 291"/>
                <a:gd name="T57" fmla="*/ 0 h 109"/>
                <a:gd name="T58" fmla="*/ 5 w 291"/>
                <a:gd name="T59" fmla="*/ 0 h 109"/>
                <a:gd name="T60" fmla="*/ 5 w 291"/>
                <a:gd name="T61" fmla="*/ 0 h 109"/>
                <a:gd name="T62" fmla="*/ 5 w 291"/>
                <a:gd name="T63" fmla="*/ 0 h 109"/>
                <a:gd name="T64" fmla="*/ 5 w 291"/>
                <a:gd name="T65" fmla="*/ 1 h 109"/>
                <a:gd name="T66" fmla="*/ 5 w 291"/>
                <a:gd name="T67" fmla="*/ 1 h 109"/>
                <a:gd name="T68" fmla="*/ 5 w 291"/>
                <a:gd name="T69" fmla="*/ 1 h 109"/>
                <a:gd name="T70" fmla="*/ 5 w 291"/>
                <a:gd name="T71" fmla="*/ 1 h 109"/>
                <a:gd name="T72" fmla="*/ 5 w 291"/>
                <a:gd name="T73" fmla="*/ 1 h 109"/>
                <a:gd name="T74" fmla="*/ 5 w 291"/>
                <a:gd name="T75" fmla="*/ 1 h 109"/>
                <a:gd name="T76" fmla="*/ 5 w 291"/>
                <a:gd name="T77" fmla="*/ 1 h 109"/>
                <a:gd name="T78" fmla="*/ 5 w 291"/>
                <a:gd name="T79" fmla="*/ 1 h 109"/>
                <a:gd name="T80" fmla="*/ 5 w 291"/>
                <a:gd name="T81" fmla="*/ 1 h 109"/>
                <a:gd name="T82" fmla="*/ 5 w 291"/>
                <a:gd name="T83" fmla="*/ 1 h 109"/>
                <a:gd name="T84" fmla="*/ 4 w 291"/>
                <a:gd name="T85" fmla="*/ 1 h 109"/>
                <a:gd name="T86" fmla="*/ 4 w 291"/>
                <a:gd name="T87" fmla="*/ 1 h 109"/>
                <a:gd name="T88" fmla="*/ 4 w 291"/>
                <a:gd name="T89" fmla="*/ 1 h 109"/>
                <a:gd name="T90" fmla="*/ 4 w 291"/>
                <a:gd name="T91" fmla="*/ 1 h 109"/>
                <a:gd name="T92" fmla="*/ 3 w 291"/>
                <a:gd name="T93" fmla="*/ 1 h 109"/>
                <a:gd name="T94" fmla="*/ 3 w 291"/>
                <a:gd name="T95" fmla="*/ 1 h 109"/>
                <a:gd name="T96" fmla="*/ 3 w 291"/>
                <a:gd name="T97" fmla="*/ 1 h 109"/>
                <a:gd name="T98" fmla="*/ 3 w 291"/>
                <a:gd name="T99" fmla="*/ 1 h 109"/>
                <a:gd name="T100" fmla="*/ 3 w 291"/>
                <a:gd name="T101" fmla="*/ 1 h 109"/>
                <a:gd name="T102" fmla="*/ 2 w 291"/>
                <a:gd name="T103" fmla="*/ 1 h 109"/>
                <a:gd name="T104" fmla="*/ 2 w 291"/>
                <a:gd name="T105" fmla="*/ 1 h 109"/>
                <a:gd name="T106" fmla="*/ 2 w 291"/>
                <a:gd name="T107" fmla="*/ 1 h 109"/>
                <a:gd name="T108" fmla="*/ 2 w 291"/>
                <a:gd name="T109" fmla="*/ 1 h 109"/>
                <a:gd name="T110" fmla="*/ 1 w 291"/>
                <a:gd name="T111" fmla="*/ 1 h 109"/>
                <a:gd name="T112" fmla="*/ 1 w 291"/>
                <a:gd name="T113" fmla="*/ 1 h 109"/>
                <a:gd name="T114" fmla="*/ 1 w 291"/>
                <a:gd name="T115" fmla="*/ 1 h 109"/>
                <a:gd name="T116" fmla="*/ 1 w 291"/>
                <a:gd name="T117" fmla="*/ 1 h 109"/>
                <a:gd name="T118" fmla="*/ 1 w 291"/>
                <a:gd name="T119" fmla="*/ 1 h 109"/>
                <a:gd name="T120" fmla="*/ 1 w 291"/>
                <a:gd name="T121" fmla="*/ 1 h 109"/>
                <a:gd name="T122" fmla="*/ 0 w 291"/>
                <a:gd name="T123" fmla="*/ 0 h 109"/>
                <a:gd name="T124" fmla="*/ 0 w 291"/>
                <a:gd name="T125" fmla="*/ 0 h 109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291" h="109">
                  <a:moveTo>
                    <a:pt x="0" y="41"/>
                  </a:moveTo>
                  <a:lnTo>
                    <a:pt x="3" y="26"/>
                  </a:lnTo>
                  <a:lnTo>
                    <a:pt x="7" y="20"/>
                  </a:lnTo>
                  <a:lnTo>
                    <a:pt x="13" y="15"/>
                  </a:lnTo>
                  <a:lnTo>
                    <a:pt x="21" y="10"/>
                  </a:lnTo>
                  <a:lnTo>
                    <a:pt x="29" y="5"/>
                  </a:lnTo>
                  <a:lnTo>
                    <a:pt x="36" y="0"/>
                  </a:lnTo>
                  <a:lnTo>
                    <a:pt x="46" y="0"/>
                  </a:lnTo>
                  <a:lnTo>
                    <a:pt x="53" y="8"/>
                  </a:lnTo>
                  <a:lnTo>
                    <a:pt x="57" y="10"/>
                  </a:lnTo>
                  <a:lnTo>
                    <a:pt x="62" y="12"/>
                  </a:lnTo>
                  <a:lnTo>
                    <a:pt x="68" y="13"/>
                  </a:lnTo>
                  <a:lnTo>
                    <a:pt x="72" y="15"/>
                  </a:lnTo>
                  <a:lnTo>
                    <a:pt x="85" y="15"/>
                  </a:lnTo>
                  <a:lnTo>
                    <a:pt x="97" y="16"/>
                  </a:lnTo>
                  <a:lnTo>
                    <a:pt x="109" y="16"/>
                  </a:lnTo>
                  <a:lnTo>
                    <a:pt x="121" y="16"/>
                  </a:lnTo>
                  <a:lnTo>
                    <a:pt x="133" y="16"/>
                  </a:lnTo>
                  <a:lnTo>
                    <a:pt x="145" y="16"/>
                  </a:lnTo>
                  <a:lnTo>
                    <a:pt x="158" y="15"/>
                  </a:lnTo>
                  <a:lnTo>
                    <a:pt x="170" y="15"/>
                  </a:lnTo>
                  <a:lnTo>
                    <a:pt x="183" y="15"/>
                  </a:lnTo>
                  <a:lnTo>
                    <a:pt x="194" y="15"/>
                  </a:lnTo>
                  <a:lnTo>
                    <a:pt x="207" y="16"/>
                  </a:lnTo>
                  <a:lnTo>
                    <a:pt x="220" y="16"/>
                  </a:lnTo>
                  <a:lnTo>
                    <a:pt x="232" y="18"/>
                  </a:lnTo>
                  <a:lnTo>
                    <a:pt x="245" y="19"/>
                  </a:lnTo>
                  <a:lnTo>
                    <a:pt x="258" y="20"/>
                  </a:lnTo>
                  <a:lnTo>
                    <a:pt x="270" y="22"/>
                  </a:lnTo>
                  <a:lnTo>
                    <a:pt x="280" y="28"/>
                  </a:lnTo>
                  <a:lnTo>
                    <a:pt x="285" y="38"/>
                  </a:lnTo>
                  <a:lnTo>
                    <a:pt x="289" y="51"/>
                  </a:lnTo>
                  <a:lnTo>
                    <a:pt x="291" y="65"/>
                  </a:lnTo>
                  <a:lnTo>
                    <a:pt x="291" y="79"/>
                  </a:lnTo>
                  <a:lnTo>
                    <a:pt x="289" y="83"/>
                  </a:lnTo>
                  <a:lnTo>
                    <a:pt x="287" y="89"/>
                  </a:lnTo>
                  <a:lnTo>
                    <a:pt x="284" y="95"/>
                  </a:lnTo>
                  <a:lnTo>
                    <a:pt x="281" y="99"/>
                  </a:lnTo>
                  <a:lnTo>
                    <a:pt x="279" y="102"/>
                  </a:lnTo>
                  <a:lnTo>
                    <a:pt x="275" y="103"/>
                  </a:lnTo>
                  <a:lnTo>
                    <a:pt x="270" y="104"/>
                  </a:lnTo>
                  <a:lnTo>
                    <a:pt x="266" y="106"/>
                  </a:lnTo>
                  <a:lnTo>
                    <a:pt x="251" y="106"/>
                  </a:lnTo>
                  <a:lnTo>
                    <a:pt x="236" y="107"/>
                  </a:lnTo>
                  <a:lnTo>
                    <a:pt x="222" y="107"/>
                  </a:lnTo>
                  <a:lnTo>
                    <a:pt x="207" y="109"/>
                  </a:lnTo>
                  <a:lnTo>
                    <a:pt x="192" y="109"/>
                  </a:lnTo>
                  <a:lnTo>
                    <a:pt x="177" y="109"/>
                  </a:lnTo>
                  <a:lnTo>
                    <a:pt x="162" y="109"/>
                  </a:lnTo>
                  <a:lnTo>
                    <a:pt x="147" y="109"/>
                  </a:lnTo>
                  <a:lnTo>
                    <a:pt x="132" y="109"/>
                  </a:lnTo>
                  <a:lnTo>
                    <a:pt x="117" y="107"/>
                  </a:lnTo>
                  <a:lnTo>
                    <a:pt x="102" y="106"/>
                  </a:lnTo>
                  <a:lnTo>
                    <a:pt x="87" y="105"/>
                  </a:lnTo>
                  <a:lnTo>
                    <a:pt x="72" y="103"/>
                  </a:lnTo>
                  <a:lnTo>
                    <a:pt x="57" y="100"/>
                  </a:lnTo>
                  <a:lnTo>
                    <a:pt x="42" y="97"/>
                  </a:lnTo>
                  <a:lnTo>
                    <a:pt x="28" y="94"/>
                  </a:lnTo>
                  <a:lnTo>
                    <a:pt x="19" y="88"/>
                  </a:lnTo>
                  <a:lnTo>
                    <a:pt x="11" y="81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0" name="Freeform 310">
              <a:extLst>
                <a:ext uri="{FF2B5EF4-FFF2-40B4-BE49-F238E27FC236}">
                  <a16:creationId xmlns:a16="http://schemas.microsoft.com/office/drawing/2014/main" id="{6DF0109C-94F1-4D7C-B139-E45AB04CA61E}"/>
                </a:ext>
              </a:extLst>
            </p:cNvPr>
            <p:cNvSpPr>
              <a:spLocks/>
            </p:cNvSpPr>
            <p:nvPr/>
          </p:nvSpPr>
          <p:spPr bwMode="auto">
            <a:xfrm>
              <a:off x="2515" y="3451"/>
              <a:ext cx="131" cy="41"/>
            </a:xfrm>
            <a:custGeom>
              <a:avLst/>
              <a:gdLst>
                <a:gd name="T0" fmla="*/ 0 w 261"/>
                <a:gd name="T1" fmla="*/ 1 h 80"/>
                <a:gd name="T2" fmla="*/ 1 w 261"/>
                <a:gd name="T3" fmla="*/ 1 h 80"/>
                <a:gd name="T4" fmla="*/ 1 w 261"/>
                <a:gd name="T5" fmla="*/ 1 h 80"/>
                <a:gd name="T6" fmla="*/ 1 w 261"/>
                <a:gd name="T7" fmla="*/ 1 h 80"/>
                <a:gd name="T8" fmla="*/ 1 w 261"/>
                <a:gd name="T9" fmla="*/ 1 h 80"/>
                <a:gd name="T10" fmla="*/ 1 w 261"/>
                <a:gd name="T11" fmla="*/ 1 h 80"/>
                <a:gd name="T12" fmla="*/ 1 w 261"/>
                <a:gd name="T13" fmla="*/ 0 h 80"/>
                <a:gd name="T14" fmla="*/ 1 w 261"/>
                <a:gd name="T15" fmla="*/ 1 h 80"/>
                <a:gd name="T16" fmla="*/ 1 w 261"/>
                <a:gd name="T17" fmla="*/ 1 h 80"/>
                <a:gd name="T18" fmla="*/ 1 w 261"/>
                <a:gd name="T19" fmla="*/ 1 h 80"/>
                <a:gd name="T20" fmla="*/ 1 w 261"/>
                <a:gd name="T21" fmla="*/ 1 h 80"/>
                <a:gd name="T22" fmla="*/ 2 w 261"/>
                <a:gd name="T23" fmla="*/ 1 h 80"/>
                <a:gd name="T24" fmla="*/ 2 w 261"/>
                <a:gd name="T25" fmla="*/ 1 h 80"/>
                <a:gd name="T26" fmla="*/ 2 w 261"/>
                <a:gd name="T27" fmla="*/ 1 h 80"/>
                <a:gd name="T28" fmla="*/ 2 w 261"/>
                <a:gd name="T29" fmla="*/ 1 h 80"/>
                <a:gd name="T30" fmla="*/ 2 w 261"/>
                <a:gd name="T31" fmla="*/ 1 h 80"/>
                <a:gd name="T32" fmla="*/ 2 w 261"/>
                <a:gd name="T33" fmla="*/ 1 h 80"/>
                <a:gd name="T34" fmla="*/ 3 w 261"/>
                <a:gd name="T35" fmla="*/ 1 h 80"/>
                <a:gd name="T36" fmla="*/ 3 w 261"/>
                <a:gd name="T37" fmla="*/ 1 h 80"/>
                <a:gd name="T38" fmla="*/ 3 w 261"/>
                <a:gd name="T39" fmla="*/ 1 h 80"/>
                <a:gd name="T40" fmla="*/ 3 w 261"/>
                <a:gd name="T41" fmla="*/ 1 h 80"/>
                <a:gd name="T42" fmla="*/ 3 w 261"/>
                <a:gd name="T43" fmla="*/ 1 h 80"/>
                <a:gd name="T44" fmla="*/ 4 w 261"/>
                <a:gd name="T45" fmla="*/ 1 h 80"/>
                <a:gd name="T46" fmla="*/ 4 w 261"/>
                <a:gd name="T47" fmla="*/ 1 h 80"/>
                <a:gd name="T48" fmla="*/ 4 w 261"/>
                <a:gd name="T49" fmla="*/ 1 h 80"/>
                <a:gd name="T50" fmla="*/ 4 w 261"/>
                <a:gd name="T51" fmla="*/ 1 h 80"/>
                <a:gd name="T52" fmla="*/ 4 w 261"/>
                <a:gd name="T53" fmla="*/ 1 h 80"/>
                <a:gd name="T54" fmla="*/ 4 w 261"/>
                <a:gd name="T55" fmla="*/ 1 h 80"/>
                <a:gd name="T56" fmla="*/ 4 w 261"/>
                <a:gd name="T57" fmla="*/ 1 h 80"/>
                <a:gd name="T58" fmla="*/ 5 w 261"/>
                <a:gd name="T59" fmla="*/ 1 h 80"/>
                <a:gd name="T60" fmla="*/ 5 w 261"/>
                <a:gd name="T61" fmla="*/ 1 h 80"/>
                <a:gd name="T62" fmla="*/ 5 w 261"/>
                <a:gd name="T63" fmla="*/ 1 h 80"/>
                <a:gd name="T64" fmla="*/ 5 w 261"/>
                <a:gd name="T65" fmla="*/ 1 h 80"/>
                <a:gd name="T66" fmla="*/ 5 w 261"/>
                <a:gd name="T67" fmla="*/ 2 h 80"/>
                <a:gd name="T68" fmla="*/ 4 w 261"/>
                <a:gd name="T69" fmla="*/ 2 h 80"/>
                <a:gd name="T70" fmla="*/ 4 w 261"/>
                <a:gd name="T71" fmla="*/ 2 h 80"/>
                <a:gd name="T72" fmla="*/ 4 w 261"/>
                <a:gd name="T73" fmla="*/ 2 h 80"/>
                <a:gd name="T74" fmla="*/ 4 w 261"/>
                <a:gd name="T75" fmla="*/ 2 h 80"/>
                <a:gd name="T76" fmla="*/ 4 w 261"/>
                <a:gd name="T77" fmla="*/ 2 h 80"/>
                <a:gd name="T78" fmla="*/ 4 w 261"/>
                <a:gd name="T79" fmla="*/ 2 h 80"/>
                <a:gd name="T80" fmla="*/ 3 w 261"/>
                <a:gd name="T81" fmla="*/ 2 h 80"/>
                <a:gd name="T82" fmla="*/ 3 w 261"/>
                <a:gd name="T83" fmla="*/ 2 h 80"/>
                <a:gd name="T84" fmla="*/ 3 w 261"/>
                <a:gd name="T85" fmla="*/ 2 h 80"/>
                <a:gd name="T86" fmla="*/ 3 w 261"/>
                <a:gd name="T87" fmla="*/ 2 h 80"/>
                <a:gd name="T88" fmla="*/ 2 w 261"/>
                <a:gd name="T89" fmla="*/ 2 h 80"/>
                <a:gd name="T90" fmla="*/ 2 w 261"/>
                <a:gd name="T91" fmla="*/ 2 h 80"/>
                <a:gd name="T92" fmla="*/ 2 w 261"/>
                <a:gd name="T93" fmla="*/ 2 h 80"/>
                <a:gd name="T94" fmla="*/ 2 w 261"/>
                <a:gd name="T95" fmla="*/ 2 h 80"/>
                <a:gd name="T96" fmla="*/ 1 w 261"/>
                <a:gd name="T97" fmla="*/ 2 h 80"/>
                <a:gd name="T98" fmla="*/ 1 w 261"/>
                <a:gd name="T99" fmla="*/ 2 h 80"/>
                <a:gd name="T100" fmla="*/ 1 w 261"/>
                <a:gd name="T101" fmla="*/ 2 h 80"/>
                <a:gd name="T102" fmla="*/ 1 w 261"/>
                <a:gd name="T103" fmla="*/ 2 h 80"/>
                <a:gd name="T104" fmla="*/ 1 w 261"/>
                <a:gd name="T105" fmla="*/ 1 h 80"/>
                <a:gd name="T106" fmla="*/ 1 w 261"/>
                <a:gd name="T107" fmla="*/ 1 h 80"/>
                <a:gd name="T108" fmla="*/ 1 w 261"/>
                <a:gd name="T109" fmla="*/ 1 h 80"/>
                <a:gd name="T110" fmla="*/ 1 w 261"/>
                <a:gd name="T111" fmla="*/ 1 h 80"/>
                <a:gd name="T112" fmla="*/ 0 w 261"/>
                <a:gd name="T113" fmla="*/ 1 h 80"/>
                <a:gd name="T114" fmla="*/ 0 w 261"/>
                <a:gd name="T115" fmla="*/ 1 h 80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261" h="80">
                  <a:moveTo>
                    <a:pt x="0" y="23"/>
                  </a:moveTo>
                  <a:lnTo>
                    <a:pt x="2" y="12"/>
                  </a:lnTo>
                  <a:lnTo>
                    <a:pt x="8" y="8"/>
                  </a:lnTo>
                  <a:lnTo>
                    <a:pt x="12" y="5"/>
                  </a:lnTo>
                  <a:lnTo>
                    <a:pt x="14" y="3"/>
                  </a:lnTo>
                  <a:lnTo>
                    <a:pt x="17" y="1"/>
                  </a:lnTo>
                  <a:lnTo>
                    <a:pt x="23" y="0"/>
                  </a:lnTo>
                  <a:lnTo>
                    <a:pt x="31" y="2"/>
                  </a:lnTo>
                  <a:lnTo>
                    <a:pt x="38" y="4"/>
                  </a:lnTo>
                  <a:lnTo>
                    <a:pt x="45" y="8"/>
                  </a:lnTo>
                  <a:lnTo>
                    <a:pt x="53" y="10"/>
                  </a:lnTo>
                  <a:lnTo>
                    <a:pt x="66" y="10"/>
                  </a:lnTo>
                  <a:lnTo>
                    <a:pt x="77" y="10"/>
                  </a:lnTo>
                  <a:lnTo>
                    <a:pt x="90" y="10"/>
                  </a:lnTo>
                  <a:lnTo>
                    <a:pt x="102" y="10"/>
                  </a:lnTo>
                  <a:lnTo>
                    <a:pt x="114" y="10"/>
                  </a:lnTo>
                  <a:lnTo>
                    <a:pt x="127" y="10"/>
                  </a:lnTo>
                  <a:lnTo>
                    <a:pt x="139" y="10"/>
                  </a:lnTo>
                  <a:lnTo>
                    <a:pt x="152" y="10"/>
                  </a:lnTo>
                  <a:lnTo>
                    <a:pt x="165" y="10"/>
                  </a:lnTo>
                  <a:lnTo>
                    <a:pt x="177" y="10"/>
                  </a:lnTo>
                  <a:lnTo>
                    <a:pt x="190" y="11"/>
                  </a:lnTo>
                  <a:lnTo>
                    <a:pt x="202" y="12"/>
                  </a:lnTo>
                  <a:lnTo>
                    <a:pt x="214" y="13"/>
                  </a:lnTo>
                  <a:lnTo>
                    <a:pt x="227" y="15"/>
                  </a:lnTo>
                  <a:lnTo>
                    <a:pt x="238" y="17"/>
                  </a:lnTo>
                  <a:lnTo>
                    <a:pt x="251" y="19"/>
                  </a:lnTo>
                  <a:lnTo>
                    <a:pt x="253" y="21"/>
                  </a:lnTo>
                  <a:lnTo>
                    <a:pt x="254" y="26"/>
                  </a:lnTo>
                  <a:lnTo>
                    <a:pt x="257" y="31"/>
                  </a:lnTo>
                  <a:lnTo>
                    <a:pt x="259" y="34"/>
                  </a:lnTo>
                  <a:lnTo>
                    <a:pt x="261" y="55"/>
                  </a:lnTo>
                  <a:lnTo>
                    <a:pt x="260" y="59"/>
                  </a:lnTo>
                  <a:lnTo>
                    <a:pt x="258" y="64"/>
                  </a:lnTo>
                  <a:lnTo>
                    <a:pt x="256" y="69"/>
                  </a:lnTo>
                  <a:lnTo>
                    <a:pt x="251" y="73"/>
                  </a:lnTo>
                  <a:lnTo>
                    <a:pt x="237" y="74"/>
                  </a:lnTo>
                  <a:lnTo>
                    <a:pt x="222" y="74"/>
                  </a:lnTo>
                  <a:lnTo>
                    <a:pt x="208" y="76"/>
                  </a:lnTo>
                  <a:lnTo>
                    <a:pt x="193" y="77"/>
                  </a:lnTo>
                  <a:lnTo>
                    <a:pt x="178" y="78"/>
                  </a:lnTo>
                  <a:lnTo>
                    <a:pt x="165" y="79"/>
                  </a:lnTo>
                  <a:lnTo>
                    <a:pt x="150" y="80"/>
                  </a:lnTo>
                  <a:lnTo>
                    <a:pt x="135" y="80"/>
                  </a:lnTo>
                  <a:lnTo>
                    <a:pt x="121" y="80"/>
                  </a:lnTo>
                  <a:lnTo>
                    <a:pt x="106" y="80"/>
                  </a:lnTo>
                  <a:lnTo>
                    <a:pt x="91" y="79"/>
                  </a:lnTo>
                  <a:lnTo>
                    <a:pt x="77" y="78"/>
                  </a:lnTo>
                  <a:lnTo>
                    <a:pt x="62" y="76"/>
                  </a:lnTo>
                  <a:lnTo>
                    <a:pt x="47" y="73"/>
                  </a:lnTo>
                  <a:lnTo>
                    <a:pt x="33" y="70"/>
                  </a:lnTo>
                  <a:lnTo>
                    <a:pt x="18" y="65"/>
                  </a:lnTo>
                  <a:lnTo>
                    <a:pt x="8" y="56"/>
                  </a:lnTo>
                  <a:lnTo>
                    <a:pt x="6" y="53"/>
                  </a:lnTo>
                  <a:lnTo>
                    <a:pt x="3" y="50"/>
                  </a:lnTo>
                  <a:lnTo>
                    <a:pt x="1" y="47"/>
                  </a:lnTo>
                  <a:lnTo>
                    <a:pt x="0" y="41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1" name="Freeform 311">
              <a:extLst>
                <a:ext uri="{FF2B5EF4-FFF2-40B4-BE49-F238E27FC236}">
                  <a16:creationId xmlns:a16="http://schemas.microsoft.com/office/drawing/2014/main" id="{BBBA46BE-83EE-4DE3-8ACA-98654D4FAC13}"/>
                </a:ext>
              </a:extLst>
            </p:cNvPr>
            <p:cNvSpPr>
              <a:spLocks/>
            </p:cNvSpPr>
            <p:nvPr/>
          </p:nvSpPr>
          <p:spPr bwMode="auto">
            <a:xfrm>
              <a:off x="2532" y="3234"/>
              <a:ext cx="778" cy="275"/>
            </a:xfrm>
            <a:custGeom>
              <a:avLst/>
              <a:gdLst>
                <a:gd name="T0" fmla="*/ 1 w 1554"/>
                <a:gd name="T1" fmla="*/ 6 h 552"/>
                <a:gd name="T2" fmla="*/ 2 w 1554"/>
                <a:gd name="T3" fmla="*/ 4 h 552"/>
                <a:gd name="T4" fmla="*/ 3 w 1554"/>
                <a:gd name="T5" fmla="*/ 3 h 552"/>
                <a:gd name="T6" fmla="*/ 4 w 1554"/>
                <a:gd name="T7" fmla="*/ 3 h 552"/>
                <a:gd name="T8" fmla="*/ 6 w 1554"/>
                <a:gd name="T9" fmla="*/ 3 h 552"/>
                <a:gd name="T10" fmla="*/ 7 w 1554"/>
                <a:gd name="T11" fmla="*/ 3 h 552"/>
                <a:gd name="T12" fmla="*/ 8 w 1554"/>
                <a:gd name="T13" fmla="*/ 2 h 552"/>
                <a:gd name="T14" fmla="*/ 10 w 1554"/>
                <a:gd name="T15" fmla="*/ 0 h 552"/>
                <a:gd name="T16" fmla="*/ 12 w 1554"/>
                <a:gd name="T17" fmla="*/ 0 h 552"/>
                <a:gd name="T18" fmla="*/ 14 w 1554"/>
                <a:gd name="T19" fmla="*/ 0 h 552"/>
                <a:gd name="T20" fmla="*/ 17 w 1554"/>
                <a:gd name="T21" fmla="*/ 0 h 552"/>
                <a:gd name="T22" fmla="*/ 18 w 1554"/>
                <a:gd name="T23" fmla="*/ 0 h 552"/>
                <a:gd name="T24" fmla="*/ 19 w 1554"/>
                <a:gd name="T25" fmla="*/ 0 h 552"/>
                <a:gd name="T26" fmla="*/ 19 w 1554"/>
                <a:gd name="T27" fmla="*/ 1 h 552"/>
                <a:gd name="T28" fmla="*/ 20 w 1554"/>
                <a:gd name="T29" fmla="*/ 2 h 552"/>
                <a:gd name="T30" fmla="*/ 20 w 1554"/>
                <a:gd name="T31" fmla="*/ 2 h 552"/>
                <a:gd name="T32" fmla="*/ 21 w 1554"/>
                <a:gd name="T33" fmla="*/ 3 h 552"/>
                <a:gd name="T34" fmla="*/ 23 w 1554"/>
                <a:gd name="T35" fmla="*/ 3 h 552"/>
                <a:gd name="T36" fmla="*/ 24 w 1554"/>
                <a:gd name="T37" fmla="*/ 4 h 552"/>
                <a:gd name="T38" fmla="*/ 25 w 1554"/>
                <a:gd name="T39" fmla="*/ 6 h 552"/>
                <a:gd name="T40" fmla="*/ 25 w 1554"/>
                <a:gd name="T41" fmla="*/ 6 h 552"/>
                <a:gd name="T42" fmla="*/ 24 w 1554"/>
                <a:gd name="T43" fmla="*/ 7 h 552"/>
                <a:gd name="T44" fmla="*/ 23 w 1554"/>
                <a:gd name="T45" fmla="*/ 7 h 552"/>
                <a:gd name="T46" fmla="*/ 23 w 1554"/>
                <a:gd name="T47" fmla="*/ 7 h 552"/>
                <a:gd name="T48" fmla="*/ 23 w 1554"/>
                <a:gd name="T49" fmla="*/ 8 h 552"/>
                <a:gd name="T50" fmla="*/ 22 w 1554"/>
                <a:gd name="T51" fmla="*/ 8 h 552"/>
                <a:gd name="T52" fmla="*/ 21 w 1554"/>
                <a:gd name="T53" fmla="*/ 8 h 552"/>
                <a:gd name="T54" fmla="*/ 20 w 1554"/>
                <a:gd name="T55" fmla="*/ 8 h 552"/>
                <a:gd name="T56" fmla="*/ 19 w 1554"/>
                <a:gd name="T57" fmla="*/ 7 h 552"/>
                <a:gd name="T58" fmla="*/ 19 w 1554"/>
                <a:gd name="T59" fmla="*/ 6 h 552"/>
                <a:gd name="T60" fmla="*/ 18 w 1554"/>
                <a:gd name="T61" fmla="*/ 6 h 552"/>
                <a:gd name="T62" fmla="*/ 17 w 1554"/>
                <a:gd name="T63" fmla="*/ 6 h 552"/>
                <a:gd name="T64" fmla="*/ 17 w 1554"/>
                <a:gd name="T65" fmla="*/ 8 h 552"/>
                <a:gd name="T66" fmla="*/ 14 w 1554"/>
                <a:gd name="T67" fmla="*/ 8 h 552"/>
                <a:gd name="T68" fmla="*/ 12 w 1554"/>
                <a:gd name="T69" fmla="*/ 8 h 552"/>
                <a:gd name="T70" fmla="*/ 9 w 1554"/>
                <a:gd name="T71" fmla="*/ 8 h 552"/>
                <a:gd name="T72" fmla="*/ 9 w 1554"/>
                <a:gd name="T73" fmla="*/ 7 h 552"/>
                <a:gd name="T74" fmla="*/ 8 w 1554"/>
                <a:gd name="T75" fmla="*/ 6 h 552"/>
                <a:gd name="T76" fmla="*/ 8 w 1554"/>
                <a:gd name="T77" fmla="*/ 6 h 552"/>
                <a:gd name="T78" fmla="*/ 7 w 1554"/>
                <a:gd name="T79" fmla="*/ 6 h 552"/>
                <a:gd name="T80" fmla="*/ 6 w 1554"/>
                <a:gd name="T81" fmla="*/ 6 h 552"/>
                <a:gd name="T82" fmla="*/ 6 w 1554"/>
                <a:gd name="T83" fmla="*/ 7 h 552"/>
                <a:gd name="T84" fmla="*/ 5 w 1554"/>
                <a:gd name="T85" fmla="*/ 7 h 552"/>
                <a:gd name="T86" fmla="*/ 5 w 1554"/>
                <a:gd name="T87" fmla="*/ 8 h 552"/>
                <a:gd name="T88" fmla="*/ 5 w 1554"/>
                <a:gd name="T89" fmla="*/ 8 h 552"/>
                <a:gd name="T90" fmla="*/ 4 w 1554"/>
                <a:gd name="T91" fmla="*/ 7 h 552"/>
                <a:gd name="T92" fmla="*/ 4 w 1554"/>
                <a:gd name="T93" fmla="*/ 6 h 552"/>
                <a:gd name="T94" fmla="*/ 4 w 1554"/>
                <a:gd name="T95" fmla="*/ 6 h 552"/>
                <a:gd name="T96" fmla="*/ 3 w 1554"/>
                <a:gd name="T97" fmla="*/ 6 h 552"/>
                <a:gd name="T98" fmla="*/ 2 w 1554"/>
                <a:gd name="T99" fmla="*/ 6 h 552"/>
                <a:gd name="T100" fmla="*/ 1 w 1554"/>
                <a:gd name="T101" fmla="*/ 6 h 55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554" h="552">
                  <a:moveTo>
                    <a:pt x="0" y="413"/>
                  </a:moveTo>
                  <a:lnTo>
                    <a:pt x="4" y="407"/>
                  </a:lnTo>
                  <a:lnTo>
                    <a:pt x="9" y="402"/>
                  </a:lnTo>
                  <a:lnTo>
                    <a:pt x="13" y="396"/>
                  </a:lnTo>
                  <a:lnTo>
                    <a:pt x="17" y="388"/>
                  </a:lnTo>
                  <a:lnTo>
                    <a:pt x="27" y="373"/>
                  </a:lnTo>
                  <a:lnTo>
                    <a:pt x="39" y="357"/>
                  </a:lnTo>
                  <a:lnTo>
                    <a:pt x="49" y="341"/>
                  </a:lnTo>
                  <a:lnTo>
                    <a:pt x="59" y="325"/>
                  </a:lnTo>
                  <a:lnTo>
                    <a:pt x="71" y="309"/>
                  </a:lnTo>
                  <a:lnTo>
                    <a:pt x="85" y="294"/>
                  </a:lnTo>
                  <a:lnTo>
                    <a:pt x="99" y="279"/>
                  </a:lnTo>
                  <a:lnTo>
                    <a:pt x="115" y="266"/>
                  </a:lnTo>
                  <a:lnTo>
                    <a:pt x="132" y="258"/>
                  </a:lnTo>
                  <a:lnTo>
                    <a:pt x="150" y="251"/>
                  </a:lnTo>
                  <a:lnTo>
                    <a:pt x="170" y="246"/>
                  </a:lnTo>
                  <a:lnTo>
                    <a:pt x="190" y="240"/>
                  </a:lnTo>
                  <a:lnTo>
                    <a:pt x="209" y="236"/>
                  </a:lnTo>
                  <a:lnTo>
                    <a:pt x="229" y="233"/>
                  </a:lnTo>
                  <a:lnTo>
                    <a:pt x="249" y="231"/>
                  </a:lnTo>
                  <a:lnTo>
                    <a:pt x="270" y="228"/>
                  </a:lnTo>
                  <a:lnTo>
                    <a:pt x="291" y="226"/>
                  </a:lnTo>
                  <a:lnTo>
                    <a:pt x="312" y="225"/>
                  </a:lnTo>
                  <a:lnTo>
                    <a:pt x="332" y="224"/>
                  </a:lnTo>
                  <a:lnTo>
                    <a:pt x="353" y="221"/>
                  </a:lnTo>
                  <a:lnTo>
                    <a:pt x="374" y="220"/>
                  </a:lnTo>
                  <a:lnTo>
                    <a:pt x="395" y="218"/>
                  </a:lnTo>
                  <a:lnTo>
                    <a:pt x="415" y="215"/>
                  </a:lnTo>
                  <a:lnTo>
                    <a:pt x="435" y="211"/>
                  </a:lnTo>
                  <a:lnTo>
                    <a:pt x="438" y="211"/>
                  </a:lnTo>
                  <a:lnTo>
                    <a:pt x="442" y="210"/>
                  </a:lnTo>
                  <a:lnTo>
                    <a:pt x="445" y="208"/>
                  </a:lnTo>
                  <a:lnTo>
                    <a:pt x="449" y="207"/>
                  </a:lnTo>
                  <a:lnTo>
                    <a:pt x="471" y="185"/>
                  </a:lnTo>
                  <a:lnTo>
                    <a:pt x="491" y="164"/>
                  </a:lnTo>
                  <a:lnTo>
                    <a:pt x="512" y="142"/>
                  </a:lnTo>
                  <a:lnTo>
                    <a:pt x="533" y="121"/>
                  </a:lnTo>
                  <a:lnTo>
                    <a:pt x="552" y="101"/>
                  </a:lnTo>
                  <a:lnTo>
                    <a:pt x="572" y="80"/>
                  </a:lnTo>
                  <a:lnTo>
                    <a:pt x="593" y="60"/>
                  </a:lnTo>
                  <a:lnTo>
                    <a:pt x="613" y="41"/>
                  </a:lnTo>
                  <a:lnTo>
                    <a:pt x="640" y="30"/>
                  </a:lnTo>
                  <a:lnTo>
                    <a:pt x="669" y="21"/>
                  </a:lnTo>
                  <a:lnTo>
                    <a:pt x="697" y="14"/>
                  </a:lnTo>
                  <a:lnTo>
                    <a:pt x="726" y="9"/>
                  </a:lnTo>
                  <a:lnTo>
                    <a:pt x="757" y="5"/>
                  </a:lnTo>
                  <a:lnTo>
                    <a:pt x="787" y="3"/>
                  </a:lnTo>
                  <a:lnTo>
                    <a:pt x="818" y="2"/>
                  </a:lnTo>
                  <a:lnTo>
                    <a:pt x="851" y="0"/>
                  </a:lnTo>
                  <a:lnTo>
                    <a:pt x="882" y="2"/>
                  </a:lnTo>
                  <a:lnTo>
                    <a:pt x="914" y="3"/>
                  </a:lnTo>
                  <a:lnTo>
                    <a:pt x="946" y="5"/>
                  </a:lnTo>
                  <a:lnTo>
                    <a:pt x="977" y="9"/>
                  </a:lnTo>
                  <a:lnTo>
                    <a:pt x="1009" y="12"/>
                  </a:lnTo>
                  <a:lnTo>
                    <a:pt x="1039" y="15"/>
                  </a:lnTo>
                  <a:lnTo>
                    <a:pt x="1070" y="19"/>
                  </a:lnTo>
                  <a:lnTo>
                    <a:pt x="1100" y="22"/>
                  </a:lnTo>
                  <a:lnTo>
                    <a:pt x="1106" y="23"/>
                  </a:lnTo>
                  <a:lnTo>
                    <a:pt x="1111" y="25"/>
                  </a:lnTo>
                  <a:lnTo>
                    <a:pt x="1114" y="27"/>
                  </a:lnTo>
                  <a:lnTo>
                    <a:pt x="1120" y="28"/>
                  </a:lnTo>
                  <a:lnTo>
                    <a:pt x="1129" y="35"/>
                  </a:lnTo>
                  <a:lnTo>
                    <a:pt x="1138" y="43"/>
                  </a:lnTo>
                  <a:lnTo>
                    <a:pt x="1148" y="52"/>
                  </a:lnTo>
                  <a:lnTo>
                    <a:pt x="1157" y="63"/>
                  </a:lnTo>
                  <a:lnTo>
                    <a:pt x="1166" y="72"/>
                  </a:lnTo>
                  <a:lnTo>
                    <a:pt x="1174" y="82"/>
                  </a:lnTo>
                  <a:lnTo>
                    <a:pt x="1182" y="93"/>
                  </a:lnTo>
                  <a:lnTo>
                    <a:pt x="1189" y="102"/>
                  </a:lnTo>
                  <a:lnTo>
                    <a:pt x="1195" y="110"/>
                  </a:lnTo>
                  <a:lnTo>
                    <a:pt x="1199" y="118"/>
                  </a:lnTo>
                  <a:lnTo>
                    <a:pt x="1204" y="128"/>
                  </a:lnTo>
                  <a:lnTo>
                    <a:pt x="1207" y="137"/>
                  </a:lnTo>
                  <a:lnTo>
                    <a:pt x="1212" y="148"/>
                  </a:lnTo>
                  <a:lnTo>
                    <a:pt x="1216" y="158"/>
                  </a:lnTo>
                  <a:lnTo>
                    <a:pt x="1220" y="169"/>
                  </a:lnTo>
                  <a:lnTo>
                    <a:pt x="1225" y="178"/>
                  </a:lnTo>
                  <a:lnTo>
                    <a:pt x="1228" y="180"/>
                  </a:lnTo>
                  <a:lnTo>
                    <a:pt x="1231" y="183"/>
                  </a:lnTo>
                  <a:lnTo>
                    <a:pt x="1233" y="187"/>
                  </a:lnTo>
                  <a:lnTo>
                    <a:pt x="1236" y="192"/>
                  </a:lnTo>
                  <a:lnTo>
                    <a:pt x="1255" y="198"/>
                  </a:lnTo>
                  <a:lnTo>
                    <a:pt x="1275" y="204"/>
                  </a:lnTo>
                  <a:lnTo>
                    <a:pt x="1296" y="209"/>
                  </a:lnTo>
                  <a:lnTo>
                    <a:pt x="1318" y="212"/>
                  </a:lnTo>
                  <a:lnTo>
                    <a:pt x="1340" y="215"/>
                  </a:lnTo>
                  <a:lnTo>
                    <a:pt x="1363" y="218"/>
                  </a:lnTo>
                  <a:lnTo>
                    <a:pt x="1385" y="221"/>
                  </a:lnTo>
                  <a:lnTo>
                    <a:pt x="1407" y="225"/>
                  </a:lnTo>
                  <a:lnTo>
                    <a:pt x="1429" y="228"/>
                  </a:lnTo>
                  <a:lnTo>
                    <a:pt x="1449" y="234"/>
                  </a:lnTo>
                  <a:lnTo>
                    <a:pt x="1468" y="242"/>
                  </a:lnTo>
                  <a:lnTo>
                    <a:pt x="1486" y="251"/>
                  </a:lnTo>
                  <a:lnTo>
                    <a:pt x="1502" y="263"/>
                  </a:lnTo>
                  <a:lnTo>
                    <a:pt x="1516" y="277"/>
                  </a:lnTo>
                  <a:lnTo>
                    <a:pt x="1529" y="293"/>
                  </a:lnTo>
                  <a:lnTo>
                    <a:pt x="1538" y="314"/>
                  </a:lnTo>
                  <a:lnTo>
                    <a:pt x="1541" y="329"/>
                  </a:lnTo>
                  <a:lnTo>
                    <a:pt x="1548" y="357"/>
                  </a:lnTo>
                  <a:lnTo>
                    <a:pt x="1549" y="385"/>
                  </a:lnTo>
                  <a:lnTo>
                    <a:pt x="1549" y="411"/>
                  </a:lnTo>
                  <a:lnTo>
                    <a:pt x="1554" y="438"/>
                  </a:lnTo>
                  <a:lnTo>
                    <a:pt x="1552" y="441"/>
                  </a:lnTo>
                  <a:lnTo>
                    <a:pt x="1548" y="444"/>
                  </a:lnTo>
                  <a:lnTo>
                    <a:pt x="1545" y="446"/>
                  </a:lnTo>
                  <a:lnTo>
                    <a:pt x="1541" y="448"/>
                  </a:lnTo>
                  <a:lnTo>
                    <a:pt x="1537" y="449"/>
                  </a:lnTo>
                  <a:lnTo>
                    <a:pt x="1525" y="451"/>
                  </a:lnTo>
                  <a:lnTo>
                    <a:pt x="1513" y="452"/>
                  </a:lnTo>
                  <a:lnTo>
                    <a:pt x="1500" y="454"/>
                  </a:lnTo>
                  <a:lnTo>
                    <a:pt x="1488" y="456"/>
                  </a:lnTo>
                  <a:lnTo>
                    <a:pt x="1476" y="459"/>
                  </a:lnTo>
                  <a:lnTo>
                    <a:pt x="1463" y="462"/>
                  </a:lnTo>
                  <a:lnTo>
                    <a:pt x="1452" y="466"/>
                  </a:lnTo>
                  <a:lnTo>
                    <a:pt x="1440" y="470"/>
                  </a:lnTo>
                  <a:lnTo>
                    <a:pt x="1434" y="476"/>
                  </a:lnTo>
                  <a:lnTo>
                    <a:pt x="1432" y="479"/>
                  </a:lnTo>
                  <a:lnTo>
                    <a:pt x="1431" y="484"/>
                  </a:lnTo>
                  <a:lnTo>
                    <a:pt x="1429" y="490"/>
                  </a:lnTo>
                  <a:lnTo>
                    <a:pt x="1426" y="495"/>
                  </a:lnTo>
                  <a:lnTo>
                    <a:pt x="1426" y="502"/>
                  </a:lnTo>
                  <a:lnTo>
                    <a:pt x="1426" y="510"/>
                  </a:lnTo>
                  <a:lnTo>
                    <a:pt x="1426" y="517"/>
                  </a:lnTo>
                  <a:lnTo>
                    <a:pt x="1426" y="527"/>
                  </a:lnTo>
                  <a:lnTo>
                    <a:pt x="1415" y="527"/>
                  </a:lnTo>
                  <a:lnTo>
                    <a:pt x="1403" y="527"/>
                  </a:lnTo>
                  <a:lnTo>
                    <a:pt x="1392" y="528"/>
                  </a:lnTo>
                  <a:lnTo>
                    <a:pt x="1380" y="528"/>
                  </a:lnTo>
                  <a:lnTo>
                    <a:pt x="1369" y="528"/>
                  </a:lnTo>
                  <a:lnTo>
                    <a:pt x="1356" y="529"/>
                  </a:lnTo>
                  <a:lnTo>
                    <a:pt x="1345" y="529"/>
                  </a:lnTo>
                  <a:lnTo>
                    <a:pt x="1333" y="529"/>
                  </a:lnTo>
                  <a:lnTo>
                    <a:pt x="1321" y="530"/>
                  </a:lnTo>
                  <a:lnTo>
                    <a:pt x="1309" y="530"/>
                  </a:lnTo>
                  <a:lnTo>
                    <a:pt x="1297" y="530"/>
                  </a:lnTo>
                  <a:lnTo>
                    <a:pt x="1286" y="531"/>
                  </a:lnTo>
                  <a:lnTo>
                    <a:pt x="1274" y="531"/>
                  </a:lnTo>
                  <a:lnTo>
                    <a:pt x="1262" y="532"/>
                  </a:lnTo>
                  <a:lnTo>
                    <a:pt x="1250" y="532"/>
                  </a:lnTo>
                  <a:lnTo>
                    <a:pt x="1239" y="533"/>
                  </a:lnTo>
                  <a:lnTo>
                    <a:pt x="1227" y="521"/>
                  </a:lnTo>
                  <a:lnTo>
                    <a:pt x="1224" y="507"/>
                  </a:lnTo>
                  <a:lnTo>
                    <a:pt x="1219" y="493"/>
                  </a:lnTo>
                  <a:lnTo>
                    <a:pt x="1214" y="480"/>
                  </a:lnTo>
                  <a:lnTo>
                    <a:pt x="1210" y="469"/>
                  </a:lnTo>
                  <a:lnTo>
                    <a:pt x="1203" y="456"/>
                  </a:lnTo>
                  <a:lnTo>
                    <a:pt x="1195" y="446"/>
                  </a:lnTo>
                  <a:lnTo>
                    <a:pt x="1186" y="434"/>
                  </a:lnTo>
                  <a:lnTo>
                    <a:pt x="1175" y="424"/>
                  </a:lnTo>
                  <a:lnTo>
                    <a:pt x="1165" y="419"/>
                  </a:lnTo>
                  <a:lnTo>
                    <a:pt x="1153" y="417"/>
                  </a:lnTo>
                  <a:lnTo>
                    <a:pt x="1142" y="416"/>
                  </a:lnTo>
                  <a:lnTo>
                    <a:pt x="1130" y="415"/>
                  </a:lnTo>
                  <a:lnTo>
                    <a:pt x="1120" y="416"/>
                  </a:lnTo>
                  <a:lnTo>
                    <a:pt x="1108" y="418"/>
                  </a:lnTo>
                  <a:lnTo>
                    <a:pt x="1097" y="422"/>
                  </a:lnTo>
                  <a:lnTo>
                    <a:pt x="1085" y="426"/>
                  </a:lnTo>
                  <a:lnTo>
                    <a:pt x="1080" y="430"/>
                  </a:lnTo>
                  <a:lnTo>
                    <a:pt x="1073" y="434"/>
                  </a:lnTo>
                  <a:lnTo>
                    <a:pt x="1067" y="441"/>
                  </a:lnTo>
                  <a:lnTo>
                    <a:pt x="1060" y="448"/>
                  </a:lnTo>
                  <a:lnTo>
                    <a:pt x="1049" y="469"/>
                  </a:lnTo>
                  <a:lnTo>
                    <a:pt x="1042" y="493"/>
                  </a:lnTo>
                  <a:lnTo>
                    <a:pt x="1037" y="520"/>
                  </a:lnTo>
                  <a:lnTo>
                    <a:pt x="1031" y="545"/>
                  </a:lnTo>
                  <a:lnTo>
                    <a:pt x="1001" y="547"/>
                  </a:lnTo>
                  <a:lnTo>
                    <a:pt x="970" y="548"/>
                  </a:lnTo>
                  <a:lnTo>
                    <a:pt x="940" y="551"/>
                  </a:lnTo>
                  <a:lnTo>
                    <a:pt x="909" y="551"/>
                  </a:lnTo>
                  <a:lnTo>
                    <a:pt x="878" y="552"/>
                  </a:lnTo>
                  <a:lnTo>
                    <a:pt x="847" y="552"/>
                  </a:lnTo>
                  <a:lnTo>
                    <a:pt x="816" y="551"/>
                  </a:lnTo>
                  <a:lnTo>
                    <a:pt x="786" y="551"/>
                  </a:lnTo>
                  <a:lnTo>
                    <a:pt x="754" y="550"/>
                  </a:lnTo>
                  <a:lnTo>
                    <a:pt x="723" y="550"/>
                  </a:lnTo>
                  <a:lnTo>
                    <a:pt x="692" y="548"/>
                  </a:lnTo>
                  <a:lnTo>
                    <a:pt x="661" y="547"/>
                  </a:lnTo>
                  <a:lnTo>
                    <a:pt x="629" y="546"/>
                  </a:lnTo>
                  <a:lnTo>
                    <a:pt x="598" y="546"/>
                  </a:lnTo>
                  <a:lnTo>
                    <a:pt x="567" y="545"/>
                  </a:lnTo>
                  <a:lnTo>
                    <a:pt x="536" y="545"/>
                  </a:lnTo>
                  <a:lnTo>
                    <a:pt x="533" y="531"/>
                  </a:lnTo>
                  <a:lnTo>
                    <a:pt x="528" y="517"/>
                  </a:lnTo>
                  <a:lnTo>
                    <a:pt x="523" y="505"/>
                  </a:lnTo>
                  <a:lnTo>
                    <a:pt x="519" y="491"/>
                  </a:lnTo>
                  <a:lnTo>
                    <a:pt x="514" y="477"/>
                  </a:lnTo>
                  <a:lnTo>
                    <a:pt x="509" y="463"/>
                  </a:lnTo>
                  <a:lnTo>
                    <a:pt x="503" y="451"/>
                  </a:lnTo>
                  <a:lnTo>
                    <a:pt x="496" y="438"/>
                  </a:lnTo>
                  <a:lnTo>
                    <a:pt x="492" y="433"/>
                  </a:lnTo>
                  <a:lnTo>
                    <a:pt x="488" y="430"/>
                  </a:lnTo>
                  <a:lnTo>
                    <a:pt x="482" y="425"/>
                  </a:lnTo>
                  <a:lnTo>
                    <a:pt x="477" y="419"/>
                  </a:lnTo>
                  <a:lnTo>
                    <a:pt x="472" y="418"/>
                  </a:lnTo>
                  <a:lnTo>
                    <a:pt x="465" y="415"/>
                  </a:lnTo>
                  <a:lnTo>
                    <a:pt x="459" y="413"/>
                  </a:lnTo>
                  <a:lnTo>
                    <a:pt x="452" y="410"/>
                  </a:lnTo>
                  <a:lnTo>
                    <a:pt x="442" y="409"/>
                  </a:lnTo>
                  <a:lnTo>
                    <a:pt x="430" y="409"/>
                  </a:lnTo>
                  <a:lnTo>
                    <a:pt x="419" y="410"/>
                  </a:lnTo>
                  <a:lnTo>
                    <a:pt x="407" y="413"/>
                  </a:lnTo>
                  <a:lnTo>
                    <a:pt x="397" y="415"/>
                  </a:lnTo>
                  <a:lnTo>
                    <a:pt x="385" y="418"/>
                  </a:lnTo>
                  <a:lnTo>
                    <a:pt x="375" y="423"/>
                  </a:lnTo>
                  <a:lnTo>
                    <a:pt x="365" y="429"/>
                  </a:lnTo>
                  <a:lnTo>
                    <a:pt x="358" y="432"/>
                  </a:lnTo>
                  <a:lnTo>
                    <a:pt x="351" y="438"/>
                  </a:lnTo>
                  <a:lnTo>
                    <a:pt x="344" y="446"/>
                  </a:lnTo>
                  <a:lnTo>
                    <a:pt x="337" y="454"/>
                  </a:lnTo>
                  <a:lnTo>
                    <a:pt x="335" y="460"/>
                  </a:lnTo>
                  <a:lnTo>
                    <a:pt x="331" y="466"/>
                  </a:lnTo>
                  <a:lnTo>
                    <a:pt x="327" y="472"/>
                  </a:lnTo>
                  <a:lnTo>
                    <a:pt x="321" y="478"/>
                  </a:lnTo>
                  <a:lnTo>
                    <a:pt x="320" y="487"/>
                  </a:lnTo>
                  <a:lnTo>
                    <a:pt x="317" y="495"/>
                  </a:lnTo>
                  <a:lnTo>
                    <a:pt x="315" y="505"/>
                  </a:lnTo>
                  <a:lnTo>
                    <a:pt x="312" y="514"/>
                  </a:lnTo>
                  <a:lnTo>
                    <a:pt x="308" y="517"/>
                  </a:lnTo>
                  <a:lnTo>
                    <a:pt x="302" y="517"/>
                  </a:lnTo>
                  <a:lnTo>
                    <a:pt x="298" y="517"/>
                  </a:lnTo>
                  <a:lnTo>
                    <a:pt x="292" y="517"/>
                  </a:lnTo>
                  <a:lnTo>
                    <a:pt x="286" y="516"/>
                  </a:lnTo>
                  <a:lnTo>
                    <a:pt x="281" y="515"/>
                  </a:lnTo>
                  <a:lnTo>
                    <a:pt x="274" y="514"/>
                  </a:lnTo>
                  <a:lnTo>
                    <a:pt x="268" y="513"/>
                  </a:lnTo>
                  <a:lnTo>
                    <a:pt x="262" y="513"/>
                  </a:lnTo>
                  <a:lnTo>
                    <a:pt x="254" y="506"/>
                  </a:lnTo>
                  <a:lnTo>
                    <a:pt x="249" y="495"/>
                  </a:lnTo>
                  <a:lnTo>
                    <a:pt x="248" y="483"/>
                  </a:lnTo>
                  <a:lnTo>
                    <a:pt x="248" y="471"/>
                  </a:lnTo>
                  <a:lnTo>
                    <a:pt x="248" y="462"/>
                  </a:lnTo>
                  <a:lnTo>
                    <a:pt x="249" y="452"/>
                  </a:lnTo>
                  <a:lnTo>
                    <a:pt x="248" y="446"/>
                  </a:lnTo>
                  <a:lnTo>
                    <a:pt x="245" y="441"/>
                  </a:lnTo>
                  <a:lnTo>
                    <a:pt x="240" y="436"/>
                  </a:lnTo>
                  <a:lnTo>
                    <a:pt x="236" y="431"/>
                  </a:lnTo>
                  <a:lnTo>
                    <a:pt x="231" y="430"/>
                  </a:lnTo>
                  <a:lnTo>
                    <a:pt x="225" y="429"/>
                  </a:lnTo>
                  <a:lnTo>
                    <a:pt x="219" y="426"/>
                  </a:lnTo>
                  <a:lnTo>
                    <a:pt x="215" y="424"/>
                  </a:lnTo>
                  <a:lnTo>
                    <a:pt x="202" y="423"/>
                  </a:lnTo>
                  <a:lnTo>
                    <a:pt x="188" y="423"/>
                  </a:lnTo>
                  <a:lnTo>
                    <a:pt x="176" y="422"/>
                  </a:lnTo>
                  <a:lnTo>
                    <a:pt x="162" y="422"/>
                  </a:lnTo>
                  <a:lnTo>
                    <a:pt x="149" y="422"/>
                  </a:lnTo>
                  <a:lnTo>
                    <a:pt x="135" y="422"/>
                  </a:lnTo>
                  <a:lnTo>
                    <a:pt x="123" y="422"/>
                  </a:lnTo>
                  <a:lnTo>
                    <a:pt x="109" y="422"/>
                  </a:lnTo>
                  <a:lnTo>
                    <a:pt x="96" y="422"/>
                  </a:lnTo>
                  <a:lnTo>
                    <a:pt x="82" y="422"/>
                  </a:lnTo>
                  <a:lnTo>
                    <a:pt x="70" y="422"/>
                  </a:lnTo>
                  <a:lnTo>
                    <a:pt x="56" y="422"/>
                  </a:lnTo>
                  <a:lnTo>
                    <a:pt x="42" y="422"/>
                  </a:lnTo>
                  <a:lnTo>
                    <a:pt x="29" y="421"/>
                  </a:lnTo>
                  <a:lnTo>
                    <a:pt x="16" y="419"/>
                  </a:lnTo>
                  <a:lnTo>
                    <a:pt x="2" y="418"/>
                  </a:lnTo>
                  <a:lnTo>
                    <a:pt x="0" y="4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2" name="Freeform 312">
              <a:extLst>
                <a:ext uri="{FF2B5EF4-FFF2-40B4-BE49-F238E27FC236}">
                  <a16:creationId xmlns:a16="http://schemas.microsoft.com/office/drawing/2014/main" id="{D5D92542-7CDF-4CD6-BDF4-C14343CB4BE0}"/>
                </a:ext>
              </a:extLst>
            </p:cNvPr>
            <p:cNvSpPr>
              <a:spLocks/>
            </p:cNvSpPr>
            <p:nvPr/>
          </p:nvSpPr>
          <p:spPr bwMode="auto">
            <a:xfrm>
              <a:off x="2545" y="3402"/>
              <a:ext cx="756" cy="101"/>
            </a:xfrm>
            <a:custGeom>
              <a:avLst/>
              <a:gdLst>
                <a:gd name="T0" fmla="*/ 0 w 1513"/>
                <a:gd name="T1" fmla="*/ 1 h 201"/>
                <a:gd name="T2" fmla="*/ 0 w 1513"/>
                <a:gd name="T3" fmla="*/ 1 h 201"/>
                <a:gd name="T4" fmla="*/ 0 w 1513"/>
                <a:gd name="T5" fmla="*/ 0 h 201"/>
                <a:gd name="T6" fmla="*/ 2 w 1513"/>
                <a:gd name="T7" fmla="*/ 0 h 201"/>
                <a:gd name="T8" fmla="*/ 5 w 1513"/>
                <a:gd name="T9" fmla="*/ 1 h 201"/>
                <a:gd name="T10" fmla="*/ 7 w 1513"/>
                <a:gd name="T11" fmla="*/ 1 h 201"/>
                <a:gd name="T12" fmla="*/ 9 w 1513"/>
                <a:gd name="T13" fmla="*/ 1 h 201"/>
                <a:gd name="T14" fmla="*/ 11 w 1513"/>
                <a:gd name="T15" fmla="*/ 1 h 201"/>
                <a:gd name="T16" fmla="*/ 13 w 1513"/>
                <a:gd name="T17" fmla="*/ 1 h 201"/>
                <a:gd name="T18" fmla="*/ 15 w 1513"/>
                <a:gd name="T19" fmla="*/ 1 h 201"/>
                <a:gd name="T20" fmla="*/ 17 w 1513"/>
                <a:gd name="T21" fmla="*/ 1 h 201"/>
                <a:gd name="T22" fmla="*/ 19 w 1513"/>
                <a:gd name="T23" fmla="*/ 1 h 201"/>
                <a:gd name="T24" fmla="*/ 22 w 1513"/>
                <a:gd name="T25" fmla="*/ 1 h 201"/>
                <a:gd name="T26" fmla="*/ 23 w 1513"/>
                <a:gd name="T27" fmla="*/ 1 h 201"/>
                <a:gd name="T28" fmla="*/ 23 w 1513"/>
                <a:gd name="T29" fmla="*/ 2 h 201"/>
                <a:gd name="T30" fmla="*/ 23 w 1513"/>
                <a:gd name="T31" fmla="*/ 2 h 201"/>
                <a:gd name="T32" fmla="*/ 22 w 1513"/>
                <a:gd name="T33" fmla="*/ 2 h 201"/>
                <a:gd name="T34" fmla="*/ 22 w 1513"/>
                <a:gd name="T35" fmla="*/ 2 h 201"/>
                <a:gd name="T36" fmla="*/ 21 w 1513"/>
                <a:gd name="T37" fmla="*/ 3 h 201"/>
                <a:gd name="T38" fmla="*/ 21 w 1513"/>
                <a:gd name="T39" fmla="*/ 3 h 201"/>
                <a:gd name="T40" fmla="*/ 20 w 1513"/>
                <a:gd name="T41" fmla="*/ 3 h 201"/>
                <a:gd name="T42" fmla="*/ 19 w 1513"/>
                <a:gd name="T43" fmla="*/ 3 h 201"/>
                <a:gd name="T44" fmla="*/ 19 w 1513"/>
                <a:gd name="T45" fmla="*/ 3 h 201"/>
                <a:gd name="T46" fmla="*/ 18 w 1513"/>
                <a:gd name="T47" fmla="*/ 3 h 201"/>
                <a:gd name="T48" fmla="*/ 18 w 1513"/>
                <a:gd name="T49" fmla="*/ 2 h 201"/>
                <a:gd name="T50" fmla="*/ 18 w 1513"/>
                <a:gd name="T51" fmla="*/ 2 h 201"/>
                <a:gd name="T52" fmla="*/ 17 w 1513"/>
                <a:gd name="T53" fmla="*/ 2 h 201"/>
                <a:gd name="T54" fmla="*/ 17 w 1513"/>
                <a:gd name="T55" fmla="*/ 1 h 201"/>
                <a:gd name="T56" fmla="*/ 17 w 1513"/>
                <a:gd name="T57" fmla="*/ 2 h 201"/>
                <a:gd name="T58" fmla="*/ 16 w 1513"/>
                <a:gd name="T59" fmla="*/ 2 h 201"/>
                <a:gd name="T60" fmla="*/ 16 w 1513"/>
                <a:gd name="T61" fmla="*/ 2 h 201"/>
                <a:gd name="T62" fmla="*/ 15 w 1513"/>
                <a:gd name="T63" fmla="*/ 2 h 201"/>
                <a:gd name="T64" fmla="*/ 15 w 1513"/>
                <a:gd name="T65" fmla="*/ 3 h 201"/>
                <a:gd name="T66" fmla="*/ 14 w 1513"/>
                <a:gd name="T67" fmla="*/ 4 h 201"/>
                <a:gd name="T68" fmla="*/ 13 w 1513"/>
                <a:gd name="T69" fmla="*/ 4 h 201"/>
                <a:gd name="T70" fmla="*/ 11 w 1513"/>
                <a:gd name="T71" fmla="*/ 4 h 201"/>
                <a:gd name="T72" fmla="*/ 10 w 1513"/>
                <a:gd name="T73" fmla="*/ 4 h 201"/>
                <a:gd name="T74" fmla="*/ 9 w 1513"/>
                <a:gd name="T75" fmla="*/ 4 h 201"/>
                <a:gd name="T76" fmla="*/ 8 w 1513"/>
                <a:gd name="T77" fmla="*/ 3 h 201"/>
                <a:gd name="T78" fmla="*/ 7 w 1513"/>
                <a:gd name="T79" fmla="*/ 3 h 201"/>
                <a:gd name="T80" fmla="*/ 7 w 1513"/>
                <a:gd name="T81" fmla="*/ 2 h 201"/>
                <a:gd name="T82" fmla="*/ 7 w 1513"/>
                <a:gd name="T83" fmla="*/ 2 h 201"/>
                <a:gd name="T84" fmla="*/ 7 w 1513"/>
                <a:gd name="T85" fmla="*/ 2 h 201"/>
                <a:gd name="T86" fmla="*/ 6 w 1513"/>
                <a:gd name="T87" fmla="*/ 1 h 201"/>
                <a:gd name="T88" fmla="*/ 6 w 1513"/>
                <a:gd name="T89" fmla="*/ 1 h 201"/>
                <a:gd name="T90" fmla="*/ 5 w 1513"/>
                <a:gd name="T91" fmla="*/ 2 h 201"/>
                <a:gd name="T92" fmla="*/ 4 w 1513"/>
                <a:gd name="T93" fmla="*/ 2 h 201"/>
                <a:gd name="T94" fmla="*/ 4 w 1513"/>
                <a:gd name="T95" fmla="*/ 2 h 201"/>
                <a:gd name="T96" fmla="*/ 4 w 1513"/>
                <a:gd name="T97" fmla="*/ 2 h 201"/>
                <a:gd name="T98" fmla="*/ 4 w 1513"/>
                <a:gd name="T99" fmla="*/ 3 h 201"/>
                <a:gd name="T100" fmla="*/ 4 w 1513"/>
                <a:gd name="T101" fmla="*/ 3 h 201"/>
                <a:gd name="T102" fmla="*/ 3 w 1513"/>
                <a:gd name="T103" fmla="*/ 3 h 201"/>
                <a:gd name="T104" fmla="*/ 3 w 1513"/>
                <a:gd name="T105" fmla="*/ 3 h 201"/>
                <a:gd name="T106" fmla="*/ 3 w 1513"/>
                <a:gd name="T107" fmla="*/ 2 h 201"/>
                <a:gd name="T108" fmla="*/ 3 w 1513"/>
                <a:gd name="T109" fmla="*/ 2 h 201"/>
                <a:gd name="T110" fmla="*/ 3 w 1513"/>
                <a:gd name="T111" fmla="*/ 2 h 201"/>
                <a:gd name="T112" fmla="*/ 2 w 1513"/>
                <a:gd name="T113" fmla="*/ 2 h 201"/>
                <a:gd name="T114" fmla="*/ 1 w 1513"/>
                <a:gd name="T115" fmla="*/ 2 h 201"/>
                <a:gd name="T116" fmla="*/ 0 w 1513"/>
                <a:gd name="T117" fmla="*/ 2 h 201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1513" h="201">
                  <a:moveTo>
                    <a:pt x="0" y="70"/>
                  </a:moveTo>
                  <a:lnTo>
                    <a:pt x="2" y="62"/>
                  </a:lnTo>
                  <a:lnTo>
                    <a:pt x="6" y="55"/>
                  </a:lnTo>
                  <a:lnTo>
                    <a:pt x="11" y="50"/>
                  </a:lnTo>
                  <a:lnTo>
                    <a:pt x="17" y="44"/>
                  </a:lnTo>
                  <a:lnTo>
                    <a:pt x="24" y="33"/>
                  </a:lnTo>
                  <a:lnTo>
                    <a:pt x="30" y="21"/>
                  </a:lnTo>
                  <a:lnTo>
                    <a:pt x="38" y="10"/>
                  </a:lnTo>
                  <a:lnTo>
                    <a:pt x="47" y="0"/>
                  </a:lnTo>
                  <a:lnTo>
                    <a:pt x="93" y="0"/>
                  </a:lnTo>
                  <a:lnTo>
                    <a:pt x="138" y="0"/>
                  </a:lnTo>
                  <a:lnTo>
                    <a:pt x="184" y="0"/>
                  </a:lnTo>
                  <a:lnTo>
                    <a:pt x="230" y="0"/>
                  </a:lnTo>
                  <a:lnTo>
                    <a:pt x="275" y="1"/>
                  </a:lnTo>
                  <a:lnTo>
                    <a:pt x="321" y="1"/>
                  </a:lnTo>
                  <a:lnTo>
                    <a:pt x="366" y="1"/>
                  </a:lnTo>
                  <a:lnTo>
                    <a:pt x="412" y="1"/>
                  </a:lnTo>
                  <a:lnTo>
                    <a:pt x="458" y="2"/>
                  </a:lnTo>
                  <a:lnTo>
                    <a:pt x="503" y="2"/>
                  </a:lnTo>
                  <a:lnTo>
                    <a:pt x="549" y="2"/>
                  </a:lnTo>
                  <a:lnTo>
                    <a:pt x="595" y="3"/>
                  </a:lnTo>
                  <a:lnTo>
                    <a:pt x="640" y="3"/>
                  </a:lnTo>
                  <a:lnTo>
                    <a:pt x="686" y="4"/>
                  </a:lnTo>
                  <a:lnTo>
                    <a:pt x="731" y="5"/>
                  </a:lnTo>
                  <a:lnTo>
                    <a:pt x="777" y="5"/>
                  </a:lnTo>
                  <a:lnTo>
                    <a:pt x="823" y="7"/>
                  </a:lnTo>
                  <a:lnTo>
                    <a:pt x="868" y="8"/>
                  </a:lnTo>
                  <a:lnTo>
                    <a:pt x="914" y="8"/>
                  </a:lnTo>
                  <a:lnTo>
                    <a:pt x="959" y="9"/>
                  </a:lnTo>
                  <a:lnTo>
                    <a:pt x="1005" y="10"/>
                  </a:lnTo>
                  <a:lnTo>
                    <a:pt x="1051" y="11"/>
                  </a:lnTo>
                  <a:lnTo>
                    <a:pt x="1096" y="12"/>
                  </a:lnTo>
                  <a:lnTo>
                    <a:pt x="1142" y="13"/>
                  </a:lnTo>
                  <a:lnTo>
                    <a:pt x="1188" y="15"/>
                  </a:lnTo>
                  <a:lnTo>
                    <a:pt x="1233" y="16"/>
                  </a:lnTo>
                  <a:lnTo>
                    <a:pt x="1279" y="17"/>
                  </a:lnTo>
                  <a:lnTo>
                    <a:pt x="1324" y="18"/>
                  </a:lnTo>
                  <a:lnTo>
                    <a:pt x="1370" y="19"/>
                  </a:lnTo>
                  <a:lnTo>
                    <a:pt x="1416" y="20"/>
                  </a:lnTo>
                  <a:lnTo>
                    <a:pt x="1461" y="23"/>
                  </a:lnTo>
                  <a:lnTo>
                    <a:pt x="1507" y="24"/>
                  </a:lnTo>
                  <a:lnTo>
                    <a:pt x="1510" y="40"/>
                  </a:lnTo>
                  <a:lnTo>
                    <a:pt x="1511" y="57"/>
                  </a:lnTo>
                  <a:lnTo>
                    <a:pt x="1511" y="76"/>
                  </a:lnTo>
                  <a:lnTo>
                    <a:pt x="1513" y="93"/>
                  </a:lnTo>
                  <a:lnTo>
                    <a:pt x="1510" y="96"/>
                  </a:lnTo>
                  <a:lnTo>
                    <a:pt x="1501" y="99"/>
                  </a:lnTo>
                  <a:lnTo>
                    <a:pt x="1492" y="101"/>
                  </a:lnTo>
                  <a:lnTo>
                    <a:pt x="1484" y="102"/>
                  </a:lnTo>
                  <a:lnTo>
                    <a:pt x="1475" y="104"/>
                  </a:lnTo>
                  <a:lnTo>
                    <a:pt x="1466" y="105"/>
                  </a:lnTo>
                  <a:lnTo>
                    <a:pt x="1457" y="108"/>
                  </a:lnTo>
                  <a:lnTo>
                    <a:pt x="1447" y="110"/>
                  </a:lnTo>
                  <a:lnTo>
                    <a:pt x="1438" y="112"/>
                  </a:lnTo>
                  <a:lnTo>
                    <a:pt x="1409" y="120"/>
                  </a:lnTo>
                  <a:lnTo>
                    <a:pt x="1401" y="125"/>
                  </a:lnTo>
                  <a:lnTo>
                    <a:pt x="1396" y="133"/>
                  </a:lnTo>
                  <a:lnTo>
                    <a:pt x="1390" y="143"/>
                  </a:lnTo>
                  <a:lnTo>
                    <a:pt x="1386" y="155"/>
                  </a:lnTo>
                  <a:lnTo>
                    <a:pt x="1386" y="171"/>
                  </a:lnTo>
                  <a:lnTo>
                    <a:pt x="1367" y="175"/>
                  </a:lnTo>
                  <a:lnTo>
                    <a:pt x="1347" y="177"/>
                  </a:lnTo>
                  <a:lnTo>
                    <a:pt x="1326" y="178"/>
                  </a:lnTo>
                  <a:lnTo>
                    <a:pt x="1306" y="179"/>
                  </a:lnTo>
                  <a:lnTo>
                    <a:pt x="1285" y="179"/>
                  </a:lnTo>
                  <a:lnTo>
                    <a:pt x="1263" y="179"/>
                  </a:lnTo>
                  <a:lnTo>
                    <a:pt x="1242" y="180"/>
                  </a:lnTo>
                  <a:lnTo>
                    <a:pt x="1222" y="183"/>
                  </a:lnTo>
                  <a:lnTo>
                    <a:pt x="1216" y="170"/>
                  </a:lnTo>
                  <a:lnTo>
                    <a:pt x="1210" y="156"/>
                  </a:lnTo>
                  <a:lnTo>
                    <a:pt x="1204" y="142"/>
                  </a:lnTo>
                  <a:lnTo>
                    <a:pt x="1199" y="129"/>
                  </a:lnTo>
                  <a:lnTo>
                    <a:pt x="1192" y="116"/>
                  </a:lnTo>
                  <a:lnTo>
                    <a:pt x="1185" y="103"/>
                  </a:lnTo>
                  <a:lnTo>
                    <a:pt x="1176" y="92"/>
                  </a:lnTo>
                  <a:lnTo>
                    <a:pt x="1164" y="81"/>
                  </a:lnTo>
                  <a:lnTo>
                    <a:pt x="1158" y="79"/>
                  </a:lnTo>
                  <a:lnTo>
                    <a:pt x="1154" y="77"/>
                  </a:lnTo>
                  <a:lnTo>
                    <a:pt x="1149" y="73"/>
                  </a:lnTo>
                  <a:lnTo>
                    <a:pt x="1144" y="70"/>
                  </a:lnTo>
                  <a:lnTo>
                    <a:pt x="1139" y="69"/>
                  </a:lnTo>
                  <a:lnTo>
                    <a:pt x="1133" y="69"/>
                  </a:lnTo>
                  <a:lnTo>
                    <a:pt x="1128" y="68"/>
                  </a:lnTo>
                  <a:lnTo>
                    <a:pt x="1124" y="64"/>
                  </a:lnTo>
                  <a:lnTo>
                    <a:pt x="1115" y="64"/>
                  </a:lnTo>
                  <a:lnTo>
                    <a:pt x="1105" y="64"/>
                  </a:lnTo>
                  <a:lnTo>
                    <a:pt x="1095" y="65"/>
                  </a:lnTo>
                  <a:lnTo>
                    <a:pt x="1086" y="68"/>
                  </a:lnTo>
                  <a:lnTo>
                    <a:pt x="1077" y="70"/>
                  </a:lnTo>
                  <a:lnTo>
                    <a:pt x="1067" y="73"/>
                  </a:lnTo>
                  <a:lnTo>
                    <a:pt x="1058" y="77"/>
                  </a:lnTo>
                  <a:lnTo>
                    <a:pt x="1049" y="81"/>
                  </a:lnTo>
                  <a:lnTo>
                    <a:pt x="1036" y="89"/>
                  </a:lnTo>
                  <a:lnTo>
                    <a:pt x="1026" y="101"/>
                  </a:lnTo>
                  <a:lnTo>
                    <a:pt x="1017" y="114"/>
                  </a:lnTo>
                  <a:lnTo>
                    <a:pt x="1010" y="127"/>
                  </a:lnTo>
                  <a:lnTo>
                    <a:pt x="1005" y="143"/>
                  </a:lnTo>
                  <a:lnTo>
                    <a:pt x="1001" y="160"/>
                  </a:lnTo>
                  <a:lnTo>
                    <a:pt x="997" y="177"/>
                  </a:lnTo>
                  <a:lnTo>
                    <a:pt x="994" y="193"/>
                  </a:lnTo>
                  <a:lnTo>
                    <a:pt x="966" y="196"/>
                  </a:lnTo>
                  <a:lnTo>
                    <a:pt x="937" y="199"/>
                  </a:lnTo>
                  <a:lnTo>
                    <a:pt x="908" y="200"/>
                  </a:lnTo>
                  <a:lnTo>
                    <a:pt x="880" y="201"/>
                  </a:lnTo>
                  <a:lnTo>
                    <a:pt x="850" y="201"/>
                  </a:lnTo>
                  <a:lnTo>
                    <a:pt x="821" y="201"/>
                  </a:lnTo>
                  <a:lnTo>
                    <a:pt x="792" y="201"/>
                  </a:lnTo>
                  <a:lnTo>
                    <a:pt x="762" y="200"/>
                  </a:lnTo>
                  <a:lnTo>
                    <a:pt x="733" y="199"/>
                  </a:lnTo>
                  <a:lnTo>
                    <a:pt x="703" y="198"/>
                  </a:lnTo>
                  <a:lnTo>
                    <a:pt x="674" y="198"/>
                  </a:lnTo>
                  <a:lnTo>
                    <a:pt x="645" y="196"/>
                  </a:lnTo>
                  <a:lnTo>
                    <a:pt x="616" y="195"/>
                  </a:lnTo>
                  <a:lnTo>
                    <a:pt x="586" y="195"/>
                  </a:lnTo>
                  <a:lnTo>
                    <a:pt x="557" y="195"/>
                  </a:lnTo>
                  <a:lnTo>
                    <a:pt x="528" y="196"/>
                  </a:lnTo>
                  <a:lnTo>
                    <a:pt x="520" y="190"/>
                  </a:lnTo>
                  <a:lnTo>
                    <a:pt x="518" y="177"/>
                  </a:lnTo>
                  <a:lnTo>
                    <a:pt x="515" y="164"/>
                  </a:lnTo>
                  <a:lnTo>
                    <a:pt x="510" y="152"/>
                  </a:lnTo>
                  <a:lnTo>
                    <a:pt x="505" y="139"/>
                  </a:lnTo>
                  <a:lnTo>
                    <a:pt x="501" y="127"/>
                  </a:lnTo>
                  <a:lnTo>
                    <a:pt x="495" y="116"/>
                  </a:lnTo>
                  <a:lnTo>
                    <a:pt x="489" y="104"/>
                  </a:lnTo>
                  <a:lnTo>
                    <a:pt x="484" y="93"/>
                  </a:lnTo>
                  <a:lnTo>
                    <a:pt x="479" y="87"/>
                  </a:lnTo>
                  <a:lnTo>
                    <a:pt x="474" y="82"/>
                  </a:lnTo>
                  <a:lnTo>
                    <a:pt x="470" y="78"/>
                  </a:lnTo>
                  <a:lnTo>
                    <a:pt x="464" y="73"/>
                  </a:lnTo>
                  <a:lnTo>
                    <a:pt x="458" y="70"/>
                  </a:lnTo>
                  <a:lnTo>
                    <a:pt x="452" y="65"/>
                  </a:lnTo>
                  <a:lnTo>
                    <a:pt x="447" y="62"/>
                  </a:lnTo>
                  <a:lnTo>
                    <a:pt x="440" y="58"/>
                  </a:lnTo>
                  <a:lnTo>
                    <a:pt x="421" y="57"/>
                  </a:lnTo>
                  <a:lnTo>
                    <a:pt x="404" y="57"/>
                  </a:lnTo>
                  <a:lnTo>
                    <a:pt x="386" y="59"/>
                  </a:lnTo>
                  <a:lnTo>
                    <a:pt x="368" y="63"/>
                  </a:lnTo>
                  <a:lnTo>
                    <a:pt x="351" y="69"/>
                  </a:lnTo>
                  <a:lnTo>
                    <a:pt x="335" y="77"/>
                  </a:lnTo>
                  <a:lnTo>
                    <a:pt x="321" y="87"/>
                  </a:lnTo>
                  <a:lnTo>
                    <a:pt x="308" y="100"/>
                  </a:lnTo>
                  <a:lnTo>
                    <a:pt x="305" y="102"/>
                  </a:lnTo>
                  <a:lnTo>
                    <a:pt x="303" y="107"/>
                  </a:lnTo>
                  <a:lnTo>
                    <a:pt x="300" y="111"/>
                  </a:lnTo>
                  <a:lnTo>
                    <a:pt x="296" y="115"/>
                  </a:lnTo>
                  <a:lnTo>
                    <a:pt x="292" y="120"/>
                  </a:lnTo>
                  <a:lnTo>
                    <a:pt x="290" y="126"/>
                  </a:lnTo>
                  <a:lnTo>
                    <a:pt x="285" y="133"/>
                  </a:lnTo>
                  <a:lnTo>
                    <a:pt x="281" y="139"/>
                  </a:lnTo>
                  <a:lnTo>
                    <a:pt x="279" y="145"/>
                  </a:lnTo>
                  <a:lnTo>
                    <a:pt x="277" y="150"/>
                  </a:lnTo>
                  <a:lnTo>
                    <a:pt x="275" y="157"/>
                  </a:lnTo>
                  <a:lnTo>
                    <a:pt x="272" y="164"/>
                  </a:lnTo>
                  <a:lnTo>
                    <a:pt x="267" y="165"/>
                  </a:lnTo>
                  <a:lnTo>
                    <a:pt x="260" y="164"/>
                  </a:lnTo>
                  <a:lnTo>
                    <a:pt x="253" y="163"/>
                  </a:lnTo>
                  <a:lnTo>
                    <a:pt x="246" y="160"/>
                  </a:lnTo>
                  <a:lnTo>
                    <a:pt x="242" y="154"/>
                  </a:lnTo>
                  <a:lnTo>
                    <a:pt x="241" y="139"/>
                  </a:lnTo>
                  <a:lnTo>
                    <a:pt x="241" y="125"/>
                  </a:lnTo>
                  <a:lnTo>
                    <a:pt x="239" y="111"/>
                  </a:lnTo>
                  <a:lnTo>
                    <a:pt x="234" y="99"/>
                  </a:lnTo>
                  <a:lnTo>
                    <a:pt x="230" y="94"/>
                  </a:lnTo>
                  <a:lnTo>
                    <a:pt x="226" y="89"/>
                  </a:lnTo>
                  <a:lnTo>
                    <a:pt x="221" y="87"/>
                  </a:lnTo>
                  <a:lnTo>
                    <a:pt x="216" y="84"/>
                  </a:lnTo>
                  <a:lnTo>
                    <a:pt x="211" y="81"/>
                  </a:lnTo>
                  <a:lnTo>
                    <a:pt x="206" y="79"/>
                  </a:lnTo>
                  <a:lnTo>
                    <a:pt x="199" y="77"/>
                  </a:lnTo>
                  <a:lnTo>
                    <a:pt x="193" y="74"/>
                  </a:lnTo>
                  <a:lnTo>
                    <a:pt x="175" y="74"/>
                  </a:lnTo>
                  <a:lnTo>
                    <a:pt x="155" y="74"/>
                  </a:lnTo>
                  <a:lnTo>
                    <a:pt x="137" y="74"/>
                  </a:lnTo>
                  <a:lnTo>
                    <a:pt x="117" y="73"/>
                  </a:lnTo>
                  <a:lnTo>
                    <a:pt x="99" y="73"/>
                  </a:lnTo>
                  <a:lnTo>
                    <a:pt x="79" y="73"/>
                  </a:lnTo>
                  <a:lnTo>
                    <a:pt x="61" y="73"/>
                  </a:lnTo>
                  <a:lnTo>
                    <a:pt x="41" y="73"/>
                  </a:lnTo>
                  <a:lnTo>
                    <a:pt x="0" y="7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3" name="Freeform 313">
              <a:extLst>
                <a:ext uri="{FF2B5EF4-FFF2-40B4-BE49-F238E27FC236}">
                  <a16:creationId xmlns:a16="http://schemas.microsoft.com/office/drawing/2014/main" id="{BDF3D312-9FEB-4987-89CE-15CEA37ADCD2}"/>
                </a:ext>
              </a:extLst>
            </p:cNvPr>
            <p:cNvSpPr>
              <a:spLocks/>
            </p:cNvSpPr>
            <p:nvPr/>
          </p:nvSpPr>
          <p:spPr bwMode="auto">
            <a:xfrm>
              <a:off x="2573" y="3242"/>
              <a:ext cx="724" cy="164"/>
            </a:xfrm>
            <a:custGeom>
              <a:avLst/>
              <a:gdLst>
                <a:gd name="T0" fmla="*/ 1 w 1448"/>
                <a:gd name="T1" fmla="*/ 5 h 328"/>
                <a:gd name="T2" fmla="*/ 2 w 1448"/>
                <a:gd name="T3" fmla="*/ 4 h 328"/>
                <a:gd name="T4" fmla="*/ 3 w 1448"/>
                <a:gd name="T5" fmla="*/ 4 h 328"/>
                <a:gd name="T6" fmla="*/ 4 w 1448"/>
                <a:gd name="T7" fmla="*/ 4 h 328"/>
                <a:gd name="T8" fmla="*/ 4 w 1448"/>
                <a:gd name="T9" fmla="*/ 4 h 328"/>
                <a:gd name="T10" fmla="*/ 5 w 1448"/>
                <a:gd name="T11" fmla="*/ 4 h 328"/>
                <a:gd name="T12" fmla="*/ 6 w 1448"/>
                <a:gd name="T13" fmla="*/ 4 h 328"/>
                <a:gd name="T14" fmla="*/ 6 w 1448"/>
                <a:gd name="T15" fmla="*/ 4 h 328"/>
                <a:gd name="T16" fmla="*/ 7 w 1448"/>
                <a:gd name="T17" fmla="*/ 3 h 328"/>
                <a:gd name="T18" fmla="*/ 8 w 1448"/>
                <a:gd name="T19" fmla="*/ 2 h 328"/>
                <a:gd name="T20" fmla="*/ 9 w 1448"/>
                <a:gd name="T21" fmla="*/ 1 h 328"/>
                <a:gd name="T22" fmla="*/ 9 w 1448"/>
                <a:gd name="T23" fmla="*/ 1 h 328"/>
                <a:gd name="T24" fmla="*/ 10 w 1448"/>
                <a:gd name="T25" fmla="*/ 1 h 328"/>
                <a:gd name="T26" fmla="*/ 10 w 1448"/>
                <a:gd name="T27" fmla="*/ 1 h 328"/>
                <a:gd name="T28" fmla="*/ 12 w 1448"/>
                <a:gd name="T29" fmla="*/ 1 h 328"/>
                <a:gd name="T30" fmla="*/ 13 w 1448"/>
                <a:gd name="T31" fmla="*/ 1 h 328"/>
                <a:gd name="T32" fmla="*/ 14 w 1448"/>
                <a:gd name="T33" fmla="*/ 1 h 328"/>
                <a:gd name="T34" fmla="*/ 15 w 1448"/>
                <a:gd name="T35" fmla="*/ 1 h 328"/>
                <a:gd name="T36" fmla="*/ 17 w 1448"/>
                <a:gd name="T37" fmla="*/ 1 h 328"/>
                <a:gd name="T38" fmla="*/ 17 w 1448"/>
                <a:gd name="T39" fmla="*/ 2 h 328"/>
                <a:gd name="T40" fmla="*/ 18 w 1448"/>
                <a:gd name="T41" fmla="*/ 3 h 328"/>
                <a:gd name="T42" fmla="*/ 19 w 1448"/>
                <a:gd name="T43" fmla="*/ 4 h 328"/>
                <a:gd name="T44" fmla="*/ 19 w 1448"/>
                <a:gd name="T45" fmla="*/ 4 h 328"/>
                <a:gd name="T46" fmla="*/ 20 w 1448"/>
                <a:gd name="T47" fmla="*/ 4 h 328"/>
                <a:gd name="T48" fmla="*/ 21 w 1448"/>
                <a:gd name="T49" fmla="*/ 4 h 328"/>
                <a:gd name="T50" fmla="*/ 21 w 1448"/>
                <a:gd name="T51" fmla="*/ 4 h 328"/>
                <a:gd name="T52" fmla="*/ 22 w 1448"/>
                <a:gd name="T53" fmla="*/ 4 h 328"/>
                <a:gd name="T54" fmla="*/ 22 w 1448"/>
                <a:gd name="T55" fmla="*/ 4 h 328"/>
                <a:gd name="T56" fmla="*/ 23 w 1448"/>
                <a:gd name="T57" fmla="*/ 5 h 328"/>
                <a:gd name="T58" fmla="*/ 23 w 1448"/>
                <a:gd name="T59" fmla="*/ 5 h 328"/>
                <a:gd name="T60" fmla="*/ 23 w 1448"/>
                <a:gd name="T61" fmla="*/ 6 h 328"/>
                <a:gd name="T62" fmla="*/ 22 w 1448"/>
                <a:gd name="T63" fmla="*/ 6 h 328"/>
                <a:gd name="T64" fmla="*/ 22 w 1448"/>
                <a:gd name="T65" fmla="*/ 6 h 328"/>
                <a:gd name="T66" fmla="*/ 21 w 1448"/>
                <a:gd name="T67" fmla="*/ 6 h 328"/>
                <a:gd name="T68" fmla="*/ 19 w 1448"/>
                <a:gd name="T69" fmla="*/ 5 h 328"/>
                <a:gd name="T70" fmla="*/ 17 w 1448"/>
                <a:gd name="T71" fmla="*/ 5 h 328"/>
                <a:gd name="T72" fmla="*/ 15 w 1448"/>
                <a:gd name="T73" fmla="*/ 5 h 328"/>
                <a:gd name="T74" fmla="*/ 13 w 1448"/>
                <a:gd name="T75" fmla="*/ 5 h 328"/>
                <a:gd name="T76" fmla="*/ 11 w 1448"/>
                <a:gd name="T77" fmla="*/ 5 h 328"/>
                <a:gd name="T78" fmla="*/ 9 w 1448"/>
                <a:gd name="T79" fmla="*/ 5 h 328"/>
                <a:gd name="T80" fmla="*/ 7 w 1448"/>
                <a:gd name="T81" fmla="*/ 5 h 328"/>
                <a:gd name="T82" fmla="*/ 5 w 1448"/>
                <a:gd name="T83" fmla="*/ 5 h 328"/>
                <a:gd name="T84" fmla="*/ 3 w 1448"/>
                <a:gd name="T85" fmla="*/ 5 h 328"/>
                <a:gd name="T86" fmla="*/ 1 w 1448"/>
                <a:gd name="T87" fmla="*/ 5 h 328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1448" h="328">
                  <a:moveTo>
                    <a:pt x="0" y="302"/>
                  </a:moveTo>
                  <a:lnTo>
                    <a:pt x="15" y="283"/>
                  </a:lnTo>
                  <a:lnTo>
                    <a:pt x="33" y="267"/>
                  </a:lnTo>
                  <a:lnTo>
                    <a:pt x="53" y="254"/>
                  </a:lnTo>
                  <a:lnTo>
                    <a:pt x="75" y="245"/>
                  </a:lnTo>
                  <a:lnTo>
                    <a:pt x="98" y="238"/>
                  </a:lnTo>
                  <a:lnTo>
                    <a:pt x="124" y="233"/>
                  </a:lnTo>
                  <a:lnTo>
                    <a:pt x="149" y="229"/>
                  </a:lnTo>
                  <a:lnTo>
                    <a:pt x="174" y="225"/>
                  </a:lnTo>
                  <a:lnTo>
                    <a:pt x="187" y="224"/>
                  </a:lnTo>
                  <a:lnTo>
                    <a:pt x="200" y="223"/>
                  </a:lnTo>
                  <a:lnTo>
                    <a:pt x="212" y="223"/>
                  </a:lnTo>
                  <a:lnTo>
                    <a:pt x="225" y="222"/>
                  </a:lnTo>
                  <a:lnTo>
                    <a:pt x="236" y="221"/>
                  </a:lnTo>
                  <a:lnTo>
                    <a:pt x="249" y="219"/>
                  </a:lnTo>
                  <a:lnTo>
                    <a:pt x="262" y="218"/>
                  </a:lnTo>
                  <a:lnTo>
                    <a:pt x="274" y="217"/>
                  </a:lnTo>
                  <a:lnTo>
                    <a:pt x="287" y="217"/>
                  </a:lnTo>
                  <a:lnTo>
                    <a:pt x="300" y="215"/>
                  </a:lnTo>
                  <a:lnTo>
                    <a:pt x="312" y="214"/>
                  </a:lnTo>
                  <a:lnTo>
                    <a:pt x="325" y="213"/>
                  </a:lnTo>
                  <a:lnTo>
                    <a:pt x="338" y="210"/>
                  </a:lnTo>
                  <a:lnTo>
                    <a:pt x="352" y="208"/>
                  </a:lnTo>
                  <a:lnTo>
                    <a:pt x="364" y="206"/>
                  </a:lnTo>
                  <a:lnTo>
                    <a:pt x="377" y="203"/>
                  </a:lnTo>
                  <a:lnTo>
                    <a:pt x="398" y="181"/>
                  </a:lnTo>
                  <a:lnTo>
                    <a:pt x="417" y="161"/>
                  </a:lnTo>
                  <a:lnTo>
                    <a:pt x="438" y="140"/>
                  </a:lnTo>
                  <a:lnTo>
                    <a:pt x="457" y="119"/>
                  </a:lnTo>
                  <a:lnTo>
                    <a:pt x="477" y="99"/>
                  </a:lnTo>
                  <a:lnTo>
                    <a:pt x="497" y="78"/>
                  </a:lnTo>
                  <a:lnTo>
                    <a:pt x="517" y="57"/>
                  </a:lnTo>
                  <a:lnTo>
                    <a:pt x="537" y="36"/>
                  </a:lnTo>
                  <a:lnTo>
                    <a:pt x="544" y="33"/>
                  </a:lnTo>
                  <a:lnTo>
                    <a:pt x="552" y="30"/>
                  </a:lnTo>
                  <a:lnTo>
                    <a:pt x="559" y="25"/>
                  </a:lnTo>
                  <a:lnTo>
                    <a:pt x="566" y="21"/>
                  </a:lnTo>
                  <a:lnTo>
                    <a:pt x="574" y="18"/>
                  </a:lnTo>
                  <a:lnTo>
                    <a:pt x="582" y="13"/>
                  </a:lnTo>
                  <a:lnTo>
                    <a:pt x="590" y="10"/>
                  </a:lnTo>
                  <a:lnTo>
                    <a:pt x="599" y="6"/>
                  </a:lnTo>
                  <a:lnTo>
                    <a:pt x="626" y="6"/>
                  </a:lnTo>
                  <a:lnTo>
                    <a:pt x="653" y="5"/>
                  </a:lnTo>
                  <a:lnTo>
                    <a:pt x="680" y="4"/>
                  </a:lnTo>
                  <a:lnTo>
                    <a:pt x="706" y="3"/>
                  </a:lnTo>
                  <a:lnTo>
                    <a:pt x="733" y="2"/>
                  </a:lnTo>
                  <a:lnTo>
                    <a:pt x="760" y="1"/>
                  </a:lnTo>
                  <a:lnTo>
                    <a:pt x="787" y="1"/>
                  </a:lnTo>
                  <a:lnTo>
                    <a:pt x="813" y="0"/>
                  </a:lnTo>
                  <a:lnTo>
                    <a:pt x="841" y="0"/>
                  </a:lnTo>
                  <a:lnTo>
                    <a:pt x="867" y="1"/>
                  </a:lnTo>
                  <a:lnTo>
                    <a:pt x="894" y="2"/>
                  </a:lnTo>
                  <a:lnTo>
                    <a:pt x="922" y="3"/>
                  </a:lnTo>
                  <a:lnTo>
                    <a:pt x="948" y="6"/>
                  </a:lnTo>
                  <a:lnTo>
                    <a:pt x="976" y="11"/>
                  </a:lnTo>
                  <a:lnTo>
                    <a:pt x="1002" y="16"/>
                  </a:lnTo>
                  <a:lnTo>
                    <a:pt x="1030" y="23"/>
                  </a:lnTo>
                  <a:lnTo>
                    <a:pt x="1050" y="39"/>
                  </a:lnTo>
                  <a:lnTo>
                    <a:pt x="1068" y="57"/>
                  </a:lnTo>
                  <a:lnTo>
                    <a:pt x="1084" y="77"/>
                  </a:lnTo>
                  <a:lnTo>
                    <a:pt x="1098" y="99"/>
                  </a:lnTo>
                  <a:lnTo>
                    <a:pt x="1110" y="122"/>
                  </a:lnTo>
                  <a:lnTo>
                    <a:pt x="1122" y="145"/>
                  </a:lnTo>
                  <a:lnTo>
                    <a:pt x="1135" y="168"/>
                  </a:lnTo>
                  <a:lnTo>
                    <a:pt x="1147" y="190"/>
                  </a:lnTo>
                  <a:lnTo>
                    <a:pt x="1160" y="193"/>
                  </a:lnTo>
                  <a:lnTo>
                    <a:pt x="1174" y="196"/>
                  </a:lnTo>
                  <a:lnTo>
                    <a:pt x="1186" y="200"/>
                  </a:lnTo>
                  <a:lnTo>
                    <a:pt x="1200" y="202"/>
                  </a:lnTo>
                  <a:lnTo>
                    <a:pt x="1214" y="204"/>
                  </a:lnTo>
                  <a:lnTo>
                    <a:pt x="1227" y="207"/>
                  </a:lnTo>
                  <a:lnTo>
                    <a:pt x="1240" y="209"/>
                  </a:lnTo>
                  <a:lnTo>
                    <a:pt x="1254" y="211"/>
                  </a:lnTo>
                  <a:lnTo>
                    <a:pt x="1268" y="214"/>
                  </a:lnTo>
                  <a:lnTo>
                    <a:pt x="1282" y="216"/>
                  </a:lnTo>
                  <a:lnTo>
                    <a:pt x="1296" y="218"/>
                  </a:lnTo>
                  <a:lnTo>
                    <a:pt x="1310" y="221"/>
                  </a:lnTo>
                  <a:lnTo>
                    <a:pt x="1323" y="223"/>
                  </a:lnTo>
                  <a:lnTo>
                    <a:pt x="1337" y="225"/>
                  </a:lnTo>
                  <a:lnTo>
                    <a:pt x="1351" y="228"/>
                  </a:lnTo>
                  <a:lnTo>
                    <a:pt x="1365" y="231"/>
                  </a:lnTo>
                  <a:lnTo>
                    <a:pt x="1374" y="234"/>
                  </a:lnTo>
                  <a:lnTo>
                    <a:pt x="1383" y="239"/>
                  </a:lnTo>
                  <a:lnTo>
                    <a:pt x="1392" y="244"/>
                  </a:lnTo>
                  <a:lnTo>
                    <a:pt x="1402" y="249"/>
                  </a:lnTo>
                  <a:lnTo>
                    <a:pt x="1410" y="256"/>
                  </a:lnTo>
                  <a:lnTo>
                    <a:pt x="1418" y="264"/>
                  </a:lnTo>
                  <a:lnTo>
                    <a:pt x="1426" y="274"/>
                  </a:lnTo>
                  <a:lnTo>
                    <a:pt x="1433" y="283"/>
                  </a:lnTo>
                  <a:lnTo>
                    <a:pt x="1437" y="291"/>
                  </a:lnTo>
                  <a:lnTo>
                    <a:pt x="1441" y="301"/>
                  </a:lnTo>
                  <a:lnTo>
                    <a:pt x="1443" y="312"/>
                  </a:lnTo>
                  <a:lnTo>
                    <a:pt x="1448" y="323"/>
                  </a:lnTo>
                  <a:lnTo>
                    <a:pt x="1433" y="325"/>
                  </a:lnTo>
                  <a:lnTo>
                    <a:pt x="1417" y="327"/>
                  </a:lnTo>
                  <a:lnTo>
                    <a:pt x="1402" y="328"/>
                  </a:lnTo>
                  <a:lnTo>
                    <a:pt x="1386" y="328"/>
                  </a:lnTo>
                  <a:lnTo>
                    <a:pt x="1371" y="328"/>
                  </a:lnTo>
                  <a:lnTo>
                    <a:pt x="1354" y="328"/>
                  </a:lnTo>
                  <a:lnTo>
                    <a:pt x="1340" y="328"/>
                  </a:lnTo>
                  <a:lnTo>
                    <a:pt x="1323" y="328"/>
                  </a:lnTo>
                  <a:lnTo>
                    <a:pt x="1282" y="325"/>
                  </a:lnTo>
                  <a:lnTo>
                    <a:pt x="1240" y="323"/>
                  </a:lnTo>
                  <a:lnTo>
                    <a:pt x="1199" y="321"/>
                  </a:lnTo>
                  <a:lnTo>
                    <a:pt x="1158" y="320"/>
                  </a:lnTo>
                  <a:lnTo>
                    <a:pt x="1116" y="318"/>
                  </a:lnTo>
                  <a:lnTo>
                    <a:pt x="1075" y="316"/>
                  </a:lnTo>
                  <a:lnTo>
                    <a:pt x="1033" y="315"/>
                  </a:lnTo>
                  <a:lnTo>
                    <a:pt x="992" y="314"/>
                  </a:lnTo>
                  <a:lnTo>
                    <a:pt x="950" y="313"/>
                  </a:lnTo>
                  <a:lnTo>
                    <a:pt x="909" y="312"/>
                  </a:lnTo>
                  <a:lnTo>
                    <a:pt x="869" y="312"/>
                  </a:lnTo>
                  <a:lnTo>
                    <a:pt x="827" y="310"/>
                  </a:lnTo>
                  <a:lnTo>
                    <a:pt x="786" y="309"/>
                  </a:lnTo>
                  <a:lnTo>
                    <a:pt x="745" y="309"/>
                  </a:lnTo>
                  <a:lnTo>
                    <a:pt x="704" y="308"/>
                  </a:lnTo>
                  <a:lnTo>
                    <a:pt x="662" y="308"/>
                  </a:lnTo>
                  <a:lnTo>
                    <a:pt x="622" y="308"/>
                  </a:lnTo>
                  <a:lnTo>
                    <a:pt x="581" y="307"/>
                  </a:lnTo>
                  <a:lnTo>
                    <a:pt x="539" y="307"/>
                  </a:lnTo>
                  <a:lnTo>
                    <a:pt x="499" y="307"/>
                  </a:lnTo>
                  <a:lnTo>
                    <a:pt x="457" y="307"/>
                  </a:lnTo>
                  <a:lnTo>
                    <a:pt x="417" y="307"/>
                  </a:lnTo>
                  <a:lnTo>
                    <a:pt x="376" y="307"/>
                  </a:lnTo>
                  <a:lnTo>
                    <a:pt x="335" y="307"/>
                  </a:lnTo>
                  <a:lnTo>
                    <a:pt x="294" y="307"/>
                  </a:lnTo>
                  <a:lnTo>
                    <a:pt x="254" y="307"/>
                  </a:lnTo>
                  <a:lnTo>
                    <a:pt x="212" y="307"/>
                  </a:lnTo>
                  <a:lnTo>
                    <a:pt x="171" y="306"/>
                  </a:lnTo>
                  <a:lnTo>
                    <a:pt x="130" y="306"/>
                  </a:lnTo>
                  <a:lnTo>
                    <a:pt x="89" y="306"/>
                  </a:lnTo>
                  <a:lnTo>
                    <a:pt x="49" y="306"/>
                  </a:lnTo>
                  <a:lnTo>
                    <a:pt x="7" y="306"/>
                  </a:lnTo>
                  <a:lnTo>
                    <a:pt x="0" y="30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4" name="Freeform 314">
              <a:extLst>
                <a:ext uri="{FF2B5EF4-FFF2-40B4-BE49-F238E27FC236}">
                  <a16:creationId xmlns:a16="http://schemas.microsoft.com/office/drawing/2014/main" id="{304C8675-EBB4-48E1-93CE-DCEFE2FCE51C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3" y="3444"/>
              <a:ext cx="130" cy="163"/>
            </a:xfrm>
            <a:custGeom>
              <a:avLst/>
              <a:gdLst>
                <a:gd name="T0" fmla="*/ 1 w 260"/>
                <a:gd name="T1" fmla="*/ 2 h 325"/>
                <a:gd name="T2" fmla="*/ 1 w 260"/>
                <a:gd name="T3" fmla="*/ 1 h 325"/>
                <a:gd name="T4" fmla="*/ 1 w 260"/>
                <a:gd name="T5" fmla="*/ 1 h 325"/>
                <a:gd name="T6" fmla="*/ 1 w 260"/>
                <a:gd name="T7" fmla="*/ 1 h 325"/>
                <a:gd name="T8" fmla="*/ 1 w 260"/>
                <a:gd name="T9" fmla="*/ 1 h 325"/>
                <a:gd name="T10" fmla="*/ 2 w 260"/>
                <a:gd name="T11" fmla="*/ 1 h 325"/>
                <a:gd name="T12" fmla="*/ 2 w 260"/>
                <a:gd name="T13" fmla="*/ 0 h 325"/>
                <a:gd name="T14" fmla="*/ 2 w 260"/>
                <a:gd name="T15" fmla="*/ 1 h 325"/>
                <a:gd name="T16" fmla="*/ 2 w 260"/>
                <a:gd name="T17" fmla="*/ 1 h 325"/>
                <a:gd name="T18" fmla="*/ 3 w 260"/>
                <a:gd name="T19" fmla="*/ 1 h 325"/>
                <a:gd name="T20" fmla="*/ 3 w 260"/>
                <a:gd name="T21" fmla="*/ 1 h 325"/>
                <a:gd name="T22" fmla="*/ 3 w 260"/>
                <a:gd name="T23" fmla="*/ 1 h 325"/>
                <a:gd name="T24" fmla="*/ 3 w 260"/>
                <a:gd name="T25" fmla="*/ 2 h 325"/>
                <a:gd name="T26" fmla="*/ 3 w 260"/>
                <a:gd name="T27" fmla="*/ 2 h 325"/>
                <a:gd name="T28" fmla="*/ 4 w 260"/>
                <a:gd name="T29" fmla="*/ 3 h 325"/>
                <a:gd name="T30" fmla="*/ 4 w 260"/>
                <a:gd name="T31" fmla="*/ 3 h 325"/>
                <a:gd name="T32" fmla="*/ 4 w 260"/>
                <a:gd name="T33" fmla="*/ 3 h 325"/>
                <a:gd name="T34" fmla="*/ 4 w 260"/>
                <a:gd name="T35" fmla="*/ 3 h 325"/>
                <a:gd name="T36" fmla="*/ 4 w 260"/>
                <a:gd name="T37" fmla="*/ 4 h 325"/>
                <a:gd name="T38" fmla="*/ 5 w 260"/>
                <a:gd name="T39" fmla="*/ 4 h 325"/>
                <a:gd name="T40" fmla="*/ 4 w 260"/>
                <a:gd name="T41" fmla="*/ 5 h 325"/>
                <a:gd name="T42" fmla="*/ 4 w 260"/>
                <a:gd name="T43" fmla="*/ 5 h 325"/>
                <a:gd name="T44" fmla="*/ 4 w 260"/>
                <a:gd name="T45" fmla="*/ 5 h 325"/>
                <a:gd name="T46" fmla="*/ 4 w 260"/>
                <a:gd name="T47" fmla="*/ 5 h 325"/>
                <a:gd name="T48" fmla="*/ 4 w 260"/>
                <a:gd name="T49" fmla="*/ 6 h 325"/>
                <a:gd name="T50" fmla="*/ 3 w 260"/>
                <a:gd name="T51" fmla="*/ 6 h 325"/>
                <a:gd name="T52" fmla="*/ 3 w 260"/>
                <a:gd name="T53" fmla="*/ 5 h 325"/>
                <a:gd name="T54" fmla="*/ 3 w 260"/>
                <a:gd name="T55" fmla="*/ 5 h 325"/>
                <a:gd name="T56" fmla="*/ 3 w 260"/>
                <a:gd name="T57" fmla="*/ 5 h 325"/>
                <a:gd name="T58" fmla="*/ 2 w 260"/>
                <a:gd name="T59" fmla="*/ 5 h 325"/>
                <a:gd name="T60" fmla="*/ 1 w 260"/>
                <a:gd name="T61" fmla="*/ 4 h 325"/>
                <a:gd name="T62" fmla="*/ 1 w 260"/>
                <a:gd name="T63" fmla="*/ 3 h 325"/>
                <a:gd name="T64" fmla="*/ 1 w 260"/>
                <a:gd name="T65" fmla="*/ 3 h 32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60" h="325">
                  <a:moveTo>
                    <a:pt x="0" y="95"/>
                  </a:moveTo>
                  <a:lnTo>
                    <a:pt x="2" y="84"/>
                  </a:lnTo>
                  <a:lnTo>
                    <a:pt x="7" y="72"/>
                  </a:lnTo>
                  <a:lnTo>
                    <a:pt x="11" y="61"/>
                  </a:lnTo>
                  <a:lnTo>
                    <a:pt x="17" y="49"/>
                  </a:lnTo>
                  <a:lnTo>
                    <a:pt x="24" y="40"/>
                  </a:lnTo>
                  <a:lnTo>
                    <a:pt x="31" y="32"/>
                  </a:lnTo>
                  <a:lnTo>
                    <a:pt x="40" y="24"/>
                  </a:lnTo>
                  <a:lnTo>
                    <a:pt x="49" y="17"/>
                  </a:lnTo>
                  <a:lnTo>
                    <a:pt x="59" y="11"/>
                  </a:lnTo>
                  <a:lnTo>
                    <a:pt x="70" y="5"/>
                  </a:lnTo>
                  <a:lnTo>
                    <a:pt x="83" y="3"/>
                  </a:lnTo>
                  <a:lnTo>
                    <a:pt x="95" y="1"/>
                  </a:lnTo>
                  <a:lnTo>
                    <a:pt x="101" y="0"/>
                  </a:lnTo>
                  <a:lnTo>
                    <a:pt x="106" y="0"/>
                  </a:lnTo>
                  <a:lnTo>
                    <a:pt x="112" y="1"/>
                  </a:lnTo>
                  <a:lnTo>
                    <a:pt x="117" y="1"/>
                  </a:lnTo>
                  <a:lnTo>
                    <a:pt x="122" y="3"/>
                  </a:lnTo>
                  <a:lnTo>
                    <a:pt x="128" y="4"/>
                  </a:lnTo>
                  <a:lnTo>
                    <a:pt x="135" y="7"/>
                  </a:lnTo>
                  <a:lnTo>
                    <a:pt x="140" y="9"/>
                  </a:lnTo>
                  <a:lnTo>
                    <a:pt x="152" y="19"/>
                  </a:lnTo>
                  <a:lnTo>
                    <a:pt x="161" y="30"/>
                  </a:lnTo>
                  <a:lnTo>
                    <a:pt x="168" y="43"/>
                  </a:lnTo>
                  <a:lnTo>
                    <a:pt x="174" y="56"/>
                  </a:lnTo>
                  <a:lnTo>
                    <a:pt x="179" y="71"/>
                  </a:lnTo>
                  <a:lnTo>
                    <a:pt x="183" y="86"/>
                  </a:lnTo>
                  <a:lnTo>
                    <a:pt x="186" y="102"/>
                  </a:lnTo>
                  <a:lnTo>
                    <a:pt x="190" y="118"/>
                  </a:lnTo>
                  <a:lnTo>
                    <a:pt x="197" y="129"/>
                  </a:lnTo>
                  <a:lnTo>
                    <a:pt x="204" y="134"/>
                  </a:lnTo>
                  <a:lnTo>
                    <a:pt x="213" y="138"/>
                  </a:lnTo>
                  <a:lnTo>
                    <a:pt x="222" y="141"/>
                  </a:lnTo>
                  <a:lnTo>
                    <a:pt x="229" y="147"/>
                  </a:lnTo>
                  <a:lnTo>
                    <a:pt x="235" y="163"/>
                  </a:lnTo>
                  <a:lnTo>
                    <a:pt x="242" y="180"/>
                  </a:lnTo>
                  <a:lnTo>
                    <a:pt x="249" y="198"/>
                  </a:lnTo>
                  <a:lnTo>
                    <a:pt x="254" y="215"/>
                  </a:lnTo>
                  <a:lnTo>
                    <a:pt x="259" y="232"/>
                  </a:lnTo>
                  <a:lnTo>
                    <a:pt x="260" y="251"/>
                  </a:lnTo>
                  <a:lnTo>
                    <a:pt x="258" y="268"/>
                  </a:lnTo>
                  <a:lnTo>
                    <a:pt x="252" y="285"/>
                  </a:lnTo>
                  <a:lnTo>
                    <a:pt x="247" y="291"/>
                  </a:lnTo>
                  <a:lnTo>
                    <a:pt x="243" y="297"/>
                  </a:lnTo>
                  <a:lnTo>
                    <a:pt x="237" y="302"/>
                  </a:lnTo>
                  <a:lnTo>
                    <a:pt x="230" y="308"/>
                  </a:lnTo>
                  <a:lnTo>
                    <a:pt x="223" y="313"/>
                  </a:lnTo>
                  <a:lnTo>
                    <a:pt x="216" y="317"/>
                  </a:lnTo>
                  <a:lnTo>
                    <a:pt x="208" y="322"/>
                  </a:lnTo>
                  <a:lnTo>
                    <a:pt x="200" y="325"/>
                  </a:lnTo>
                  <a:lnTo>
                    <a:pt x="179" y="323"/>
                  </a:lnTo>
                  <a:lnTo>
                    <a:pt x="173" y="321"/>
                  </a:lnTo>
                  <a:lnTo>
                    <a:pt x="167" y="320"/>
                  </a:lnTo>
                  <a:lnTo>
                    <a:pt x="160" y="317"/>
                  </a:lnTo>
                  <a:lnTo>
                    <a:pt x="154" y="314"/>
                  </a:lnTo>
                  <a:lnTo>
                    <a:pt x="147" y="312"/>
                  </a:lnTo>
                  <a:lnTo>
                    <a:pt x="140" y="309"/>
                  </a:lnTo>
                  <a:lnTo>
                    <a:pt x="135" y="306"/>
                  </a:lnTo>
                  <a:lnTo>
                    <a:pt x="128" y="302"/>
                  </a:lnTo>
                  <a:lnTo>
                    <a:pt x="105" y="285"/>
                  </a:lnTo>
                  <a:lnTo>
                    <a:pt x="82" y="266"/>
                  </a:lnTo>
                  <a:lnTo>
                    <a:pt x="62" y="243"/>
                  </a:lnTo>
                  <a:lnTo>
                    <a:pt x="44" y="217"/>
                  </a:lnTo>
                  <a:lnTo>
                    <a:pt x="27" y="191"/>
                  </a:lnTo>
                  <a:lnTo>
                    <a:pt x="15" y="161"/>
                  </a:lnTo>
                  <a:lnTo>
                    <a:pt x="6" y="129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5" name="Freeform 315">
              <a:extLst>
                <a:ext uri="{FF2B5EF4-FFF2-40B4-BE49-F238E27FC236}">
                  <a16:creationId xmlns:a16="http://schemas.microsoft.com/office/drawing/2014/main" id="{71DCF719-BC60-4D60-969E-2BD199DDBA5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1" y="3452"/>
              <a:ext cx="115" cy="147"/>
            </a:xfrm>
            <a:custGeom>
              <a:avLst/>
              <a:gdLst>
                <a:gd name="T0" fmla="*/ 1 w 230"/>
                <a:gd name="T1" fmla="*/ 2 h 293"/>
                <a:gd name="T2" fmla="*/ 1 w 230"/>
                <a:gd name="T3" fmla="*/ 1 h 293"/>
                <a:gd name="T4" fmla="*/ 1 w 230"/>
                <a:gd name="T5" fmla="*/ 1 h 293"/>
                <a:gd name="T6" fmla="*/ 1 w 230"/>
                <a:gd name="T7" fmla="*/ 1 h 293"/>
                <a:gd name="T8" fmla="*/ 1 w 230"/>
                <a:gd name="T9" fmla="*/ 1 h 293"/>
                <a:gd name="T10" fmla="*/ 1 w 230"/>
                <a:gd name="T11" fmla="*/ 1 h 293"/>
                <a:gd name="T12" fmla="*/ 2 w 230"/>
                <a:gd name="T13" fmla="*/ 1 h 293"/>
                <a:gd name="T14" fmla="*/ 2 w 230"/>
                <a:gd name="T15" fmla="*/ 0 h 293"/>
                <a:gd name="T16" fmla="*/ 2 w 230"/>
                <a:gd name="T17" fmla="*/ 1 h 293"/>
                <a:gd name="T18" fmla="*/ 3 w 230"/>
                <a:gd name="T19" fmla="*/ 1 h 293"/>
                <a:gd name="T20" fmla="*/ 3 w 230"/>
                <a:gd name="T21" fmla="*/ 1 h 293"/>
                <a:gd name="T22" fmla="*/ 3 w 230"/>
                <a:gd name="T23" fmla="*/ 2 h 293"/>
                <a:gd name="T24" fmla="*/ 3 w 230"/>
                <a:gd name="T25" fmla="*/ 2 h 293"/>
                <a:gd name="T26" fmla="*/ 3 w 230"/>
                <a:gd name="T27" fmla="*/ 2 h 293"/>
                <a:gd name="T28" fmla="*/ 3 w 230"/>
                <a:gd name="T29" fmla="*/ 3 h 293"/>
                <a:gd name="T30" fmla="*/ 3 w 230"/>
                <a:gd name="T31" fmla="*/ 3 h 293"/>
                <a:gd name="T32" fmla="*/ 4 w 230"/>
                <a:gd name="T33" fmla="*/ 3 h 293"/>
                <a:gd name="T34" fmla="*/ 4 w 230"/>
                <a:gd name="T35" fmla="*/ 3 h 293"/>
                <a:gd name="T36" fmla="*/ 4 w 230"/>
                <a:gd name="T37" fmla="*/ 3 h 293"/>
                <a:gd name="T38" fmla="*/ 4 w 230"/>
                <a:gd name="T39" fmla="*/ 4 h 293"/>
                <a:gd name="T40" fmla="*/ 4 w 230"/>
                <a:gd name="T41" fmla="*/ 4 h 293"/>
                <a:gd name="T42" fmla="*/ 4 w 230"/>
                <a:gd name="T43" fmla="*/ 5 h 293"/>
                <a:gd name="T44" fmla="*/ 4 w 230"/>
                <a:gd name="T45" fmla="*/ 5 h 293"/>
                <a:gd name="T46" fmla="*/ 4 w 230"/>
                <a:gd name="T47" fmla="*/ 5 h 293"/>
                <a:gd name="T48" fmla="*/ 3 w 230"/>
                <a:gd name="T49" fmla="*/ 5 h 293"/>
                <a:gd name="T50" fmla="*/ 3 w 230"/>
                <a:gd name="T51" fmla="*/ 5 h 293"/>
                <a:gd name="T52" fmla="*/ 3 w 230"/>
                <a:gd name="T53" fmla="*/ 5 h 293"/>
                <a:gd name="T54" fmla="*/ 3 w 230"/>
                <a:gd name="T55" fmla="*/ 5 h 293"/>
                <a:gd name="T56" fmla="*/ 2 w 230"/>
                <a:gd name="T57" fmla="*/ 5 h 293"/>
                <a:gd name="T58" fmla="*/ 1 w 230"/>
                <a:gd name="T59" fmla="*/ 4 h 293"/>
                <a:gd name="T60" fmla="*/ 1 w 230"/>
                <a:gd name="T61" fmla="*/ 3 h 293"/>
                <a:gd name="T62" fmla="*/ 1 w 230"/>
                <a:gd name="T63" fmla="*/ 3 h 293"/>
                <a:gd name="T64" fmla="*/ 1 w 230"/>
                <a:gd name="T65" fmla="*/ 2 h 293"/>
                <a:gd name="T66" fmla="*/ 0 w 230"/>
                <a:gd name="T67" fmla="*/ 2 h 293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30" h="293">
                  <a:moveTo>
                    <a:pt x="0" y="83"/>
                  </a:moveTo>
                  <a:lnTo>
                    <a:pt x="2" y="72"/>
                  </a:lnTo>
                  <a:lnTo>
                    <a:pt x="6" y="62"/>
                  </a:lnTo>
                  <a:lnTo>
                    <a:pt x="9" y="52"/>
                  </a:lnTo>
                  <a:lnTo>
                    <a:pt x="14" y="41"/>
                  </a:lnTo>
                  <a:lnTo>
                    <a:pt x="18" y="35"/>
                  </a:lnTo>
                  <a:lnTo>
                    <a:pt x="23" y="29"/>
                  </a:lnTo>
                  <a:lnTo>
                    <a:pt x="30" y="23"/>
                  </a:lnTo>
                  <a:lnTo>
                    <a:pt x="37" y="17"/>
                  </a:lnTo>
                  <a:lnTo>
                    <a:pt x="43" y="12"/>
                  </a:lnTo>
                  <a:lnTo>
                    <a:pt x="51" y="9"/>
                  </a:lnTo>
                  <a:lnTo>
                    <a:pt x="58" y="5"/>
                  </a:lnTo>
                  <a:lnTo>
                    <a:pt x="67" y="3"/>
                  </a:lnTo>
                  <a:lnTo>
                    <a:pt x="76" y="1"/>
                  </a:lnTo>
                  <a:lnTo>
                    <a:pt x="84" y="0"/>
                  </a:lnTo>
                  <a:lnTo>
                    <a:pt x="93" y="0"/>
                  </a:lnTo>
                  <a:lnTo>
                    <a:pt x="102" y="0"/>
                  </a:lnTo>
                  <a:lnTo>
                    <a:pt x="119" y="4"/>
                  </a:lnTo>
                  <a:lnTo>
                    <a:pt x="128" y="12"/>
                  </a:lnTo>
                  <a:lnTo>
                    <a:pt x="137" y="26"/>
                  </a:lnTo>
                  <a:lnTo>
                    <a:pt x="143" y="42"/>
                  </a:lnTo>
                  <a:lnTo>
                    <a:pt x="148" y="61"/>
                  </a:lnTo>
                  <a:lnTo>
                    <a:pt x="154" y="79"/>
                  </a:lnTo>
                  <a:lnTo>
                    <a:pt x="153" y="90"/>
                  </a:lnTo>
                  <a:lnTo>
                    <a:pt x="154" y="95"/>
                  </a:lnTo>
                  <a:lnTo>
                    <a:pt x="157" y="101"/>
                  </a:lnTo>
                  <a:lnTo>
                    <a:pt x="159" y="107"/>
                  </a:lnTo>
                  <a:lnTo>
                    <a:pt x="161" y="114"/>
                  </a:lnTo>
                  <a:lnTo>
                    <a:pt x="170" y="125"/>
                  </a:lnTo>
                  <a:lnTo>
                    <a:pt x="176" y="129"/>
                  </a:lnTo>
                  <a:lnTo>
                    <a:pt x="184" y="131"/>
                  </a:lnTo>
                  <a:lnTo>
                    <a:pt x="192" y="134"/>
                  </a:lnTo>
                  <a:lnTo>
                    <a:pt x="200" y="138"/>
                  </a:lnTo>
                  <a:lnTo>
                    <a:pt x="205" y="145"/>
                  </a:lnTo>
                  <a:lnTo>
                    <a:pt x="210" y="153"/>
                  </a:lnTo>
                  <a:lnTo>
                    <a:pt x="213" y="161"/>
                  </a:lnTo>
                  <a:lnTo>
                    <a:pt x="218" y="169"/>
                  </a:lnTo>
                  <a:lnTo>
                    <a:pt x="223" y="186"/>
                  </a:lnTo>
                  <a:lnTo>
                    <a:pt x="227" y="205"/>
                  </a:lnTo>
                  <a:lnTo>
                    <a:pt x="230" y="225"/>
                  </a:lnTo>
                  <a:lnTo>
                    <a:pt x="229" y="245"/>
                  </a:lnTo>
                  <a:lnTo>
                    <a:pt x="228" y="251"/>
                  </a:lnTo>
                  <a:lnTo>
                    <a:pt x="227" y="256"/>
                  </a:lnTo>
                  <a:lnTo>
                    <a:pt x="223" y="263"/>
                  </a:lnTo>
                  <a:lnTo>
                    <a:pt x="220" y="269"/>
                  </a:lnTo>
                  <a:lnTo>
                    <a:pt x="215" y="271"/>
                  </a:lnTo>
                  <a:lnTo>
                    <a:pt x="211" y="275"/>
                  </a:lnTo>
                  <a:lnTo>
                    <a:pt x="206" y="281"/>
                  </a:lnTo>
                  <a:lnTo>
                    <a:pt x="200" y="285"/>
                  </a:lnTo>
                  <a:lnTo>
                    <a:pt x="191" y="291"/>
                  </a:lnTo>
                  <a:lnTo>
                    <a:pt x="182" y="293"/>
                  </a:lnTo>
                  <a:lnTo>
                    <a:pt x="172" y="293"/>
                  </a:lnTo>
                  <a:lnTo>
                    <a:pt x="161" y="291"/>
                  </a:lnTo>
                  <a:lnTo>
                    <a:pt x="150" y="288"/>
                  </a:lnTo>
                  <a:lnTo>
                    <a:pt x="139" y="283"/>
                  </a:lnTo>
                  <a:lnTo>
                    <a:pt x="129" y="279"/>
                  </a:lnTo>
                  <a:lnTo>
                    <a:pt x="119" y="275"/>
                  </a:lnTo>
                  <a:lnTo>
                    <a:pt x="98" y="260"/>
                  </a:lnTo>
                  <a:lnTo>
                    <a:pt x="79" y="244"/>
                  </a:lnTo>
                  <a:lnTo>
                    <a:pt x="62" y="225"/>
                  </a:lnTo>
                  <a:lnTo>
                    <a:pt x="46" y="206"/>
                  </a:lnTo>
                  <a:lnTo>
                    <a:pt x="32" y="184"/>
                  </a:lnTo>
                  <a:lnTo>
                    <a:pt x="21" y="161"/>
                  </a:lnTo>
                  <a:lnTo>
                    <a:pt x="10" y="136"/>
                  </a:lnTo>
                  <a:lnTo>
                    <a:pt x="2" y="109"/>
                  </a:lnTo>
                  <a:lnTo>
                    <a:pt x="2" y="103"/>
                  </a:lnTo>
                  <a:lnTo>
                    <a:pt x="1" y="96"/>
                  </a:lnTo>
                  <a:lnTo>
                    <a:pt x="0" y="90"/>
                  </a:lnTo>
                  <a:lnTo>
                    <a:pt x="0" y="8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6" name="Freeform 316">
              <a:extLst>
                <a:ext uri="{FF2B5EF4-FFF2-40B4-BE49-F238E27FC236}">
                  <a16:creationId xmlns:a16="http://schemas.microsoft.com/office/drawing/2014/main" id="{C0AAD504-D88D-4751-8C2A-EA5D32198C9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2" y="3498"/>
              <a:ext cx="48" cy="67"/>
            </a:xfrm>
            <a:custGeom>
              <a:avLst/>
              <a:gdLst>
                <a:gd name="T0" fmla="*/ 0 w 96"/>
                <a:gd name="T1" fmla="*/ 1 h 134"/>
                <a:gd name="T2" fmla="*/ 1 w 96"/>
                <a:gd name="T3" fmla="*/ 0 h 134"/>
                <a:gd name="T4" fmla="*/ 1 w 96"/>
                <a:gd name="T5" fmla="*/ 1 h 134"/>
                <a:gd name="T6" fmla="*/ 1 w 96"/>
                <a:gd name="T7" fmla="*/ 1 h 134"/>
                <a:gd name="T8" fmla="*/ 1 w 96"/>
                <a:gd name="T9" fmla="*/ 1 h 134"/>
                <a:gd name="T10" fmla="*/ 1 w 96"/>
                <a:gd name="T11" fmla="*/ 1 h 134"/>
                <a:gd name="T12" fmla="*/ 1 w 96"/>
                <a:gd name="T13" fmla="*/ 1 h 134"/>
                <a:gd name="T14" fmla="*/ 1 w 96"/>
                <a:gd name="T15" fmla="*/ 1 h 134"/>
                <a:gd name="T16" fmla="*/ 1 w 96"/>
                <a:gd name="T17" fmla="*/ 1 h 134"/>
                <a:gd name="T18" fmla="*/ 2 w 96"/>
                <a:gd name="T19" fmla="*/ 1 h 134"/>
                <a:gd name="T20" fmla="*/ 2 w 96"/>
                <a:gd name="T21" fmla="*/ 1 h 134"/>
                <a:gd name="T22" fmla="*/ 2 w 96"/>
                <a:gd name="T23" fmla="*/ 2 h 134"/>
                <a:gd name="T24" fmla="*/ 2 w 96"/>
                <a:gd name="T25" fmla="*/ 2 h 134"/>
                <a:gd name="T26" fmla="*/ 2 w 96"/>
                <a:gd name="T27" fmla="*/ 2 h 134"/>
                <a:gd name="T28" fmla="*/ 2 w 96"/>
                <a:gd name="T29" fmla="*/ 2 h 134"/>
                <a:gd name="T30" fmla="*/ 2 w 96"/>
                <a:gd name="T31" fmla="*/ 2 h 134"/>
                <a:gd name="T32" fmla="*/ 2 w 96"/>
                <a:gd name="T33" fmla="*/ 2 h 134"/>
                <a:gd name="T34" fmla="*/ 2 w 96"/>
                <a:gd name="T35" fmla="*/ 3 h 134"/>
                <a:gd name="T36" fmla="*/ 2 w 96"/>
                <a:gd name="T37" fmla="*/ 3 h 134"/>
                <a:gd name="T38" fmla="*/ 2 w 96"/>
                <a:gd name="T39" fmla="*/ 2 h 134"/>
                <a:gd name="T40" fmla="*/ 1 w 96"/>
                <a:gd name="T41" fmla="*/ 2 h 134"/>
                <a:gd name="T42" fmla="*/ 1 w 96"/>
                <a:gd name="T43" fmla="*/ 2 h 134"/>
                <a:gd name="T44" fmla="*/ 1 w 96"/>
                <a:gd name="T45" fmla="*/ 2 h 134"/>
                <a:gd name="T46" fmla="*/ 1 w 96"/>
                <a:gd name="T47" fmla="*/ 2 h 134"/>
                <a:gd name="T48" fmla="*/ 1 w 96"/>
                <a:gd name="T49" fmla="*/ 2 h 134"/>
                <a:gd name="T50" fmla="*/ 1 w 96"/>
                <a:gd name="T51" fmla="*/ 1 h 134"/>
                <a:gd name="T52" fmla="*/ 1 w 96"/>
                <a:gd name="T53" fmla="*/ 1 h 134"/>
                <a:gd name="T54" fmla="*/ 1 w 96"/>
                <a:gd name="T55" fmla="*/ 1 h 134"/>
                <a:gd name="T56" fmla="*/ 1 w 96"/>
                <a:gd name="T57" fmla="*/ 1 h 134"/>
                <a:gd name="T58" fmla="*/ 1 w 96"/>
                <a:gd name="T59" fmla="*/ 1 h 134"/>
                <a:gd name="T60" fmla="*/ 0 w 96"/>
                <a:gd name="T61" fmla="*/ 1 h 134"/>
                <a:gd name="T62" fmla="*/ 0 w 96"/>
                <a:gd name="T63" fmla="*/ 1 h 13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96" h="134">
                  <a:moveTo>
                    <a:pt x="0" y="3"/>
                  </a:moveTo>
                  <a:lnTo>
                    <a:pt x="15" y="0"/>
                  </a:lnTo>
                  <a:lnTo>
                    <a:pt x="21" y="1"/>
                  </a:lnTo>
                  <a:lnTo>
                    <a:pt x="27" y="2"/>
                  </a:lnTo>
                  <a:lnTo>
                    <a:pt x="31" y="6"/>
                  </a:lnTo>
                  <a:lnTo>
                    <a:pt x="36" y="9"/>
                  </a:lnTo>
                  <a:lnTo>
                    <a:pt x="44" y="20"/>
                  </a:lnTo>
                  <a:lnTo>
                    <a:pt x="51" y="31"/>
                  </a:lnTo>
                  <a:lnTo>
                    <a:pt x="58" y="41"/>
                  </a:lnTo>
                  <a:lnTo>
                    <a:pt x="66" y="53"/>
                  </a:lnTo>
                  <a:lnTo>
                    <a:pt x="73" y="64"/>
                  </a:lnTo>
                  <a:lnTo>
                    <a:pt x="80" y="76"/>
                  </a:lnTo>
                  <a:lnTo>
                    <a:pt x="85" y="89"/>
                  </a:lnTo>
                  <a:lnTo>
                    <a:pt x="92" y="101"/>
                  </a:lnTo>
                  <a:lnTo>
                    <a:pt x="95" y="108"/>
                  </a:lnTo>
                  <a:lnTo>
                    <a:pt x="96" y="116"/>
                  </a:lnTo>
                  <a:lnTo>
                    <a:pt x="95" y="124"/>
                  </a:lnTo>
                  <a:lnTo>
                    <a:pt x="91" y="131"/>
                  </a:lnTo>
                  <a:lnTo>
                    <a:pt x="86" y="134"/>
                  </a:lnTo>
                  <a:lnTo>
                    <a:pt x="73" y="127"/>
                  </a:lnTo>
                  <a:lnTo>
                    <a:pt x="60" y="117"/>
                  </a:lnTo>
                  <a:lnTo>
                    <a:pt x="50" y="107"/>
                  </a:lnTo>
                  <a:lnTo>
                    <a:pt x="40" y="96"/>
                  </a:lnTo>
                  <a:lnTo>
                    <a:pt x="32" y="84"/>
                  </a:lnTo>
                  <a:lnTo>
                    <a:pt x="25" y="71"/>
                  </a:lnTo>
                  <a:lnTo>
                    <a:pt x="19" y="58"/>
                  </a:lnTo>
                  <a:lnTo>
                    <a:pt x="10" y="45"/>
                  </a:lnTo>
                  <a:lnTo>
                    <a:pt x="8" y="37"/>
                  </a:lnTo>
                  <a:lnTo>
                    <a:pt x="5" y="29"/>
                  </a:lnTo>
                  <a:lnTo>
                    <a:pt x="2" y="20"/>
                  </a:lnTo>
                  <a:lnTo>
                    <a:pt x="0" y="9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7" name="Freeform 317">
              <a:extLst>
                <a:ext uri="{FF2B5EF4-FFF2-40B4-BE49-F238E27FC236}">
                  <a16:creationId xmlns:a16="http://schemas.microsoft.com/office/drawing/2014/main" id="{1325E00C-9F1D-4D21-877B-454D0941D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1" y="3507"/>
              <a:ext cx="32" cy="50"/>
            </a:xfrm>
            <a:custGeom>
              <a:avLst/>
              <a:gdLst>
                <a:gd name="T0" fmla="*/ 0 w 65"/>
                <a:gd name="T1" fmla="*/ 1 h 100"/>
                <a:gd name="T2" fmla="*/ 0 w 65"/>
                <a:gd name="T3" fmla="*/ 0 h 100"/>
                <a:gd name="T4" fmla="*/ 0 w 65"/>
                <a:gd name="T5" fmla="*/ 1 h 100"/>
                <a:gd name="T6" fmla="*/ 0 w 65"/>
                <a:gd name="T7" fmla="*/ 1 h 100"/>
                <a:gd name="T8" fmla="*/ 0 w 65"/>
                <a:gd name="T9" fmla="*/ 1 h 100"/>
                <a:gd name="T10" fmla="*/ 0 w 65"/>
                <a:gd name="T11" fmla="*/ 1 h 100"/>
                <a:gd name="T12" fmla="*/ 0 w 65"/>
                <a:gd name="T13" fmla="*/ 1 h 100"/>
                <a:gd name="T14" fmla="*/ 0 w 65"/>
                <a:gd name="T15" fmla="*/ 1 h 100"/>
                <a:gd name="T16" fmla="*/ 0 w 65"/>
                <a:gd name="T17" fmla="*/ 1 h 100"/>
                <a:gd name="T18" fmla="*/ 0 w 65"/>
                <a:gd name="T19" fmla="*/ 1 h 100"/>
                <a:gd name="T20" fmla="*/ 0 w 65"/>
                <a:gd name="T21" fmla="*/ 1 h 100"/>
                <a:gd name="T22" fmla="*/ 0 w 65"/>
                <a:gd name="T23" fmla="*/ 2 h 100"/>
                <a:gd name="T24" fmla="*/ 0 w 65"/>
                <a:gd name="T25" fmla="*/ 2 h 100"/>
                <a:gd name="T26" fmla="*/ 1 w 65"/>
                <a:gd name="T27" fmla="*/ 2 h 100"/>
                <a:gd name="T28" fmla="*/ 0 w 65"/>
                <a:gd name="T29" fmla="*/ 2 h 100"/>
                <a:gd name="T30" fmla="*/ 0 w 65"/>
                <a:gd name="T31" fmla="*/ 2 h 100"/>
                <a:gd name="T32" fmla="*/ 0 w 65"/>
                <a:gd name="T33" fmla="*/ 2 h 100"/>
                <a:gd name="T34" fmla="*/ 0 w 65"/>
                <a:gd name="T35" fmla="*/ 1 h 100"/>
                <a:gd name="T36" fmla="*/ 0 w 65"/>
                <a:gd name="T37" fmla="*/ 1 h 100"/>
                <a:gd name="T38" fmla="*/ 0 w 65"/>
                <a:gd name="T39" fmla="*/ 1 h 100"/>
                <a:gd name="T40" fmla="*/ 0 w 65"/>
                <a:gd name="T41" fmla="*/ 1 h 100"/>
                <a:gd name="T42" fmla="*/ 0 w 65"/>
                <a:gd name="T43" fmla="*/ 1 h 100"/>
                <a:gd name="T44" fmla="*/ 0 w 65"/>
                <a:gd name="T45" fmla="*/ 1 h 10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65" h="100">
                  <a:moveTo>
                    <a:pt x="0" y="2"/>
                  </a:moveTo>
                  <a:lnTo>
                    <a:pt x="5" y="0"/>
                  </a:lnTo>
                  <a:lnTo>
                    <a:pt x="10" y="5"/>
                  </a:lnTo>
                  <a:lnTo>
                    <a:pt x="13" y="10"/>
                  </a:lnTo>
                  <a:lnTo>
                    <a:pt x="18" y="15"/>
                  </a:lnTo>
                  <a:lnTo>
                    <a:pt x="21" y="21"/>
                  </a:lnTo>
                  <a:lnTo>
                    <a:pt x="26" y="25"/>
                  </a:lnTo>
                  <a:lnTo>
                    <a:pt x="30" y="31"/>
                  </a:lnTo>
                  <a:lnTo>
                    <a:pt x="35" y="36"/>
                  </a:lnTo>
                  <a:lnTo>
                    <a:pt x="40" y="42"/>
                  </a:lnTo>
                  <a:lnTo>
                    <a:pt x="46" y="54"/>
                  </a:lnTo>
                  <a:lnTo>
                    <a:pt x="56" y="67"/>
                  </a:lnTo>
                  <a:lnTo>
                    <a:pt x="63" y="83"/>
                  </a:lnTo>
                  <a:lnTo>
                    <a:pt x="65" y="100"/>
                  </a:lnTo>
                  <a:lnTo>
                    <a:pt x="53" y="92"/>
                  </a:lnTo>
                  <a:lnTo>
                    <a:pt x="43" y="83"/>
                  </a:lnTo>
                  <a:lnTo>
                    <a:pt x="35" y="73"/>
                  </a:lnTo>
                  <a:lnTo>
                    <a:pt x="27" y="61"/>
                  </a:lnTo>
                  <a:lnTo>
                    <a:pt x="19" y="48"/>
                  </a:lnTo>
                  <a:lnTo>
                    <a:pt x="13" y="36"/>
                  </a:lnTo>
                  <a:lnTo>
                    <a:pt x="6" y="22"/>
                  </a:lnTo>
                  <a:lnTo>
                    <a:pt x="0" y="8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8" name="Freeform 318">
              <a:extLst>
                <a:ext uri="{FF2B5EF4-FFF2-40B4-BE49-F238E27FC236}">
                  <a16:creationId xmlns:a16="http://schemas.microsoft.com/office/drawing/2014/main" id="{DB46AAC1-06B5-42A3-A315-DB5DC0E6EC0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8" y="3258"/>
              <a:ext cx="156" cy="86"/>
            </a:xfrm>
            <a:custGeom>
              <a:avLst/>
              <a:gdLst>
                <a:gd name="T0" fmla="*/ 0 w 311"/>
                <a:gd name="T1" fmla="*/ 3 h 171"/>
                <a:gd name="T2" fmla="*/ 1 w 311"/>
                <a:gd name="T3" fmla="*/ 3 h 171"/>
                <a:gd name="T4" fmla="*/ 1 w 311"/>
                <a:gd name="T5" fmla="*/ 2 h 171"/>
                <a:gd name="T6" fmla="*/ 1 w 311"/>
                <a:gd name="T7" fmla="*/ 2 h 171"/>
                <a:gd name="T8" fmla="*/ 1 w 311"/>
                <a:gd name="T9" fmla="*/ 2 h 171"/>
                <a:gd name="T10" fmla="*/ 2 w 311"/>
                <a:gd name="T11" fmla="*/ 2 h 171"/>
                <a:gd name="T12" fmla="*/ 2 w 311"/>
                <a:gd name="T13" fmla="*/ 1 h 171"/>
                <a:gd name="T14" fmla="*/ 2 w 311"/>
                <a:gd name="T15" fmla="*/ 1 h 171"/>
                <a:gd name="T16" fmla="*/ 2 w 311"/>
                <a:gd name="T17" fmla="*/ 1 h 171"/>
                <a:gd name="T18" fmla="*/ 2 w 311"/>
                <a:gd name="T19" fmla="*/ 1 h 171"/>
                <a:gd name="T20" fmla="*/ 3 w 311"/>
                <a:gd name="T21" fmla="*/ 1 h 171"/>
                <a:gd name="T22" fmla="*/ 3 w 311"/>
                <a:gd name="T23" fmla="*/ 1 h 171"/>
                <a:gd name="T24" fmla="*/ 3 w 311"/>
                <a:gd name="T25" fmla="*/ 1 h 171"/>
                <a:gd name="T26" fmla="*/ 3 w 311"/>
                <a:gd name="T27" fmla="*/ 1 h 171"/>
                <a:gd name="T28" fmla="*/ 3 w 311"/>
                <a:gd name="T29" fmla="*/ 1 h 171"/>
                <a:gd name="T30" fmla="*/ 3 w 311"/>
                <a:gd name="T31" fmla="*/ 1 h 171"/>
                <a:gd name="T32" fmla="*/ 3 w 311"/>
                <a:gd name="T33" fmla="*/ 1 h 171"/>
                <a:gd name="T34" fmla="*/ 3 w 311"/>
                <a:gd name="T35" fmla="*/ 1 h 171"/>
                <a:gd name="T36" fmla="*/ 4 w 311"/>
                <a:gd name="T37" fmla="*/ 0 h 171"/>
                <a:gd name="T38" fmla="*/ 4 w 311"/>
                <a:gd name="T39" fmla="*/ 0 h 171"/>
                <a:gd name="T40" fmla="*/ 4 w 311"/>
                <a:gd name="T41" fmla="*/ 1 h 171"/>
                <a:gd name="T42" fmla="*/ 4 w 311"/>
                <a:gd name="T43" fmla="*/ 1 h 171"/>
                <a:gd name="T44" fmla="*/ 5 w 311"/>
                <a:gd name="T45" fmla="*/ 1 h 171"/>
                <a:gd name="T46" fmla="*/ 5 w 311"/>
                <a:gd name="T47" fmla="*/ 1 h 171"/>
                <a:gd name="T48" fmla="*/ 5 w 311"/>
                <a:gd name="T49" fmla="*/ 1 h 171"/>
                <a:gd name="T50" fmla="*/ 5 w 311"/>
                <a:gd name="T51" fmla="*/ 1 h 171"/>
                <a:gd name="T52" fmla="*/ 5 w 311"/>
                <a:gd name="T53" fmla="*/ 1 h 171"/>
                <a:gd name="T54" fmla="*/ 5 w 311"/>
                <a:gd name="T55" fmla="*/ 2 h 171"/>
                <a:gd name="T56" fmla="*/ 5 w 311"/>
                <a:gd name="T57" fmla="*/ 2 h 171"/>
                <a:gd name="T58" fmla="*/ 5 w 311"/>
                <a:gd name="T59" fmla="*/ 3 h 171"/>
                <a:gd name="T60" fmla="*/ 5 w 311"/>
                <a:gd name="T61" fmla="*/ 3 h 171"/>
                <a:gd name="T62" fmla="*/ 5 w 311"/>
                <a:gd name="T63" fmla="*/ 3 h 171"/>
                <a:gd name="T64" fmla="*/ 5 w 311"/>
                <a:gd name="T65" fmla="*/ 3 h 171"/>
                <a:gd name="T66" fmla="*/ 4 w 311"/>
                <a:gd name="T67" fmla="*/ 3 h 171"/>
                <a:gd name="T68" fmla="*/ 4 w 311"/>
                <a:gd name="T69" fmla="*/ 3 h 171"/>
                <a:gd name="T70" fmla="*/ 4 w 311"/>
                <a:gd name="T71" fmla="*/ 3 h 171"/>
                <a:gd name="T72" fmla="*/ 3 w 311"/>
                <a:gd name="T73" fmla="*/ 3 h 171"/>
                <a:gd name="T74" fmla="*/ 3 w 311"/>
                <a:gd name="T75" fmla="*/ 3 h 171"/>
                <a:gd name="T76" fmla="*/ 3 w 311"/>
                <a:gd name="T77" fmla="*/ 3 h 171"/>
                <a:gd name="T78" fmla="*/ 3 w 311"/>
                <a:gd name="T79" fmla="*/ 3 h 171"/>
                <a:gd name="T80" fmla="*/ 2 w 311"/>
                <a:gd name="T81" fmla="*/ 3 h 171"/>
                <a:gd name="T82" fmla="*/ 2 w 311"/>
                <a:gd name="T83" fmla="*/ 3 h 171"/>
                <a:gd name="T84" fmla="*/ 2 w 311"/>
                <a:gd name="T85" fmla="*/ 3 h 171"/>
                <a:gd name="T86" fmla="*/ 1 w 311"/>
                <a:gd name="T87" fmla="*/ 3 h 171"/>
                <a:gd name="T88" fmla="*/ 1 w 311"/>
                <a:gd name="T89" fmla="*/ 3 h 171"/>
                <a:gd name="T90" fmla="*/ 1 w 311"/>
                <a:gd name="T91" fmla="*/ 3 h 171"/>
                <a:gd name="T92" fmla="*/ 1 w 311"/>
                <a:gd name="T93" fmla="*/ 3 h 171"/>
                <a:gd name="T94" fmla="*/ 0 w 311"/>
                <a:gd name="T95" fmla="*/ 3 h 171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311" h="171">
                  <a:moveTo>
                    <a:pt x="0" y="160"/>
                  </a:moveTo>
                  <a:lnTo>
                    <a:pt x="15" y="144"/>
                  </a:lnTo>
                  <a:lnTo>
                    <a:pt x="30" y="128"/>
                  </a:lnTo>
                  <a:lnTo>
                    <a:pt x="45" y="110"/>
                  </a:lnTo>
                  <a:lnTo>
                    <a:pt x="60" y="94"/>
                  </a:lnTo>
                  <a:lnTo>
                    <a:pt x="75" y="78"/>
                  </a:lnTo>
                  <a:lnTo>
                    <a:pt x="91" y="62"/>
                  </a:lnTo>
                  <a:lnTo>
                    <a:pt x="107" y="46"/>
                  </a:lnTo>
                  <a:lnTo>
                    <a:pt x="123" y="30"/>
                  </a:lnTo>
                  <a:lnTo>
                    <a:pt x="128" y="26"/>
                  </a:lnTo>
                  <a:lnTo>
                    <a:pt x="132" y="23"/>
                  </a:lnTo>
                  <a:lnTo>
                    <a:pt x="138" y="18"/>
                  </a:lnTo>
                  <a:lnTo>
                    <a:pt x="143" y="15"/>
                  </a:lnTo>
                  <a:lnTo>
                    <a:pt x="149" y="10"/>
                  </a:lnTo>
                  <a:lnTo>
                    <a:pt x="153" y="7"/>
                  </a:lnTo>
                  <a:lnTo>
                    <a:pt x="160" y="3"/>
                  </a:lnTo>
                  <a:lnTo>
                    <a:pt x="166" y="1"/>
                  </a:lnTo>
                  <a:lnTo>
                    <a:pt x="183" y="1"/>
                  </a:lnTo>
                  <a:lnTo>
                    <a:pt x="199" y="0"/>
                  </a:lnTo>
                  <a:lnTo>
                    <a:pt x="216" y="0"/>
                  </a:lnTo>
                  <a:lnTo>
                    <a:pt x="234" y="1"/>
                  </a:lnTo>
                  <a:lnTo>
                    <a:pt x="251" y="1"/>
                  </a:lnTo>
                  <a:lnTo>
                    <a:pt x="268" y="3"/>
                  </a:lnTo>
                  <a:lnTo>
                    <a:pt x="286" y="5"/>
                  </a:lnTo>
                  <a:lnTo>
                    <a:pt x="303" y="8"/>
                  </a:lnTo>
                  <a:lnTo>
                    <a:pt x="311" y="15"/>
                  </a:lnTo>
                  <a:lnTo>
                    <a:pt x="311" y="51"/>
                  </a:lnTo>
                  <a:lnTo>
                    <a:pt x="309" y="87"/>
                  </a:lnTo>
                  <a:lnTo>
                    <a:pt x="305" y="123"/>
                  </a:lnTo>
                  <a:lnTo>
                    <a:pt x="299" y="161"/>
                  </a:lnTo>
                  <a:lnTo>
                    <a:pt x="296" y="165"/>
                  </a:lnTo>
                  <a:lnTo>
                    <a:pt x="277" y="166"/>
                  </a:lnTo>
                  <a:lnTo>
                    <a:pt x="259" y="166"/>
                  </a:lnTo>
                  <a:lnTo>
                    <a:pt x="241" y="167"/>
                  </a:lnTo>
                  <a:lnTo>
                    <a:pt x="222" y="168"/>
                  </a:lnTo>
                  <a:lnTo>
                    <a:pt x="204" y="169"/>
                  </a:lnTo>
                  <a:lnTo>
                    <a:pt x="185" y="169"/>
                  </a:lnTo>
                  <a:lnTo>
                    <a:pt x="167" y="170"/>
                  </a:lnTo>
                  <a:lnTo>
                    <a:pt x="150" y="170"/>
                  </a:lnTo>
                  <a:lnTo>
                    <a:pt x="131" y="171"/>
                  </a:lnTo>
                  <a:lnTo>
                    <a:pt x="113" y="171"/>
                  </a:lnTo>
                  <a:lnTo>
                    <a:pt x="94" y="171"/>
                  </a:lnTo>
                  <a:lnTo>
                    <a:pt x="76" y="170"/>
                  </a:lnTo>
                  <a:lnTo>
                    <a:pt x="58" y="169"/>
                  </a:lnTo>
                  <a:lnTo>
                    <a:pt x="39" y="168"/>
                  </a:lnTo>
                  <a:lnTo>
                    <a:pt x="21" y="166"/>
                  </a:lnTo>
                  <a:lnTo>
                    <a:pt x="2" y="163"/>
                  </a:lnTo>
                  <a:lnTo>
                    <a:pt x="0" y="16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9" name="Freeform 319">
              <a:extLst>
                <a:ext uri="{FF2B5EF4-FFF2-40B4-BE49-F238E27FC236}">
                  <a16:creationId xmlns:a16="http://schemas.microsoft.com/office/drawing/2014/main" id="{7ED48028-8255-4160-B789-5DA7560DCE31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2" y="3264"/>
              <a:ext cx="134" cy="73"/>
            </a:xfrm>
            <a:custGeom>
              <a:avLst/>
              <a:gdLst>
                <a:gd name="T0" fmla="*/ 0 w 268"/>
                <a:gd name="T1" fmla="*/ 2 h 148"/>
                <a:gd name="T2" fmla="*/ 1 w 268"/>
                <a:gd name="T3" fmla="*/ 1 h 148"/>
                <a:gd name="T4" fmla="*/ 1 w 268"/>
                <a:gd name="T5" fmla="*/ 1 h 148"/>
                <a:gd name="T6" fmla="*/ 1 w 268"/>
                <a:gd name="T7" fmla="*/ 1 h 148"/>
                <a:gd name="T8" fmla="*/ 1 w 268"/>
                <a:gd name="T9" fmla="*/ 1 h 148"/>
                <a:gd name="T10" fmla="*/ 2 w 268"/>
                <a:gd name="T11" fmla="*/ 0 h 148"/>
                <a:gd name="T12" fmla="*/ 2 w 268"/>
                <a:gd name="T13" fmla="*/ 0 h 148"/>
                <a:gd name="T14" fmla="*/ 2 w 268"/>
                <a:gd name="T15" fmla="*/ 0 h 148"/>
                <a:gd name="T16" fmla="*/ 3 w 268"/>
                <a:gd name="T17" fmla="*/ 0 h 148"/>
                <a:gd name="T18" fmla="*/ 3 w 268"/>
                <a:gd name="T19" fmla="*/ 0 h 148"/>
                <a:gd name="T20" fmla="*/ 3 w 268"/>
                <a:gd name="T21" fmla="*/ 0 h 148"/>
                <a:gd name="T22" fmla="*/ 3 w 268"/>
                <a:gd name="T23" fmla="*/ 0 h 148"/>
                <a:gd name="T24" fmla="*/ 4 w 268"/>
                <a:gd name="T25" fmla="*/ 0 h 148"/>
                <a:gd name="T26" fmla="*/ 4 w 268"/>
                <a:gd name="T27" fmla="*/ 0 h 148"/>
                <a:gd name="T28" fmla="*/ 4 w 268"/>
                <a:gd name="T29" fmla="*/ 0 h 148"/>
                <a:gd name="T30" fmla="*/ 4 w 268"/>
                <a:gd name="T31" fmla="*/ 0 h 148"/>
                <a:gd name="T32" fmla="*/ 5 w 268"/>
                <a:gd name="T33" fmla="*/ 0 h 148"/>
                <a:gd name="T34" fmla="*/ 5 w 268"/>
                <a:gd name="T35" fmla="*/ 0 h 148"/>
                <a:gd name="T36" fmla="*/ 5 w 268"/>
                <a:gd name="T37" fmla="*/ 1 h 148"/>
                <a:gd name="T38" fmla="*/ 5 w 268"/>
                <a:gd name="T39" fmla="*/ 1 h 148"/>
                <a:gd name="T40" fmla="*/ 5 w 268"/>
                <a:gd name="T41" fmla="*/ 2 h 148"/>
                <a:gd name="T42" fmla="*/ 4 w 268"/>
                <a:gd name="T43" fmla="*/ 2 h 148"/>
                <a:gd name="T44" fmla="*/ 4 w 268"/>
                <a:gd name="T45" fmla="*/ 2 h 148"/>
                <a:gd name="T46" fmla="*/ 4 w 268"/>
                <a:gd name="T47" fmla="*/ 2 h 148"/>
                <a:gd name="T48" fmla="*/ 4 w 268"/>
                <a:gd name="T49" fmla="*/ 2 h 148"/>
                <a:gd name="T50" fmla="*/ 3 w 268"/>
                <a:gd name="T51" fmla="*/ 2 h 148"/>
                <a:gd name="T52" fmla="*/ 3 w 268"/>
                <a:gd name="T53" fmla="*/ 2 h 148"/>
                <a:gd name="T54" fmla="*/ 3 w 268"/>
                <a:gd name="T55" fmla="*/ 2 h 148"/>
                <a:gd name="T56" fmla="*/ 3 w 268"/>
                <a:gd name="T57" fmla="*/ 2 h 148"/>
                <a:gd name="T58" fmla="*/ 3 w 268"/>
                <a:gd name="T59" fmla="*/ 2 h 148"/>
                <a:gd name="T60" fmla="*/ 2 w 268"/>
                <a:gd name="T61" fmla="*/ 2 h 148"/>
                <a:gd name="T62" fmla="*/ 2 w 268"/>
                <a:gd name="T63" fmla="*/ 2 h 148"/>
                <a:gd name="T64" fmla="*/ 2 w 268"/>
                <a:gd name="T65" fmla="*/ 2 h 148"/>
                <a:gd name="T66" fmla="*/ 1 w 268"/>
                <a:gd name="T67" fmla="*/ 2 h 148"/>
                <a:gd name="T68" fmla="*/ 1 w 268"/>
                <a:gd name="T69" fmla="*/ 2 h 148"/>
                <a:gd name="T70" fmla="*/ 1 w 268"/>
                <a:gd name="T71" fmla="*/ 2 h 148"/>
                <a:gd name="T72" fmla="*/ 1 w 268"/>
                <a:gd name="T73" fmla="*/ 2 h 148"/>
                <a:gd name="T74" fmla="*/ 1 w 268"/>
                <a:gd name="T75" fmla="*/ 2 h 148"/>
                <a:gd name="T76" fmla="*/ 0 w 268"/>
                <a:gd name="T77" fmla="*/ 2 h 148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268" h="148">
                  <a:moveTo>
                    <a:pt x="0" y="143"/>
                  </a:moveTo>
                  <a:lnTo>
                    <a:pt x="16" y="125"/>
                  </a:lnTo>
                  <a:lnTo>
                    <a:pt x="32" y="107"/>
                  </a:lnTo>
                  <a:lnTo>
                    <a:pt x="47" y="90"/>
                  </a:lnTo>
                  <a:lnTo>
                    <a:pt x="63" y="73"/>
                  </a:lnTo>
                  <a:lnTo>
                    <a:pt x="80" y="57"/>
                  </a:lnTo>
                  <a:lnTo>
                    <a:pt x="97" y="41"/>
                  </a:lnTo>
                  <a:lnTo>
                    <a:pt x="115" y="24"/>
                  </a:lnTo>
                  <a:lnTo>
                    <a:pt x="133" y="8"/>
                  </a:lnTo>
                  <a:lnTo>
                    <a:pt x="148" y="4"/>
                  </a:lnTo>
                  <a:lnTo>
                    <a:pt x="163" y="1"/>
                  </a:lnTo>
                  <a:lnTo>
                    <a:pt x="180" y="0"/>
                  </a:lnTo>
                  <a:lnTo>
                    <a:pt x="197" y="0"/>
                  </a:lnTo>
                  <a:lnTo>
                    <a:pt x="214" y="1"/>
                  </a:lnTo>
                  <a:lnTo>
                    <a:pt x="231" y="4"/>
                  </a:lnTo>
                  <a:lnTo>
                    <a:pt x="248" y="6"/>
                  </a:lnTo>
                  <a:lnTo>
                    <a:pt x="264" y="10"/>
                  </a:lnTo>
                  <a:lnTo>
                    <a:pt x="268" y="39"/>
                  </a:lnTo>
                  <a:lnTo>
                    <a:pt x="266" y="71"/>
                  </a:lnTo>
                  <a:lnTo>
                    <a:pt x="262" y="103"/>
                  </a:lnTo>
                  <a:lnTo>
                    <a:pt x="262" y="135"/>
                  </a:lnTo>
                  <a:lnTo>
                    <a:pt x="255" y="142"/>
                  </a:lnTo>
                  <a:lnTo>
                    <a:pt x="239" y="143"/>
                  </a:lnTo>
                  <a:lnTo>
                    <a:pt x="224" y="143"/>
                  </a:lnTo>
                  <a:lnTo>
                    <a:pt x="208" y="144"/>
                  </a:lnTo>
                  <a:lnTo>
                    <a:pt x="192" y="144"/>
                  </a:lnTo>
                  <a:lnTo>
                    <a:pt x="176" y="145"/>
                  </a:lnTo>
                  <a:lnTo>
                    <a:pt x="161" y="147"/>
                  </a:lnTo>
                  <a:lnTo>
                    <a:pt x="145" y="147"/>
                  </a:lnTo>
                  <a:lnTo>
                    <a:pt x="129" y="147"/>
                  </a:lnTo>
                  <a:lnTo>
                    <a:pt x="112" y="148"/>
                  </a:lnTo>
                  <a:lnTo>
                    <a:pt x="96" y="148"/>
                  </a:lnTo>
                  <a:lnTo>
                    <a:pt x="80" y="148"/>
                  </a:lnTo>
                  <a:lnTo>
                    <a:pt x="64" y="148"/>
                  </a:lnTo>
                  <a:lnTo>
                    <a:pt x="49" y="148"/>
                  </a:lnTo>
                  <a:lnTo>
                    <a:pt x="33" y="147"/>
                  </a:lnTo>
                  <a:lnTo>
                    <a:pt x="17" y="147"/>
                  </a:lnTo>
                  <a:lnTo>
                    <a:pt x="1" y="145"/>
                  </a:lnTo>
                  <a:lnTo>
                    <a:pt x="0" y="14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0" name="Freeform 320">
              <a:extLst>
                <a:ext uri="{FF2B5EF4-FFF2-40B4-BE49-F238E27FC236}">
                  <a16:creationId xmlns:a16="http://schemas.microsoft.com/office/drawing/2014/main" id="{892657B2-62CE-44A9-8CEF-00C231F8147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4" y="3261"/>
              <a:ext cx="163" cy="84"/>
            </a:xfrm>
            <a:custGeom>
              <a:avLst/>
              <a:gdLst>
                <a:gd name="T0" fmla="*/ 0 w 327"/>
                <a:gd name="T1" fmla="*/ 3 h 168"/>
                <a:gd name="T2" fmla="*/ 0 w 327"/>
                <a:gd name="T3" fmla="*/ 2 h 168"/>
                <a:gd name="T4" fmla="*/ 0 w 327"/>
                <a:gd name="T5" fmla="*/ 2 h 168"/>
                <a:gd name="T6" fmla="*/ 0 w 327"/>
                <a:gd name="T7" fmla="*/ 1 h 168"/>
                <a:gd name="T8" fmla="*/ 0 w 327"/>
                <a:gd name="T9" fmla="*/ 1 h 168"/>
                <a:gd name="T10" fmla="*/ 0 w 327"/>
                <a:gd name="T11" fmla="*/ 1 h 168"/>
                <a:gd name="T12" fmla="*/ 0 w 327"/>
                <a:gd name="T13" fmla="*/ 1 h 168"/>
                <a:gd name="T14" fmla="*/ 0 w 327"/>
                <a:gd name="T15" fmla="*/ 1 h 168"/>
                <a:gd name="T16" fmla="*/ 0 w 327"/>
                <a:gd name="T17" fmla="*/ 1 h 168"/>
                <a:gd name="T18" fmla="*/ 0 w 327"/>
                <a:gd name="T19" fmla="*/ 1 h 168"/>
                <a:gd name="T20" fmla="*/ 0 w 327"/>
                <a:gd name="T21" fmla="*/ 1 h 168"/>
                <a:gd name="T22" fmla="*/ 1 w 327"/>
                <a:gd name="T23" fmla="*/ 1 h 168"/>
                <a:gd name="T24" fmla="*/ 1 w 327"/>
                <a:gd name="T25" fmla="*/ 1 h 168"/>
                <a:gd name="T26" fmla="*/ 1 w 327"/>
                <a:gd name="T27" fmla="*/ 0 h 168"/>
                <a:gd name="T28" fmla="*/ 1 w 327"/>
                <a:gd name="T29" fmla="*/ 0 h 168"/>
                <a:gd name="T30" fmla="*/ 1 w 327"/>
                <a:gd name="T31" fmla="*/ 0 h 168"/>
                <a:gd name="T32" fmla="*/ 2 w 327"/>
                <a:gd name="T33" fmla="*/ 1 h 168"/>
                <a:gd name="T34" fmla="*/ 2 w 327"/>
                <a:gd name="T35" fmla="*/ 1 h 168"/>
                <a:gd name="T36" fmla="*/ 2 w 327"/>
                <a:gd name="T37" fmla="*/ 1 h 168"/>
                <a:gd name="T38" fmla="*/ 2 w 327"/>
                <a:gd name="T39" fmla="*/ 1 h 168"/>
                <a:gd name="T40" fmla="*/ 3 w 327"/>
                <a:gd name="T41" fmla="*/ 1 h 168"/>
                <a:gd name="T42" fmla="*/ 3 w 327"/>
                <a:gd name="T43" fmla="*/ 1 h 168"/>
                <a:gd name="T44" fmla="*/ 3 w 327"/>
                <a:gd name="T45" fmla="*/ 1 h 168"/>
                <a:gd name="T46" fmla="*/ 3 w 327"/>
                <a:gd name="T47" fmla="*/ 1 h 168"/>
                <a:gd name="T48" fmla="*/ 4 w 327"/>
                <a:gd name="T49" fmla="*/ 1 h 168"/>
                <a:gd name="T50" fmla="*/ 4 w 327"/>
                <a:gd name="T51" fmla="*/ 1 h 168"/>
                <a:gd name="T52" fmla="*/ 4 w 327"/>
                <a:gd name="T53" fmla="*/ 1 h 168"/>
                <a:gd name="T54" fmla="*/ 4 w 327"/>
                <a:gd name="T55" fmla="*/ 1 h 168"/>
                <a:gd name="T56" fmla="*/ 4 w 327"/>
                <a:gd name="T57" fmla="*/ 1 h 168"/>
                <a:gd name="T58" fmla="*/ 4 w 327"/>
                <a:gd name="T59" fmla="*/ 1 h 168"/>
                <a:gd name="T60" fmla="*/ 4 w 327"/>
                <a:gd name="T61" fmla="*/ 2 h 168"/>
                <a:gd name="T62" fmla="*/ 4 w 327"/>
                <a:gd name="T63" fmla="*/ 2 h 168"/>
                <a:gd name="T64" fmla="*/ 4 w 327"/>
                <a:gd name="T65" fmla="*/ 2 h 168"/>
                <a:gd name="T66" fmla="*/ 4 w 327"/>
                <a:gd name="T67" fmla="*/ 2 h 168"/>
                <a:gd name="T68" fmla="*/ 5 w 327"/>
                <a:gd name="T69" fmla="*/ 2 h 168"/>
                <a:gd name="T70" fmla="*/ 5 w 327"/>
                <a:gd name="T71" fmla="*/ 3 h 168"/>
                <a:gd name="T72" fmla="*/ 5 w 327"/>
                <a:gd name="T73" fmla="*/ 3 h 168"/>
                <a:gd name="T74" fmla="*/ 4 w 327"/>
                <a:gd name="T75" fmla="*/ 3 h 168"/>
                <a:gd name="T76" fmla="*/ 4 w 327"/>
                <a:gd name="T77" fmla="*/ 3 h 168"/>
                <a:gd name="T78" fmla="*/ 4 w 327"/>
                <a:gd name="T79" fmla="*/ 3 h 168"/>
                <a:gd name="T80" fmla="*/ 3 w 327"/>
                <a:gd name="T81" fmla="*/ 3 h 168"/>
                <a:gd name="T82" fmla="*/ 3 w 327"/>
                <a:gd name="T83" fmla="*/ 3 h 168"/>
                <a:gd name="T84" fmla="*/ 3 w 327"/>
                <a:gd name="T85" fmla="*/ 3 h 168"/>
                <a:gd name="T86" fmla="*/ 2 w 327"/>
                <a:gd name="T87" fmla="*/ 3 h 168"/>
                <a:gd name="T88" fmla="*/ 2 w 327"/>
                <a:gd name="T89" fmla="*/ 3 h 168"/>
                <a:gd name="T90" fmla="*/ 2 w 327"/>
                <a:gd name="T91" fmla="*/ 3 h 168"/>
                <a:gd name="T92" fmla="*/ 1 w 327"/>
                <a:gd name="T93" fmla="*/ 3 h 168"/>
                <a:gd name="T94" fmla="*/ 1 w 327"/>
                <a:gd name="T95" fmla="*/ 3 h 168"/>
                <a:gd name="T96" fmla="*/ 1 w 327"/>
                <a:gd name="T97" fmla="*/ 3 h 168"/>
                <a:gd name="T98" fmla="*/ 1 w 327"/>
                <a:gd name="T99" fmla="*/ 3 h 168"/>
                <a:gd name="T100" fmla="*/ 0 w 327"/>
                <a:gd name="T101" fmla="*/ 3 h 168"/>
                <a:gd name="T102" fmla="*/ 0 w 327"/>
                <a:gd name="T103" fmla="*/ 3 h 168"/>
                <a:gd name="T104" fmla="*/ 0 w 327"/>
                <a:gd name="T105" fmla="*/ 3 h 168"/>
                <a:gd name="T106" fmla="*/ 0 w 327"/>
                <a:gd name="T107" fmla="*/ 3 h 168"/>
                <a:gd name="T108" fmla="*/ 0 w 327"/>
                <a:gd name="T109" fmla="*/ 3 h 168"/>
                <a:gd name="T110" fmla="*/ 0 w 327"/>
                <a:gd name="T111" fmla="*/ 3 h 168"/>
                <a:gd name="T112" fmla="*/ 0 w 327"/>
                <a:gd name="T113" fmla="*/ 3 h 168"/>
                <a:gd name="T114" fmla="*/ 0 w 327"/>
                <a:gd name="T115" fmla="*/ 3 h 168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327" h="168">
                  <a:moveTo>
                    <a:pt x="0" y="130"/>
                  </a:moveTo>
                  <a:lnTo>
                    <a:pt x="2" y="103"/>
                  </a:lnTo>
                  <a:lnTo>
                    <a:pt x="4" y="77"/>
                  </a:lnTo>
                  <a:lnTo>
                    <a:pt x="7" y="50"/>
                  </a:lnTo>
                  <a:lnTo>
                    <a:pt x="12" y="23"/>
                  </a:lnTo>
                  <a:lnTo>
                    <a:pt x="13" y="19"/>
                  </a:lnTo>
                  <a:lnTo>
                    <a:pt x="14" y="15"/>
                  </a:lnTo>
                  <a:lnTo>
                    <a:pt x="17" y="10"/>
                  </a:lnTo>
                  <a:lnTo>
                    <a:pt x="20" y="6"/>
                  </a:lnTo>
                  <a:lnTo>
                    <a:pt x="35" y="4"/>
                  </a:lnTo>
                  <a:lnTo>
                    <a:pt x="50" y="3"/>
                  </a:lnTo>
                  <a:lnTo>
                    <a:pt x="65" y="2"/>
                  </a:lnTo>
                  <a:lnTo>
                    <a:pt x="80" y="1"/>
                  </a:lnTo>
                  <a:lnTo>
                    <a:pt x="95" y="0"/>
                  </a:lnTo>
                  <a:lnTo>
                    <a:pt x="110" y="0"/>
                  </a:lnTo>
                  <a:lnTo>
                    <a:pt x="126" y="0"/>
                  </a:lnTo>
                  <a:lnTo>
                    <a:pt x="141" y="1"/>
                  </a:lnTo>
                  <a:lnTo>
                    <a:pt x="156" y="2"/>
                  </a:lnTo>
                  <a:lnTo>
                    <a:pt x="172" y="3"/>
                  </a:lnTo>
                  <a:lnTo>
                    <a:pt x="187" y="5"/>
                  </a:lnTo>
                  <a:lnTo>
                    <a:pt x="202" y="8"/>
                  </a:lnTo>
                  <a:lnTo>
                    <a:pt x="218" y="10"/>
                  </a:lnTo>
                  <a:lnTo>
                    <a:pt x="233" y="13"/>
                  </a:lnTo>
                  <a:lnTo>
                    <a:pt x="249" y="18"/>
                  </a:lnTo>
                  <a:lnTo>
                    <a:pt x="264" y="23"/>
                  </a:lnTo>
                  <a:lnTo>
                    <a:pt x="272" y="28"/>
                  </a:lnTo>
                  <a:lnTo>
                    <a:pt x="279" y="35"/>
                  </a:lnTo>
                  <a:lnTo>
                    <a:pt x="285" y="43"/>
                  </a:lnTo>
                  <a:lnTo>
                    <a:pt x="293" y="53"/>
                  </a:lnTo>
                  <a:lnTo>
                    <a:pt x="298" y="64"/>
                  </a:lnTo>
                  <a:lnTo>
                    <a:pt x="302" y="74"/>
                  </a:lnTo>
                  <a:lnTo>
                    <a:pt x="307" y="85"/>
                  </a:lnTo>
                  <a:lnTo>
                    <a:pt x="313" y="96"/>
                  </a:lnTo>
                  <a:lnTo>
                    <a:pt x="317" y="107"/>
                  </a:lnTo>
                  <a:lnTo>
                    <a:pt x="322" y="118"/>
                  </a:lnTo>
                  <a:lnTo>
                    <a:pt x="325" y="130"/>
                  </a:lnTo>
                  <a:lnTo>
                    <a:pt x="327" y="142"/>
                  </a:lnTo>
                  <a:lnTo>
                    <a:pt x="308" y="146"/>
                  </a:lnTo>
                  <a:lnTo>
                    <a:pt x="287" y="148"/>
                  </a:lnTo>
                  <a:lnTo>
                    <a:pt x="268" y="152"/>
                  </a:lnTo>
                  <a:lnTo>
                    <a:pt x="248" y="154"/>
                  </a:lnTo>
                  <a:lnTo>
                    <a:pt x="227" y="156"/>
                  </a:lnTo>
                  <a:lnTo>
                    <a:pt x="208" y="158"/>
                  </a:lnTo>
                  <a:lnTo>
                    <a:pt x="187" y="161"/>
                  </a:lnTo>
                  <a:lnTo>
                    <a:pt x="167" y="163"/>
                  </a:lnTo>
                  <a:lnTo>
                    <a:pt x="147" y="164"/>
                  </a:lnTo>
                  <a:lnTo>
                    <a:pt x="127" y="166"/>
                  </a:lnTo>
                  <a:lnTo>
                    <a:pt x="106" y="168"/>
                  </a:lnTo>
                  <a:lnTo>
                    <a:pt x="86" y="168"/>
                  </a:lnTo>
                  <a:lnTo>
                    <a:pt x="66" y="168"/>
                  </a:lnTo>
                  <a:lnTo>
                    <a:pt x="45" y="168"/>
                  </a:lnTo>
                  <a:lnTo>
                    <a:pt x="26" y="168"/>
                  </a:lnTo>
                  <a:lnTo>
                    <a:pt x="5" y="166"/>
                  </a:lnTo>
                  <a:lnTo>
                    <a:pt x="2" y="158"/>
                  </a:lnTo>
                  <a:lnTo>
                    <a:pt x="0" y="152"/>
                  </a:lnTo>
                  <a:lnTo>
                    <a:pt x="0" y="143"/>
                  </a:lnTo>
                  <a:lnTo>
                    <a:pt x="0" y="134"/>
                  </a:lnTo>
                  <a:lnTo>
                    <a:pt x="0" y="13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1" name="Freeform 321">
              <a:extLst>
                <a:ext uri="{FF2B5EF4-FFF2-40B4-BE49-F238E27FC236}">
                  <a16:creationId xmlns:a16="http://schemas.microsoft.com/office/drawing/2014/main" id="{925F1575-2FF3-4B06-A581-78E92A348A0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1" y="3267"/>
              <a:ext cx="148" cy="72"/>
            </a:xfrm>
            <a:custGeom>
              <a:avLst/>
              <a:gdLst>
                <a:gd name="T0" fmla="*/ 0 w 295"/>
                <a:gd name="T1" fmla="*/ 1 h 145"/>
                <a:gd name="T2" fmla="*/ 1 w 295"/>
                <a:gd name="T3" fmla="*/ 1 h 145"/>
                <a:gd name="T4" fmla="*/ 1 w 295"/>
                <a:gd name="T5" fmla="*/ 1 h 145"/>
                <a:gd name="T6" fmla="*/ 1 w 295"/>
                <a:gd name="T7" fmla="*/ 0 h 145"/>
                <a:gd name="T8" fmla="*/ 1 w 295"/>
                <a:gd name="T9" fmla="*/ 0 h 145"/>
                <a:gd name="T10" fmla="*/ 1 w 295"/>
                <a:gd name="T11" fmla="*/ 0 h 145"/>
                <a:gd name="T12" fmla="*/ 1 w 295"/>
                <a:gd name="T13" fmla="*/ 0 h 145"/>
                <a:gd name="T14" fmla="*/ 1 w 295"/>
                <a:gd name="T15" fmla="*/ 0 h 145"/>
                <a:gd name="T16" fmla="*/ 1 w 295"/>
                <a:gd name="T17" fmla="*/ 0 h 145"/>
                <a:gd name="T18" fmla="*/ 1 w 295"/>
                <a:gd name="T19" fmla="*/ 0 h 145"/>
                <a:gd name="T20" fmla="*/ 1 w 295"/>
                <a:gd name="T21" fmla="*/ 0 h 145"/>
                <a:gd name="T22" fmla="*/ 1 w 295"/>
                <a:gd name="T23" fmla="*/ 0 h 145"/>
                <a:gd name="T24" fmla="*/ 2 w 295"/>
                <a:gd name="T25" fmla="*/ 0 h 145"/>
                <a:gd name="T26" fmla="*/ 2 w 295"/>
                <a:gd name="T27" fmla="*/ 0 h 145"/>
                <a:gd name="T28" fmla="*/ 2 w 295"/>
                <a:gd name="T29" fmla="*/ 0 h 145"/>
                <a:gd name="T30" fmla="*/ 2 w 295"/>
                <a:gd name="T31" fmla="*/ 0 h 145"/>
                <a:gd name="T32" fmla="*/ 2 w 295"/>
                <a:gd name="T33" fmla="*/ 0 h 145"/>
                <a:gd name="T34" fmla="*/ 3 w 295"/>
                <a:gd name="T35" fmla="*/ 0 h 145"/>
                <a:gd name="T36" fmla="*/ 3 w 295"/>
                <a:gd name="T37" fmla="*/ 0 h 145"/>
                <a:gd name="T38" fmla="*/ 3 w 295"/>
                <a:gd name="T39" fmla="*/ 0 h 145"/>
                <a:gd name="T40" fmla="*/ 3 w 295"/>
                <a:gd name="T41" fmla="*/ 0 h 145"/>
                <a:gd name="T42" fmla="*/ 4 w 295"/>
                <a:gd name="T43" fmla="*/ 0 h 145"/>
                <a:gd name="T44" fmla="*/ 4 w 295"/>
                <a:gd name="T45" fmla="*/ 0 h 145"/>
                <a:gd name="T46" fmla="*/ 4 w 295"/>
                <a:gd name="T47" fmla="*/ 0 h 145"/>
                <a:gd name="T48" fmla="*/ 4 w 295"/>
                <a:gd name="T49" fmla="*/ 0 h 145"/>
                <a:gd name="T50" fmla="*/ 4 w 295"/>
                <a:gd name="T51" fmla="*/ 0 h 145"/>
                <a:gd name="T52" fmla="*/ 5 w 295"/>
                <a:gd name="T53" fmla="*/ 0 h 145"/>
                <a:gd name="T54" fmla="*/ 5 w 295"/>
                <a:gd name="T55" fmla="*/ 0 h 145"/>
                <a:gd name="T56" fmla="*/ 5 w 295"/>
                <a:gd name="T57" fmla="*/ 0 h 145"/>
                <a:gd name="T58" fmla="*/ 5 w 295"/>
                <a:gd name="T59" fmla="*/ 1 h 145"/>
                <a:gd name="T60" fmla="*/ 5 w 295"/>
                <a:gd name="T61" fmla="*/ 1 h 145"/>
                <a:gd name="T62" fmla="*/ 5 w 295"/>
                <a:gd name="T63" fmla="*/ 1 h 145"/>
                <a:gd name="T64" fmla="*/ 5 w 295"/>
                <a:gd name="T65" fmla="*/ 1 h 145"/>
                <a:gd name="T66" fmla="*/ 5 w 295"/>
                <a:gd name="T67" fmla="*/ 1 h 145"/>
                <a:gd name="T68" fmla="*/ 5 w 295"/>
                <a:gd name="T69" fmla="*/ 1 h 145"/>
                <a:gd name="T70" fmla="*/ 4 w 295"/>
                <a:gd name="T71" fmla="*/ 1 h 145"/>
                <a:gd name="T72" fmla="*/ 4 w 295"/>
                <a:gd name="T73" fmla="*/ 2 h 145"/>
                <a:gd name="T74" fmla="*/ 4 w 295"/>
                <a:gd name="T75" fmla="*/ 2 h 145"/>
                <a:gd name="T76" fmla="*/ 3 w 295"/>
                <a:gd name="T77" fmla="*/ 2 h 145"/>
                <a:gd name="T78" fmla="*/ 3 w 295"/>
                <a:gd name="T79" fmla="*/ 2 h 145"/>
                <a:gd name="T80" fmla="*/ 3 w 295"/>
                <a:gd name="T81" fmla="*/ 2 h 145"/>
                <a:gd name="T82" fmla="*/ 3 w 295"/>
                <a:gd name="T83" fmla="*/ 2 h 145"/>
                <a:gd name="T84" fmla="*/ 2 w 295"/>
                <a:gd name="T85" fmla="*/ 2 h 145"/>
                <a:gd name="T86" fmla="*/ 2 w 295"/>
                <a:gd name="T87" fmla="*/ 2 h 145"/>
                <a:gd name="T88" fmla="*/ 2 w 295"/>
                <a:gd name="T89" fmla="*/ 2 h 145"/>
                <a:gd name="T90" fmla="*/ 1 w 295"/>
                <a:gd name="T91" fmla="*/ 2 h 145"/>
                <a:gd name="T92" fmla="*/ 1 w 295"/>
                <a:gd name="T93" fmla="*/ 2 h 145"/>
                <a:gd name="T94" fmla="*/ 1 w 295"/>
                <a:gd name="T95" fmla="*/ 2 h 145"/>
                <a:gd name="T96" fmla="*/ 1 w 295"/>
                <a:gd name="T97" fmla="*/ 2 h 145"/>
                <a:gd name="T98" fmla="*/ 0 w 295"/>
                <a:gd name="T99" fmla="*/ 2 h 145"/>
                <a:gd name="T100" fmla="*/ 0 w 295"/>
                <a:gd name="T101" fmla="*/ 2 h 145"/>
                <a:gd name="T102" fmla="*/ 0 w 295"/>
                <a:gd name="T103" fmla="*/ 2 h 145"/>
                <a:gd name="T104" fmla="*/ 0 w 295"/>
                <a:gd name="T105" fmla="*/ 1 h 145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295" h="145">
                  <a:moveTo>
                    <a:pt x="0" y="122"/>
                  </a:moveTo>
                  <a:lnTo>
                    <a:pt x="3" y="101"/>
                  </a:lnTo>
                  <a:lnTo>
                    <a:pt x="4" y="80"/>
                  </a:lnTo>
                  <a:lnTo>
                    <a:pt x="5" y="59"/>
                  </a:lnTo>
                  <a:lnTo>
                    <a:pt x="11" y="36"/>
                  </a:lnTo>
                  <a:lnTo>
                    <a:pt x="11" y="29"/>
                  </a:lnTo>
                  <a:lnTo>
                    <a:pt x="12" y="21"/>
                  </a:lnTo>
                  <a:lnTo>
                    <a:pt x="13" y="14"/>
                  </a:lnTo>
                  <a:lnTo>
                    <a:pt x="15" y="5"/>
                  </a:lnTo>
                  <a:lnTo>
                    <a:pt x="29" y="4"/>
                  </a:lnTo>
                  <a:lnTo>
                    <a:pt x="43" y="2"/>
                  </a:lnTo>
                  <a:lnTo>
                    <a:pt x="57" y="1"/>
                  </a:lnTo>
                  <a:lnTo>
                    <a:pt x="71" y="1"/>
                  </a:lnTo>
                  <a:lnTo>
                    <a:pt x="84" y="0"/>
                  </a:lnTo>
                  <a:lnTo>
                    <a:pt x="98" y="0"/>
                  </a:lnTo>
                  <a:lnTo>
                    <a:pt x="112" y="1"/>
                  </a:lnTo>
                  <a:lnTo>
                    <a:pt x="126" y="1"/>
                  </a:lnTo>
                  <a:lnTo>
                    <a:pt x="140" y="2"/>
                  </a:lnTo>
                  <a:lnTo>
                    <a:pt x="154" y="5"/>
                  </a:lnTo>
                  <a:lnTo>
                    <a:pt x="169" y="6"/>
                  </a:lnTo>
                  <a:lnTo>
                    <a:pt x="182" y="8"/>
                  </a:lnTo>
                  <a:lnTo>
                    <a:pt x="196" y="12"/>
                  </a:lnTo>
                  <a:lnTo>
                    <a:pt x="210" y="14"/>
                  </a:lnTo>
                  <a:lnTo>
                    <a:pt x="225" y="17"/>
                  </a:lnTo>
                  <a:lnTo>
                    <a:pt x="239" y="22"/>
                  </a:lnTo>
                  <a:lnTo>
                    <a:pt x="249" y="30"/>
                  </a:lnTo>
                  <a:lnTo>
                    <a:pt x="258" y="40"/>
                  </a:lnTo>
                  <a:lnTo>
                    <a:pt x="266" y="52"/>
                  </a:lnTo>
                  <a:lnTo>
                    <a:pt x="273" y="63"/>
                  </a:lnTo>
                  <a:lnTo>
                    <a:pt x="279" y="77"/>
                  </a:lnTo>
                  <a:lnTo>
                    <a:pt x="285" y="91"/>
                  </a:lnTo>
                  <a:lnTo>
                    <a:pt x="289" y="106"/>
                  </a:lnTo>
                  <a:lnTo>
                    <a:pt x="295" y="120"/>
                  </a:lnTo>
                  <a:lnTo>
                    <a:pt x="277" y="122"/>
                  </a:lnTo>
                  <a:lnTo>
                    <a:pt x="258" y="124"/>
                  </a:lnTo>
                  <a:lnTo>
                    <a:pt x="241" y="127"/>
                  </a:lnTo>
                  <a:lnTo>
                    <a:pt x="223" y="129"/>
                  </a:lnTo>
                  <a:lnTo>
                    <a:pt x="204" y="132"/>
                  </a:lnTo>
                  <a:lnTo>
                    <a:pt x="186" y="135"/>
                  </a:lnTo>
                  <a:lnTo>
                    <a:pt x="167" y="137"/>
                  </a:lnTo>
                  <a:lnTo>
                    <a:pt x="150" y="138"/>
                  </a:lnTo>
                  <a:lnTo>
                    <a:pt x="132" y="141"/>
                  </a:lnTo>
                  <a:lnTo>
                    <a:pt x="113" y="143"/>
                  </a:lnTo>
                  <a:lnTo>
                    <a:pt x="95" y="144"/>
                  </a:lnTo>
                  <a:lnTo>
                    <a:pt x="76" y="145"/>
                  </a:lnTo>
                  <a:lnTo>
                    <a:pt x="58" y="145"/>
                  </a:lnTo>
                  <a:lnTo>
                    <a:pt x="38" y="145"/>
                  </a:lnTo>
                  <a:lnTo>
                    <a:pt x="20" y="145"/>
                  </a:lnTo>
                  <a:lnTo>
                    <a:pt x="2" y="144"/>
                  </a:lnTo>
                  <a:lnTo>
                    <a:pt x="0" y="138"/>
                  </a:lnTo>
                  <a:lnTo>
                    <a:pt x="0" y="134"/>
                  </a:lnTo>
                  <a:lnTo>
                    <a:pt x="0" y="128"/>
                  </a:lnTo>
                  <a:lnTo>
                    <a:pt x="0" y="12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2" name="Freeform 322">
              <a:extLst>
                <a:ext uri="{FF2B5EF4-FFF2-40B4-BE49-F238E27FC236}">
                  <a16:creationId xmlns:a16="http://schemas.microsoft.com/office/drawing/2014/main" id="{D6C3A198-F058-4627-B254-C48AE7EB7D6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6" y="3161"/>
              <a:ext cx="11" cy="22"/>
            </a:xfrm>
            <a:custGeom>
              <a:avLst/>
              <a:gdLst>
                <a:gd name="T0" fmla="*/ 0 w 21"/>
                <a:gd name="T1" fmla="*/ 0 h 45"/>
                <a:gd name="T2" fmla="*/ 1 w 21"/>
                <a:gd name="T3" fmla="*/ 0 h 45"/>
                <a:gd name="T4" fmla="*/ 1 w 21"/>
                <a:gd name="T5" fmla="*/ 0 h 45"/>
                <a:gd name="T6" fmla="*/ 1 w 21"/>
                <a:gd name="T7" fmla="*/ 0 h 45"/>
                <a:gd name="T8" fmla="*/ 1 w 21"/>
                <a:gd name="T9" fmla="*/ 0 h 45"/>
                <a:gd name="T10" fmla="*/ 1 w 21"/>
                <a:gd name="T11" fmla="*/ 0 h 45"/>
                <a:gd name="T12" fmla="*/ 1 w 21"/>
                <a:gd name="T13" fmla="*/ 0 h 45"/>
                <a:gd name="T14" fmla="*/ 1 w 21"/>
                <a:gd name="T15" fmla="*/ 0 h 45"/>
                <a:gd name="T16" fmla="*/ 1 w 21"/>
                <a:gd name="T17" fmla="*/ 0 h 45"/>
                <a:gd name="T18" fmla="*/ 1 w 21"/>
                <a:gd name="T19" fmla="*/ 0 h 45"/>
                <a:gd name="T20" fmla="*/ 1 w 21"/>
                <a:gd name="T21" fmla="*/ 0 h 45"/>
                <a:gd name="T22" fmla="*/ 1 w 21"/>
                <a:gd name="T23" fmla="*/ 0 h 45"/>
                <a:gd name="T24" fmla="*/ 1 w 21"/>
                <a:gd name="T25" fmla="*/ 0 h 45"/>
                <a:gd name="T26" fmla="*/ 1 w 21"/>
                <a:gd name="T27" fmla="*/ 0 h 45"/>
                <a:gd name="T28" fmla="*/ 1 w 21"/>
                <a:gd name="T29" fmla="*/ 0 h 45"/>
                <a:gd name="T30" fmla="*/ 1 w 21"/>
                <a:gd name="T31" fmla="*/ 0 h 45"/>
                <a:gd name="T32" fmla="*/ 0 w 21"/>
                <a:gd name="T33" fmla="*/ 0 h 45"/>
                <a:gd name="T34" fmla="*/ 0 w 21"/>
                <a:gd name="T35" fmla="*/ 0 h 4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21" h="45">
                  <a:moveTo>
                    <a:pt x="0" y="18"/>
                  </a:moveTo>
                  <a:lnTo>
                    <a:pt x="1" y="13"/>
                  </a:lnTo>
                  <a:lnTo>
                    <a:pt x="2" y="9"/>
                  </a:lnTo>
                  <a:lnTo>
                    <a:pt x="6" y="7"/>
                  </a:lnTo>
                  <a:lnTo>
                    <a:pt x="10" y="3"/>
                  </a:lnTo>
                  <a:lnTo>
                    <a:pt x="15" y="0"/>
                  </a:lnTo>
                  <a:lnTo>
                    <a:pt x="21" y="6"/>
                  </a:lnTo>
                  <a:lnTo>
                    <a:pt x="21" y="22"/>
                  </a:lnTo>
                  <a:lnTo>
                    <a:pt x="19" y="27"/>
                  </a:lnTo>
                  <a:lnTo>
                    <a:pt x="18" y="31"/>
                  </a:lnTo>
                  <a:lnTo>
                    <a:pt x="16" y="37"/>
                  </a:lnTo>
                  <a:lnTo>
                    <a:pt x="12" y="43"/>
                  </a:lnTo>
                  <a:lnTo>
                    <a:pt x="8" y="45"/>
                  </a:lnTo>
                  <a:lnTo>
                    <a:pt x="3" y="42"/>
                  </a:lnTo>
                  <a:lnTo>
                    <a:pt x="2" y="35"/>
                  </a:lnTo>
                  <a:lnTo>
                    <a:pt x="2" y="28"/>
                  </a:lnTo>
                  <a:lnTo>
                    <a:pt x="0" y="22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3" name="Freeform 323">
              <a:extLst>
                <a:ext uri="{FF2B5EF4-FFF2-40B4-BE49-F238E27FC236}">
                  <a16:creationId xmlns:a16="http://schemas.microsoft.com/office/drawing/2014/main" id="{D2E6E3CB-619D-4B10-906D-06F0F6172FC0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7" y="3449"/>
              <a:ext cx="124" cy="156"/>
            </a:xfrm>
            <a:custGeom>
              <a:avLst/>
              <a:gdLst>
                <a:gd name="T0" fmla="*/ 1 w 248"/>
                <a:gd name="T1" fmla="*/ 2 h 312"/>
                <a:gd name="T2" fmla="*/ 1 w 248"/>
                <a:gd name="T3" fmla="*/ 1 h 312"/>
                <a:gd name="T4" fmla="*/ 1 w 248"/>
                <a:gd name="T5" fmla="*/ 1 h 312"/>
                <a:gd name="T6" fmla="*/ 1 w 248"/>
                <a:gd name="T7" fmla="*/ 1 h 312"/>
                <a:gd name="T8" fmla="*/ 1 w 248"/>
                <a:gd name="T9" fmla="*/ 1 h 312"/>
                <a:gd name="T10" fmla="*/ 1 w 248"/>
                <a:gd name="T11" fmla="*/ 1 h 312"/>
                <a:gd name="T12" fmla="*/ 1 w 248"/>
                <a:gd name="T13" fmla="*/ 1 h 312"/>
                <a:gd name="T14" fmla="*/ 1 w 248"/>
                <a:gd name="T15" fmla="*/ 1 h 312"/>
                <a:gd name="T16" fmla="*/ 2 w 248"/>
                <a:gd name="T17" fmla="*/ 1 h 312"/>
                <a:gd name="T18" fmla="*/ 2 w 248"/>
                <a:gd name="T19" fmla="*/ 1 h 312"/>
                <a:gd name="T20" fmla="*/ 2 w 248"/>
                <a:gd name="T21" fmla="*/ 1 h 312"/>
                <a:gd name="T22" fmla="*/ 3 w 248"/>
                <a:gd name="T23" fmla="*/ 1 h 312"/>
                <a:gd name="T24" fmla="*/ 3 w 248"/>
                <a:gd name="T25" fmla="*/ 1 h 312"/>
                <a:gd name="T26" fmla="*/ 3 w 248"/>
                <a:gd name="T27" fmla="*/ 2 h 312"/>
                <a:gd name="T28" fmla="*/ 3 w 248"/>
                <a:gd name="T29" fmla="*/ 2 h 312"/>
                <a:gd name="T30" fmla="*/ 3 w 248"/>
                <a:gd name="T31" fmla="*/ 2 h 312"/>
                <a:gd name="T32" fmla="*/ 3 w 248"/>
                <a:gd name="T33" fmla="*/ 2 h 312"/>
                <a:gd name="T34" fmla="*/ 3 w 248"/>
                <a:gd name="T35" fmla="*/ 2 h 312"/>
                <a:gd name="T36" fmla="*/ 4 w 248"/>
                <a:gd name="T37" fmla="*/ 2 h 312"/>
                <a:gd name="T38" fmla="*/ 4 w 248"/>
                <a:gd name="T39" fmla="*/ 3 h 312"/>
                <a:gd name="T40" fmla="*/ 4 w 248"/>
                <a:gd name="T41" fmla="*/ 3 h 312"/>
                <a:gd name="T42" fmla="*/ 4 w 248"/>
                <a:gd name="T43" fmla="*/ 4 h 312"/>
                <a:gd name="T44" fmla="*/ 4 w 248"/>
                <a:gd name="T45" fmla="*/ 4 h 312"/>
                <a:gd name="T46" fmla="*/ 4 w 248"/>
                <a:gd name="T47" fmla="*/ 5 h 312"/>
                <a:gd name="T48" fmla="*/ 4 w 248"/>
                <a:gd name="T49" fmla="*/ 5 h 312"/>
                <a:gd name="T50" fmla="*/ 4 w 248"/>
                <a:gd name="T51" fmla="*/ 5 h 312"/>
                <a:gd name="T52" fmla="*/ 4 w 248"/>
                <a:gd name="T53" fmla="*/ 5 h 312"/>
                <a:gd name="T54" fmla="*/ 3 w 248"/>
                <a:gd name="T55" fmla="*/ 5 h 312"/>
                <a:gd name="T56" fmla="*/ 3 w 248"/>
                <a:gd name="T57" fmla="*/ 5 h 312"/>
                <a:gd name="T58" fmla="*/ 3 w 248"/>
                <a:gd name="T59" fmla="*/ 5 h 312"/>
                <a:gd name="T60" fmla="*/ 2 w 248"/>
                <a:gd name="T61" fmla="*/ 4 h 312"/>
                <a:gd name="T62" fmla="*/ 1 w 248"/>
                <a:gd name="T63" fmla="*/ 4 h 312"/>
                <a:gd name="T64" fmla="*/ 1 w 248"/>
                <a:gd name="T65" fmla="*/ 3 h 312"/>
                <a:gd name="T66" fmla="*/ 1 w 248"/>
                <a:gd name="T67" fmla="*/ 2 h 312"/>
                <a:gd name="T68" fmla="*/ 1 w 248"/>
                <a:gd name="T69" fmla="*/ 2 h 312"/>
                <a:gd name="T70" fmla="*/ 0 w 248"/>
                <a:gd name="T71" fmla="*/ 2 h 31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48" h="312">
                  <a:moveTo>
                    <a:pt x="0" y="83"/>
                  </a:moveTo>
                  <a:lnTo>
                    <a:pt x="1" y="68"/>
                  </a:lnTo>
                  <a:lnTo>
                    <a:pt x="3" y="62"/>
                  </a:lnTo>
                  <a:lnTo>
                    <a:pt x="5" y="56"/>
                  </a:lnTo>
                  <a:lnTo>
                    <a:pt x="6" y="49"/>
                  </a:lnTo>
                  <a:lnTo>
                    <a:pt x="9" y="43"/>
                  </a:lnTo>
                  <a:lnTo>
                    <a:pt x="12" y="38"/>
                  </a:lnTo>
                  <a:lnTo>
                    <a:pt x="16" y="33"/>
                  </a:lnTo>
                  <a:lnTo>
                    <a:pt x="20" y="29"/>
                  </a:lnTo>
                  <a:lnTo>
                    <a:pt x="26" y="24"/>
                  </a:lnTo>
                  <a:lnTo>
                    <a:pt x="31" y="20"/>
                  </a:lnTo>
                  <a:lnTo>
                    <a:pt x="36" y="15"/>
                  </a:lnTo>
                  <a:lnTo>
                    <a:pt x="41" y="10"/>
                  </a:lnTo>
                  <a:lnTo>
                    <a:pt x="47" y="6"/>
                  </a:lnTo>
                  <a:lnTo>
                    <a:pt x="55" y="2"/>
                  </a:lnTo>
                  <a:lnTo>
                    <a:pt x="63" y="1"/>
                  </a:lnTo>
                  <a:lnTo>
                    <a:pt x="71" y="0"/>
                  </a:lnTo>
                  <a:lnTo>
                    <a:pt x="79" y="1"/>
                  </a:lnTo>
                  <a:lnTo>
                    <a:pt x="87" y="2"/>
                  </a:lnTo>
                  <a:lnTo>
                    <a:pt x="95" y="5"/>
                  </a:lnTo>
                  <a:lnTo>
                    <a:pt x="103" y="7"/>
                  </a:lnTo>
                  <a:lnTo>
                    <a:pt x="112" y="9"/>
                  </a:lnTo>
                  <a:lnTo>
                    <a:pt x="122" y="17"/>
                  </a:lnTo>
                  <a:lnTo>
                    <a:pt x="130" y="26"/>
                  </a:lnTo>
                  <a:lnTo>
                    <a:pt x="138" y="37"/>
                  </a:lnTo>
                  <a:lnTo>
                    <a:pt x="145" y="47"/>
                  </a:lnTo>
                  <a:lnTo>
                    <a:pt x="150" y="60"/>
                  </a:lnTo>
                  <a:lnTo>
                    <a:pt x="155" y="71"/>
                  </a:lnTo>
                  <a:lnTo>
                    <a:pt x="160" y="85"/>
                  </a:lnTo>
                  <a:lnTo>
                    <a:pt x="163" y="99"/>
                  </a:lnTo>
                  <a:lnTo>
                    <a:pt x="168" y="102"/>
                  </a:lnTo>
                  <a:lnTo>
                    <a:pt x="171" y="105"/>
                  </a:lnTo>
                  <a:lnTo>
                    <a:pt x="175" y="107"/>
                  </a:lnTo>
                  <a:lnTo>
                    <a:pt x="179" y="109"/>
                  </a:lnTo>
                  <a:lnTo>
                    <a:pt x="184" y="110"/>
                  </a:lnTo>
                  <a:lnTo>
                    <a:pt x="188" y="113"/>
                  </a:lnTo>
                  <a:lnTo>
                    <a:pt x="193" y="115"/>
                  </a:lnTo>
                  <a:lnTo>
                    <a:pt x="199" y="116"/>
                  </a:lnTo>
                  <a:lnTo>
                    <a:pt x="203" y="119"/>
                  </a:lnTo>
                  <a:lnTo>
                    <a:pt x="214" y="134"/>
                  </a:lnTo>
                  <a:lnTo>
                    <a:pt x="223" y="150"/>
                  </a:lnTo>
                  <a:lnTo>
                    <a:pt x="231" y="168"/>
                  </a:lnTo>
                  <a:lnTo>
                    <a:pt x="238" y="186"/>
                  </a:lnTo>
                  <a:lnTo>
                    <a:pt x="244" y="207"/>
                  </a:lnTo>
                  <a:lnTo>
                    <a:pt x="247" y="228"/>
                  </a:lnTo>
                  <a:lnTo>
                    <a:pt x="248" y="249"/>
                  </a:lnTo>
                  <a:lnTo>
                    <a:pt x="248" y="269"/>
                  </a:lnTo>
                  <a:lnTo>
                    <a:pt x="246" y="277"/>
                  </a:lnTo>
                  <a:lnTo>
                    <a:pt x="243" y="284"/>
                  </a:lnTo>
                  <a:lnTo>
                    <a:pt x="238" y="292"/>
                  </a:lnTo>
                  <a:lnTo>
                    <a:pt x="233" y="300"/>
                  </a:lnTo>
                  <a:lnTo>
                    <a:pt x="223" y="308"/>
                  </a:lnTo>
                  <a:lnTo>
                    <a:pt x="211" y="312"/>
                  </a:lnTo>
                  <a:lnTo>
                    <a:pt x="200" y="312"/>
                  </a:lnTo>
                  <a:lnTo>
                    <a:pt x="187" y="310"/>
                  </a:lnTo>
                  <a:lnTo>
                    <a:pt x="176" y="307"/>
                  </a:lnTo>
                  <a:lnTo>
                    <a:pt x="164" y="303"/>
                  </a:lnTo>
                  <a:lnTo>
                    <a:pt x="154" y="297"/>
                  </a:lnTo>
                  <a:lnTo>
                    <a:pt x="142" y="291"/>
                  </a:lnTo>
                  <a:lnTo>
                    <a:pt x="132" y="285"/>
                  </a:lnTo>
                  <a:lnTo>
                    <a:pt x="111" y="269"/>
                  </a:lnTo>
                  <a:lnTo>
                    <a:pt x="91" y="252"/>
                  </a:lnTo>
                  <a:lnTo>
                    <a:pt x="71" y="234"/>
                  </a:lnTo>
                  <a:lnTo>
                    <a:pt x="53" y="213"/>
                  </a:lnTo>
                  <a:lnTo>
                    <a:pt x="35" y="191"/>
                  </a:lnTo>
                  <a:lnTo>
                    <a:pt x="21" y="168"/>
                  </a:lnTo>
                  <a:lnTo>
                    <a:pt x="9" y="143"/>
                  </a:lnTo>
                  <a:lnTo>
                    <a:pt x="1" y="115"/>
                  </a:lnTo>
                  <a:lnTo>
                    <a:pt x="2" y="108"/>
                  </a:lnTo>
                  <a:lnTo>
                    <a:pt x="1" y="100"/>
                  </a:lnTo>
                  <a:lnTo>
                    <a:pt x="0" y="92"/>
                  </a:lnTo>
                  <a:lnTo>
                    <a:pt x="0" y="8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4" name="Freeform 324">
              <a:extLst>
                <a:ext uri="{FF2B5EF4-FFF2-40B4-BE49-F238E27FC236}">
                  <a16:creationId xmlns:a16="http://schemas.microsoft.com/office/drawing/2014/main" id="{9CC3E225-5CFC-4E9D-9B07-779FD92B6E9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4" y="3456"/>
              <a:ext cx="110" cy="142"/>
            </a:xfrm>
            <a:custGeom>
              <a:avLst/>
              <a:gdLst>
                <a:gd name="T0" fmla="*/ 1 w 219"/>
                <a:gd name="T1" fmla="*/ 1 h 283"/>
                <a:gd name="T2" fmla="*/ 1 w 219"/>
                <a:gd name="T3" fmla="*/ 1 h 283"/>
                <a:gd name="T4" fmla="*/ 1 w 219"/>
                <a:gd name="T5" fmla="*/ 1 h 283"/>
                <a:gd name="T6" fmla="*/ 1 w 219"/>
                <a:gd name="T7" fmla="*/ 1 h 283"/>
                <a:gd name="T8" fmla="*/ 1 w 219"/>
                <a:gd name="T9" fmla="*/ 1 h 283"/>
                <a:gd name="T10" fmla="*/ 1 w 219"/>
                <a:gd name="T11" fmla="*/ 0 h 283"/>
                <a:gd name="T12" fmla="*/ 1 w 219"/>
                <a:gd name="T13" fmla="*/ 0 h 283"/>
                <a:gd name="T14" fmla="*/ 2 w 219"/>
                <a:gd name="T15" fmla="*/ 0 h 283"/>
                <a:gd name="T16" fmla="*/ 2 w 219"/>
                <a:gd name="T17" fmla="*/ 1 h 283"/>
                <a:gd name="T18" fmla="*/ 2 w 219"/>
                <a:gd name="T19" fmla="*/ 1 h 283"/>
                <a:gd name="T20" fmla="*/ 2 w 219"/>
                <a:gd name="T21" fmla="*/ 1 h 283"/>
                <a:gd name="T22" fmla="*/ 2 w 219"/>
                <a:gd name="T23" fmla="*/ 1 h 283"/>
                <a:gd name="T24" fmla="*/ 3 w 219"/>
                <a:gd name="T25" fmla="*/ 2 h 283"/>
                <a:gd name="T26" fmla="*/ 3 w 219"/>
                <a:gd name="T27" fmla="*/ 2 h 283"/>
                <a:gd name="T28" fmla="*/ 3 w 219"/>
                <a:gd name="T29" fmla="*/ 2 h 283"/>
                <a:gd name="T30" fmla="*/ 3 w 219"/>
                <a:gd name="T31" fmla="*/ 2 h 283"/>
                <a:gd name="T32" fmla="*/ 3 w 219"/>
                <a:gd name="T33" fmla="*/ 2 h 283"/>
                <a:gd name="T34" fmla="*/ 3 w 219"/>
                <a:gd name="T35" fmla="*/ 2 h 283"/>
                <a:gd name="T36" fmla="*/ 4 w 219"/>
                <a:gd name="T37" fmla="*/ 3 h 283"/>
                <a:gd name="T38" fmla="*/ 4 w 219"/>
                <a:gd name="T39" fmla="*/ 3 h 283"/>
                <a:gd name="T40" fmla="*/ 4 w 219"/>
                <a:gd name="T41" fmla="*/ 4 h 283"/>
                <a:gd name="T42" fmla="*/ 4 w 219"/>
                <a:gd name="T43" fmla="*/ 5 h 283"/>
                <a:gd name="T44" fmla="*/ 4 w 219"/>
                <a:gd name="T45" fmla="*/ 5 h 283"/>
                <a:gd name="T46" fmla="*/ 4 w 219"/>
                <a:gd name="T47" fmla="*/ 5 h 283"/>
                <a:gd name="T48" fmla="*/ 4 w 219"/>
                <a:gd name="T49" fmla="*/ 5 h 283"/>
                <a:gd name="T50" fmla="*/ 4 w 219"/>
                <a:gd name="T51" fmla="*/ 5 h 283"/>
                <a:gd name="T52" fmla="*/ 3 w 219"/>
                <a:gd name="T53" fmla="*/ 5 h 283"/>
                <a:gd name="T54" fmla="*/ 3 w 219"/>
                <a:gd name="T55" fmla="*/ 5 h 283"/>
                <a:gd name="T56" fmla="*/ 2 w 219"/>
                <a:gd name="T57" fmla="*/ 4 h 283"/>
                <a:gd name="T58" fmla="*/ 2 w 219"/>
                <a:gd name="T59" fmla="*/ 4 h 283"/>
                <a:gd name="T60" fmla="*/ 1 w 219"/>
                <a:gd name="T61" fmla="*/ 3 h 283"/>
                <a:gd name="T62" fmla="*/ 1 w 219"/>
                <a:gd name="T63" fmla="*/ 2 h 283"/>
                <a:gd name="T64" fmla="*/ 1 w 219"/>
                <a:gd name="T65" fmla="*/ 2 h 283"/>
                <a:gd name="T66" fmla="*/ 0 w 219"/>
                <a:gd name="T67" fmla="*/ 2 h 283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9" h="283">
                  <a:moveTo>
                    <a:pt x="0" y="66"/>
                  </a:moveTo>
                  <a:lnTo>
                    <a:pt x="1" y="54"/>
                  </a:lnTo>
                  <a:lnTo>
                    <a:pt x="4" y="44"/>
                  </a:lnTo>
                  <a:lnTo>
                    <a:pt x="9" y="33"/>
                  </a:lnTo>
                  <a:lnTo>
                    <a:pt x="15" y="24"/>
                  </a:lnTo>
                  <a:lnTo>
                    <a:pt x="26" y="24"/>
                  </a:lnTo>
                  <a:lnTo>
                    <a:pt x="28" y="20"/>
                  </a:lnTo>
                  <a:lnTo>
                    <a:pt x="32" y="13"/>
                  </a:lnTo>
                  <a:lnTo>
                    <a:pt x="36" y="7"/>
                  </a:lnTo>
                  <a:lnTo>
                    <a:pt x="42" y="2"/>
                  </a:lnTo>
                  <a:lnTo>
                    <a:pt x="47" y="1"/>
                  </a:lnTo>
                  <a:lnTo>
                    <a:pt x="51" y="0"/>
                  </a:lnTo>
                  <a:lnTo>
                    <a:pt x="56" y="0"/>
                  </a:lnTo>
                  <a:lnTo>
                    <a:pt x="61" y="0"/>
                  </a:lnTo>
                  <a:lnTo>
                    <a:pt x="65" y="0"/>
                  </a:lnTo>
                  <a:lnTo>
                    <a:pt x="71" y="0"/>
                  </a:lnTo>
                  <a:lnTo>
                    <a:pt x="76" y="1"/>
                  </a:lnTo>
                  <a:lnTo>
                    <a:pt x="81" y="2"/>
                  </a:lnTo>
                  <a:lnTo>
                    <a:pt x="92" y="8"/>
                  </a:lnTo>
                  <a:lnTo>
                    <a:pt x="95" y="13"/>
                  </a:lnTo>
                  <a:lnTo>
                    <a:pt x="100" y="17"/>
                  </a:lnTo>
                  <a:lnTo>
                    <a:pt x="104" y="23"/>
                  </a:lnTo>
                  <a:lnTo>
                    <a:pt x="110" y="28"/>
                  </a:lnTo>
                  <a:lnTo>
                    <a:pt x="117" y="39"/>
                  </a:lnTo>
                  <a:lnTo>
                    <a:pt x="123" y="53"/>
                  </a:lnTo>
                  <a:lnTo>
                    <a:pt x="129" y="68"/>
                  </a:lnTo>
                  <a:lnTo>
                    <a:pt x="132" y="84"/>
                  </a:lnTo>
                  <a:lnTo>
                    <a:pt x="134" y="87"/>
                  </a:lnTo>
                  <a:lnTo>
                    <a:pt x="137" y="91"/>
                  </a:lnTo>
                  <a:lnTo>
                    <a:pt x="138" y="94"/>
                  </a:lnTo>
                  <a:lnTo>
                    <a:pt x="141" y="98"/>
                  </a:lnTo>
                  <a:lnTo>
                    <a:pt x="145" y="102"/>
                  </a:lnTo>
                  <a:lnTo>
                    <a:pt x="152" y="106"/>
                  </a:lnTo>
                  <a:lnTo>
                    <a:pt x="158" y="108"/>
                  </a:lnTo>
                  <a:lnTo>
                    <a:pt x="167" y="110"/>
                  </a:lnTo>
                  <a:lnTo>
                    <a:pt x="175" y="113"/>
                  </a:lnTo>
                  <a:lnTo>
                    <a:pt x="185" y="123"/>
                  </a:lnTo>
                  <a:lnTo>
                    <a:pt x="193" y="137"/>
                  </a:lnTo>
                  <a:lnTo>
                    <a:pt x="200" y="152"/>
                  </a:lnTo>
                  <a:lnTo>
                    <a:pt x="208" y="167"/>
                  </a:lnTo>
                  <a:lnTo>
                    <a:pt x="214" y="189"/>
                  </a:lnTo>
                  <a:lnTo>
                    <a:pt x="218" y="212"/>
                  </a:lnTo>
                  <a:lnTo>
                    <a:pt x="219" y="235"/>
                  </a:lnTo>
                  <a:lnTo>
                    <a:pt x="217" y="258"/>
                  </a:lnTo>
                  <a:lnTo>
                    <a:pt x="215" y="260"/>
                  </a:lnTo>
                  <a:lnTo>
                    <a:pt x="213" y="265"/>
                  </a:lnTo>
                  <a:lnTo>
                    <a:pt x="210" y="269"/>
                  </a:lnTo>
                  <a:lnTo>
                    <a:pt x="208" y="273"/>
                  </a:lnTo>
                  <a:lnTo>
                    <a:pt x="205" y="274"/>
                  </a:lnTo>
                  <a:lnTo>
                    <a:pt x="201" y="276"/>
                  </a:lnTo>
                  <a:lnTo>
                    <a:pt x="198" y="280"/>
                  </a:lnTo>
                  <a:lnTo>
                    <a:pt x="193" y="283"/>
                  </a:lnTo>
                  <a:lnTo>
                    <a:pt x="187" y="283"/>
                  </a:lnTo>
                  <a:lnTo>
                    <a:pt x="181" y="283"/>
                  </a:lnTo>
                  <a:lnTo>
                    <a:pt x="175" y="283"/>
                  </a:lnTo>
                  <a:lnTo>
                    <a:pt x="168" y="282"/>
                  </a:lnTo>
                  <a:lnTo>
                    <a:pt x="140" y="269"/>
                  </a:lnTo>
                  <a:lnTo>
                    <a:pt x="115" y="252"/>
                  </a:lnTo>
                  <a:lnTo>
                    <a:pt x="91" y="234"/>
                  </a:lnTo>
                  <a:lnTo>
                    <a:pt x="67" y="213"/>
                  </a:lnTo>
                  <a:lnTo>
                    <a:pt x="48" y="190"/>
                  </a:lnTo>
                  <a:lnTo>
                    <a:pt x="29" y="165"/>
                  </a:lnTo>
                  <a:lnTo>
                    <a:pt x="15" y="138"/>
                  </a:lnTo>
                  <a:lnTo>
                    <a:pt x="2" y="110"/>
                  </a:lnTo>
                  <a:lnTo>
                    <a:pt x="2" y="100"/>
                  </a:lnTo>
                  <a:lnTo>
                    <a:pt x="1" y="89"/>
                  </a:lnTo>
                  <a:lnTo>
                    <a:pt x="0" y="77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5" name="Freeform 325">
              <a:extLst>
                <a:ext uri="{FF2B5EF4-FFF2-40B4-BE49-F238E27FC236}">
                  <a16:creationId xmlns:a16="http://schemas.microsoft.com/office/drawing/2014/main" id="{5079D402-F260-492D-93E4-56CE78A45B2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8" y="3505"/>
              <a:ext cx="44" cy="50"/>
            </a:xfrm>
            <a:custGeom>
              <a:avLst/>
              <a:gdLst>
                <a:gd name="T0" fmla="*/ 0 w 88"/>
                <a:gd name="T1" fmla="*/ 0 h 101"/>
                <a:gd name="T2" fmla="*/ 1 w 88"/>
                <a:gd name="T3" fmla="*/ 0 h 101"/>
                <a:gd name="T4" fmla="*/ 1 w 88"/>
                <a:gd name="T5" fmla="*/ 0 h 101"/>
                <a:gd name="T6" fmla="*/ 1 w 88"/>
                <a:gd name="T7" fmla="*/ 0 h 101"/>
                <a:gd name="T8" fmla="*/ 1 w 88"/>
                <a:gd name="T9" fmla="*/ 0 h 101"/>
                <a:gd name="T10" fmla="*/ 1 w 88"/>
                <a:gd name="T11" fmla="*/ 0 h 101"/>
                <a:gd name="T12" fmla="*/ 1 w 88"/>
                <a:gd name="T13" fmla="*/ 0 h 101"/>
                <a:gd name="T14" fmla="*/ 1 w 88"/>
                <a:gd name="T15" fmla="*/ 0 h 101"/>
                <a:gd name="T16" fmla="*/ 1 w 88"/>
                <a:gd name="T17" fmla="*/ 0 h 101"/>
                <a:gd name="T18" fmla="*/ 1 w 88"/>
                <a:gd name="T19" fmla="*/ 0 h 101"/>
                <a:gd name="T20" fmla="*/ 1 w 88"/>
                <a:gd name="T21" fmla="*/ 0 h 101"/>
                <a:gd name="T22" fmla="*/ 2 w 88"/>
                <a:gd name="T23" fmla="*/ 0 h 101"/>
                <a:gd name="T24" fmla="*/ 2 w 88"/>
                <a:gd name="T25" fmla="*/ 0 h 101"/>
                <a:gd name="T26" fmla="*/ 2 w 88"/>
                <a:gd name="T27" fmla="*/ 0 h 101"/>
                <a:gd name="T28" fmla="*/ 2 w 88"/>
                <a:gd name="T29" fmla="*/ 1 h 101"/>
                <a:gd name="T30" fmla="*/ 2 w 88"/>
                <a:gd name="T31" fmla="*/ 1 h 101"/>
                <a:gd name="T32" fmla="*/ 2 w 88"/>
                <a:gd name="T33" fmla="*/ 1 h 101"/>
                <a:gd name="T34" fmla="*/ 2 w 88"/>
                <a:gd name="T35" fmla="*/ 1 h 101"/>
                <a:gd name="T36" fmla="*/ 2 w 88"/>
                <a:gd name="T37" fmla="*/ 1 h 101"/>
                <a:gd name="T38" fmla="*/ 2 w 88"/>
                <a:gd name="T39" fmla="*/ 1 h 101"/>
                <a:gd name="T40" fmla="*/ 2 w 88"/>
                <a:gd name="T41" fmla="*/ 1 h 101"/>
                <a:gd name="T42" fmla="*/ 1 w 88"/>
                <a:gd name="T43" fmla="*/ 1 h 101"/>
                <a:gd name="T44" fmla="*/ 1 w 88"/>
                <a:gd name="T45" fmla="*/ 1 h 101"/>
                <a:gd name="T46" fmla="*/ 1 w 88"/>
                <a:gd name="T47" fmla="*/ 1 h 101"/>
                <a:gd name="T48" fmla="*/ 1 w 88"/>
                <a:gd name="T49" fmla="*/ 1 h 101"/>
                <a:gd name="T50" fmla="*/ 1 w 88"/>
                <a:gd name="T51" fmla="*/ 1 h 101"/>
                <a:gd name="T52" fmla="*/ 1 w 88"/>
                <a:gd name="T53" fmla="*/ 0 h 101"/>
                <a:gd name="T54" fmla="*/ 1 w 88"/>
                <a:gd name="T55" fmla="*/ 0 h 101"/>
                <a:gd name="T56" fmla="*/ 1 w 88"/>
                <a:gd name="T57" fmla="*/ 0 h 101"/>
                <a:gd name="T58" fmla="*/ 1 w 88"/>
                <a:gd name="T59" fmla="*/ 0 h 101"/>
                <a:gd name="T60" fmla="*/ 1 w 88"/>
                <a:gd name="T61" fmla="*/ 0 h 101"/>
                <a:gd name="T62" fmla="*/ 0 w 88"/>
                <a:gd name="T63" fmla="*/ 0 h 101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88" h="101">
                  <a:moveTo>
                    <a:pt x="0" y="3"/>
                  </a:moveTo>
                  <a:lnTo>
                    <a:pt x="4" y="0"/>
                  </a:lnTo>
                  <a:lnTo>
                    <a:pt x="24" y="0"/>
                  </a:lnTo>
                  <a:lnTo>
                    <a:pt x="30" y="3"/>
                  </a:lnTo>
                  <a:lnTo>
                    <a:pt x="34" y="8"/>
                  </a:lnTo>
                  <a:lnTo>
                    <a:pt x="40" y="11"/>
                  </a:lnTo>
                  <a:lnTo>
                    <a:pt x="45" y="13"/>
                  </a:lnTo>
                  <a:lnTo>
                    <a:pt x="49" y="17"/>
                  </a:lnTo>
                  <a:lnTo>
                    <a:pt x="53" y="22"/>
                  </a:lnTo>
                  <a:lnTo>
                    <a:pt x="57" y="26"/>
                  </a:lnTo>
                  <a:lnTo>
                    <a:pt x="62" y="31"/>
                  </a:lnTo>
                  <a:lnTo>
                    <a:pt x="67" y="39"/>
                  </a:lnTo>
                  <a:lnTo>
                    <a:pt x="71" y="47"/>
                  </a:lnTo>
                  <a:lnTo>
                    <a:pt x="77" y="55"/>
                  </a:lnTo>
                  <a:lnTo>
                    <a:pt x="83" y="64"/>
                  </a:lnTo>
                  <a:lnTo>
                    <a:pt x="86" y="73"/>
                  </a:lnTo>
                  <a:lnTo>
                    <a:pt x="88" y="83"/>
                  </a:lnTo>
                  <a:lnTo>
                    <a:pt x="86" y="92"/>
                  </a:lnTo>
                  <a:lnTo>
                    <a:pt x="82" y="101"/>
                  </a:lnTo>
                  <a:lnTo>
                    <a:pt x="71" y="97"/>
                  </a:lnTo>
                  <a:lnTo>
                    <a:pt x="65" y="93"/>
                  </a:lnTo>
                  <a:lnTo>
                    <a:pt x="58" y="88"/>
                  </a:lnTo>
                  <a:lnTo>
                    <a:pt x="53" y="84"/>
                  </a:lnTo>
                  <a:lnTo>
                    <a:pt x="48" y="78"/>
                  </a:lnTo>
                  <a:lnTo>
                    <a:pt x="42" y="73"/>
                  </a:lnTo>
                  <a:lnTo>
                    <a:pt x="37" y="69"/>
                  </a:lnTo>
                  <a:lnTo>
                    <a:pt x="32" y="63"/>
                  </a:lnTo>
                  <a:lnTo>
                    <a:pt x="26" y="56"/>
                  </a:lnTo>
                  <a:lnTo>
                    <a:pt x="20" y="43"/>
                  </a:lnTo>
                  <a:lnTo>
                    <a:pt x="14" y="31"/>
                  </a:lnTo>
                  <a:lnTo>
                    <a:pt x="6" y="18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6" name="Freeform 326">
              <a:extLst>
                <a:ext uri="{FF2B5EF4-FFF2-40B4-BE49-F238E27FC236}">
                  <a16:creationId xmlns:a16="http://schemas.microsoft.com/office/drawing/2014/main" id="{280EA0CC-0DB2-4143-847B-F15D8DE1C49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8" y="3513"/>
              <a:ext cx="27" cy="31"/>
            </a:xfrm>
            <a:custGeom>
              <a:avLst/>
              <a:gdLst>
                <a:gd name="T0" fmla="*/ 0 w 54"/>
                <a:gd name="T1" fmla="*/ 1 h 62"/>
                <a:gd name="T2" fmla="*/ 1 w 54"/>
                <a:gd name="T3" fmla="*/ 0 h 62"/>
                <a:gd name="T4" fmla="*/ 1 w 54"/>
                <a:gd name="T5" fmla="*/ 1 h 62"/>
                <a:gd name="T6" fmla="*/ 1 w 54"/>
                <a:gd name="T7" fmla="*/ 1 h 62"/>
                <a:gd name="T8" fmla="*/ 1 w 54"/>
                <a:gd name="T9" fmla="*/ 1 h 62"/>
                <a:gd name="T10" fmla="*/ 1 w 54"/>
                <a:gd name="T11" fmla="*/ 1 h 62"/>
                <a:gd name="T12" fmla="*/ 1 w 54"/>
                <a:gd name="T13" fmla="*/ 1 h 62"/>
                <a:gd name="T14" fmla="*/ 1 w 54"/>
                <a:gd name="T15" fmla="*/ 1 h 62"/>
                <a:gd name="T16" fmla="*/ 1 w 54"/>
                <a:gd name="T17" fmla="*/ 1 h 62"/>
                <a:gd name="T18" fmla="*/ 1 w 54"/>
                <a:gd name="T19" fmla="*/ 1 h 62"/>
                <a:gd name="T20" fmla="*/ 1 w 54"/>
                <a:gd name="T21" fmla="*/ 1 h 62"/>
                <a:gd name="T22" fmla="*/ 1 w 54"/>
                <a:gd name="T23" fmla="*/ 1 h 62"/>
                <a:gd name="T24" fmla="*/ 1 w 54"/>
                <a:gd name="T25" fmla="*/ 1 h 62"/>
                <a:gd name="T26" fmla="*/ 1 w 54"/>
                <a:gd name="T27" fmla="*/ 1 h 62"/>
                <a:gd name="T28" fmla="*/ 1 w 54"/>
                <a:gd name="T29" fmla="*/ 1 h 62"/>
                <a:gd name="T30" fmla="*/ 1 w 54"/>
                <a:gd name="T31" fmla="*/ 1 h 62"/>
                <a:gd name="T32" fmla="*/ 1 w 54"/>
                <a:gd name="T33" fmla="*/ 1 h 62"/>
                <a:gd name="T34" fmla="*/ 1 w 54"/>
                <a:gd name="T35" fmla="*/ 1 h 62"/>
                <a:gd name="T36" fmla="*/ 1 w 54"/>
                <a:gd name="T37" fmla="*/ 1 h 62"/>
                <a:gd name="T38" fmla="*/ 1 w 54"/>
                <a:gd name="T39" fmla="*/ 1 h 62"/>
                <a:gd name="T40" fmla="*/ 1 w 54"/>
                <a:gd name="T41" fmla="*/ 1 h 62"/>
                <a:gd name="T42" fmla="*/ 1 w 54"/>
                <a:gd name="T43" fmla="*/ 1 h 62"/>
                <a:gd name="T44" fmla="*/ 0 w 54"/>
                <a:gd name="T45" fmla="*/ 1 h 62"/>
                <a:gd name="T46" fmla="*/ 0 w 54"/>
                <a:gd name="T47" fmla="*/ 1 h 62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54" h="62">
                  <a:moveTo>
                    <a:pt x="0" y="1"/>
                  </a:moveTo>
                  <a:lnTo>
                    <a:pt x="5" y="0"/>
                  </a:lnTo>
                  <a:lnTo>
                    <a:pt x="10" y="2"/>
                  </a:lnTo>
                  <a:lnTo>
                    <a:pt x="14" y="6"/>
                  </a:lnTo>
                  <a:lnTo>
                    <a:pt x="19" y="9"/>
                  </a:lnTo>
                  <a:lnTo>
                    <a:pt x="25" y="14"/>
                  </a:lnTo>
                  <a:lnTo>
                    <a:pt x="29" y="18"/>
                  </a:lnTo>
                  <a:lnTo>
                    <a:pt x="34" y="23"/>
                  </a:lnTo>
                  <a:lnTo>
                    <a:pt x="38" y="29"/>
                  </a:lnTo>
                  <a:lnTo>
                    <a:pt x="43" y="33"/>
                  </a:lnTo>
                  <a:lnTo>
                    <a:pt x="46" y="38"/>
                  </a:lnTo>
                  <a:lnTo>
                    <a:pt x="49" y="44"/>
                  </a:lnTo>
                  <a:lnTo>
                    <a:pt x="52" y="50"/>
                  </a:lnTo>
                  <a:lnTo>
                    <a:pt x="54" y="58"/>
                  </a:lnTo>
                  <a:lnTo>
                    <a:pt x="50" y="62"/>
                  </a:lnTo>
                  <a:lnTo>
                    <a:pt x="43" y="55"/>
                  </a:lnTo>
                  <a:lnTo>
                    <a:pt x="36" y="49"/>
                  </a:lnTo>
                  <a:lnTo>
                    <a:pt x="30" y="42"/>
                  </a:lnTo>
                  <a:lnTo>
                    <a:pt x="23" y="35"/>
                  </a:lnTo>
                  <a:lnTo>
                    <a:pt x="18" y="29"/>
                  </a:lnTo>
                  <a:lnTo>
                    <a:pt x="12" y="22"/>
                  </a:lnTo>
                  <a:lnTo>
                    <a:pt x="6" y="14"/>
                  </a:lnTo>
                  <a:lnTo>
                    <a:pt x="0" y="4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7" name="Freeform 327">
              <a:extLst>
                <a:ext uri="{FF2B5EF4-FFF2-40B4-BE49-F238E27FC236}">
                  <a16:creationId xmlns:a16="http://schemas.microsoft.com/office/drawing/2014/main" id="{AE7BC76F-1A17-44C2-8116-EA44FE179284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5" y="3455"/>
              <a:ext cx="76" cy="52"/>
            </a:xfrm>
            <a:custGeom>
              <a:avLst/>
              <a:gdLst>
                <a:gd name="T0" fmla="*/ 0 w 152"/>
                <a:gd name="T1" fmla="*/ 1 h 103"/>
                <a:gd name="T2" fmla="*/ 1 w 152"/>
                <a:gd name="T3" fmla="*/ 1 h 103"/>
                <a:gd name="T4" fmla="*/ 1 w 152"/>
                <a:gd name="T5" fmla="*/ 1 h 103"/>
                <a:gd name="T6" fmla="*/ 1 w 152"/>
                <a:gd name="T7" fmla="*/ 1 h 103"/>
                <a:gd name="T8" fmla="*/ 1 w 152"/>
                <a:gd name="T9" fmla="*/ 1 h 103"/>
                <a:gd name="T10" fmla="*/ 1 w 152"/>
                <a:gd name="T11" fmla="*/ 1 h 103"/>
                <a:gd name="T12" fmla="*/ 1 w 152"/>
                <a:gd name="T13" fmla="*/ 1 h 103"/>
                <a:gd name="T14" fmla="*/ 1 w 152"/>
                <a:gd name="T15" fmla="*/ 1 h 103"/>
                <a:gd name="T16" fmla="*/ 1 w 152"/>
                <a:gd name="T17" fmla="*/ 1 h 103"/>
                <a:gd name="T18" fmla="*/ 2 w 152"/>
                <a:gd name="T19" fmla="*/ 1 h 103"/>
                <a:gd name="T20" fmla="*/ 2 w 152"/>
                <a:gd name="T21" fmla="*/ 1 h 103"/>
                <a:gd name="T22" fmla="*/ 2 w 152"/>
                <a:gd name="T23" fmla="*/ 1 h 103"/>
                <a:gd name="T24" fmla="*/ 2 w 152"/>
                <a:gd name="T25" fmla="*/ 1 h 103"/>
                <a:gd name="T26" fmla="*/ 2 w 152"/>
                <a:gd name="T27" fmla="*/ 1 h 103"/>
                <a:gd name="T28" fmla="*/ 2 w 152"/>
                <a:gd name="T29" fmla="*/ 1 h 103"/>
                <a:gd name="T30" fmla="*/ 2 w 152"/>
                <a:gd name="T31" fmla="*/ 1 h 103"/>
                <a:gd name="T32" fmla="*/ 2 w 152"/>
                <a:gd name="T33" fmla="*/ 0 h 103"/>
                <a:gd name="T34" fmla="*/ 3 w 152"/>
                <a:gd name="T35" fmla="*/ 1 h 103"/>
                <a:gd name="T36" fmla="*/ 3 w 152"/>
                <a:gd name="T37" fmla="*/ 1 h 103"/>
                <a:gd name="T38" fmla="*/ 3 w 152"/>
                <a:gd name="T39" fmla="*/ 1 h 103"/>
                <a:gd name="T40" fmla="*/ 3 w 152"/>
                <a:gd name="T41" fmla="*/ 1 h 103"/>
                <a:gd name="T42" fmla="*/ 3 w 152"/>
                <a:gd name="T43" fmla="*/ 1 h 103"/>
                <a:gd name="T44" fmla="*/ 3 w 152"/>
                <a:gd name="T45" fmla="*/ 1 h 103"/>
                <a:gd name="T46" fmla="*/ 3 w 152"/>
                <a:gd name="T47" fmla="*/ 1 h 103"/>
                <a:gd name="T48" fmla="*/ 3 w 152"/>
                <a:gd name="T49" fmla="*/ 1 h 103"/>
                <a:gd name="T50" fmla="*/ 3 w 152"/>
                <a:gd name="T51" fmla="*/ 2 h 103"/>
                <a:gd name="T52" fmla="*/ 3 w 152"/>
                <a:gd name="T53" fmla="*/ 2 h 103"/>
                <a:gd name="T54" fmla="*/ 3 w 152"/>
                <a:gd name="T55" fmla="*/ 2 h 103"/>
                <a:gd name="T56" fmla="*/ 3 w 152"/>
                <a:gd name="T57" fmla="*/ 2 h 103"/>
                <a:gd name="T58" fmla="*/ 3 w 152"/>
                <a:gd name="T59" fmla="*/ 2 h 103"/>
                <a:gd name="T60" fmla="*/ 3 w 152"/>
                <a:gd name="T61" fmla="*/ 2 h 103"/>
                <a:gd name="T62" fmla="*/ 3 w 152"/>
                <a:gd name="T63" fmla="*/ 2 h 103"/>
                <a:gd name="T64" fmla="*/ 2 w 152"/>
                <a:gd name="T65" fmla="*/ 2 h 103"/>
                <a:gd name="T66" fmla="*/ 2 w 152"/>
                <a:gd name="T67" fmla="*/ 2 h 103"/>
                <a:gd name="T68" fmla="*/ 2 w 152"/>
                <a:gd name="T69" fmla="*/ 2 h 103"/>
                <a:gd name="T70" fmla="*/ 2 w 152"/>
                <a:gd name="T71" fmla="*/ 2 h 103"/>
                <a:gd name="T72" fmla="*/ 2 w 152"/>
                <a:gd name="T73" fmla="*/ 2 h 103"/>
                <a:gd name="T74" fmla="*/ 2 w 152"/>
                <a:gd name="T75" fmla="*/ 2 h 103"/>
                <a:gd name="T76" fmla="*/ 2 w 152"/>
                <a:gd name="T77" fmla="*/ 2 h 103"/>
                <a:gd name="T78" fmla="*/ 2 w 152"/>
                <a:gd name="T79" fmla="*/ 2 h 103"/>
                <a:gd name="T80" fmla="*/ 1 w 152"/>
                <a:gd name="T81" fmla="*/ 2 h 103"/>
                <a:gd name="T82" fmla="*/ 1 w 152"/>
                <a:gd name="T83" fmla="*/ 2 h 103"/>
                <a:gd name="T84" fmla="*/ 1 w 152"/>
                <a:gd name="T85" fmla="*/ 2 h 103"/>
                <a:gd name="T86" fmla="*/ 1 w 152"/>
                <a:gd name="T87" fmla="*/ 2 h 103"/>
                <a:gd name="T88" fmla="*/ 1 w 152"/>
                <a:gd name="T89" fmla="*/ 2 h 103"/>
                <a:gd name="T90" fmla="*/ 1 w 152"/>
                <a:gd name="T91" fmla="*/ 2 h 103"/>
                <a:gd name="T92" fmla="*/ 1 w 152"/>
                <a:gd name="T93" fmla="*/ 2 h 103"/>
                <a:gd name="T94" fmla="*/ 1 w 152"/>
                <a:gd name="T95" fmla="*/ 2 h 103"/>
                <a:gd name="T96" fmla="*/ 1 w 152"/>
                <a:gd name="T97" fmla="*/ 2 h 103"/>
                <a:gd name="T98" fmla="*/ 0 w 152"/>
                <a:gd name="T99" fmla="*/ 2 h 103"/>
                <a:gd name="T100" fmla="*/ 0 w 152"/>
                <a:gd name="T101" fmla="*/ 2 h 103"/>
                <a:gd name="T102" fmla="*/ 0 w 152"/>
                <a:gd name="T103" fmla="*/ 1 h 103"/>
                <a:gd name="T104" fmla="*/ 0 w 152"/>
                <a:gd name="T105" fmla="*/ 1 h 103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152" h="103">
                  <a:moveTo>
                    <a:pt x="0" y="55"/>
                  </a:moveTo>
                  <a:lnTo>
                    <a:pt x="1" y="50"/>
                  </a:lnTo>
                  <a:lnTo>
                    <a:pt x="2" y="46"/>
                  </a:lnTo>
                  <a:lnTo>
                    <a:pt x="4" y="40"/>
                  </a:lnTo>
                  <a:lnTo>
                    <a:pt x="7" y="34"/>
                  </a:lnTo>
                  <a:lnTo>
                    <a:pt x="19" y="32"/>
                  </a:lnTo>
                  <a:lnTo>
                    <a:pt x="33" y="30"/>
                  </a:lnTo>
                  <a:lnTo>
                    <a:pt x="47" y="28"/>
                  </a:lnTo>
                  <a:lnTo>
                    <a:pt x="61" y="26"/>
                  </a:lnTo>
                  <a:lnTo>
                    <a:pt x="73" y="24"/>
                  </a:lnTo>
                  <a:lnTo>
                    <a:pt x="87" y="20"/>
                  </a:lnTo>
                  <a:lnTo>
                    <a:pt x="101" y="16"/>
                  </a:lnTo>
                  <a:lnTo>
                    <a:pt x="114" y="10"/>
                  </a:lnTo>
                  <a:lnTo>
                    <a:pt x="117" y="7"/>
                  </a:lnTo>
                  <a:lnTo>
                    <a:pt x="119" y="3"/>
                  </a:lnTo>
                  <a:lnTo>
                    <a:pt x="123" y="2"/>
                  </a:lnTo>
                  <a:lnTo>
                    <a:pt x="128" y="0"/>
                  </a:lnTo>
                  <a:lnTo>
                    <a:pt x="139" y="4"/>
                  </a:lnTo>
                  <a:lnTo>
                    <a:pt x="140" y="9"/>
                  </a:lnTo>
                  <a:lnTo>
                    <a:pt x="141" y="12"/>
                  </a:lnTo>
                  <a:lnTo>
                    <a:pt x="145" y="16"/>
                  </a:lnTo>
                  <a:lnTo>
                    <a:pt x="147" y="19"/>
                  </a:lnTo>
                  <a:lnTo>
                    <a:pt x="149" y="30"/>
                  </a:lnTo>
                  <a:lnTo>
                    <a:pt x="152" y="42"/>
                  </a:lnTo>
                  <a:lnTo>
                    <a:pt x="152" y="54"/>
                  </a:lnTo>
                  <a:lnTo>
                    <a:pt x="152" y="65"/>
                  </a:lnTo>
                  <a:lnTo>
                    <a:pt x="148" y="76"/>
                  </a:lnTo>
                  <a:lnTo>
                    <a:pt x="145" y="80"/>
                  </a:lnTo>
                  <a:lnTo>
                    <a:pt x="141" y="84"/>
                  </a:lnTo>
                  <a:lnTo>
                    <a:pt x="138" y="86"/>
                  </a:lnTo>
                  <a:lnTo>
                    <a:pt x="134" y="89"/>
                  </a:lnTo>
                  <a:lnTo>
                    <a:pt x="130" y="91"/>
                  </a:lnTo>
                  <a:lnTo>
                    <a:pt x="125" y="93"/>
                  </a:lnTo>
                  <a:lnTo>
                    <a:pt x="121" y="95"/>
                  </a:lnTo>
                  <a:lnTo>
                    <a:pt x="115" y="96"/>
                  </a:lnTo>
                  <a:lnTo>
                    <a:pt x="109" y="99"/>
                  </a:lnTo>
                  <a:lnTo>
                    <a:pt x="94" y="101"/>
                  </a:lnTo>
                  <a:lnTo>
                    <a:pt x="85" y="102"/>
                  </a:lnTo>
                  <a:lnTo>
                    <a:pt x="75" y="103"/>
                  </a:lnTo>
                  <a:lnTo>
                    <a:pt x="65" y="103"/>
                  </a:lnTo>
                  <a:lnTo>
                    <a:pt x="55" y="103"/>
                  </a:lnTo>
                  <a:lnTo>
                    <a:pt x="45" y="102"/>
                  </a:lnTo>
                  <a:lnTo>
                    <a:pt x="34" y="101"/>
                  </a:lnTo>
                  <a:lnTo>
                    <a:pt x="24" y="100"/>
                  </a:lnTo>
                  <a:lnTo>
                    <a:pt x="14" y="97"/>
                  </a:lnTo>
                  <a:lnTo>
                    <a:pt x="10" y="94"/>
                  </a:lnTo>
                  <a:lnTo>
                    <a:pt x="8" y="91"/>
                  </a:lnTo>
                  <a:lnTo>
                    <a:pt x="5" y="87"/>
                  </a:lnTo>
                  <a:lnTo>
                    <a:pt x="1" y="83"/>
                  </a:lnTo>
                  <a:lnTo>
                    <a:pt x="0" y="76"/>
                  </a:lnTo>
                  <a:lnTo>
                    <a:pt x="0" y="69"/>
                  </a:lnTo>
                  <a:lnTo>
                    <a:pt x="0" y="62"/>
                  </a:lnTo>
                  <a:lnTo>
                    <a:pt x="0" y="5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8" name="Freeform 328">
              <a:extLst>
                <a:ext uri="{FF2B5EF4-FFF2-40B4-BE49-F238E27FC236}">
                  <a16:creationId xmlns:a16="http://schemas.microsoft.com/office/drawing/2014/main" id="{CB68944E-F73D-4807-9734-13527645DD27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2" y="3464"/>
              <a:ext cx="61" cy="36"/>
            </a:xfrm>
            <a:custGeom>
              <a:avLst/>
              <a:gdLst>
                <a:gd name="T0" fmla="*/ 0 w 122"/>
                <a:gd name="T1" fmla="*/ 1 h 71"/>
                <a:gd name="T2" fmla="*/ 1 w 122"/>
                <a:gd name="T3" fmla="*/ 1 h 71"/>
                <a:gd name="T4" fmla="*/ 1 w 122"/>
                <a:gd name="T5" fmla="*/ 1 h 71"/>
                <a:gd name="T6" fmla="*/ 1 w 122"/>
                <a:gd name="T7" fmla="*/ 1 h 71"/>
                <a:gd name="T8" fmla="*/ 1 w 122"/>
                <a:gd name="T9" fmla="*/ 1 h 71"/>
                <a:gd name="T10" fmla="*/ 1 w 122"/>
                <a:gd name="T11" fmla="*/ 1 h 71"/>
                <a:gd name="T12" fmla="*/ 2 w 122"/>
                <a:gd name="T13" fmla="*/ 1 h 71"/>
                <a:gd name="T14" fmla="*/ 2 w 122"/>
                <a:gd name="T15" fmla="*/ 1 h 71"/>
                <a:gd name="T16" fmla="*/ 2 w 122"/>
                <a:gd name="T17" fmla="*/ 1 h 71"/>
                <a:gd name="T18" fmla="*/ 2 w 122"/>
                <a:gd name="T19" fmla="*/ 1 h 71"/>
                <a:gd name="T20" fmla="*/ 2 w 122"/>
                <a:gd name="T21" fmla="*/ 0 h 71"/>
                <a:gd name="T22" fmla="*/ 2 w 122"/>
                <a:gd name="T23" fmla="*/ 1 h 71"/>
                <a:gd name="T24" fmla="*/ 2 w 122"/>
                <a:gd name="T25" fmla="*/ 1 h 71"/>
                <a:gd name="T26" fmla="*/ 2 w 122"/>
                <a:gd name="T27" fmla="*/ 1 h 71"/>
                <a:gd name="T28" fmla="*/ 2 w 122"/>
                <a:gd name="T29" fmla="*/ 1 h 71"/>
                <a:gd name="T30" fmla="*/ 2 w 122"/>
                <a:gd name="T31" fmla="*/ 1 h 71"/>
                <a:gd name="T32" fmla="*/ 2 w 122"/>
                <a:gd name="T33" fmla="*/ 1 h 71"/>
                <a:gd name="T34" fmla="*/ 2 w 122"/>
                <a:gd name="T35" fmla="*/ 1 h 71"/>
                <a:gd name="T36" fmla="*/ 2 w 122"/>
                <a:gd name="T37" fmla="*/ 1 h 71"/>
                <a:gd name="T38" fmla="*/ 2 w 122"/>
                <a:gd name="T39" fmla="*/ 1 h 71"/>
                <a:gd name="T40" fmla="*/ 2 w 122"/>
                <a:gd name="T41" fmla="*/ 1 h 71"/>
                <a:gd name="T42" fmla="*/ 2 w 122"/>
                <a:gd name="T43" fmla="*/ 1 h 71"/>
                <a:gd name="T44" fmla="*/ 2 w 122"/>
                <a:gd name="T45" fmla="*/ 2 h 71"/>
                <a:gd name="T46" fmla="*/ 2 w 122"/>
                <a:gd name="T47" fmla="*/ 2 h 71"/>
                <a:gd name="T48" fmla="*/ 1 w 122"/>
                <a:gd name="T49" fmla="*/ 2 h 71"/>
                <a:gd name="T50" fmla="*/ 1 w 122"/>
                <a:gd name="T51" fmla="*/ 2 h 71"/>
                <a:gd name="T52" fmla="*/ 1 w 122"/>
                <a:gd name="T53" fmla="*/ 2 h 71"/>
                <a:gd name="T54" fmla="*/ 1 w 122"/>
                <a:gd name="T55" fmla="*/ 2 h 71"/>
                <a:gd name="T56" fmla="*/ 1 w 122"/>
                <a:gd name="T57" fmla="*/ 2 h 71"/>
                <a:gd name="T58" fmla="*/ 1 w 122"/>
                <a:gd name="T59" fmla="*/ 2 h 71"/>
                <a:gd name="T60" fmla="*/ 1 w 122"/>
                <a:gd name="T61" fmla="*/ 1 h 71"/>
                <a:gd name="T62" fmla="*/ 1 w 122"/>
                <a:gd name="T63" fmla="*/ 1 h 71"/>
                <a:gd name="T64" fmla="*/ 0 w 122"/>
                <a:gd name="T65" fmla="*/ 1 h 71"/>
                <a:gd name="T66" fmla="*/ 0 w 122"/>
                <a:gd name="T67" fmla="*/ 1 h 7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22" h="71">
                  <a:moveTo>
                    <a:pt x="0" y="33"/>
                  </a:moveTo>
                  <a:lnTo>
                    <a:pt x="2" y="28"/>
                  </a:lnTo>
                  <a:lnTo>
                    <a:pt x="15" y="26"/>
                  </a:lnTo>
                  <a:lnTo>
                    <a:pt x="27" y="25"/>
                  </a:lnTo>
                  <a:lnTo>
                    <a:pt x="40" y="24"/>
                  </a:lnTo>
                  <a:lnTo>
                    <a:pt x="53" y="22"/>
                  </a:lnTo>
                  <a:lnTo>
                    <a:pt x="65" y="19"/>
                  </a:lnTo>
                  <a:lnTo>
                    <a:pt x="78" y="16"/>
                  </a:lnTo>
                  <a:lnTo>
                    <a:pt x="91" y="11"/>
                  </a:lnTo>
                  <a:lnTo>
                    <a:pt x="103" y="6"/>
                  </a:lnTo>
                  <a:lnTo>
                    <a:pt x="108" y="0"/>
                  </a:lnTo>
                  <a:lnTo>
                    <a:pt x="116" y="6"/>
                  </a:lnTo>
                  <a:lnTo>
                    <a:pt x="117" y="9"/>
                  </a:lnTo>
                  <a:lnTo>
                    <a:pt x="118" y="13"/>
                  </a:lnTo>
                  <a:lnTo>
                    <a:pt x="119" y="17"/>
                  </a:lnTo>
                  <a:lnTo>
                    <a:pt x="122" y="22"/>
                  </a:lnTo>
                  <a:lnTo>
                    <a:pt x="122" y="29"/>
                  </a:lnTo>
                  <a:lnTo>
                    <a:pt x="122" y="36"/>
                  </a:lnTo>
                  <a:lnTo>
                    <a:pt x="122" y="44"/>
                  </a:lnTo>
                  <a:lnTo>
                    <a:pt x="122" y="52"/>
                  </a:lnTo>
                  <a:lnTo>
                    <a:pt x="113" y="60"/>
                  </a:lnTo>
                  <a:lnTo>
                    <a:pt x="102" y="64"/>
                  </a:lnTo>
                  <a:lnTo>
                    <a:pt x="89" y="67"/>
                  </a:lnTo>
                  <a:lnTo>
                    <a:pt x="78" y="69"/>
                  </a:lnTo>
                  <a:lnTo>
                    <a:pt x="64" y="70"/>
                  </a:lnTo>
                  <a:lnTo>
                    <a:pt x="51" y="71"/>
                  </a:lnTo>
                  <a:lnTo>
                    <a:pt x="38" y="71"/>
                  </a:lnTo>
                  <a:lnTo>
                    <a:pt x="24" y="70"/>
                  </a:lnTo>
                  <a:lnTo>
                    <a:pt x="11" y="69"/>
                  </a:lnTo>
                  <a:lnTo>
                    <a:pt x="8" y="67"/>
                  </a:lnTo>
                  <a:lnTo>
                    <a:pt x="5" y="63"/>
                  </a:lnTo>
                  <a:lnTo>
                    <a:pt x="3" y="59"/>
                  </a:lnTo>
                  <a:lnTo>
                    <a:pt x="0" y="55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9" name="Freeform 329">
              <a:extLst>
                <a:ext uri="{FF2B5EF4-FFF2-40B4-BE49-F238E27FC236}">
                  <a16:creationId xmlns:a16="http://schemas.microsoft.com/office/drawing/2014/main" id="{3AE9FBA1-7134-408F-AD65-F4EF8CDE5A01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5" y="3422"/>
              <a:ext cx="159" cy="24"/>
            </a:xfrm>
            <a:custGeom>
              <a:avLst/>
              <a:gdLst>
                <a:gd name="T0" fmla="*/ 0 w 316"/>
                <a:gd name="T1" fmla="*/ 1 h 48"/>
                <a:gd name="T2" fmla="*/ 1 w 316"/>
                <a:gd name="T3" fmla="*/ 1 h 48"/>
                <a:gd name="T4" fmla="*/ 1 w 316"/>
                <a:gd name="T5" fmla="*/ 1 h 48"/>
                <a:gd name="T6" fmla="*/ 1 w 316"/>
                <a:gd name="T7" fmla="*/ 1 h 48"/>
                <a:gd name="T8" fmla="*/ 1 w 316"/>
                <a:gd name="T9" fmla="*/ 1 h 48"/>
                <a:gd name="T10" fmla="*/ 2 w 316"/>
                <a:gd name="T11" fmla="*/ 1 h 48"/>
                <a:gd name="T12" fmla="*/ 2 w 316"/>
                <a:gd name="T13" fmla="*/ 1 h 48"/>
                <a:gd name="T14" fmla="*/ 2 w 316"/>
                <a:gd name="T15" fmla="*/ 1 h 48"/>
                <a:gd name="T16" fmla="*/ 3 w 316"/>
                <a:gd name="T17" fmla="*/ 1 h 48"/>
                <a:gd name="T18" fmla="*/ 3 w 316"/>
                <a:gd name="T19" fmla="*/ 1 h 48"/>
                <a:gd name="T20" fmla="*/ 3 w 316"/>
                <a:gd name="T21" fmla="*/ 1 h 48"/>
                <a:gd name="T22" fmla="*/ 3 w 316"/>
                <a:gd name="T23" fmla="*/ 1 h 48"/>
                <a:gd name="T24" fmla="*/ 4 w 316"/>
                <a:gd name="T25" fmla="*/ 1 h 48"/>
                <a:gd name="T26" fmla="*/ 4 w 316"/>
                <a:gd name="T27" fmla="*/ 1 h 48"/>
                <a:gd name="T28" fmla="*/ 4 w 316"/>
                <a:gd name="T29" fmla="*/ 1 h 48"/>
                <a:gd name="T30" fmla="*/ 4 w 316"/>
                <a:gd name="T31" fmla="*/ 1 h 48"/>
                <a:gd name="T32" fmla="*/ 5 w 316"/>
                <a:gd name="T33" fmla="*/ 1 h 48"/>
                <a:gd name="T34" fmla="*/ 5 w 316"/>
                <a:gd name="T35" fmla="*/ 0 h 48"/>
                <a:gd name="T36" fmla="*/ 5 w 316"/>
                <a:gd name="T37" fmla="*/ 1 h 48"/>
                <a:gd name="T38" fmla="*/ 5 w 316"/>
                <a:gd name="T39" fmla="*/ 1 h 48"/>
                <a:gd name="T40" fmla="*/ 5 w 316"/>
                <a:gd name="T41" fmla="*/ 1 h 48"/>
                <a:gd name="T42" fmla="*/ 5 w 316"/>
                <a:gd name="T43" fmla="*/ 1 h 48"/>
                <a:gd name="T44" fmla="*/ 5 w 316"/>
                <a:gd name="T45" fmla="*/ 1 h 48"/>
                <a:gd name="T46" fmla="*/ 5 w 316"/>
                <a:gd name="T47" fmla="*/ 1 h 48"/>
                <a:gd name="T48" fmla="*/ 5 w 316"/>
                <a:gd name="T49" fmla="*/ 1 h 48"/>
                <a:gd name="T50" fmla="*/ 5 w 316"/>
                <a:gd name="T51" fmla="*/ 1 h 48"/>
                <a:gd name="T52" fmla="*/ 4 w 316"/>
                <a:gd name="T53" fmla="*/ 1 h 48"/>
                <a:gd name="T54" fmla="*/ 4 w 316"/>
                <a:gd name="T55" fmla="*/ 1 h 48"/>
                <a:gd name="T56" fmla="*/ 4 w 316"/>
                <a:gd name="T57" fmla="*/ 1 h 48"/>
                <a:gd name="T58" fmla="*/ 4 w 316"/>
                <a:gd name="T59" fmla="*/ 1 h 48"/>
                <a:gd name="T60" fmla="*/ 3 w 316"/>
                <a:gd name="T61" fmla="*/ 1 h 48"/>
                <a:gd name="T62" fmla="*/ 3 w 316"/>
                <a:gd name="T63" fmla="*/ 1 h 48"/>
                <a:gd name="T64" fmla="*/ 3 w 316"/>
                <a:gd name="T65" fmla="*/ 1 h 48"/>
                <a:gd name="T66" fmla="*/ 2 w 316"/>
                <a:gd name="T67" fmla="*/ 1 h 48"/>
                <a:gd name="T68" fmla="*/ 2 w 316"/>
                <a:gd name="T69" fmla="*/ 1 h 48"/>
                <a:gd name="T70" fmla="*/ 2 w 316"/>
                <a:gd name="T71" fmla="*/ 1 h 48"/>
                <a:gd name="T72" fmla="*/ 1 w 316"/>
                <a:gd name="T73" fmla="*/ 1 h 48"/>
                <a:gd name="T74" fmla="*/ 1 w 316"/>
                <a:gd name="T75" fmla="*/ 1 h 48"/>
                <a:gd name="T76" fmla="*/ 1 w 316"/>
                <a:gd name="T77" fmla="*/ 1 h 48"/>
                <a:gd name="T78" fmla="*/ 1 w 316"/>
                <a:gd name="T79" fmla="*/ 1 h 48"/>
                <a:gd name="T80" fmla="*/ 0 w 316"/>
                <a:gd name="T81" fmla="*/ 1 h 4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316" h="48">
                  <a:moveTo>
                    <a:pt x="0" y="36"/>
                  </a:moveTo>
                  <a:lnTo>
                    <a:pt x="3" y="30"/>
                  </a:lnTo>
                  <a:lnTo>
                    <a:pt x="22" y="29"/>
                  </a:lnTo>
                  <a:lnTo>
                    <a:pt x="39" y="28"/>
                  </a:lnTo>
                  <a:lnTo>
                    <a:pt x="57" y="26"/>
                  </a:lnTo>
                  <a:lnTo>
                    <a:pt x="76" y="24"/>
                  </a:lnTo>
                  <a:lnTo>
                    <a:pt x="93" y="22"/>
                  </a:lnTo>
                  <a:lnTo>
                    <a:pt x="111" y="19"/>
                  </a:lnTo>
                  <a:lnTo>
                    <a:pt x="130" y="17"/>
                  </a:lnTo>
                  <a:lnTo>
                    <a:pt x="147" y="15"/>
                  </a:lnTo>
                  <a:lnTo>
                    <a:pt x="166" y="11"/>
                  </a:lnTo>
                  <a:lnTo>
                    <a:pt x="183" y="9"/>
                  </a:lnTo>
                  <a:lnTo>
                    <a:pt x="201" y="7"/>
                  </a:lnTo>
                  <a:lnTo>
                    <a:pt x="220" y="4"/>
                  </a:lnTo>
                  <a:lnTo>
                    <a:pt x="237" y="3"/>
                  </a:lnTo>
                  <a:lnTo>
                    <a:pt x="255" y="2"/>
                  </a:lnTo>
                  <a:lnTo>
                    <a:pt x="274" y="1"/>
                  </a:lnTo>
                  <a:lnTo>
                    <a:pt x="292" y="0"/>
                  </a:lnTo>
                  <a:lnTo>
                    <a:pt x="301" y="8"/>
                  </a:lnTo>
                  <a:lnTo>
                    <a:pt x="305" y="14"/>
                  </a:lnTo>
                  <a:lnTo>
                    <a:pt x="310" y="23"/>
                  </a:lnTo>
                  <a:lnTo>
                    <a:pt x="313" y="32"/>
                  </a:lnTo>
                  <a:lnTo>
                    <a:pt x="316" y="42"/>
                  </a:lnTo>
                  <a:lnTo>
                    <a:pt x="313" y="46"/>
                  </a:lnTo>
                  <a:lnTo>
                    <a:pt x="293" y="46"/>
                  </a:lnTo>
                  <a:lnTo>
                    <a:pt x="275" y="46"/>
                  </a:lnTo>
                  <a:lnTo>
                    <a:pt x="255" y="47"/>
                  </a:lnTo>
                  <a:lnTo>
                    <a:pt x="237" y="47"/>
                  </a:lnTo>
                  <a:lnTo>
                    <a:pt x="217" y="47"/>
                  </a:lnTo>
                  <a:lnTo>
                    <a:pt x="198" y="48"/>
                  </a:lnTo>
                  <a:lnTo>
                    <a:pt x="178" y="48"/>
                  </a:lnTo>
                  <a:lnTo>
                    <a:pt x="159" y="48"/>
                  </a:lnTo>
                  <a:lnTo>
                    <a:pt x="139" y="48"/>
                  </a:lnTo>
                  <a:lnTo>
                    <a:pt x="120" y="47"/>
                  </a:lnTo>
                  <a:lnTo>
                    <a:pt x="101" y="47"/>
                  </a:lnTo>
                  <a:lnTo>
                    <a:pt x="82" y="47"/>
                  </a:lnTo>
                  <a:lnTo>
                    <a:pt x="62" y="46"/>
                  </a:lnTo>
                  <a:lnTo>
                    <a:pt x="42" y="45"/>
                  </a:lnTo>
                  <a:lnTo>
                    <a:pt x="23" y="44"/>
                  </a:lnTo>
                  <a:lnTo>
                    <a:pt x="3" y="41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0" name="Freeform 330">
              <a:extLst>
                <a:ext uri="{FF2B5EF4-FFF2-40B4-BE49-F238E27FC236}">
                  <a16:creationId xmlns:a16="http://schemas.microsoft.com/office/drawing/2014/main" id="{4DE71104-1E44-44E3-82AF-0E22CE27EB50}"/>
                </a:ext>
              </a:extLst>
            </p:cNvPr>
            <p:cNvSpPr>
              <a:spLocks/>
            </p:cNvSpPr>
            <p:nvPr/>
          </p:nvSpPr>
          <p:spPr bwMode="auto">
            <a:xfrm>
              <a:off x="3373" y="3368"/>
              <a:ext cx="167" cy="37"/>
            </a:xfrm>
            <a:custGeom>
              <a:avLst/>
              <a:gdLst>
                <a:gd name="T0" fmla="*/ 0 w 335"/>
                <a:gd name="T1" fmla="*/ 1 h 73"/>
                <a:gd name="T2" fmla="*/ 0 w 335"/>
                <a:gd name="T3" fmla="*/ 1 h 73"/>
                <a:gd name="T4" fmla="*/ 0 w 335"/>
                <a:gd name="T5" fmla="*/ 1 h 73"/>
                <a:gd name="T6" fmla="*/ 0 w 335"/>
                <a:gd name="T7" fmla="*/ 1 h 73"/>
                <a:gd name="T8" fmla="*/ 1 w 335"/>
                <a:gd name="T9" fmla="*/ 1 h 73"/>
                <a:gd name="T10" fmla="*/ 1 w 335"/>
                <a:gd name="T11" fmla="*/ 1 h 73"/>
                <a:gd name="T12" fmla="*/ 1 w 335"/>
                <a:gd name="T13" fmla="*/ 1 h 73"/>
                <a:gd name="T14" fmla="*/ 1 w 335"/>
                <a:gd name="T15" fmla="*/ 1 h 73"/>
                <a:gd name="T16" fmla="*/ 2 w 335"/>
                <a:gd name="T17" fmla="*/ 1 h 73"/>
                <a:gd name="T18" fmla="*/ 2 w 335"/>
                <a:gd name="T19" fmla="*/ 1 h 73"/>
                <a:gd name="T20" fmla="*/ 2 w 335"/>
                <a:gd name="T21" fmla="*/ 1 h 73"/>
                <a:gd name="T22" fmla="*/ 3 w 335"/>
                <a:gd name="T23" fmla="*/ 1 h 73"/>
                <a:gd name="T24" fmla="*/ 3 w 335"/>
                <a:gd name="T25" fmla="*/ 1 h 73"/>
                <a:gd name="T26" fmla="*/ 3 w 335"/>
                <a:gd name="T27" fmla="*/ 1 h 73"/>
                <a:gd name="T28" fmla="*/ 4 w 335"/>
                <a:gd name="T29" fmla="*/ 1 h 73"/>
                <a:gd name="T30" fmla="*/ 4 w 335"/>
                <a:gd name="T31" fmla="*/ 1 h 73"/>
                <a:gd name="T32" fmla="*/ 4 w 335"/>
                <a:gd name="T33" fmla="*/ 1 h 73"/>
                <a:gd name="T34" fmla="*/ 5 w 335"/>
                <a:gd name="T35" fmla="*/ 0 h 73"/>
                <a:gd name="T36" fmla="*/ 5 w 335"/>
                <a:gd name="T37" fmla="*/ 1 h 73"/>
                <a:gd name="T38" fmla="*/ 5 w 335"/>
                <a:gd name="T39" fmla="*/ 1 h 73"/>
                <a:gd name="T40" fmla="*/ 5 w 335"/>
                <a:gd name="T41" fmla="*/ 1 h 73"/>
                <a:gd name="T42" fmla="*/ 5 w 335"/>
                <a:gd name="T43" fmla="*/ 1 h 73"/>
                <a:gd name="T44" fmla="*/ 5 w 335"/>
                <a:gd name="T45" fmla="*/ 1 h 73"/>
                <a:gd name="T46" fmla="*/ 5 w 335"/>
                <a:gd name="T47" fmla="*/ 1 h 73"/>
                <a:gd name="T48" fmla="*/ 4 w 335"/>
                <a:gd name="T49" fmla="*/ 1 h 73"/>
                <a:gd name="T50" fmla="*/ 4 w 335"/>
                <a:gd name="T51" fmla="*/ 1 h 73"/>
                <a:gd name="T52" fmla="*/ 4 w 335"/>
                <a:gd name="T53" fmla="*/ 1 h 73"/>
                <a:gd name="T54" fmla="*/ 4 w 335"/>
                <a:gd name="T55" fmla="*/ 1 h 73"/>
                <a:gd name="T56" fmla="*/ 4 w 335"/>
                <a:gd name="T57" fmla="*/ 1 h 73"/>
                <a:gd name="T58" fmla="*/ 4 w 335"/>
                <a:gd name="T59" fmla="*/ 1 h 73"/>
                <a:gd name="T60" fmla="*/ 3 w 335"/>
                <a:gd name="T61" fmla="*/ 1 h 73"/>
                <a:gd name="T62" fmla="*/ 3 w 335"/>
                <a:gd name="T63" fmla="*/ 1 h 73"/>
                <a:gd name="T64" fmla="*/ 3 w 335"/>
                <a:gd name="T65" fmla="*/ 1 h 73"/>
                <a:gd name="T66" fmla="*/ 3 w 335"/>
                <a:gd name="T67" fmla="*/ 1 h 73"/>
                <a:gd name="T68" fmla="*/ 2 w 335"/>
                <a:gd name="T69" fmla="*/ 1 h 73"/>
                <a:gd name="T70" fmla="*/ 2 w 335"/>
                <a:gd name="T71" fmla="*/ 1 h 73"/>
                <a:gd name="T72" fmla="*/ 2 w 335"/>
                <a:gd name="T73" fmla="*/ 2 h 73"/>
                <a:gd name="T74" fmla="*/ 2 w 335"/>
                <a:gd name="T75" fmla="*/ 2 h 73"/>
                <a:gd name="T76" fmla="*/ 1 w 335"/>
                <a:gd name="T77" fmla="*/ 2 h 73"/>
                <a:gd name="T78" fmla="*/ 1 w 335"/>
                <a:gd name="T79" fmla="*/ 2 h 73"/>
                <a:gd name="T80" fmla="*/ 1 w 335"/>
                <a:gd name="T81" fmla="*/ 2 h 73"/>
                <a:gd name="T82" fmla="*/ 1 w 335"/>
                <a:gd name="T83" fmla="*/ 2 h 73"/>
                <a:gd name="T84" fmla="*/ 0 w 335"/>
                <a:gd name="T85" fmla="*/ 2 h 73"/>
                <a:gd name="T86" fmla="*/ 0 w 335"/>
                <a:gd name="T87" fmla="*/ 2 h 73"/>
                <a:gd name="T88" fmla="*/ 0 w 335"/>
                <a:gd name="T89" fmla="*/ 2 h 73"/>
                <a:gd name="T90" fmla="*/ 0 w 335"/>
                <a:gd name="T91" fmla="*/ 2 h 73"/>
                <a:gd name="T92" fmla="*/ 0 w 335"/>
                <a:gd name="T93" fmla="*/ 2 h 73"/>
                <a:gd name="T94" fmla="*/ 0 w 335"/>
                <a:gd name="T95" fmla="*/ 1 h 73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335" h="73">
                  <a:moveTo>
                    <a:pt x="0" y="63"/>
                  </a:moveTo>
                  <a:lnTo>
                    <a:pt x="8" y="54"/>
                  </a:lnTo>
                  <a:lnTo>
                    <a:pt x="27" y="51"/>
                  </a:lnTo>
                  <a:lnTo>
                    <a:pt x="47" y="48"/>
                  </a:lnTo>
                  <a:lnTo>
                    <a:pt x="67" y="45"/>
                  </a:lnTo>
                  <a:lnTo>
                    <a:pt x="86" y="41"/>
                  </a:lnTo>
                  <a:lnTo>
                    <a:pt x="105" y="37"/>
                  </a:lnTo>
                  <a:lnTo>
                    <a:pt x="124" y="33"/>
                  </a:lnTo>
                  <a:lnTo>
                    <a:pt x="144" y="28"/>
                  </a:lnTo>
                  <a:lnTo>
                    <a:pt x="163" y="25"/>
                  </a:lnTo>
                  <a:lnTo>
                    <a:pt x="183" y="20"/>
                  </a:lnTo>
                  <a:lnTo>
                    <a:pt x="202" y="17"/>
                  </a:lnTo>
                  <a:lnTo>
                    <a:pt x="223" y="13"/>
                  </a:lnTo>
                  <a:lnTo>
                    <a:pt x="243" y="10"/>
                  </a:lnTo>
                  <a:lnTo>
                    <a:pt x="262" y="7"/>
                  </a:lnTo>
                  <a:lnTo>
                    <a:pt x="282" y="4"/>
                  </a:lnTo>
                  <a:lnTo>
                    <a:pt x="303" y="2"/>
                  </a:lnTo>
                  <a:lnTo>
                    <a:pt x="322" y="0"/>
                  </a:lnTo>
                  <a:lnTo>
                    <a:pt x="334" y="11"/>
                  </a:lnTo>
                  <a:lnTo>
                    <a:pt x="334" y="19"/>
                  </a:lnTo>
                  <a:lnTo>
                    <a:pt x="335" y="26"/>
                  </a:lnTo>
                  <a:lnTo>
                    <a:pt x="335" y="34"/>
                  </a:lnTo>
                  <a:lnTo>
                    <a:pt x="334" y="42"/>
                  </a:lnTo>
                  <a:lnTo>
                    <a:pt x="324" y="46"/>
                  </a:lnTo>
                  <a:lnTo>
                    <a:pt x="315" y="47"/>
                  </a:lnTo>
                  <a:lnTo>
                    <a:pt x="305" y="48"/>
                  </a:lnTo>
                  <a:lnTo>
                    <a:pt x="295" y="49"/>
                  </a:lnTo>
                  <a:lnTo>
                    <a:pt x="284" y="49"/>
                  </a:lnTo>
                  <a:lnTo>
                    <a:pt x="273" y="51"/>
                  </a:lnTo>
                  <a:lnTo>
                    <a:pt x="262" y="54"/>
                  </a:lnTo>
                  <a:lnTo>
                    <a:pt x="252" y="57"/>
                  </a:lnTo>
                  <a:lnTo>
                    <a:pt x="236" y="57"/>
                  </a:lnTo>
                  <a:lnTo>
                    <a:pt x="221" y="58"/>
                  </a:lnTo>
                  <a:lnTo>
                    <a:pt x="205" y="60"/>
                  </a:lnTo>
                  <a:lnTo>
                    <a:pt x="189" y="62"/>
                  </a:lnTo>
                  <a:lnTo>
                    <a:pt x="174" y="63"/>
                  </a:lnTo>
                  <a:lnTo>
                    <a:pt x="158" y="65"/>
                  </a:lnTo>
                  <a:lnTo>
                    <a:pt x="141" y="68"/>
                  </a:lnTo>
                  <a:lnTo>
                    <a:pt x="125" y="70"/>
                  </a:lnTo>
                  <a:lnTo>
                    <a:pt x="109" y="71"/>
                  </a:lnTo>
                  <a:lnTo>
                    <a:pt x="94" y="72"/>
                  </a:lnTo>
                  <a:lnTo>
                    <a:pt x="78" y="73"/>
                  </a:lnTo>
                  <a:lnTo>
                    <a:pt x="62" y="73"/>
                  </a:lnTo>
                  <a:lnTo>
                    <a:pt x="46" y="72"/>
                  </a:lnTo>
                  <a:lnTo>
                    <a:pt x="31" y="71"/>
                  </a:lnTo>
                  <a:lnTo>
                    <a:pt x="15" y="69"/>
                  </a:lnTo>
                  <a:lnTo>
                    <a:pt x="0" y="65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1" name="Freeform 331">
              <a:extLst>
                <a:ext uri="{FF2B5EF4-FFF2-40B4-BE49-F238E27FC236}">
                  <a16:creationId xmlns:a16="http://schemas.microsoft.com/office/drawing/2014/main" id="{7BE55557-7EFA-4DBD-85D0-E48731EA893E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9" y="3373"/>
              <a:ext cx="133" cy="26"/>
            </a:xfrm>
            <a:custGeom>
              <a:avLst/>
              <a:gdLst>
                <a:gd name="T0" fmla="*/ 0 w 266"/>
                <a:gd name="T1" fmla="*/ 1 h 52"/>
                <a:gd name="T2" fmla="*/ 1 w 266"/>
                <a:gd name="T3" fmla="*/ 1 h 52"/>
                <a:gd name="T4" fmla="*/ 1 w 266"/>
                <a:gd name="T5" fmla="*/ 1 h 52"/>
                <a:gd name="T6" fmla="*/ 1 w 266"/>
                <a:gd name="T7" fmla="*/ 1 h 52"/>
                <a:gd name="T8" fmla="*/ 1 w 266"/>
                <a:gd name="T9" fmla="*/ 1 h 52"/>
                <a:gd name="T10" fmla="*/ 2 w 266"/>
                <a:gd name="T11" fmla="*/ 1 h 52"/>
                <a:gd name="T12" fmla="*/ 2 w 266"/>
                <a:gd name="T13" fmla="*/ 1 h 52"/>
                <a:gd name="T14" fmla="*/ 2 w 266"/>
                <a:gd name="T15" fmla="*/ 1 h 52"/>
                <a:gd name="T16" fmla="*/ 2 w 266"/>
                <a:gd name="T17" fmla="*/ 1 h 52"/>
                <a:gd name="T18" fmla="*/ 3 w 266"/>
                <a:gd name="T19" fmla="*/ 1 h 52"/>
                <a:gd name="T20" fmla="*/ 3 w 266"/>
                <a:gd name="T21" fmla="*/ 1 h 52"/>
                <a:gd name="T22" fmla="*/ 3 w 266"/>
                <a:gd name="T23" fmla="*/ 1 h 52"/>
                <a:gd name="T24" fmla="*/ 4 w 266"/>
                <a:gd name="T25" fmla="*/ 1 h 52"/>
                <a:gd name="T26" fmla="*/ 4 w 266"/>
                <a:gd name="T27" fmla="*/ 1 h 52"/>
                <a:gd name="T28" fmla="*/ 4 w 266"/>
                <a:gd name="T29" fmla="*/ 1 h 52"/>
                <a:gd name="T30" fmla="*/ 4 w 266"/>
                <a:gd name="T31" fmla="*/ 1 h 52"/>
                <a:gd name="T32" fmla="*/ 5 w 266"/>
                <a:gd name="T33" fmla="*/ 0 h 52"/>
                <a:gd name="T34" fmla="*/ 5 w 266"/>
                <a:gd name="T35" fmla="*/ 1 h 52"/>
                <a:gd name="T36" fmla="*/ 5 w 266"/>
                <a:gd name="T37" fmla="*/ 1 h 52"/>
                <a:gd name="T38" fmla="*/ 5 w 266"/>
                <a:gd name="T39" fmla="*/ 1 h 52"/>
                <a:gd name="T40" fmla="*/ 5 w 266"/>
                <a:gd name="T41" fmla="*/ 1 h 52"/>
                <a:gd name="T42" fmla="*/ 4 w 266"/>
                <a:gd name="T43" fmla="*/ 1 h 52"/>
                <a:gd name="T44" fmla="*/ 4 w 266"/>
                <a:gd name="T45" fmla="*/ 1 h 52"/>
                <a:gd name="T46" fmla="*/ 4 w 266"/>
                <a:gd name="T47" fmla="*/ 1 h 52"/>
                <a:gd name="T48" fmla="*/ 4 w 266"/>
                <a:gd name="T49" fmla="*/ 1 h 52"/>
                <a:gd name="T50" fmla="*/ 3 w 266"/>
                <a:gd name="T51" fmla="*/ 1 h 52"/>
                <a:gd name="T52" fmla="*/ 3 w 266"/>
                <a:gd name="T53" fmla="*/ 1 h 52"/>
                <a:gd name="T54" fmla="*/ 3 w 266"/>
                <a:gd name="T55" fmla="*/ 1 h 52"/>
                <a:gd name="T56" fmla="*/ 3 w 266"/>
                <a:gd name="T57" fmla="*/ 1 h 52"/>
                <a:gd name="T58" fmla="*/ 2 w 266"/>
                <a:gd name="T59" fmla="*/ 1 h 52"/>
                <a:gd name="T60" fmla="*/ 2 w 266"/>
                <a:gd name="T61" fmla="*/ 1 h 52"/>
                <a:gd name="T62" fmla="*/ 2 w 266"/>
                <a:gd name="T63" fmla="*/ 1 h 52"/>
                <a:gd name="T64" fmla="*/ 2 w 266"/>
                <a:gd name="T65" fmla="*/ 1 h 52"/>
                <a:gd name="T66" fmla="*/ 1 w 266"/>
                <a:gd name="T67" fmla="*/ 1 h 52"/>
                <a:gd name="T68" fmla="*/ 1 w 266"/>
                <a:gd name="T69" fmla="*/ 1 h 52"/>
                <a:gd name="T70" fmla="*/ 1 w 266"/>
                <a:gd name="T71" fmla="*/ 1 h 52"/>
                <a:gd name="T72" fmla="*/ 0 w 266"/>
                <a:gd name="T73" fmla="*/ 1 h 5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266" h="52">
                  <a:moveTo>
                    <a:pt x="0" y="52"/>
                  </a:moveTo>
                  <a:lnTo>
                    <a:pt x="15" y="48"/>
                  </a:lnTo>
                  <a:lnTo>
                    <a:pt x="31" y="45"/>
                  </a:lnTo>
                  <a:lnTo>
                    <a:pt x="47" y="41"/>
                  </a:lnTo>
                  <a:lnTo>
                    <a:pt x="62" y="38"/>
                  </a:lnTo>
                  <a:lnTo>
                    <a:pt x="78" y="36"/>
                  </a:lnTo>
                  <a:lnTo>
                    <a:pt x="94" y="32"/>
                  </a:lnTo>
                  <a:lnTo>
                    <a:pt x="110" y="29"/>
                  </a:lnTo>
                  <a:lnTo>
                    <a:pt x="128" y="25"/>
                  </a:lnTo>
                  <a:lnTo>
                    <a:pt x="144" y="22"/>
                  </a:lnTo>
                  <a:lnTo>
                    <a:pt x="160" y="18"/>
                  </a:lnTo>
                  <a:lnTo>
                    <a:pt x="176" y="15"/>
                  </a:lnTo>
                  <a:lnTo>
                    <a:pt x="193" y="12"/>
                  </a:lnTo>
                  <a:lnTo>
                    <a:pt x="209" y="9"/>
                  </a:lnTo>
                  <a:lnTo>
                    <a:pt x="225" y="6"/>
                  </a:lnTo>
                  <a:lnTo>
                    <a:pt x="243" y="2"/>
                  </a:lnTo>
                  <a:lnTo>
                    <a:pt x="259" y="0"/>
                  </a:lnTo>
                  <a:lnTo>
                    <a:pt x="262" y="5"/>
                  </a:lnTo>
                  <a:lnTo>
                    <a:pt x="265" y="9"/>
                  </a:lnTo>
                  <a:lnTo>
                    <a:pt x="266" y="16"/>
                  </a:lnTo>
                  <a:lnTo>
                    <a:pt x="265" y="23"/>
                  </a:lnTo>
                  <a:lnTo>
                    <a:pt x="248" y="25"/>
                  </a:lnTo>
                  <a:lnTo>
                    <a:pt x="231" y="28"/>
                  </a:lnTo>
                  <a:lnTo>
                    <a:pt x="215" y="30"/>
                  </a:lnTo>
                  <a:lnTo>
                    <a:pt x="199" y="31"/>
                  </a:lnTo>
                  <a:lnTo>
                    <a:pt x="183" y="33"/>
                  </a:lnTo>
                  <a:lnTo>
                    <a:pt x="166" y="36"/>
                  </a:lnTo>
                  <a:lnTo>
                    <a:pt x="149" y="37"/>
                  </a:lnTo>
                  <a:lnTo>
                    <a:pt x="133" y="39"/>
                  </a:lnTo>
                  <a:lnTo>
                    <a:pt x="116" y="40"/>
                  </a:lnTo>
                  <a:lnTo>
                    <a:pt x="100" y="41"/>
                  </a:lnTo>
                  <a:lnTo>
                    <a:pt x="84" y="44"/>
                  </a:lnTo>
                  <a:lnTo>
                    <a:pt x="67" y="45"/>
                  </a:lnTo>
                  <a:lnTo>
                    <a:pt x="50" y="47"/>
                  </a:lnTo>
                  <a:lnTo>
                    <a:pt x="33" y="48"/>
                  </a:lnTo>
                  <a:lnTo>
                    <a:pt x="17" y="51"/>
                  </a:lnTo>
                  <a:lnTo>
                    <a:pt x="0" y="5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2" name="Freeform 332">
              <a:extLst>
                <a:ext uri="{FF2B5EF4-FFF2-40B4-BE49-F238E27FC236}">
                  <a16:creationId xmlns:a16="http://schemas.microsoft.com/office/drawing/2014/main" id="{186FE54F-65AE-46AC-BBC3-E285C8485740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7" y="3430"/>
              <a:ext cx="96" cy="10"/>
            </a:xfrm>
            <a:custGeom>
              <a:avLst/>
              <a:gdLst>
                <a:gd name="T0" fmla="*/ 0 w 193"/>
                <a:gd name="T1" fmla="*/ 1 h 20"/>
                <a:gd name="T2" fmla="*/ 0 w 193"/>
                <a:gd name="T3" fmla="*/ 1 h 20"/>
                <a:gd name="T4" fmla="*/ 0 w 193"/>
                <a:gd name="T5" fmla="*/ 1 h 20"/>
                <a:gd name="T6" fmla="*/ 0 w 193"/>
                <a:gd name="T7" fmla="*/ 1 h 20"/>
                <a:gd name="T8" fmla="*/ 0 w 193"/>
                <a:gd name="T9" fmla="*/ 1 h 20"/>
                <a:gd name="T10" fmla="*/ 0 w 193"/>
                <a:gd name="T11" fmla="*/ 1 h 20"/>
                <a:gd name="T12" fmla="*/ 1 w 193"/>
                <a:gd name="T13" fmla="*/ 1 h 20"/>
                <a:gd name="T14" fmla="*/ 1 w 193"/>
                <a:gd name="T15" fmla="*/ 1 h 20"/>
                <a:gd name="T16" fmla="*/ 1 w 193"/>
                <a:gd name="T17" fmla="*/ 1 h 20"/>
                <a:gd name="T18" fmla="*/ 1 w 193"/>
                <a:gd name="T19" fmla="*/ 1 h 20"/>
                <a:gd name="T20" fmla="*/ 1 w 193"/>
                <a:gd name="T21" fmla="*/ 1 h 20"/>
                <a:gd name="T22" fmla="*/ 2 w 193"/>
                <a:gd name="T23" fmla="*/ 1 h 20"/>
                <a:gd name="T24" fmla="*/ 2 w 193"/>
                <a:gd name="T25" fmla="*/ 1 h 20"/>
                <a:gd name="T26" fmla="*/ 2 w 193"/>
                <a:gd name="T27" fmla="*/ 1 h 20"/>
                <a:gd name="T28" fmla="*/ 2 w 193"/>
                <a:gd name="T29" fmla="*/ 1 h 20"/>
                <a:gd name="T30" fmla="*/ 2 w 193"/>
                <a:gd name="T31" fmla="*/ 0 h 20"/>
                <a:gd name="T32" fmla="*/ 2 w 193"/>
                <a:gd name="T33" fmla="*/ 0 h 20"/>
                <a:gd name="T34" fmla="*/ 2 w 193"/>
                <a:gd name="T35" fmla="*/ 1 h 20"/>
                <a:gd name="T36" fmla="*/ 3 w 193"/>
                <a:gd name="T37" fmla="*/ 1 h 20"/>
                <a:gd name="T38" fmla="*/ 3 w 193"/>
                <a:gd name="T39" fmla="*/ 1 h 20"/>
                <a:gd name="T40" fmla="*/ 3 w 193"/>
                <a:gd name="T41" fmla="*/ 1 h 20"/>
                <a:gd name="T42" fmla="*/ 2 w 193"/>
                <a:gd name="T43" fmla="*/ 1 h 20"/>
                <a:gd name="T44" fmla="*/ 2 w 193"/>
                <a:gd name="T45" fmla="*/ 1 h 20"/>
                <a:gd name="T46" fmla="*/ 2 w 193"/>
                <a:gd name="T47" fmla="*/ 1 h 20"/>
                <a:gd name="T48" fmla="*/ 2 w 193"/>
                <a:gd name="T49" fmla="*/ 1 h 20"/>
                <a:gd name="T50" fmla="*/ 2 w 193"/>
                <a:gd name="T51" fmla="*/ 1 h 20"/>
                <a:gd name="T52" fmla="*/ 1 w 193"/>
                <a:gd name="T53" fmla="*/ 1 h 20"/>
                <a:gd name="T54" fmla="*/ 1 w 193"/>
                <a:gd name="T55" fmla="*/ 1 h 20"/>
                <a:gd name="T56" fmla="*/ 1 w 193"/>
                <a:gd name="T57" fmla="*/ 1 h 20"/>
                <a:gd name="T58" fmla="*/ 1 w 193"/>
                <a:gd name="T59" fmla="*/ 1 h 20"/>
                <a:gd name="T60" fmla="*/ 1 w 193"/>
                <a:gd name="T61" fmla="*/ 1 h 20"/>
                <a:gd name="T62" fmla="*/ 0 w 193"/>
                <a:gd name="T63" fmla="*/ 1 h 20"/>
                <a:gd name="T64" fmla="*/ 0 w 193"/>
                <a:gd name="T65" fmla="*/ 1 h 20"/>
                <a:gd name="T66" fmla="*/ 0 w 193"/>
                <a:gd name="T67" fmla="*/ 1 h 20"/>
                <a:gd name="T68" fmla="*/ 0 w 193"/>
                <a:gd name="T69" fmla="*/ 1 h 20"/>
                <a:gd name="T70" fmla="*/ 0 w 193"/>
                <a:gd name="T71" fmla="*/ 1 h 20"/>
                <a:gd name="T72" fmla="*/ 0 w 193"/>
                <a:gd name="T73" fmla="*/ 1 h 20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93" h="20">
                  <a:moveTo>
                    <a:pt x="0" y="18"/>
                  </a:moveTo>
                  <a:lnTo>
                    <a:pt x="12" y="16"/>
                  </a:lnTo>
                  <a:lnTo>
                    <a:pt x="23" y="14"/>
                  </a:lnTo>
                  <a:lnTo>
                    <a:pt x="35" y="13"/>
                  </a:lnTo>
                  <a:lnTo>
                    <a:pt x="46" y="10"/>
                  </a:lnTo>
                  <a:lnTo>
                    <a:pt x="58" y="9"/>
                  </a:lnTo>
                  <a:lnTo>
                    <a:pt x="70" y="7"/>
                  </a:lnTo>
                  <a:lnTo>
                    <a:pt x="81" y="6"/>
                  </a:lnTo>
                  <a:lnTo>
                    <a:pt x="93" y="5"/>
                  </a:lnTo>
                  <a:lnTo>
                    <a:pt x="104" y="3"/>
                  </a:lnTo>
                  <a:lnTo>
                    <a:pt x="117" y="3"/>
                  </a:lnTo>
                  <a:lnTo>
                    <a:pt x="128" y="2"/>
                  </a:lnTo>
                  <a:lnTo>
                    <a:pt x="140" y="1"/>
                  </a:lnTo>
                  <a:lnTo>
                    <a:pt x="151" y="1"/>
                  </a:lnTo>
                  <a:lnTo>
                    <a:pt x="163" y="1"/>
                  </a:lnTo>
                  <a:lnTo>
                    <a:pt x="175" y="0"/>
                  </a:lnTo>
                  <a:lnTo>
                    <a:pt x="187" y="0"/>
                  </a:lnTo>
                  <a:lnTo>
                    <a:pt x="189" y="3"/>
                  </a:lnTo>
                  <a:lnTo>
                    <a:pt x="192" y="7"/>
                  </a:lnTo>
                  <a:lnTo>
                    <a:pt x="193" y="12"/>
                  </a:lnTo>
                  <a:lnTo>
                    <a:pt x="192" y="18"/>
                  </a:lnTo>
                  <a:lnTo>
                    <a:pt x="180" y="18"/>
                  </a:lnTo>
                  <a:lnTo>
                    <a:pt x="167" y="18"/>
                  </a:lnTo>
                  <a:lnTo>
                    <a:pt x="156" y="18"/>
                  </a:lnTo>
                  <a:lnTo>
                    <a:pt x="144" y="18"/>
                  </a:lnTo>
                  <a:lnTo>
                    <a:pt x="132" y="20"/>
                  </a:lnTo>
                  <a:lnTo>
                    <a:pt x="120" y="20"/>
                  </a:lnTo>
                  <a:lnTo>
                    <a:pt x="109" y="20"/>
                  </a:lnTo>
                  <a:lnTo>
                    <a:pt x="96" y="20"/>
                  </a:lnTo>
                  <a:lnTo>
                    <a:pt x="84" y="20"/>
                  </a:lnTo>
                  <a:lnTo>
                    <a:pt x="73" y="20"/>
                  </a:lnTo>
                  <a:lnTo>
                    <a:pt x="60" y="20"/>
                  </a:lnTo>
                  <a:lnTo>
                    <a:pt x="49" y="20"/>
                  </a:lnTo>
                  <a:lnTo>
                    <a:pt x="36" y="20"/>
                  </a:lnTo>
                  <a:lnTo>
                    <a:pt x="25" y="20"/>
                  </a:lnTo>
                  <a:lnTo>
                    <a:pt x="12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3" name="Freeform 333">
              <a:extLst>
                <a:ext uri="{FF2B5EF4-FFF2-40B4-BE49-F238E27FC236}">
                  <a16:creationId xmlns:a16="http://schemas.microsoft.com/office/drawing/2014/main" id="{9163781F-B237-43BD-AEEF-441DFE932803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9" y="3483"/>
              <a:ext cx="217" cy="25"/>
            </a:xfrm>
            <a:custGeom>
              <a:avLst/>
              <a:gdLst>
                <a:gd name="T0" fmla="*/ 0 w 434"/>
                <a:gd name="T1" fmla="*/ 0 h 51"/>
                <a:gd name="T2" fmla="*/ 1 w 434"/>
                <a:gd name="T3" fmla="*/ 0 h 51"/>
                <a:gd name="T4" fmla="*/ 1 w 434"/>
                <a:gd name="T5" fmla="*/ 0 h 51"/>
                <a:gd name="T6" fmla="*/ 1 w 434"/>
                <a:gd name="T7" fmla="*/ 0 h 51"/>
                <a:gd name="T8" fmla="*/ 2 w 434"/>
                <a:gd name="T9" fmla="*/ 0 h 51"/>
                <a:gd name="T10" fmla="*/ 2 w 434"/>
                <a:gd name="T11" fmla="*/ 0 h 51"/>
                <a:gd name="T12" fmla="*/ 3 w 434"/>
                <a:gd name="T13" fmla="*/ 0 h 51"/>
                <a:gd name="T14" fmla="*/ 3 w 434"/>
                <a:gd name="T15" fmla="*/ 0 h 51"/>
                <a:gd name="T16" fmla="*/ 3 w 434"/>
                <a:gd name="T17" fmla="*/ 0 h 51"/>
                <a:gd name="T18" fmla="*/ 4 w 434"/>
                <a:gd name="T19" fmla="*/ 0 h 51"/>
                <a:gd name="T20" fmla="*/ 4 w 434"/>
                <a:gd name="T21" fmla="*/ 0 h 51"/>
                <a:gd name="T22" fmla="*/ 5 w 434"/>
                <a:gd name="T23" fmla="*/ 0 h 51"/>
                <a:gd name="T24" fmla="*/ 5 w 434"/>
                <a:gd name="T25" fmla="*/ 0 h 51"/>
                <a:gd name="T26" fmla="*/ 5 w 434"/>
                <a:gd name="T27" fmla="*/ 0 h 51"/>
                <a:gd name="T28" fmla="*/ 6 w 434"/>
                <a:gd name="T29" fmla="*/ 0 h 51"/>
                <a:gd name="T30" fmla="*/ 6 w 434"/>
                <a:gd name="T31" fmla="*/ 0 h 51"/>
                <a:gd name="T32" fmla="*/ 7 w 434"/>
                <a:gd name="T33" fmla="*/ 0 h 51"/>
                <a:gd name="T34" fmla="*/ 7 w 434"/>
                <a:gd name="T35" fmla="*/ 0 h 51"/>
                <a:gd name="T36" fmla="*/ 7 w 434"/>
                <a:gd name="T37" fmla="*/ 0 h 51"/>
                <a:gd name="T38" fmla="*/ 7 w 434"/>
                <a:gd name="T39" fmla="*/ 0 h 51"/>
                <a:gd name="T40" fmla="*/ 7 w 434"/>
                <a:gd name="T41" fmla="*/ 0 h 51"/>
                <a:gd name="T42" fmla="*/ 7 w 434"/>
                <a:gd name="T43" fmla="*/ 0 h 51"/>
                <a:gd name="T44" fmla="*/ 7 w 434"/>
                <a:gd name="T45" fmla="*/ 0 h 51"/>
                <a:gd name="T46" fmla="*/ 7 w 434"/>
                <a:gd name="T47" fmla="*/ 0 h 51"/>
                <a:gd name="T48" fmla="*/ 6 w 434"/>
                <a:gd name="T49" fmla="*/ 0 h 51"/>
                <a:gd name="T50" fmla="*/ 6 w 434"/>
                <a:gd name="T51" fmla="*/ 0 h 51"/>
                <a:gd name="T52" fmla="*/ 6 w 434"/>
                <a:gd name="T53" fmla="*/ 0 h 51"/>
                <a:gd name="T54" fmla="*/ 5 w 434"/>
                <a:gd name="T55" fmla="*/ 0 h 51"/>
                <a:gd name="T56" fmla="*/ 5 w 434"/>
                <a:gd name="T57" fmla="*/ 0 h 51"/>
                <a:gd name="T58" fmla="*/ 4 w 434"/>
                <a:gd name="T59" fmla="*/ 0 h 51"/>
                <a:gd name="T60" fmla="*/ 4 w 434"/>
                <a:gd name="T61" fmla="*/ 0 h 51"/>
                <a:gd name="T62" fmla="*/ 3 w 434"/>
                <a:gd name="T63" fmla="*/ 0 h 51"/>
                <a:gd name="T64" fmla="*/ 3 w 434"/>
                <a:gd name="T65" fmla="*/ 0 h 51"/>
                <a:gd name="T66" fmla="*/ 3 w 434"/>
                <a:gd name="T67" fmla="*/ 0 h 51"/>
                <a:gd name="T68" fmla="*/ 2 w 434"/>
                <a:gd name="T69" fmla="*/ 0 h 51"/>
                <a:gd name="T70" fmla="*/ 2 w 434"/>
                <a:gd name="T71" fmla="*/ 0 h 51"/>
                <a:gd name="T72" fmla="*/ 1 w 434"/>
                <a:gd name="T73" fmla="*/ 0 h 51"/>
                <a:gd name="T74" fmla="*/ 1 w 434"/>
                <a:gd name="T75" fmla="*/ 0 h 51"/>
                <a:gd name="T76" fmla="*/ 1 w 434"/>
                <a:gd name="T77" fmla="*/ 0 h 51"/>
                <a:gd name="T78" fmla="*/ 0 w 434"/>
                <a:gd name="T79" fmla="*/ 0 h 51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34" h="51">
                  <a:moveTo>
                    <a:pt x="0" y="5"/>
                  </a:moveTo>
                  <a:lnTo>
                    <a:pt x="3" y="0"/>
                  </a:lnTo>
                  <a:lnTo>
                    <a:pt x="30" y="1"/>
                  </a:lnTo>
                  <a:lnTo>
                    <a:pt x="55" y="3"/>
                  </a:lnTo>
                  <a:lnTo>
                    <a:pt x="82" y="3"/>
                  </a:lnTo>
                  <a:lnTo>
                    <a:pt x="108" y="5"/>
                  </a:lnTo>
                  <a:lnTo>
                    <a:pt x="133" y="5"/>
                  </a:lnTo>
                  <a:lnTo>
                    <a:pt x="160" y="5"/>
                  </a:lnTo>
                  <a:lnTo>
                    <a:pt x="186" y="5"/>
                  </a:lnTo>
                  <a:lnTo>
                    <a:pt x="213" y="5"/>
                  </a:lnTo>
                  <a:lnTo>
                    <a:pt x="239" y="6"/>
                  </a:lnTo>
                  <a:lnTo>
                    <a:pt x="266" y="6"/>
                  </a:lnTo>
                  <a:lnTo>
                    <a:pt x="292" y="6"/>
                  </a:lnTo>
                  <a:lnTo>
                    <a:pt x="319" y="6"/>
                  </a:lnTo>
                  <a:lnTo>
                    <a:pt x="345" y="7"/>
                  </a:lnTo>
                  <a:lnTo>
                    <a:pt x="372" y="7"/>
                  </a:lnTo>
                  <a:lnTo>
                    <a:pt x="398" y="9"/>
                  </a:lnTo>
                  <a:lnTo>
                    <a:pt x="425" y="10"/>
                  </a:lnTo>
                  <a:lnTo>
                    <a:pt x="433" y="15"/>
                  </a:lnTo>
                  <a:lnTo>
                    <a:pt x="433" y="24"/>
                  </a:lnTo>
                  <a:lnTo>
                    <a:pt x="433" y="32"/>
                  </a:lnTo>
                  <a:lnTo>
                    <a:pt x="434" y="41"/>
                  </a:lnTo>
                  <a:lnTo>
                    <a:pt x="434" y="51"/>
                  </a:lnTo>
                  <a:lnTo>
                    <a:pt x="408" y="49"/>
                  </a:lnTo>
                  <a:lnTo>
                    <a:pt x="381" y="47"/>
                  </a:lnTo>
                  <a:lnTo>
                    <a:pt x="355" y="46"/>
                  </a:lnTo>
                  <a:lnTo>
                    <a:pt x="328" y="44"/>
                  </a:lnTo>
                  <a:lnTo>
                    <a:pt x="300" y="42"/>
                  </a:lnTo>
                  <a:lnTo>
                    <a:pt x="274" y="40"/>
                  </a:lnTo>
                  <a:lnTo>
                    <a:pt x="246" y="38"/>
                  </a:lnTo>
                  <a:lnTo>
                    <a:pt x="220" y="36"/>
                  </a:lnTo>
                  <a:lnTo>
                    <a:pt x="192" y="33"/>
                  </a:lnTo>
                  <a:lnTo>
                    <a:pt x="166" y="30"/>
                  </a:lnTo>
                  <a:lnTo>
                    <a:pt x="138" y="28"/>
                  </a:lnTo>
                  <a:lnTo>
                    <a:pt x="112" y="24"/>
                  </a:lnTo>
                  <a:lnTo>
                    <a:pt x="84" y="21"/>
                  </a:lnTo>
                  <a:lnTo>
                    <a:pt x="57" y="17"/>
                  </a:lnTo>
                  <a:lnTo>
                    <a:pt x="30" y="14"/>
                  </a:lnTo>
                  <a:lnTo>
                    <a:pt x="3" y="9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4" name="Freeform 334">
              <a:extLst>
                <a:ext uri="{FF2B5EF4-FFF2-40B4-BE49-F238E27FC236}">
                  <a16:creationId xmlns:a16="http://schemas.microsoft.com/office/drawing/2014/main" id="{2C4E1E3C-142A-4E3D-99BF-02EF79A5DDF2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7" y="3490"/>
              <a:ext cx="132" cy="10"/>
            </a:xfrm>
            <a:custGeom>
              <a:avLst/>
              <a:gdLst>
                <a:gd name="T0" fmla="*/ 0 w 263"/>
                <a:gd name="T1" fmla="*/ 0 h 19"/>
                <a:gd name="T2" fmla="*/ 1 w 263"/>
                <a:gd name="T3" fmla="*/ 0 h 19"/>
                <a:gd name="T4" fmla="*/ 1 w 263"/>
                <a:gd name="T5" fmla="*/ 0 h 19"/>
                <a:gd name="T6" fmla="*/ 1 w 263"/>
                <a:gd name="T7" fmla="*/ 0 h 19"/>
                <a:gd name="T8" fmla="*/ 2 w 263"/>
                <a:gd name="T9" fmla="*/ 0 h 19"/>
                <a:gd name="T10" fmla="*/ 2 w 263"/>
                <a:gd name="T11" fmla="*/ 0 h 19"/>
                <a:gd name="T12" fmla="*/ 2 w 263"/>
                <a:gd name="T13" fmla="*/ 0 h 19"/>
                <a:gd name="T14" fmla="*/ 2 w 263"/>
                <a:gd name="T15" fmla="*/ 1 h 19"/>
                <a:gd name="T16" fmla="*/ 3 w 263"/>
                <a:gd name="T17" fmla="*/ 1 h 19"/>
                <a:gd name="T18" fmla="*/ 3 w 263"/>
                <a:gd name="T19" fmla="*/ 1 h 19"/>
                <a:gd name="T20" fmla="*/ 3 w 263"/>
                <a:gd name="T21" fmla="*/ 1 h 19"/>
                <a:gd name="T22" fmla="*/ 3 w 263"/>
                <a:gd name="T23" fmla="*/ 1 h 19"/>
                <a:gd name="T24" fmla="*/ 4 w 263"/>
                <a:gd name="T25" fmla="*/ 1 h 19"/>
                <a:gd name="T26" fmla="*/ 4 w 263"/>
                <a:gd name="T27" fmla="*/ 1 h 19"/>
                <a:gd name="T28" fmla="*/ 4 w 263"/>
                <a:gd name="T29" fmla="*/ 1 h 19"/>
                <a:gd name="T30" fmla="*/ 4 w 263"/>
                <a:gd name="T31" fmla="*/ 1 h 19"/>
                <a:gd name="T32" fmla="*/ 5 w 263"/>
                <a:gd name="T33" fmla="*/ 1 h 19"/>
                <a:gd name="T34" fmla="*/ 5 w 263"/>
                <a:gd name="T35" fmla="*/ 1 h 19"/>
                <a:gd name="T36" fmla="*/ 4 w 263"/>
                <a:gd name="T37" fmla="*/ 1 h 19"/>
                <a:gd name="T38" fmla="*/ 4 w 263"/>
                <a:gd name="T39" fmla="*/ 1 h 19"/>
                <a:gd name="T40" fmla="*/ 4 w 263"/>
                <a:gd name="T41" fmla="*/ 1 h 19"/>
                <a:gd name="T42" fmla="*/ 4 w 263"/>
                <a:gd name="T43" fmla="*/ 1 h 19"/>
                <a:gd name="T44" fmla="*/ 3 w 263"/>
                <a:gd name="T45" fmla="*/ 1 h 19"/>
                <a:gd name="T46" fmla="*/ 3 w 263"/>
                <a:gd name="T47" fmla="*/ 1 h 19"/>
                <a:gd name="T48" fmla="*/ 3 w 263"/>
                <a:gd name="T49" fmla="*/ 1 h 19"/>
                <a:gd name="T50" fmla="*/ 3 w 263"/>
                <a:gd name="T51" fmla="*/ 1 h 19"/>
                <a:gd name="T52" fmla="*/ 2 w 263"/>
                <a:gd name="T53" fmla="*/ 1 h 19"/>
                <a:gd name="T54" fmla="*/ 2 w 263"/>
                <a:gd name="T55" fmla="*/ 1 h 19"/>
                <a:gd name="T56" fmla="*/ 2 w 263"/>
                <a:gd name="T57" fmla="*/ 1 h 19"/>
                <a:gd name="T58" fmla="*/ 2 w 263"/>
                <a:gd name="T59" fmla="*/ 1 h 19"/>
                <a:gd name="T60" fmla="*/ 1 w 263"/>
                <a:gd name="T61" fmla="*/ 1 h 19"/>
                <a:gd name="T62" fmla="*/ 1 w 263"/>
                <a:gd name="T63" fmla="*/ 1 h 19"/>
                <a:gd name="T64" fmla="*/ 1 w 263"/>
                <a:gd name="T65" fmla="*/ 1 h 19"/>
                <a:gd name="T66" fmla="*/ 0 w 263"/>
                <a:gd name="T67" fmla="*/ 0 h 19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63" h="19">
                  <a:moveTo>
                    <a:pt x="0" y="0"/>
                  </a:moveTo>
                  <a:lnTo>
                    <a:pt x="17" y="0"/>
                  </a:lnTo>
                  <a:lnTo>
                    <a:pt x="33" y="0"/>
                  </a:lnTo>
                  <a:lnTo>
                    <a:pt x="49" y="0"/>
                  </a:lnTo>
                  <a:lnTo>
                    <a:pt x="65" y="0"/>
                  </a:lnTo>
                  <a:lnTo>
                    <a:pt x="81" y="0"/>
                  </a:lnTo>
                  <a:lnTo>
                    <a:pt x="97" y="0"/>
                  </a:lnTo>
                  <a:lnTo>
                    <a:pt x="113" y="1"/>
                  </a:lnTo>
                  <a:lnTo>
                    <a:pt x="131" y="1"/>
                  </a:lnTo>
                  <a:lnTo>
                    <a:pt x="147" y="1"/>
                  </a:lnTo>
                  <a:lnTo>
                    <a:pt x="163" y="1"/>
                  </a:lnTo>
                  <a:lnTo>
                    <a:pt x="179" y="2"/>
                  </a:lnTo>
                  <a:lnTo>
                    <a:pt x="195" y="3"/>
                  </a:lnTo>
                  <a:lnTo>
                    <a:pt x="211" y="3"/>
                  </a:lnTo>
                  <a:lnTo>
                    <a:pt x="227" y="4"/>
                  </a:lnTo>
                  <a:lnTo>
                    <a:pt x="243" y="6"/>
                  </a:lnTo>
                  <a:lnTo>
                    <a:pt x="260" y="7"/>
                  </a:lnTo>
                  <a:lnTo>
                    <a:pt x="263" y="16"/>
                  </a:lnTo>
                  <a:lnTo>
                    <a:pt x="247" y="18"/>
                  </a:lnTo>
                  <a:lnTo>
                    <a:pt x="232" y="19"/>
                  </a:lnTo>
                  <a:lnTo>
                    <a:pt x="216" y="19"/>
                  </a:lnTo>
                  <a:lnTo>
                    <a:pt x="200" y="19"/>
                  </a:lnTo>
                  <a:lnTo>
                    <a:pt x="184" y="18"/>
                  </a:lnTo>
                  <a:lnTo>
                    <a:pt x="167" y="18"/>
                  </a:lnTo>
                  <a:lnTo>
                    <a:pt x="150" y="16"/>
                  </a:lnTo>
                  <a:lnTo>
                    <a:pt x="134" y="15"/>
                  </a:lnTo>
                  <a:lnTo>
                    <a:pt x="117" y="13"/>
                  </a:lnTo>
                  <a:lnTo>
                    <a:pt x="101" y="11"/>
                  </a:lnTo>
                  <a:lnTo>
                    <a:pt x="83" y="9"/>
                  </a:lnTo>
                  <a:lnTo>
                    <a:pt x="67" y="7"/>
                  </a:lnTo>
                  <a:lnTo>
                    <a:pt x="50" y="4"/>
                  </a:lnTo>
                  <a:lnTo>
                    <a:pt x="34" y="3"/>
                  </a:lnTo>
                  <a:lnTo>
                    <a:pt x="17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5" name="Freeform 335">
              <a:extLst>
                <a:ext uri="{FF2B5EF4-FFF2-40B4-BE49-F238E27FC236}">
                  <a16:creationId xmlns:a16="http://schemas.microsoft.com/office/drawing/2014/main" id="{8A3A37FD-9541-4DDA-B07D-7C4CDAEEF7B3}"/>
                </a:ext>
              </a:extLst>
            </p:cNvPr>
            <p:cNvSpPr>
              <a:spLocks/>
            </p:cNvSpPr>
            <p:nvPr/>
          </p:nvSpPr>
          <p:spPr bwMode="auto">
            <a:xfrm>
              <a:off x="3744" y="3408"/>
              <a:ext cx="159" cy="24"/>
            </a:xfrm>
            <a:custGeom>
              <a:avLst/>
              <a:gdLst>
                <a:gd name="T0" fmla="*/ 0 w 316"/>
                <a:gd name="T1" fmla="*/ 1 h 48"/>
                <a:gd name="T2" fmla="*/ 1 w 316"/>
                <a:gd name="T3" fmla="*/ 1 h 48"/>
                <a:gd name="T4" fmla="*/ 1 w 316"/>
                <a:gd name="T5" fmla="*/ 1 h 48"/>
                <a:gd name="T6" fmla="*/ 1 w 316"/>
                <a:gd name="T7" fmla="*/ 1 h 48"/>
                <a:gd name="T8" fmla="*/ 1 w 316"/>
                <a:gd name="T9" fmla="*/ 1 h 48"/>
                <a:gd name="T10" fmla="*/ 2 w 316"/>
                <a:gd name="T11" fmla="*/ 1 h 48"/>
                <a:gd name="T12" fmla="*/ 2 w 316"/>
                <a:gd name="T13" fmla="*/ 1 h 48"/>
                <a:gd name="T14" fmla="*/ 2 w 316"/>
                <a:gd name="T15" fmla="*/ 1 h 48"/>
                <a:gd name="T16" fmla="*/ 3 w 316"/>
                <a:gd name="T17" fmla="*/ 1 h 48"/>
                <a:gd name="T18" fmla="*/ 3 w 316"/>
                <a:gd name="T19" fmla="*/ 1 h 48"/>
                <a:gd name="T20" fmla="*/ 3 w 316"/>
                <a:gd name="T21" fmla="*/ 1 h 48"/>
                <a:gd name="T22" fmla="*/ 3 w 316"/>
                <a:gd name="T23" fmla="*/ 1 h 48"/>
                <a:gd name="T24" fmla="*/ 4 w 316"/>
                <a:gd name="T25" fmla="*/ 1 h 48"/>
                <a:gd name="T26" fmla="*/ 4 w 316"/>
                <a:gd name="T27" fmla="*/ 1 h 48"/>
                <a:gd name="T28" fmla="*/ 4 w 316"/>
                <a:gd name="T29" fmla="*/ 1 h 48"/>
                <a:gd name="T30" fmla="*/ 4 w 316"/>
                <a:gd name="T31" fmla="*/ 1 h 48"/>
                <a:gd name="T32" fmla="*/ 5 w 316"/>
                <a:gd name="T33" fmla="*/ 1 h 48"/>
                <a:gd name="T34" fmla="*/ 5 w 316"/>
                <a:gd name="T35" fmla="*/ 0 h 48"/>
                <a:gd name="T36" fmla="*/ 5 w 316"/>
                <a:gd name="T37" fmla="*/ 1 h 48"/>
                <a:gd name="T38" fmla="*/ 5 w 316"/>
                <a:gd name="T39" fmla="*/ 1 h 48"/>
                <a:gd name="T40" fmla="*/ 5 w 316"/>
                <a:gd name="T41" fmla="*/ 1 h 48"/>
                <a:gd name="T42" fmla="*/ 5 w 316"/>
                <a:gd name="T43" fmla="*/ 1 h 48"/>
                <a:gd name="T44" fmla="*/ 5 w 316"/>
                <a:gd name="T45" fmla="*/ 1 h 48"/>
                <a:gd name="T46" fmla="*/ 5 w 316"/>
                <a:gd name="T47" fmla="*/ 1 h 48"/>
                <a:gd name="T48" fmla="*/ 5 w 316"/>
                <a:gd name="T49" fmla="*/ 1 h 48"/>
                <a:gd name="T50" fmla="*/ 5 w 316"/>
                <a:gd name="T51" fmla="*/ 1 h 48"/>
                <a:gd name="T52" fmla="*/ 4 w 316"/>
                <a:gd name="T53" fmla="*/ 1 h 48"/>
                <a:gd name="T54" fmla="*/ 4 w 316"/>
                <a:gd name="T55" fmla="*/ 1 h 48"/>
                <a:gd name="T56" fmla="*/ 4 w 316"/>
                <a:gd name="T57" fmla="*/ 1 h 48"/>
                <a:gd name="T58" fmla="*/ 4 w 316"/>
                <a:gd name="T59" fmla="*/ 1 h 48"/>
                <a:gd name="T60" fmla="*/ 3 w 316"/>
                <a:gd name="T61" fmla="*/ 1 h 48"/>
                <a:gd name="T62" fmla="*/ 3 w 316"/>
                <a:gd name="T63" fmla="*/ 1 h 48"/>
                <a:gd name="T64" fmla="*/ 3 w 316"/>
                <a:gd name="T65" fmla="*/ 1 h 48"/>
                <a:gd name="T66" fmla="*/ 2 w 316"/>
                <a:gd name="T67" fmla="*/ 1 h 48"/>
                <a:gd name="T68" fmla="*/ 2 w 316"/>
                <a:gd name="T69" fmla="*/ 1 h 48"/>
                <a:gd name="T70" fmla="*/ 2 w 316"/>
                <a:gd name="T71" fmla="*/ 1 h 48"/>
                <a:gd name="T72" fmla="*/ 1 w 316"/>
                <a:gd name="T73" fmla="*/ 1 h 48"/>
                <a:gd name="T74" fmla="*/ 1 w 316"/>
                <a:gd name="T75" fmla="*/ 1 h 48"/>
                <a:gd name="T76" fmla="*/ 1 w 316"/>
                <a:gd name="T77" fmla="*/ 1 h 48"/>
                <a:gd name="T78" fmla="*/ 1 w 316"/>
                <a:gd name="T79" fmla="*/ 1 h 48"/>
                <a:gd name="T80" fmla="*/ 0 w 316"/>
                <a:gd name="T81" fmla="*/ 1 h 4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316" h="48">
                  <a:moveTo>
                    <a:pt x="0" y="36"/>
                  </a:moveTo>
                  <a:lnTo>
                    <a:pt x="3" y="30"/>
                  </a:lnTo>
                  <a:lnTo>
                    <a:pt x="22" y="29"/>
                  </a:lnTo>
                  <a:lnTo>
                    <a:pt x="39" y="28"/>
                  </a:lnTo>
                  <a:lnTo>
                    <a:pt x="57" y="26"/>
                  </a:lnTo>
                  <a:lnTo>
                    <a:pt x="76" y="24"/>
                  </a:lnTo>
                  <a:lnTo>
                    <a:pt x="93" y="22"/>
                  </a:lnTo>
                  <a:lnTo>
                    <a:pt x="111" y="19"/>
                  </a:lnTo>
                  <a:lnTo>
                    <a:pt x="130" y="17"/>
                  </a:lnTo>
                  <a:lnTo>
                    <a:pt x="147" y="15"/>
                  </a:lnTo>
                  <a:lnTo>
                    <a:pt x="166" y="11"/>
                  </a:lnTo>
                  <a:lnTo>
                    <a:pt x="183" y="9"/>
                  </a:lnTo>
                  <a:lnTo>
                    <a:pt x="201" y="7"/>
                  </a:lnTo>
                  <a:lnTo>
                    <a:pt x="220" y="4"/>
                  </a:lnTo>
                  <a:lnTo>
                    <a:pt x="237" y="3"/>
                  </a:lnTo>
                  <a:lnTo>
                    <a:pt x="255" y="2"/>
                  </a:lnTo>
                  <a:lnTo>
                    <a:pt x="274" y="1"/>
                  </a:lnTo>
                  <a:lnTo>
                    <a:pt x="292" y="0"/>
                  </a:lnTo>
                  <a:lnTo>
                    <a:pt x="301" y="8"/>
                  </a:lnTo>
                  <a:lnTo>
                    <a:pt x="305" y="14"/>
                  </a:lnTo>
                  <a:lnTo>
                    <a:pt x="310" y="23"/>
                  </a:lnTo>
                  <a:lnTo>
                    <a:pt x="313" y="32"/>
                  </a:lnTo>
                  <a:lnTo>
                    <a:pt x="316" y="42"/>
                  </a:lnTo>
                  <a:lnTo>
                    <a:pt x="313" y="46"/>
                  </a:lnTo>
                  <a:lnTo>
                    <a:pt x="293" y="46"/>
                  </a:lnTo>
                  <a:lnTo>
                    <a:pt x="275" y="46"/>
                  </a:lnTo>
                  <a:lnTo>
                    <a:pt x="255" y="47"/>
                  </a:lnTo>
                  <a:lnTo>
                    <a:pt x="237" y="47"/>
                  </a:lnTo>
                  <a:lnTo>
                    <a:pt x="217" y="47"/>
                  </a:lnTo>
                  <a:lnTo>
                    <a:pt x="198" y="48"/>
                  </a:lnTo>
                  <a:lnTo>
                    <a:pt x="178" y="48"/>
                  </a:lnTo>
                  <a:lnTo>
                    <a:pt x="159" y="48"/>
                  </a:lnTo>
                  <a:lnTo>
                    <a:pt x="139" y="48"/>
                  </a:lnTo>
                  <a:lnTo>
                    <a:pt x="120" y="47"/>
                  </a:lnTo>
                  <a:lnTo>
                    <a:pt x="101" y="47"/>
                  </a:lnTo>
                  <a:lnTo>
                    <a:pt x="82" y="47"/>
                  </a:lnTo>
                  <a:lnTo>
                    <a:pt x="62" y="46"/>
                  </a:lnTo>
                  <a:lnTo>
                    <a:pt x="42" y="45"/>
                  </a:lnTo>
                  <a:lnTo>
                    <a:pt x="23" y="44"/>
                  </a:lnTo>
                  <a:lnTo>
                    <a:pt x="3" y="41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6" name="Freeform 336">
              <a:extLst>
                <a:ext uri="{FF2B5EF4-FFF2-40B4-BE49-F238E27FC236}">
                  <a16:creationId xmlns:a16="http://schemas.microsoft.com/office/drawing/2014/main" id="{6D34681B-7A52-45B0-B105-B7E2B41DDCD4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0" y="3456"/>
              <a:ext cx="217" cy="25"/>
            </a:xfrm>
            <a:custGeom>
              <a:avLst/>
              <a:gdLst>
                <a:gd name="T0" fmla="*/ 0 w 434"/>
                <a:gd name="T1" fmla="*/ 0 h 51"/>
                <a:gd name="T2" fmla="*/ 1 w 434"/>
                <a:gd name="T3" fmla="*/ 0 h 51"/>
                <a:gd name="T4" fmla="*/ 1 w 434"/>
                <a:gd name="T5" fmla="*/ 0 h 51"/>
                <a:gd name="T6" fmla="*/ 1 w 434"/>
                <a:gd name="T7" fmla="*/ 0 h 51"/>
                <a:gd name="T8" fmla="*/ 2 w 434"/>
                <a:gd name="T9" fmla="*/ 0 h 51"/>
                <a:gd name="T10" fmla="*/ 2 w 434"/>
                <a:gd name="T11" fmla="*/ 0 h 51"/>
                <a:gd name="T12" fmla="*/ 3 w 434"/>
                <a:gd name="T13" fmla="*/ 0 h 51"/>
                <a:gd name="T14" fmla="*/ 3 w 434"/>
                <a:gd name="T15" fmla="*/ 0 h 51"/>
                <a:gd name="T16" fmla="*/ 3 w 434"/>
                <a:gd name="T17" fmla="*/ 0 h 51"/>
                <a:gd name="T18" fmla="*/ 4 w 434"/>
                <a:gd name="T19" fmla="*/ 0 h 51"/>
                <a:gd name="T20" fmla="*/ 4 w 434"/>
                <a:gd name="T21" fmla="*/ 0 h 51"/>
                <a:gd name="T22" fmla="*/ 5 w 434"/>
                <a:gd name="T23" fmla="*/ 0 h 51"/>
                <a:gd name="T24" fmla="*/ 5 w 434"/>
                <a:gd name="T25" fmla="*/ 0 h 51"/>
                <a:gd name="T26" fmla="*/ 5 w 434"/>
                <a:gd name="T27" fmla="*/ 0 h 51"/>
                <a:gd name="T28" fmla="*/ 6 w 434"/>
                <a:gd name="T29" fmla="*/ 0 h 51"/>
                <a:gd name="T30" fmla="*/ 6 w 434"/>
                <a:gd name="T31" fmla="*/ 0 h 51"/>
                <a:gd name="T32" fmla="*/ 7 w 434"/>
                <a:gd name="T33" fmla="*/ 0 h 51"/>
                <a:gd name="T34" fmla="*/ 7 w 434"/>
                <a:gd name="T35" fmla="*/ 0 h 51"/>
                <a:gd name="T36" fmla="*/ 7 w 434"/>
                <a:gd name="T37" fmla="*/ 0 h 51"/>
                <a:gd name="T38" fmla="*/ 7 w 434"/>
                <a:gd name="T39" fmla="*/ 0 h 51"/>
                <a:gd name="T40" fmla="*/ 7 w 434"/>
                <a:gd name="T41" fmla="*/ 0 h 51"/>
                <a:gd name="T42" fmla="*/ 7 w 434"/>
                <a:gd name="T43" fmla="*/ 0 h 51"/>
                <a:gd name="T44" fmla="*/ 7 w 434"/>
                <a:gd name="T45" fmla="*/ 0 h 51"/>
                <a:gd name="T46" fmla="*/ 7 w 434"/>
                <a:gd name="T47" fmla="*/ 0 h 51"/>
                <a:gd name="T48" fmla="*/ 6 w 434"/>
                <a:gd name="T49" fmla="*/ 0 h 51"/>
                <a:gd name="T50" fmla="*/ 6 w 434"/>
                <a:gd name="T51" fmla="*/ 0 h 51"/>
                <a:gd name="T52" fmla="*/ 6 w 434"/>
                <a:gd name="T53" fmla="*/ 0 h 51"/>
                <a:gd name="T54" fmla="*/ 5 w 434"/>
                <a:gd name="T55" fmla="*/ 0 h 51"/>
                <a:gd name="T56" fmla="*/ 5 w 434"/>
                <a:gd name="T57" fmla="*/ 0 h 51"/>
                <a:gd name="T58" fmla="*/ 4 w 434"/>
                <a:gd name="T59" fmla="*/ 0 h 51"/>
                <a:gd name="T60" fmla="*/ 4 w 434"/>
                <a:gd name="T61" fmla="*/ 0 h 51"/>
                <a:gd name="T62" fmla="*/ 3 w 434"/>
                <a:gd name="T63" fmla="*/ 0 h 51"/>
                <a:gd name="T64" fmla="*/ 3 w 434"/>
                <a:gd name="T65" fmla="*/ 0 h 51"/>
                <a:gd name="T66" fmla="*/ 3 w 434"/>
                <a:gd name="T67" fmla="*/ 0 h 51"/>
                <a:gd name="T68" fmla="*/ 2 w 434"/>
                <a:gd name="T69" fmla="*/ 0 h 51"/>
                <a:gd name="T70" fmla="*/ 2 w 434"/>
                <a:gd name="T71" fmla="*/ 0 h 51"/>
                <a:gd name="T72" fmla="*/ 1 w 434"/>
                <a:gd name="T73" fmla="*/ 0 h 51"/>
                <a:gd name="T74" fmla="*/ 1 w 434"/>
                <a:gd name="T75" fmla="*/ 0 h 51"/>
                <a:gd name="T76" fmla="*/ 1 w 434"/>
                <a:gd name="T77" fmla="*/ 0 h 51"/>
                <a:gd name="T78" fmla="*/ 0 w 434"/>
                <a:gd name="T79" fmla="*/ 0 h 51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34" h="51">
                  <a:moveTo>
                    <a:pt x="0" y="5"/>
                  </a:moveTo>
                  <a:lnTo>
                    <a:pt x="3" y="0"/>
                  </a:lnTo>
                  <a:lnTo>
                    <a:pt x="30" y="1"/>
                  </a:lnTo>
                  <a:lnTo>
                    <a:pt x="55" y="3"/>
                  </a:lnTo>
                  <a:lnTo>
                    <a:pt x="82" y="3"/>
                  </a:lnTo>
                  <a:lnTo>
                    <a:pt x="108" y="5"/>
                  </a:lnTo>
                  <a:lnTo>
                    <a:pt x="133" y="5"/>
                  </a:lnTo>
                  <a:lnTo>
                    <a:pt x="160" y="5"/>
                  </a:lnTo>
                  <a:lnTo>
                    <a:pt x="186" y="5"/>
                  </a:lnTo>
                  <a:lnTo>
                    <a:pt x="213" y="5"/>
                  </a:lnTo>
                  <a:lnTo>
                    <a:pt x="239" y="6"/>
                  </a:lnTo>
                  <a:lnTo>
                    <a:pt x="266" y="6"/>
                  </a:lnTo>
                  <a:lnTo>
                    <a:pt x="292" y="6"/>
                  </a:lnTo>
                  <a:lnTo>
                    <a:pt x="319" y="6"/>
                  </a:lnTo>
                  <a:lnTo>
                    <a:pt x="345" y="7"/>
                  </a:lnTo>
                  <a:lnTo>
                    <a:pt x="372" y="7"/>
                  </a:lnTo>
                  <a:lnTo>
                    <a:pt x="398" y="9"/>
                  </a:lnTo>
                  <a:lnTo>
                    <a:pt x="425" y="10"/>
                  </a:lnTo>
                  <a:lnTo>
                    <a:pt x="433" y="15"/>
                  </a:lnTo>
                  <a:lnTo>
                    <a:pt x="433" y="24"/>
                  </a:lnTo>
                  <a:lnTo>
                    <a:pt x="433" y="32"/>
                  </a:lnTo>
                  <a:lnTo>
                    <a:pt x="434" y="41"/>
                  </a:lnTo>
                  <a:lnTo>
                    <a:pt x="434" y="51"/>
                  </a:lnTo>
                  <a:lnTo>
                    <a:pt x="408" y="49"/>
                  </a:lnTo>
                  <a:lnTo>
                    <a:pt x="381" y="47"/>
                  </a:lnTo>
                  <a:lnTo>
                    <a:pt x="355" y="46"/>
                  </a:lnTo>
                  <a:lnTo>
                    <a:pt x="328" y="44"/>
                  </a:lnTo>
                  <a:lnTo>
                    <a:pt x="300" y="42"/>
                  </a:lnTo>
                  <a:lnTo>
                    <a:pt x="274" y="40"/>
                  </a:lnTo>
                  <a:lnTo>
                    <a:pt x="246" y="38"/>
                  </a:lnTo>
                  <a:lnTo>
                    <a:pt x="220" y="36"/>
                  </a:lnTo>
                  <a:lnTo>
                    <a:pt x="192" y="33"/>
                  </a:lnTo>
                  <a:lnTo>
                    <a:pt x="166" y="30"/>
                  </a:lnTo>
                  <a:lnTo>
                    <a:pt x="138" y="28"/>
                  </a:lnTo>
                  <a:lnTo>
                    <a:pt x="112" y="24"/>
                  </a:lnTo>
                  <a:lnTo>
                    <a:pt x="84" y="21"/>
                  </a:lnTo>
                  <a:lnTo>
                    <a:pt x="57" y="17"/>
                  </a:lnTo>
                  <a:lnTo>
                    <a:pt x="30" y="14"/>
                  </a:lnTo>
                  <a:lnTo>
                    <a:pt x="3" y="9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94" name="Group 337">
            <a:extLst>
              <a:ext uri="{FF2B5EF4-FFF2-40B4-BE49-F238E27FC236}">
                <a16:creationId xmlns:a16="http://schemas.microsoft.com/office/drawing/2014/main" id="{1109F7BF-42C9-42B1-915A-77CF9FBF20F8}"/>
              </a:ext>
            </a:extLst>
          </p:cNvPr>
          <p:cNvGrpSpPr>
            <a:grpSpLocks/>
          </p:cNvGrpSpPr>
          <p:nvPr/>
        </p:nvGrpSpPr>
        <p:grpSpPr bwMode="auto">
          <a:xfrm>
            <a:off x="2554288" y="4478338"/>
            <a:ext cx="690562" cy="449262"/>
            <a:chOff x="1224" y="1328"/>
            <a:chExt cx="722" cy="532"/>
          </a:xfrm>
        </p:grpSpPr>
        <p:graphicFrame>
          <p:nvGraphicFramePr>
            <p:cNvPr id="3099" name="Object 338">
              <a:extLst>
                <a:ext uri="{FF2B5EF4-FFF2-40B4-BE49-F238E27FC236}">
                  <a16:creationId xmlns:a16="http://schemas.microsoft.com/office/drawing/2014/main" id="{225ED450-1B9B-4F3B-99A0-0BC417F5E5B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224" y="1328"/>
            <a:ext cx="722" cy="4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54" name="Clip" r:id="rId24" imgW="3129915" imgH="2193925" progId="MS_ClipArt_Gallery.2">
                    <p:embed/>
                  </p:oleObj>
                </mc:Choice>
                <mc:Fallback>
                  <p:oleObj name="Clip" r:id="rId24" imgW="3129915" imgH="2193925" progId="MS_ClipArt_Gallery.2">
                    <p:embed/>
                    <p:pic>
                      <p:nvPicPr>
                        <p:cNvPr id="0" name="Object 3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24" y="1328"/>
                          <a:ext cx="722" cy="48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3100" name="Group 339">
              <a:extLst>
                <a:ext uri="{FF2B5EF4-FFF2-40B4-BE49-F238E27FC236}">
                  <a16:creationId xmlns:a16="http://schemas.microsoft.com/office/drawing/2014/main" id="{BC7656D6-DF52-447F-B73D-392B1FC5139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88" y="1784"/>
              <a:ext cx="47" cy="76"/>
              <a:chOff x="3394" y="2544"/>
              <a:chExt cx="154" cy="268"/>
            </a:xfrm>
          </p:grpSpPr>
          <p:sp>
            <p:nvSpPr>
              <p:cNvPr id="3104" name="Freeform 340">
                <a:extLst>
                  <a:ext uri="{FF2B5EF4-FFF2-40B4-BE49-F238E27FC236}">
                    <a16:creationId xmlns:a16="http://schemas.microsoft.com/office/drawing/2014/main" id="{38BE8D54-DB02-48DE-9539-01630DA2D0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4" y="2544"/>
                <a:ext cx="154" cy="268"/>
              </a:xfrm>
              <a:custGeom>
                <a:avLst/>
                <a:gdLst>
                  <a:gd name="T0" fmla="*/ 2 w 306"/>
                  <a:gd name="T1" fmla="*/ 1 h 535"/>
                  <a:gd name="T2" fmla="*/ 2 w 306"/>
                  <a:gd name="T3" fmla="*/ 1 h 535"/>
                  <a:gd name="T4" fmla="*/ 2 w 306"/>
                  <a:gd name="T5" fmla="*/ 1 h 535"/>
                  <a:gd name="T6" fmla="*/ 2 w 306"/>
                  <a:gd name="T7" fmla="*/ 2 h 535"/>
                  <a:gd name="T8" fmla="*/ 2 w 306"/>
                  <a:gd name="T9" fmla="*/ 2 h 535"/>
                  <a:gd name="T10" fmla="*/ 2 w 306"/>
                  <a:gd name="T11" fmla="*/ 3 h 535"/>
                  <a:gd name="T12" fmla="*/ 2 w 306"/>
                  <a:gd name="T13" fmla="*/ 3 h 535"/>
                  <a:gd name="T14" fmla="*/ 2 w 306"/>
                  <a:gd name="T15" fmla="*/ 4 h 535"/>
                  <a:gd name="T16" fmla="*/ 1 w 306"/>
                  <a:gd name="T17" fmla="*/ 4 h 535"/>
                  <a:gd name="T18" fmla="*/ 1 w 306"/>
                  <a:gd name="T19" fmla="*/ 5 h 535"/>
                  <a:gd name="T20" fmla="*/ 1 w 306"/>
                  <a:gd name="T21" fmla="*/ 5 h 535"/>
                  <a:gd name="T22" fmla="*/ 1 w 306"/>
                  <a:gd name="T23" fmla="*/ 6 h 535"/>
                  <a:gd name="T24" fmla="*/ 0 w 306"/>
                  <a:gd name="T25" fmla="*/ 7 h 535"/>
                  <a:gd name="T26" fmla="*/ 1 w 306"/>
                  <a:gd name="T27" fmla="*/ 7 h 535"/>
                  <a:gd name="T28" fmla="*/ 1 w 306"/>
                  <a:gd name="T29" fmla="*/ 8 h 535"/>
                  <a:gd name="T30" fmla="*/ 1 w 306"/>
                  <a:gd name="T31" fmla="*/ 8 h 535"/>
                  <a:gd name="T32" fmla="*/ 2 w 306"/>
                  <a:gd name="T33" fmla="*/ 9 h 535"/>
                  <a:gd name="T34" fmla="*/ 2 w 306"/>
                  <a:gd name="T35" fmla="*/ 9 h 535"/>
                  <a:gd name="T36" fmla="*/ 3 w 306"/>
                  <a:gd name="T37" fmla="*/ 9 h 535"/>
                  <a:gd name="T38" fmla="*/ 3 w 306"/>
                  <a:gd name="T39" fmla="*/ 9 h 535"/>
                  <a:gd name="T40" fmla="*/ 3 w 306"/>
                  <a:gd name="T41" fmla="*/ 9 h 535"/>
                  <a:gd name="T42" fmla="*/ 4 w 306"/>
                  <a:gd name="T43" fmla="*/ 9 h 535"/>
                  <a:gd name="T44" fmla="*/ 4 w 306"/>
                  <a:gd name="T45" fmla="*/ 9 h 535"/>
                  <a:gd name="T46" fmla="*/ 4 w 306"/>
                  <a:gd name="T47" fmla="*/ 8 h 535"/>
                  <a:gd name="T48" fmla="*/ 4 w 306"/>
                  <a:gd name="T49" fmla="*/ 8 h 535"/>
                  <a:gd name="T50" fmla="*/ 5 w 306"/>
                  <a:gd name="T51" fmla="*/ 8 h 535"/>
                  <a:gd name="T52" fmla="*/ 5 w 306"/>
                  <a:gd name="T53" fmla="*/ 8 h 535"/>
                  <a:gd name="T54" fmla="*/ 5 w 306"/>
                  <a:gd name="T55" fmla="*/ 8 h 535"/>
                  <a:gd name="T56" fmla="*/ 5 w 306"/>
                  <a:gd name="T57" fmla="*/ 7 h 535"/>
                  <a:gd name="T58" fmla="*/ 5 w 306"/>
                  <a:gd name="T59" fmla="*/ 7 h 535"/>
                  <a:gd name="T60" fmla="*/ 5 w 306"/>
                  <a:gd name="T61" fmla="*/ 7 h 535"/>
                  <a:gd name="T62" fmla="*/ 5 w 306"/>
                  <a:gd name="T63" fmla="*/ 6 h 535"/>
                  <a:gd name="T64" fmla="*/ 5 w 306"/>
                  <a:gd name="T65" fmla="*/ 6 h 535"/>
                  <a:gd name="T66" fmla="*/ 5 w 306"/>
                  <a:gd name="T67" fmla="*/ 6 h 535"/>
                  <a:gd name="T68" fmla="*/ 5 w 306"/>
                  <a:gd name="T69" fmla="*/ 5 h 535"/>
                  <a:gd name="T70" fmla="*/ 5 w 306"/>
                  <a:gd name="T71" fmla="*/ 5 h 535"/>
                  <a:gd name="T72" fmla="*/ 5 w 306"/>
                  <a:gd name="T73" fmla="*/ 4 h 535"/>
                  <a:gd name="T74" fmla="*/ 5 w 306"/>
                  <a:gd name="T75" fmla="*/ 4 h 535"/>
                  <a:gd name="T76" fmla="*/ 5 w 306"/>
                  <a:gd name="T77" fmla="*/ 4 h 535"/>
                  <a:gd name="T78" fmla="*/ 4 w 306"/>
                  <a:gd name="T79" fmla="*/ 4 h 535"/>
                  <a:gd name="T80" fmla="*/ 4 w 306"/>
                  <a:gd name="T81" fmla="*/ 3 h 535"/>
                  <a:gd name="T82" fmla="*/ 4 w 306"/>
                  <a:gd name="T83" fmla="*/ 3 h 535"/>
                  <a:gd name="T84" fmla="*/ 4 w 306"/>
                  <a:gd name="T85" fmla="*/ 3 h 535"/>
                  <a:gd name="T86" fmla="*/ 4 w 306"/>
                  <a:gd name="T87" fmla="*/ 2 h 535"/>
                  <a:gd name="T88" fmla="*/ 3 w 306"/>
                  <a:gd name="T89" fmla="*/ 2 h 535"/>
                  <a:gd name="T90" fmla="*/ 3 w 306"/>
                  <a:gd name="T91" fmla="*/ 1 h 535"/>
                  <a:gd name="T92" fmla="*/ 3 w 306"/>
                  <a:gd name="T93" fmla="*/ 1 h 535"/>
                  <a:gd name="T94" fmla="*/ 3 w 306"/>
                  <a:gd name="T95" fmla="*/ 1 h 535"/>
                  <a:gd name="T96" fmla="*/ 3 w 306"/>
                  <a:gd name="T97" fmla="*/ 1 h 535"/>
                  <a:gd name="T98" fmla="*/ 3 w 306"/>
                  <a:gd name="T99" fmla="*/ 0 h 535"/>
                  <a:gd name="T100" fmla="*/ 3 w 306"/>
                  <a:gd name="T101" fmla="*/ 1 h 535"/>
                  <a:gd name="T102" fmla="*/ 3 w 306"/>
                  <a:gd name="T103" fmla="*/ 1 h 535"/>
                  <a:gd name="T104" fmla="*/ 3 w 306"/>
                  <a:gd name="T105" fmla="*/ 1 h 535"/>
                  <a:gd name="T106" fmla="*/ 2 w 306"/>
                  <a:gd name="T107" fmla="*/ 1 h 535"/>
                  <a:gd name="T108" fmla="*/ 2 w 306"/>
                  <a:gd name="T109" fmla="*/ 1 h 535"/>
                  <a:gd name="T110" fmla="*/ 2 w 306"/>
                  <a:gd name="T111" fmla="*/ 1 h 535"/>
                  <a:gd name="T112" fmla="*/ 2 w 306"/>
                  <a:gd name="T113" fmla="*/ 1 h 53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6" h="535">
                    <a:moveTo>
                      <a:pt x="108" y="30"/>
                    </a:moveTo>
                    <a:lnTo>
                      <a:pt x="109" y="37"/>
                    </a:lnTo>
                    <a:lnTo>
                      <a:pt x="113" y="55"/>
                    </a:lnTo>
                    <a:lnTo>
                      <a:pt x="115" y="83"/>
                    </a:lnTo>
                    <a:lnTo>
                      <a:pt x="116" y="116"/>
                    </a:lnTo>
                    <a:lnTo>
                      <a:pt x="113" y="153"/>
                    </a:lnTo>
                    <a:lnTo>
                      <a:pt x="105" y="189"/>
                    </a:lnTo>
                    <a:lnTo>
                      <a:pt x="89" y="221"/>
                    </a:lnTo>
                    <a:lnTo>
                      <a:pt x="64" y="247"/>
                    </a:lnTo>
                    <a:lnTo>
                      <a:pt x="38" y="275"/>
                    </a:lnTo>
                    <a:lnTo>
                      <a:pt x="17" y="309"/>
                    </a:lnTo>
                    <a:lnTo>
                      <a:pt x="3" y="349"/>
                    </a:lnTo>
                    <a:lnTo>
                      <a:pt x="0" y="390"/>
                    </a:lnTo>
                    <a:lnTo>
                      <a:pt x="6" y="432"/>
                    </a:lnTo>
                    <a:lnTo>
                      <a:pt x="22" y="470"/>
                    </a:lnTo>
                    <a:lnTo>
                      <a:pt x="51" y="501"/>
                    </a:lnTo>
                    <a:lnTo>
                      <a:pt x="92" y="524"/>
                    </a:lnTo>
                    <a:lnTo>
                      <a:pt x="116" y="531"/>
                    </a:lnTo>
                    <a:lnTo>
                      <a:pt x="139" y="535"/>
                    </a:lnTo>
                    <a:lnTo>
                      <a:pt x="161" y="535"/>
                    </a:lnTo>
                    <a:lnTo>
                      <a:pt x="182" y="533"/>
                    </a:lnTo>
                    <a:lnTo>
                      <a:pt x="200" y="528"/>
                    </a:lnTo>
                    <a:lnTo>
                      <a:pt x="219" y="520"/>
                    </a:lnTo>
                    <a:lnTo>
                      <a:pt x="235" y="511"/>
                    </a:lnTo>
                    <a:lnTo>
                      <a:pt x="250" y="498"/>
                    </a:lnTo>
                    <a:lnTo>
                      <a:pt x="264" y="486"/>
                    </a:lnTo>
                    <a:lnTo>
                      <a:pt x="275" y="471"/>
                    </a:lnTo>
                    <a:lnTo>
                      <a:pt x="286" y="455"/>
                    </a:lnTo>
                    <a:lnTo>
                      <a:pt x="294" y="437"/>
                    </a:lnTo>
                    <a:lnTo>
                      <a:pt x="299" y="420"/>
                    </a:lnTo>
                    <a:lnTo>
                      <a:pt x="304" y="402"/>
                    </a:lnTo>
                    <a:lnTo>
                      <a:pt x="306" y="384"/>
                    </a:lnTo>
                    <a:lnTo>
                      <a:pt x="306" y="366"/>
                    </a:lnTo>
                    <a:lnTo>
                      <a:pt x="304" y="332"/>
                    </a:lnTo>
                    <a:lnTo>
                      <a:pt x="299" y="303"/>
                    </a:lnTo>
                    <a:lnTo>
                      <a:pt x="294" y="276"/>
                    </a:lnTo>
                    <a:lnTo>
                      <a:pt x="286" y="252"/>
                    </a:lnTo>
                    <a:lnTo>
                      <a:pt x="275" y="231"/>
                    </a:lnTo>
                    <a:lnTo>
                      <a:pt x="265" y="213"/>
                    </a:lnTo>
                    <a:lnTo>
                      <a:pt x="252" y="195"/>
                    </a:lnTo>
                    <a:lnTo>
                      <a:pt x="240" y="180"/>
                    </a:lnTo>
                    <a:lnTo>
                      <a:pt x="226" y="162"/>
                    </a:lnTo>
                    <a:lnTo>
                      <a:pt x="211" y="138"/>
                    </a:lnTo>
                    <a:lnTo>
                      <a:pt x="195" y="111"/>
                    </a:lnTo>
                    <a:lnTo>
                      <a:pt x="181" y="83"/>
                    </a:lnTo>
                    <a:lnTo>
                      <a:pt x="168" y="55"/>
                    </a:lnTo>
                    <a:lnTo>
                      <a:pt x="158" y="32"/>
                    </a:lnTo>
                    <a:lnTo>
                      <a:pt x="151" y="13"/>
                    </a:lnTo>
                    <a:lnTo>
                      <a:pt x="149" y="3"/>
                    </a:lnTo>
                    <a:lnTo>
                      <a:pt x="146" y="0"/>
                    </a:lnTo>
                    <a:lnTo>
                      <a:pt x="143" y="1"/>
                    </a:lnTo>
                    <a:lnTo>
                      <a:pt x="136" y="4"/>
                    </a:lnTo>
                    <a:lnTo>
                      <a:pt x="129" y="10"/>
                    </a:lnTo>
                    <a:lnTo>
                      <a:pt x="121" y="17"/>
                    </a:lnTo>
                    <a:lnTo>
                      <a:pt x="114" y="23"/>
                    </a:lnTo>
                    <a:lnTo>
                      <a:pt x="111" y="27"/>
                    </a:lnTo>
                    <a:lnTo>
                      <a:pt x="108" y="3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5" name="Freeform 341">
                <a:extLst>
                  <a:ext uri="{FF2B5EF4-FFF2-40B4-BE49-F238E27FC236}">
                    <a16:creationId xmlns:a16="http://schemas.microsoft.com/office/drawing/2014/main" id="{9FABDBBC-B992-46C6-B274-A896887C85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53" y="2578"/>
                <a:ext cx="81" cy="219"/>
              </a:xfrm>
              <a:custGeom>
                <a:avLst/>
                <a:gdLst>
                  <a:gd name="T0" fmla="*/ 2 w 163"/>
                  <a:gd name="T1" fmla="*/ 5 h 438"/>
                  <a:gd name="T2" fmla="*/ 2 w 163"/>
                  <a:gd name="T3" fmla="*/ 5 h 438"/>
                  <a:gd name="T4" fmla="*/ 2 w 163"/>
                  <a:gd name="T5" fmla="*/ 4 h 438"/>
                  <a:gd name="T6" fmla="*/ 2 w 163"/>
                  <a:gd name="T7" fmla="*/ 4 h 438"/>
                  <a:gd name="T8" fmla="*/ 2 w 163"/>
                  <a:gd name="T9" fmla="*/ 4 h 438"/>
                  <a:gd name="T10" fmla="*/ 2 w 163"/>
                  <a:gd name="T11" fmla="*/ 4 h 438"/>
                  <a:gd name="T12" fmla="*/ 2 w 163"/>
                  <a:gd name="T13" fmla="*/ 3 h 438"/>
                  <a:gd name="T14" fmla="*/ 1 w 163"/>
                  <a:gd name="T15" fmla="*/ 3 h 438"/>
                  <a:gd name="T16" fmla="*/ 1 w 163"/>
                  <a:gd name="T17" fmla="*/ 3 h 438"/>
                  <a:gd name="T18" fmla="*/ 1 w 163"/>
                  <a:gd name="T19" fmla="*/ 3 h 438"/>
                  <a:gd name="T20" fmla="*/ 1 w 163"/>
                  <a:gd name="T21" fmla="*/ 2 h 438"/>
                  <a:gd name="T22" fmla="*/ 1 w 163"/>
                  <a:gd name="T23" fmla="*/ 2 h 438"/>
                  <a:gd name="T24" fmla="*/ 0 w 163"/>
                  <a:gd name="T25" fmla="*/ 2 h 438"/>
                  <a:gd name="T26" fmla="*/ 0 w 163"/>
                  <a:gd name="T27" fmla="*/ 1 h 438"/>
                  <a:gd name="T28" fmla="*/ 0 w 163"/>
                  <a:gd name="T29" fmla="*/ 1 h 438"/>
                  <a:gd name="T30" fmla="*/ 0 w 163"/>
                  <a:gd name="T31" fmla="*/ 1 h 438"/>
                  <a:gd name="T32" fmla="*/ 0 w 163"/>
                  <a:gd name="T33" fmla="*/ 0 h 438"/>
                  <a:gd name="T34" fmla="*/ 0 w 163"/>
                  <a:gd name="T35" fmla="*/ 1 h 438"/>
                  <a:gd name="T36" fmla="*/ 0 w 163"/>
                  <a:gd name="T37" fmla="*/ 1 h 438"/>
                  <a:gd name="T38" fmla="*/ 0 w 163"/>
                  <a:gd name="T39" fmla="*/ 2 h 438"/>
                  <a:gd name="T40" fmla="*/ 0 w 163"/>
                  <a:gd name="T41" fmla="*/ 2 h 438"/>
                  <a:gd name="T42" fmla="*/ 0 w 163"/>
                  <a:gd name="T43" fmla="*/ 2 h 438"/>
                  <a:gd name="T44" fmla="*/ 0 w 163"/>
                  <a:gd name="T45" fmla="*/ 2 h 438"/>
                  <a:gd name="T46" fmla="*/ 0 w 163"/>
                  <a:gd name="T47" fmla="*/ 2 h 438"/>
                  <a:gd name="T48" fmla="*/ 0 w 163"/>
                  <a:gd name="T49" fmla="*/ 3 h 438"/>
                  <a:gd name="T50" fmla="*/ 0 w 163"/>
                  <a:gd name="T51" fmla="*/ 3 h 438"/>
                  <a:gd name="T52" fmla="*/ 0 w 163"/>
                  <a:gd name="T53" fmla="*/ 3 h 438"/>
                  <a:gd name="T54" fmla="*/ 0 w 163"/>
                  <a:gd name="T55" fmla="*/ 3 h 438"/>
                  <a:gd name="T56" fmla="*/ 0 w 163"/>
                  <a:gd name="T57" fmla="*/ 4 h 438"/>
                  <a:gd name="T58" fmla="*/ 1 w 163"/>
                  <a:gd name="T59" fmla="*/ 4 h 438"/>
                  <a:gd name="T60" fmla="*/ 1 w 163"/>
                  <a:gd name="T61" fmla="*/ 4 h 438"/>
                  <a:gd name="T62" fmla="*/ 1 w 163"/>
                  <a:gd name="T63" fmla="*/ 4 h 438"/>
                  <a:gd name="T64" fmla="*/ 0 w 163"/>
                  <a:gd name="T65" fmla="*/ 5 h 438"/>
                  <a:gd name="T66" fmla="*/ 0 w 163"/>
                  <a:gd name="T67" fmla="*/ 5 h 438"/>
                  <a:gd name="T68" fmla="*/ 0 w 163"/>
                  <a:gd name="T69" fmla="*/ 5 h 438"/>
                  <a:gd name="T70" fmla="*/ 0 w 163"/>
                  <a:gd name="T71" fmla="*/ 6 h 438"/>
                  <a:gd name="T72" fmla="*/ 0 w 163"/>
                  <a:gd name="T73" fmla="*/ 6 h 438"/>
                  <a:gd name="T74" fmla="*/ 0 w 163"/>
                  <a:gd name="T75" fmla="*/ 6 h 438"/>
                  <a:gd name="T76" fmla="*/ 0 w 163"/>
                  <a:gd name="T77" fmla="*/ 7 h 438"/>
                  <a:gd name="T78" fmla="*/ 0 w 163"/>
                  <a:gd name="T79" fmla="*/ 7 h 438"/>
                  <a:gd name="T80" fmla="*/ 0 w 163"/>
                  <a:gd name="T81" fmla="*/ 7 h 438"/>
                  <a:gd name="T82" fmla="*/ 0 w 163"/>
                  <a:gd name="T83" fmla="*/ 7 h 438"/>
                  <a:gd name="T84" fmla="*/ 1 w 163"/>
                  <a:gd name="T85" fmla="*/ 7 h 438"/>
                  <a:gd name="T86" fmla="*/ 1 w 163"/>
                  <a:gd name="T87" fmla="*/ 7 h 438"/>
                  <a:gd name="T88" fmla="*/ 2 w 163"/>
                  <a:gd name="T89" fmla="*/ 7 h 438"/>
                  <a:gd name="T90" fmla="*/ 2 w 163"/>
                  <a:gd name="T91" fmla="*/ 6 h 438"/>
                  <a:gd name="T92" fmla="*/ 2 w 163"/>
                  <a:gd name="T93" fmla="*/ 6 h 438"/>
                  <a:gd name="T94" fmla="*/ 2 w 163"/>
                  <a:gd name="T95" fmla="*/ 6 h 438"/>
                  <a:gd name="T96" fmla="*/ 2 w 163"/>
                  <a:gd name="T97" fmla="*/ 5 h 438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163" h="438">
                    <a:moveTo>
                      <a:pt x="163" y="301"/>
                    </a:moveTo>
                    <a:lnTo>
                      <a:pt x="160" y="275"/>
                    </a:lnTo>
                    <a:lnTo>
                      <a:pt x="157" y="251"/>
                    </a:lnTo>
                    <a:lnTo>
                      <a:pt x="151" y="229"/>
                    </a:lnTo>
                    <a:lnTo>
                      <a:pt x="145" y="210"/>
                    </a:lnTo>
                    <a:lnTo>
                      <a:pt x="137" y="193"/>
                    </a:lnTo>
                    <a:lnTo>
                      <a:pt x="128" y="178"/>
                    </a:lnTo>
                    <a:lnTo>
                      <a:pt x="118" y="164"/>
                    </a:lnTo>
                    <a:lnTo>
                      <a:pt x="107" y="152"/>
                    </a:lnTo>
                    <a:lnTo>
                      <a:pt x="97" y="138"/>
                    </a:lnTo>
                    <a:lnTo>
                      <a:pt x="84" y="119"/>
                    </a:lnTo>
                    <a:lnTo>
                      <a:pt x="72" y="97"/>
                    </a:lnTo>
                    <a:lnTo>
                      <a:pt x="60" y="74"/>
                    </a:lnTo>
                    <a:lnTo>
                      <a:pt x="48" y="51"/>
                    </a:lnTo>
                    <a:lnTo>
                      <a:pt x="38" y="31"/>
                    </a:lnTo>
                    <a:lnTo>
                      <a:pt x="30" y="12"/>
                    </a:lnTo>
                    <a:lnTo>
                      <a:pt x="26" y="0"/>
                    </a:lnTo>
                    <a:lnTo>
                      <a:pt x="27" y="16"/>
                    </a:lnTo>
                    <a:lnTo>
                      <a:pt x="28" y="38"/>
                    </a:lnTo>
                    <a:lnTo>
                      <a:pt x="27" y="66"/>
                    </a:lnTo>
                    <a:lnTo>
                      <a:pt x="25" y="96"/>
                    </a:lnTo>
                    <a:lnTo>
                      <a:pt x="27" y="107"/>
                    </a:lnTo>
                    <a:lnTo>
                      <a:pt x="30" y="116"/>
                    </a:lnTo>
                    <a:lnTo>
                      <a:pt x="33" y="125"/>
                    </a:lnTo>
                    <a:lnTo>
                      <a:pt x="36" y="132"/>
                    </a:lnTo>
                    <a:lnTo>
                      <a:pt x="43" y="146"/>
                    </a:lnTo>
                    <a:lnTo>
                      <a:pt x="50" y="162"/>
                    </a:lnTo>
                    <a:lnTo>
                      <a:pt x="57" y="180"/>
                    </a:lnTo>
                    <a:lnTo>
                      <a:pt x="63" y="200"/>
                    </a:lnTo>
                    <a:lnTo>
                      <a:pt x="67" y="220"/>
                    </a:lnTo>
                    <a:lnTo>
                      <a:pt x="67" y="238"/>
                    </a:lnTo>
                    <a:lnTo>
                      <a:pt x="65" y="256"/>
                    </a:lnTo>
                    <a:lnTo>
                      <a:pt x="57" y="271"/>
                    </a:lnTo>
                    <a:lnTo>
                      <a:pt x="46" y="284"/>
                    </a:lnTo>
                    <a:lnTo>
                      <a:pt x="33" y="302"/>
                    </a:lnTo>
                    <a:lnTo>
                      <a:pt x="19" y="324"/>
                    </a:lnTo>
                    <a:lnTo>
                      <a:pt x="7" y="347"/>
                    </a:lnTo>
                    <a:lnTo>
                      <a:pt x="0" y="372"/>
                    </a:lnTo>
                    <a:lnTo>
                      <a:pt x="0" y="396"/>
                    </a:lnTo>
                    <a:lnTo>
                      <a:pt x="8" y="419"/>
                    </a:lnTo>
                    <a:lnTo>
                      <a:pt x="29" y="438"/>
                    </a:lnTo>
                    <a:lnTo>
                      <a:pt x="59" y="437"/>
                    </a:lnTo>
                    <a:lnTo>
                      <a:pt x="86" y="429"/>
                    </a:lnTo>
                    <a:lnTo>
                      <a:pt x="110" y="415"/>
                    </a:lnTo>
                    <a:lnTo>
                      <a:pt x="129" y="397"/>
                    </a:lnTo>
                    <a:lnTo>
                      <a:pt x="144" y="376"/>
                    </a:lnTo>
                    <a:lnTo>
                      <a:pt x="155" y="352"/>
                    </a:lnTo>
                    <a:lnTo>
                      <a:pt x="162" y="327"/>
                    </a:lnTo>
                    <a:lnTo>
                      <a:pt x="163" y="301"/>
                    </a:lnTo>
                    <a:close/>
                  </a:path>
                </a:pathLst>
              </a:custGeom>
              <a:solidFill>
                <a:srgbClr val="FA58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6" name="Freeform 342">
                <a:extLst>
                  <a:ext uri="{FF2B5EF4-FFF2-40B4-BE49-F238E27FC236}">
                    <a16:creationId xmlns:a16="http://schemas.microsoft.com/office/drawing/2014/main" id="{5F910119-73CA-407D-9194-A5B94D2DE1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09" y="2626"/>
                <a:ext cx="77" cy="171"/>
              </a:xfrm>
              <a:custGeom>
                <a:avLst/>
                <a:gdLst>
                  <a:gd name="T0" fmla="*/ 3 w 154"/>
                  <a:gd name="T1" fmla="*/ 3 h 342"/>
                  <a:gd name="T2" fmla="*/ 3 w 154"/>
                  <a:gd name="T3" fmla="*/ 3 h 342"/>
                  <a:gd name="T4" fmla="*/ 3 w 154"/>
                  <a:gd name="T5" fmla="*/ 3 h 342"/>
                  <a:gd name="T6" fmla="*/ 3 w 154"/>
                  <a:gd name="T7" fmla="*/ 2 h 342"/>
                  <a:gd name="T8" fmla="*/ 3 w 154"/>
                  <a:gd name="T9" fmla="*/ 2 h 342"/>
                  <a:gd name="T10" fmla="*/ 3 w 154"/>
                  <a:gd name="T11" fmla="*/ 2 h 342"/>
                  <a:gd name="T12" fmla="*/ 3 w 154"/>
                  <a:gd name="T13" fmla="*/ 2 h 342"/>
                  <a:gd name="T14" fmla="*/ 3 w 154"/>
                  <a:gd name="T15" fmla="*/ 1 h 342"/>
                  <a:gd name="T16" fmla="*/ 2 w 154"/>
                  <a:gd name="T17" fmla="*/ 1 h 342"/>
                  <a:gd name="T18" fmla="*/ 2 w 154"/>
                  <a:gd name="T19" fmla="*/ 1 h 342"/>
                  <a:gd name="T20" fmla="*/ 2 w 154"/>
                  <a:gd name="T21" fmla="*/ 1 h 342"/>
                  <a:gd name="T22" fmla="*/ 2 w 154"/>
                  <a:gd name="T23" fmla="*/ 1 h 342"/>
                  <a:gd name="T24" fmla="*/ 2 w 154"/>
                  <a:gd name="T25" fmla="*/ 0 h 342"/>
                  <a:gd name="T26" fmla="*/ 2 w 154"/>
                  <a:gd name="T27" fmla="*/ 1 h 342"/>
                  <a:gd name="T28" fmla="*/ 2 w 154"/>
                  <a:gd name="T29" fmla="*/ 1 h 342"/>
                  <a:gd name="T30" fmla="*/ 2 w 154"/>
                  <a:gd name="T31" fmla="*/ 1 h 342"/>
                  <a:gd name="T32" fmla="*/ 2 w 154"/>
                  <a:gd name="T33" fmla="*/ 1 h 342"/>
                  <a:gd name="T34" fmla="*/ 2 w 154"/>
                  <a:gd name="T35" fmla="*/ 2 h 342"/>
                  <a:gd name="T36" fmla="*/ 2 w 154"/>
                  <a:gd name="T37" fmla="*/ 2 h 342"/>
                  <a:gd name="T38" fmla="*/ 2 w 154"/>
                  <a:gd name="T39" fmla="*/ 2 h 342"/>
                  <a:gd name="T40" fmla="*/ 1 w 154"/>
                  <a:gd name="T41" fmla="*/ 2 h 342"/>
                  <a:gd name="T42" fmla="*/ 1 w 154"/>
                  <a:gd name="T43" fmla="*/ 3 h 342"/>
                  <a:gd name="T44" fmla="*/ 1 w 154"/>
                  <a:gd name="T45" fmla="*/ 3 h 342"/>
                  <a:gd name="T46" fmla="*/ 1 w 154"/>
                  <a:gd name="T47" fmla="*/ 3 h 342"/>
                  <a:gd name="T48" fmla="*/ 0 w 154"/>
                  <a:gd name="T49" fmla="*/ 4 h 342"/>
                  <a:gd name="T50" fmla="*/ 1 w 154"/>
                  <a:gd name="T51" fmla="*/ 5 h 342"/>
                  <a:gd name="T52" fmla="*/ 1 w 154"/>
                  <a:gd name="T53" fmla="*/ 5 h 342"/>
                  <a:gd name="T54" fmla="*/ 1 w 154"/>
                  <a:gd name="T55" fmla="*/ 5 h 342"/>
                  <a:gd name="T56" fmla="*/ 2 w 154"/>
                  <a:gd name="T57" fmla="*/ 6 h 342"/>
                  <a:gd name="T58" fmla="*/ 2 w 154"/>
                  <a:gd name="T59" fmla="*/ 6 h 342"/>
                  <a:gd name="T60" fmla="*/ 2 w 154"/>
                  <a:gd name="T61" fmla="*/ 6 h 342"/>
                  <a:gd name="T62" fmla="*/ 2 w 154"/>
                  <a:gd name="T63" fmla="*/ 6 h 342"/>
                  <a:gd name="T64" fmla="*/ 2 w 154"/>
                  <a:gd name="T65" fmla="*/ 6 h 342"/>
                  <a:gd name="T66" fmla="*/ 2 w 154"/>
                  <a:gd name="T67" fmla="*/ 6 h 342"/>
                  <a:gd name="T68" fmla="*/ 2 w 154"/>
                  <a:gd name="T69" fmla="*/ 6 h 342"/>
                  <a:gd name="T70" fmla="*/ 2 w 154"/>
                  <a:gd name="T71" fmla="*/ 6 h 342"/>
                  <a:gd name="T72" fmla="*/ 2 w 154"/>
                  <a:gd name="T73" fmla="*/ 6 h 342"/>
                  <a:gd name="T74" fmla="*/ 2 w 154"/>
                  <a:gd name="T75" fmla="*/ 6 h 342"/>
                  <a:gd name="T76" fmla="*/ 2 w 154"/>
                  <a:gd name="T77" fmla="*/ 5 h 342"/>
                  <a:gd name="T78" fmla="*/ 2 w 154"/>
                  <a:gd name="T79" fmla="*/ 5 h 342"/>
                  <a:gd name="T80" fmla="*/ 2 w 154"/>
                  <a:gd name="T81" fmla="*/ 5 h 342"/>
                  <a:gd name="T82" fmla="*/ 2 w 154"/>
                  <a:gd name="T83" fmla="*/ 4 h 342"/>
                  <a:gd name="T84" fmla="*/ 2 w 154"/>
                  <a:gd name="T85" fmla="*/ 4 h 342"/>
                  <a:gd name="T86" fmla="*/ 3 w 154"/>
                  <a:gd name="T87" fmla="*/ 3 h 342"/>
                  <a:gd name="T88" fmla="*/ 3 w 154"/>
                  <a:gd name="T89" fmla="*/ 3 h 342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0" t="0" r="r" b="b"/>
                <a:pathLst>
                  <a:path w="154" h="342">
                    <a:moveTo>
                      <a:pt x="144" y="175"/>
                    </a:moveTo>
                    <a:lnTo>
                      <a:pt x="152" y="160"/>
                    </a:lnTo>
                    <a:lnTo>
                      <a:pt x="154" y="142"/>
                    </a:lnTo>
                    <a:lnTo>
                      <a:pt x="154" y="124"/>
                    </a:lnTo>
                    <a:lnTo>
                      <a:pt x="150" y="104"/>
                    </a:lnTo>
                    <a:lnTo>
                      <a:pt x="144" y="84"/>
                    </a:lnTo>
                    <a:lnTo>
                      <a:pt x="137" y="66"/>
                    </a:lnTo>
                    <a:lnTo>
                      <a:pt x="130" y="50"/>
                    </a:lnTo>
                    <a:lnTo>
                      <a:pt x="123" y="36"/>
                    </a:lnTo>
                    <a:lnTo>
                      <a:pt x="120" y="29"/>
                    </a:lnTo>
                    <a:lnTo>
                      <a:pt x="117" y="20"/>
                    </a:lnTo>
                    <a:lnTo>
                      <a:pt x="114" y="11"/>
                    </a:lnTo>
                    <a:lnTo>
                      <a:pt x="112" y="0"/>
                    </a:lnTo>
                    <a:lnTo>
                      <a:pt x="109" y="16"/>
                    </a:lnTo>
                    <a:lnTo>
                      <a:pt x="105" y="33"/>
                    </a:lnTo>
                    <a:lnTo>
                      <a:pt x="100" y="48"/>
                    </a:lnTo>
                    <a:lnTo>
                      <a:pt x="94" y="63"/>
                    </a:lnTo>
                    <a:lnTo>
                      <a:pt x="86" y="76"/>
                    </a:lnTo>
                    <a:lnTo>
                      <a:pt x="77" y="89"/>
                    </a:lnTo>
                    <a:lnTo>
                      <a:pt x="67" y="101"/>
                    </a:lnTo>
                    <a:lnTo>
                      <a:pt x="54" y="110"/>
                    </a:lnTo>
                    <a:lnTo>
                      <a:pt x="31" y="130"/>
                    </a:lnTo>
                    <a:lnTo>
                      <a:pt x="14" y="158"/>
                    </a:lnTo>
                    <a:lnTo>
                      <a:pt x="2" y="189"/>
                    </a:lnTo>
                    <a:lnTo>
                      <a:pt x="0" y="224"/>
                    </a:lnTo>
                    <a:lnTo>
                      <a:pt x="4" y="257"/>
                    </a:lnTo>
                    <a:lnTo>
                      <a:pt x="18" y="289"/>
                    </a:lnTo>
                    <a:lnTo>
                      <a:pt x="41" y="315"/>
                    </a:lnTo>
                    <a:lnTo>
                      <a:pt x="76" y="334"/>
                    </a:lnTo>
                    <a:lnTo>
                      <a:pt x="82" y="335"/>
                    </a:lnTo>
                    <a:lnTo>
                      <a:pt x="86" y="338"/>
                    </a:lnTo>
                    <a:lnTo>
                      <a:pt x="92" y="339"/>
                    </a:lnTo>
                    <a:lnTo>
                      <a:pt x="97" y="340"/>
                    </a:lnTo>
                    <a:lnTo>
                      <a:pt x="102" y="341"/>
                    </a:lnTo>
                    <a:lnTo>
                      <a:pt x="107" y="341"/>
                    </a:lnTo>
                    <a:lnTo>
                      <a:pt x="112" y="342"/>
                    </a:lnTo>
                    <a:lnTo>
                      <a:pt x="116" y="342"/>
                    </a:lnTo>
                    <a:lnTo>
                      <a:pt x="95" y="330"/>
                    </a:lnTo>
                    <a:lnTo>
                      <a:pt x="86" y="310"/>
                    </a:lnTo>
                    <a:lnTo>
                      <a:pt x="86" y="287"/>
                    </a:lnTo>
                    <a:lnTo>
                      <a:pt x="93" y="261"/>
                    </a:lnTo>
                    <a:lnTo>
                      <a:pt x="105" y="234"/>
                    </a:lnTo>
                    <a:lnTo>
                      <a:pt x="120" y="210"/>
                    </a:lnTo>
                    <a:lnTo>
                      <a:pt x="133" y="189"/>
                    </a:lnTo>
                    <a:lnTo>
                      <a:pt x="144" y="175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7" name="Freeform 343">
                <a:extLst>
                  <a:ext uri="{FF2B5EF4-FFF2-40B4-BE49-F238E27FC236}">
                    <a16:creationId xmlns:a16="http://schemas.microsoft.com/office/drawing/2014/main" id="{C488D138-947E-48BD-8551-FA9864DA30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64" y="2574"/>
                <a:ext cx="1" cy="4"/>
              </a:xfrm>
              <a:custGeom>
                <a:avLst/>
                <a:gdLst>
                  <a:gd name="T0" fmla="*/ 0 w 3"/>
                  <a:gd name="T1" fmla="*/ 0 h 7"/>
                  <a:gd name="T2" fmla="*/ 0 w 3"/>
                  <a:gd name="T3" fmla="*/ 1 h 7"/>
                  <a:gd name="T4" fmla="*/ 0 w 3"/>
                  <a:gd name="T5" fmla="*/ 1 h 7"/>
                  <a:gd name="T6" fmla="*/ 0 w 3"/>
                  <a:gd name="T7" fmla="*/ 1 h 7"/>
                  <a:gd name="T8" fmla="*/ 0 w 3"/>
                  <a:gd name="T9" fmla="*/ 1 h 7"/>
                  <a:gd name="T10" fmla="*/ 0 w 3"/>
                  <a:gd name="T11" fmla="*/ 1 h 7"/>
                  <a:gd name="T12" fmla="*/ 0 w 3"/>
                  <a:gd name="T13" fmla="*/ 1 h 7"/>
                  <a:gd name="T14" fmla="*/ 0 w 3"/>
                  <a:gd name="T15" fmla="*/ 0 h 7"/>
                  <a:gd name="T16" fmla="*/ 0 w 3"/>
                  <a:gd name="T17" fmla="*/ 0 h 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" h="7">
                    <a:moveTo>
                      <a:pt x="0" y="0"/>
                    </a:moveTo>
                    <a:lnTo>
                      <a:pt x="0" y="1"/>
                    </a:lnTo>
                    <a:lnTo>
                      <a:pt x="2" y="3"/>
                    </a:lnTo>
                    <a:lnTo>
                      <a:pt x="2" y="4"/>
                    </a:lnTo>
                    <a:lnTo>
                      <a:pt x="3" y="7"/>
                    </a:lnTo>
                    <a:lnTo>
                      <a:pt x="2" y="3"/>
                    </a:lnTo>
                    <a:lnTo>
                      <a:pt x="2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F3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8" name="Freeform 344">
                <a:extLst>
                  <a:ext uri="{FF2B5EF4-FFF2-40B4-BE49-F238E27FC236}">
                    <a16:creationId xmlns:a16="http://schemas.microsoft.com/office/drawing/2014/main" id="{01352C01-DDB3-4E67-813D-257A62E4D4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68" y="2654"/>
                <a:ext cx="48" cy="127"/>
              </a:xfrm>
              <a:custGeom>
                <a:avLst/>
                <a:gdLst>
                  <a:gd name="T0" fmla="*/ 1 w 96"/>
                  <a:gd name="T1" fmla="*/ 0 h 254"/>
                  <a:gd name="T2" fmla="*/ 1 w 96"/>
                  <a:gd name="T3" fmla="*/ 1 h 254"/>
                  <a:gd name="T4" fmla="*/ 1 w 96"/>
                  <a:gd name="T5" fmla="*/ 1 h 254"/>
                  <a:gd name="T6" fmla="*/ 1 w 96"/>
                  <a:gd name="T7" fmla="*/ 1 h 254"/>
                  <a:gd name="T8" fmla="*/ 2 w 96"/>
                  <a:gd name="T9" fmla="*/ 1 h 254"/>
                  <a:gd name="T10" fmla="*/ 2 w 96"/>
                  <a:gd name="T11" fmla="*/ 2 h 254"/>
                  <a:gd name="T12" fmla="*/ 2 w 96"/>
                  <a:gd name="T13" fmla="*/ 2 h 254"/>
                  <a:gd name="T14" fmla="*/ 1 w 96"/>
                  <a:gd name="T15" fmla="*/ 3 h 254"/>
                  <a:gd name="T16" fmla="*/ 1 w 96"/>
                  <a:gd name="T17" fmla="*/ 3 h 254"/>
                  <a:gd name="T18" fmla="*/ 1 w 96"/>
                  <a:gd name="T19" fmla="*/ 4 h 254"/>
                  <a:gd name="T20" fmla="*/ 1 w 96"/>
                  <a:gd name="T21" fmla="*/ 4 h 254"/>
                  <a:gd name="T22" fmla="*/ 0 w 96"/>
                  <a:gd name="T23" fmla="*/ 4 h 254"/>
                  <a:gd name="T24" fmla="*/ 1 w 96"/>
                  <a:gd name="T25" fmla="*/ 4 h 254"/>
                  <a:gd name="T26" fmla="*/ 1 w 96"/>
                  <a:gd name="T27" fmla="*/ 4 h 254"/>
                  <a:gd name="T28" fmla="*/ 1 w 96"/>
                  <a:gd name="T29" fmla="*/ 4 h 254"/>
                  <a:gd name="T30" fmla="*/ 1 w 96"/>
                  <a:gd name="T31" fmla="*/ 4 h 254"/>
                  <a:gd name="T32" fmla="*/ 1 w 96"/>
                  <a:gd name="T33" fmla="*/ 4 h 254"/>
                  <a:gd name="T34" fmla="*/ 1 w 96"/>
                  <a:gd name="T35" fmla="*/ 4 h 254"/>
                  <a:gd name="T36" fmla="*/ 2 w 96"/>
                  <a:gd name="T37" fmla="*/ 4 h 254"/>
                  <a:gd name="T38" fmla="*/ 2 w 96"/>
                  <a:gd name="T39" fmla="*/ 3 h 254"/>
                  <a:gd name="T40" fmla="*/ 2 w 96"/>
                  <a:gd name="T41" fmla="*/ 3 h 254"/>
                  <a:gd name="T42" fmla="*/ 2 w 96"/>
                  <a:gd name="T43" fmla="*/ 2 h 254"/>
                  <a:gd name="T44" fmla="*/ 2 w 96"/>
                  <a:gd name="T45" fmla="*/ 2 h 254"/>
                  <a:gd name="T46" fmla="*/ 2 w 96"/>
                  <a:gd name="T47" fmla="*/ 1 h 254"/>
                  <a:gd name="T48" fmla="*/ 1 w 96"/>
                  <a:gd name="T49" fmla="*/ 0 h 254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96" h="254">
                    <a:moveTo>
                      <a:pt x="37" y="0"/>
                    </a:moveTo>
                    <a:lnTo>
                      <a:pt x="41" y="4"/>
                    </a:lnTo>
                    <a:lnTo>
                      <a:pt x="48" y="17"/>
                    </a:lnTo>
                    <a:lnTo>
                      <a:pt x="57" y="36"/>
                    </a:lnTo>
                    <a:lnTo>
                      <a:pt x="65" y="61"/>
                    </a:lnTo>
                    <a:lnTo>
                      <a:pt x="71" y="87"/>
                    </a:lnTo>
                    <a:lnTo>
                      <a:pt x="68" y="117"/>
                    </a:lnTo>
                    <a:lnTo>
                      <a:pt x="59" y="146"/>
                    </a:lnTo>
                    <a:lnTo>
                      <a:pt x="37" y="174"/>
                    </a:lnTo>
                    <a:lnTo>
                      <a:pt x="15" y="198"/>
                    </a:lnTo>
                    <a:lnTo>
                      <a:pt x="4" y="217"/>
                    </a:lnTo>
                    <a:lnTo>
                      <a:pt x="0" y="232"/>
                    </a:lnTo>
                    <a:lnTo>
                      <a:pt x="5" y="244"/>
                    </a:lnTo>
                    <a:lnTo>
                      <a:pt x="13" y="251"/>
                    </a:lnTo>
                    <a:lnTo>
                      <a:pt x="25" y="254"/>
                    </a:lnTo>
                    <a:lnTo>
                      <a:pt x="36" y="254"/>
                    </a:lnTo>
                    <a:lnTo>
                      <a:pt x="45" y="252"/>
                    </a:lnTo>
                    <a:lnTo>
                      <a:pt x="63" y="238"/>
                    </a:lnTo>
                    <a:lnTo>
                      <a:pt x="78" y="216"/>
                    </a:lnTo>
                    <a:lnTo>
                      <a:pt x="89" y="186"/>
                    </a:lnTo>
                    <a:lnTo>
                      <a:pt x="96" y="153"/>
                    </a:lnTo>
                    <a:lnTo>
                      <a:pt x="95" y="115"/>
                    </a:lnTo>
                    <a:lnTo>
                      <a:pt x="87" y="76"/>
                    </a:lnTo>
                    <a:lnTo>
                      <a:pt x="67" y="36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ED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101" name="Group 345">
              <a:extLst>
                <a:ext uri="{FF2B5EF4-FFF2-40B4-BE49-F238E27FC236}">
                  <a16:creationId xmlns:a16="http://schemas.microsoft.com/office/drawing/2014/main" id="{875CE820-5666-45D3-A167-8C27E059F05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20" y="1583"/>
              <a:ext cx="70" cy="64"/>
              <a:chOff x="1620" y="1583"/>
              <a:chExt cx="70" cy="64"/>
            </a:xfrm>
          </p:grpSpPr>
          <p:sp>
            <p:nvSpPr>
              <p:cNvPr id="3102" name="Rectangle 346">
                <a:extLst>
                  <a:ext uri="{FF2B5EF4-FFF2-40B4-BE49-F238E27FC236}">
                    <a16:creationId xmlns:a16="http://schemas.microsoft.com/office/drawing/2014/main" id="{FCB609A3-D1C2-4A56-BD1D-3D2AAFDB3E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3366378">
                <a:off x="1628" y="1584"/>
                <a:ext cx="56" cy="69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103" name="AutoShape 347">
                <a:extLst>
                  <a:ext uri="{FF2B5EF4-FFF2-40B4-BE49-F238E27FC236}">
                    <a16:creationId xmlns:a16="http://schemas.microsoft.com/office/drawing/2014/main" id="{C127769C-67CE-4020-B398-AB2675E0DC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2758394" flipH="1">
                <a:off x="1620" y="1583"/>
                <a:ext cx="48" cy="53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</p:grpSp>
      </p:grpSp>
      <p:graphicFrame>
        <p:nvGraphicFramePr>
          <p:cNvPr id="3095" name="Object 348">
            <a:extLst>
              <a:ext uri="{FF2B5EF4-FFF2-40B4-BE49-F238E27FC236}">
                <a16:creationId xmlns:a16="http://schemas.microsoft.com/office/drawing/2014/main" id="{014F74CD-9C26-4D62-BDA5-49E8ECB10C4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9413" y="5456238"/>
          <a:ext cx="428625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5" name="Clip" r:id="rId26" imgW="1087222" imgH="1848917" progId="MS_ClipArt_Gallery.2">
                  <p:embed/>
                </p:oleObj>
              </mc:Choice>
              <mc:Fallback>
                <p:oleObj name="Clip" r:id="rId26" imgW="1087222" imgH="1848917" progId="MS_ClipArt_Gallery.2">
                  <p:embed/>
                  <p:pic>
                    <p:nvPicPr>
                      <p:cNvPr id="0" name="Object 3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lum bright="2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413" y="5456238"/>
                        <a:ext cx="428625" cy="725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6" name="Object 349">
            <a:extLst>
              <a:ext uri="{FF2B5EF4-FFF2-40B4-BE49-F238E27FC236}">
                <a16:creationId xmlns:a16="http://schemas.microsoft.com/office/drawing/2014/main" id="{2713A9BE-3CC8-4C71-AA67-9355AC2FED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35263" y="7331075"/>
          <a:ext cx="528637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6" name="Clip" r:id="rId28" imgW="2150669" imgH="2215591" progId="MS_ClipArt_Gallery.2">
                  <p:embed/>
                </p:oleObj>
              </mc:Choice>
              <mc:Fallback>
                <p:oleObj name="Clip" r:id="rId28" imgW="2150669" imgH="2215591" progId="MS_ClipArt_Gallery.2">
                  <p:embed/>
                  <p:pic>
                    <p:nvPicPr>
                      <p:cNvPr id="0" name="Object 3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lum bright="2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5263" y="7331075"/>
                        <a:ext cx="528637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7" name="Object 350">
            <a:extLst>
              <a:ext uri="{FF2B5EF4-FFF2-40B4-BE49-F238E27FC236}">
                <a16:creationId xmlns:a16="http://schemas.microsoft.com/office/drawing/2014/main" id="{ADA03617-9166-4A13-8473-7C566EB1FC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8288" y="3932238"/>
          <a:ext cx="525462" cy="690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7" name="Clip" r:id="rId30" imgW="4579545" imgH="6022063" progId="MS_ClipArt_Gallery.2">
                  <p:embed/>
                </p:oleObj>
              </mc:Choice>
              <mc:Fallback>
                <p:oleObj name="Clip" r:id="rId30" imgW="4579545" imgH="6022063" progId="MS_ClipArt_Gallery.2">
                  <p:embed/>
                  <p:pic>
                    <p:nvPicPr>
                      <p:cNvPr id="0" name="Object 3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lum bright="2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288" y="3932238"/>
                        <a:ext cx="525462" cy="690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8" name="Text Box 352">
            <a:extLst>
              <a:ext uri="{FF2B5EF4-FFF2-40B4-BE49-F238E27FC236}">
                <a16:creationId xmlns:a16="http://schemas.microsoft.com/office/drawing/2014/main" id="{13BD4657-2FBD-4967-8CFF-20719A359A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486400"/>
            <a:ext cx="2119313" cy="178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 b="1"/>
              <a:t>When you find a hazard:</a:t>
            </a:r>
            <a:endParaRPr lang="en-US" altLang="en-US" sz="1400" b="1"/>
          </a:p>
          <a:p>
            <a:pPr algn="ctr"/>
            <a:endParaRPr lang="en-US" altLang="en-US" sz="1400"/>
          </a:p>
          <a:p>
            <a:pPr algn="ctr"/>
            <a:endParaRPr lang="en-US" altLang="en-US" sz="1400"/>
          </a:p>
          <a:p>
            <a:pPr algn="ctr"/>
            <a:r>
              <a:rPr lang="en-US" altLang="en-US" sz="1000" b="1"/>
              <a:t>Report it!</a:t>
            </a:r>
            <a:endParaRPr lang="en-US" altLang="en-US" sz="1400" b="1"/>
          </a:p>
          <a:p>
            <a:pPr algn="ctr"/>
            <a:r>
              <a:rPr lang="en-US" altLang="en-US" sz="1400" b="1"/>
              <a:t>Report it!</a:t>
            </a:r>
            <a:endParaRPr lang="en-US" altLang="en-US" sz="1200" b="1"/>
          </a:p>
          <a:p>
            <a:pPr algn="ctr"/>
            <a:r>
              <a:rPr lang="en-US" altLang="en-US" sz="1800" b="1"/>
              <a:t>Report it!</a:t>
            </a:r>
            <a:endParaRPr lang="en-US" altLang="en-US" sz="1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Oval 2">
            <a:extLst>
              <a:ext uri="{FF2B5EF4-FFF2-40B4-BE49-F238E27FC236}">
                <a16:creationId xmlns:a16="http://schemas.microsoft.com/office/drawing/2014/main" id="{3DF692E8-5E55-444D-87A0-442A8D91BC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5791200"/>
            <a:ext cx="2057400" cy="19050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dist="35921" dir="2700000" algn="ctr" rotWithShape="0">
              <a:srgbClr val="80808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099" name="Text Box 3">
            <a:extLst>
              <a:ext uri="{FF2B5EF4-FFF2-40B4-BE49-F238E27FC236}">
                <a16:creationId xmlns:a16="http://schemas.microsoft.com/office/drawing/2014/main" id="{3470F041-388B-44F4-AFD9-34281F317C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650" y="1444625"/>
            <a:ext cx="4419600" cy="147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5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547813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119313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690813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148013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605213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062413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519613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1">
              <a:buFont typeface="Wingdings 2" panose="05020102010507070707" pitchFamily="18" charset="2"/>
              <a:buNone/>
            </a:pPr>
            <a:r>
              <a:rPr lang="es-ES_tradnl" altLang="en-US" sz="1400" b="1"/>
              <a:t>¿Qué es un riesgo?</a:t>
            </a:r>
            <a:endParaRPr lang="en-US" altLang="en-US" sz="1600" b="1"/>
          </a:p>
          <a:p>
            <a:r>
              <a:rPr lang="es-ES_tradnl" altLang="en-US" sz="1200" b="1"/>
              <a:t>Cualquier condición o acción que puede producir lesiones o enfermedades.</a:t>
            </a:r>
            <a:endParaRPr lang="es-ES_tradnl" altLang="en-US" sz="1600" b="1"/>
          </a:p>
          <a:p>
            <a:endParaRPr lang="es-ES_tradnl" altLang="en-US" sz="1200" b="1"/>
          </a:p>
          <a:p>
            <a:pPr lvl="1">
              <a:buFont typeface="Wingdings 2" panose="05020102010507070707" pitchFamily="18" charset="2"/>
              <a:buNone/>
            </a:pPr>
            <a:endParaRPr lang="en-US" altLang="en-US" sz="1200" b="1"/>
          </a:p>
          <a:p>
            <a:pPr>
              <a:buFont typeface="Wingdings 2" panose="05020102010507070707" pitchFamily="18" charset="2"/>
              <a:buNone/>
            </a:pPr>
            <a:r>
              <a:rPr lang="es-ES_tradnl" altLang="en-US" sz="1400" b="1"/>
              <a:t>¿Qué es exposición?</a:t>
            </a:r>
          </a:p>
          <a:p>
            <a:pPr lvl="1">
              <a:buFont typeface="Wingdings 2" panose="05020102010507070707" pitchFamily="18" charset="2"/>
              <a:buNone/>
            </a:pPr>
            <a:r>
              <a:rPr lang="es-ES_tradnl" altLang="en-US" sz="1400" b="1"/>
              <a:t>La cercanía del trabajador al riesgo.</a:t>
            </a:r>
            <a:endParaRPr lang="en-US" altLang="en-US" sz="1400" b="1"/>
          </a:p>
        </p:txBody>
      </p:sp>
      <p:pic>
        <p:nvPicPr>
          <p:cNvPr id="4100" name="Picture 4" descr="D:\Clipart\Owl.wmf">
            <a:extLst>
              <a:ext uri="{FF2B5EF4-FFF2-40B4-BE49-F238E27FC236}">
                <a16:creationId xmlns:a16="http://schemas.microsoft.com/office/drawing/2014/main" id="{90D5B887-B6AB-4AAA-B6CA-7D4E81FC78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28600"/>
            <a:ext cx="587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Text Box 5">
            <a:extLst>
              <a:ext uri="{FF2B5EF4-FFF2-40B4-BE49-F238E27FC236}">
                <a16:creationId xmlns:a16="http://schemas.microsoft.com/office/drawing/2014/main" id="{AEC979BA-1B71-42CF-A915-D613A8BB58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6850" y="88900"/>
            <a:ext cx="40005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_tradnl" altLang="en-US" sz="2200" b="1">
                <a:solidFill>
                  <a:schemeClr val="bg1"/>
                </a:solidFill>
              </a:rPr>
              <a:t>Localización de Riesgos</a:t>
            </a:r>
            <a:endParaRPr lang="en-US" altLang="en-US" sz="2200" b="1">
              <a:solidFill>
                <a:schemeClr val="bg1"/>
              </a:solidFill>
            </a:endParaRPr>
          </a:p>
        </p:txBody>
      </p:sp>
      <p:sp>
        <p:nvSpPr>
          <p:cNvPr id="4102" name="Text Box 7">
            <a:extLst>
              <a:ext uri="{FF2B5EF4-FFF2-40B4-BE49-F238E27FC236}">
                <a16:creationId xmlns:a16="http://schemas.microsoft.com/office/drawing/2014/main" id="{A7511831-915A-4FC0-8D62-AA6ADEA5C4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175" y="668338"/>
            <a:ext cx="5627688" cy="590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s-ES_tradnl" altLang="en-US" sz="1600" b="1"/>
              <a:t>¡Si vamos a prevenir accidentes, tenemos que localizar los riesgos y entonces controlarlos o eliminarlos!</a:t>
            </a:r>
            <a:endParaRPr lang="en-US" altLang="en-US" sz="2000" b="1"/>
          </a:p>
        </p:txBody>
      </p:sp>
      <p:sp>
        <p:nvSpPr>
          <p:cNvPr id="4103" name="AutoShape 9">
            <a:extLst>
              <a:ext uri="{FF2B5EF4-FFF2-40B4-BE49-F238E27FC236}">
                <a16:creationId xmlns:a16="http://schemas.microsoft.com/office/drawing/2014/main" id="{049AD904-0707-4868-9458-91A7C389C0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8688" y="2519363"/>
            <a:ext cx="1341437" cy="369887"/>
          </a:xfrm>
          <a:prstGeom prst="cube">
            <a:avLst>
              <a:gd name="adj" fmla="val 87083"/>
            </a:avLst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grpSp>
        <p:nvGrpSpPr>
          <p:cNvPr id="4104" name="Group 10">
            <a:extLst>
              <a:ext uri="{FF2B5EF4-FFF2-40B4-BE49-F238E27FC236}">
                <a16:creationId xmlns:a16="http://schemas.microsoft.com/office/drawing/2014/main" id="{5AF59CB7-2C36-4869-A8A5-50A07F8316C7}"/>
              </a:ext>
            </a:extLst>
          </p:cNvPr>
          <p:cNvGrpSpPr>
            <a:grpSpLocks/>
          </p:cNvGrpSpPr>
          <p:nvPr/>
        </p:nvGrpSpPr>
        <p:grpSpPr bwMode="auto">
          <a:xfrm>
            <a:off x="5603875" y="1516063"/>
            <a:ext cx="384175" cy="1130300"/>
            <a:chOff x="2670" y="2008"/>
            <a:chExt cx="1060" cy="1960"/>
          </a:xfrm>
        </p:grpSpPr>
        <p:grpSp>
          <p:nvGrpSpPr>
            <p:cNvPr id="4166" name="Group 11">
              <a:extLst>
                <a:ext uri="{FF2B5EF4-FFF2-40B4-BE49-F238E27FC236}">
                  <a16:creationId xmlns:a16="http://schemas.microsoft.com/office/drawing/2014/main" id="{AD7191A8-9029-45C3-AFB9-F1D499CFCFF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70" y="2008"/>
              <a:ext cx="947" cy="848"/>
              <a:chOff x="2834" y="2337"/>
              <a:chExt cx="947" cy="848"/>
            </a:xfrm>
          </p:grpSpPr>
          <p:sp>
            <p:nvSpPr>
              <p:cNvPr id="4168" name="Freeform 12">
                <a:extLst>
                  <a:ext uri="{FF2B5EF4-FFF2-40B4-BE49-F238E27FC236}">
                    <a16:creationId xmlns:a16="http://schemas.microsoft.com/office/drawing/2014/main" id="{A7A86775-40A0-458C-ADE2-D9353E8FA3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61" y="2372"/>
                <a:ext cx="30" cy="15"/>
              </a:xfrm>
              <a:custGeom>
                <a:avLst/>
                <a:gdLst>
                  <a:gd name="T0" fmla="*/ 30 w 30"/>
                  <a:gd name="T1" fmla="*/ 15 h 15"/>
                  <a:gd name="T2" fmla="*/ 29 w 30"/>
                  <a:gd name="T3" fmla="*/ 8 h 15"/>
                  <a:gd name="T4" fmla="*/ 25 w 30"/>
                  <a:gd name="T5" fmla="*/ 4 h 15"/>
                  <a:gd name="T6" fmla="*/ 21 w 30"/>
                  <a:gd name="T7" fmla="*/ 1 h 15"/>
                  <a:gd name="T8" fmla="*/ 15 w 30"/>
                  <a:gd name="T9" fmla="*/ 0 h 15"/>
                  <a:gd name="T10" fmla="*/ 9 w 30"/>
                  <a:gd name="T11" fmla="*/ 1 h 15"/>
                  <a:gd name="T12" fmla="*/ 5 w 30"/>
                  <a:gd name="T13" fmla="*/ 4 h 15"/>
                  <a:gd name="T14" fmla="*/ 1 w 30"/>
                  <a:gd name="T15" fmla="*/ 8 h 15"/>
                  <a:gd name="T16" fmla="*/ 0 w 30"/>
                  <a:gd name="T17" fmla="*/ 15 h 15"/>
                  <a:gd name="T18" fmla="*/ 30 w 30"/>
                  <a:gd name="T19" fmla="*/ 15 h 15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30" h="15">
                    <a:moveTo>
                      <a:pt x="30" y="15"/>
                    </a:moveTo>
                    <a:lnTo>
                      <a:pt x="29" y="8"/>
                    </a:lnTo>
                    <a:lnTo>
                      <a:pt x="25" y="4"/>
                    </a:lnTo>
                    <a:lnTo>
                      <a:pt x="21" y="1"/>
                    </a:lnTo>
                    <a:lnTo>
                      <a:pt x="15" y="0"/>
                    </a:lnTo>
                    <a:lnTo>
                      <a:pt x="9" y="1"/>
                    </a:lnTo>
                    <a:lnTo>
                      <a:pt x="5" y="4"/>
                    </a:lnTo>
                    <a:lnTo>
                      <a:pt x="1" y="8"/>
                    </a:lnTo>
                    <a:lnTo>
                      <a:pt x="0" y="15"/>
                    </a:lnTo>
                    <a:lnTo>
                      <a:pt x="30" y="1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69" name="Freeform 13">
                <a:extLst>
                  <a:ext uri="{FF2B5EF4-FFF2-40B4-BE49-F238E27FC236}">
                    <a16:creationId xmlns:a16="http://schemas.microsoft.com/office/drawing/2014/main" id="{DDC3B5B7-A176-40B4-9C69-4389CE2C635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61" y="2789"/>
                <a:ext cx="30" cy="16"/>
              </a:xfrm>
              <a:custGeom>
                <a:avLst/>
                <a:gdLst>
                  <a:gd name="T0" fmla="*/ 0 w 30"/>
                  <a:gd name="T1" fmla="*/ 0 h 16"/>
                  <a:gd name="T2" fmla="*/ 1 w 30"/>
                  <a:gd name="T3" fmla="*/ 8 h 16"/>
                  <a:gd name="T4" fmla="*/ 5 w 30"/>
                  <a:gd name="T5" fmla="*/ 12 h 16"/>
                  <a:gd name="T6" fmla="*/ 9 w 30"/>
                  <a:gd name="T7" fmla="*/ 15 h 16"/>
                  <a:gd name="T8" fmla="*/ 15 w 30"/>
                  <a:gd name="T9" fmla="*/ 16 h 16"/>
                  <a:gd name="T10" fmla="*/ 21 w 30"/>
                  <a:gd name="T11" fmla="*/ 15 h 16"/>
                  <a:gd name="T12" fmla="*/ 25 w 30"/>
                  <a:gd name="T13" fmla="*/ 12 h 16"/>
                  <a:gd name="T14" fmla="*/ 29 w 30"/>
                  <a:gd name="T15" fmla="*/ 8 h 16"/>
                  <a:gd name="T16" fmla="*/ 30 w 30"/>
                  <a:gd name="T17" fmla="*/ 0 h 16"/>
                  <a:gd name="T18" fmla="*/ 0 w 30"/>
                  <a:gd name="T19" fmla="*/ 0 h 1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30" h="16">
                    <a:moveTo>
                      <a:pt x="0" y="0"/>
                    </a:moveTo>
                    <a:lnTo>
                      <a:pt x="1" y="8"/>
                    </a:lnTo>
                    <a:lnTo>
                      <a:pt x="5" y="12"/>
                    </a:lnTo>
                    <a:lnTo>
                      <a:pt x="9" y="15"/>
                    </a:lnTo>
                    <a:lnTo>
                      <a:pt x="15" y="16"/>
                    </a:lnTo>
                    <a:lnTo>
                      <a:pt x="21" y="15"/>
                    </a:lnTo>
                    <a:lnTo>
                      <a:pt x="25" y="12"/>
                    </a:lnTo>
                    <a:lnTo>
                      <a:pt x="29" y="8"/>
                    </a:lnTo>
                    <a:lnTo>
                      <a:pt x="3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0" name="Freeform 14">
                <a:extLst>
                  <a:ext uri="{FF2B5EF4-FFF2-40B4-BE49-F238E27FC236}">
                    <a16:creationId xmlns:a16="http://schemas.microsoft.com/office/drawing/2014/main" id="{5E191371-ECFA-4DE5-A4A7-E86DDEFA39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8" y="2337"/>
                <a:ext cx="30" cy="15"/>
              </a:xfrm>
              <a:custGeom>
                <a:avLst/>
                <a:gdLst>
                  <a:gd name="T0" fmla="*/ 30 w 30"/>
                  <a:gd name="T1" fmla="*/ 15 h 15"/>
                  <a:gd name="T2" fmla="*/ 29 w 30"/>
                  <a:gd name="T3" fmla="*/ 8 h 15"/>
                  <a:gd name="T4" fmla="*/ 25 w 30"/>
                  <a:gd name="T5" fmla="*/ 4 h 15"/>
                  <a:gd name="T6" fmla="*/ 21 w 30"/>
                  <a:gd name="T7" fmla="*/ 1 h 15"/>
                  <a:gd name="T8" fmla="*/ 15 w 30"/>
                  <a:gd name="T9" fmla="*/ 0 h 15"/>
                  <a:gd name="T10" fmla="*/ 9 w 30"/>
                  <a:gd name="T11" fmla="*/ 1 h 15"/>
                  <a:gd name="T12" fmla="*/ 5 w 30"/>
                  <a:gd name="T13" fmla="*/ 4 h 15"/>
                  <a:gd name="T14" fmla="*/ 1 w 30"/>
                  <a:gd name="T15" fmla="*/ 8 h 15"/>
                  <a:gd name="T16" fmla="*/ 0 w 30"/>
                  <a:gd name="T17" fmla="*/ 15 h 15"/>
                  <a:gd name="T18" fmla="*/ 30 w 30"/>
                  <a:gd name="T19" fmla="*/ 15 h 15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30" h="15">
                    <a:moveTo>
                      <a:pt x="30" y="15"/>
                    </a:moveTo>
                    <a:lnTo>
                      <a:pt x="29" y="8"/>
                    </a:lnTo>
                    <a:lnTo>
                      <a:pt x="25" y="4"/>
                    </a:lnTo>
                    <a:lnTo>
                      <a:pt x="21" y="1"/>
                    </a:lnTo>
                    <a:lnTo>
                      <a:pt x="15" y="0"/>
                    </a:lnTo>
                    <a:lnTo>
                      <a:pt x="9" y="1"/>
                    </a:lnTo>
                    <a:lnTo>
                      <a:pt x="5" y="4"/>
                    </a:lnTo>
                    <a:lnTo>
                      <a:pt x="1" y="8"/>
                    </a:lnTo>
                    <a:lnTo>
                      <a:pt x="0" y="15"/>
                    </a:lnTo>
                    <a:lnTo>
                      <a:pt x="30" y="1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1" name="Freeform 15">
                <a:extLst>
                  <a:ext uri="{FF2B5EF4-FFF2-40B4-BE49-F238E27FC236}">
                    <a16:creationId xmlns:a16="http://schemas.microsoft.com/office/drawing/2014/main" id="{7D1516B0-6809-4342-AFAD-3B5C31750B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8" y="2720"/>
                <a:ext cx="30" cy="15"/>
              </a:xfrm>
              <a:custGeom>
                <a:avLst/>
                <a:gdLst>
                  <a:gd name="T0" fmla="*/ 0 w 30"/>
                  <a:gd name="T1" fmla="*/ 0 h 15"/>
                  <a:gd name="T2" fmla="*/ 1 w 30"/>
                  <a:gd name="T3" fmla="*/ 7 h 15"/>
                  <a:gd name="T4" fmla="*/ 5 w 30"/>
                  <a:gd name="T5" fmla="*/ 11 h 15"/>
                  <a:gd name="T6" fmla="*/ 9 w 30"/>
                  <a:gd name="T7" fmla="*/ 14 h 15"/>
                  <a:gd name="T8" fmla="*/ 15 w 30"/>
                  <a:gd name="T9" fmla="*/ 15 h 15"/>
                  <a:gd name="T10" fmla="*/ 21 w 30"/>
                  <a:gd name="T11" fmla="*/ 14 h 15"/>
                  <a:gd name="T12" fmla="*/ 25 w 30"/>
                  <a:gd name="T13" fmla="*/ 11 h 15"/>
                  <a:gd name="T14" fmla="*/ 29 w 30"/>
                  <a:gd name="T15" fmla="*/ 7 h 15"/>
                  <a:gd name="T16" fmla="*/ 30 w 30"/>
                  <a:gd name="T17" fmla="*/ 0 h 15"/>
                  <a:gd name="T18" fmla="*/ 0 w 30"/>
                  <a:gd name="T19" fmla="*/ 0 h 15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30" h="15">
                    <a:moveTo>
                      <a:pt x="0" y="0"/>
                    </a:moveTo>
                    <a:lnTo>
                      <a:pt x="1" y="7"/>
                    </a:lnTo>
                    <a:lnTo>
                      <a:pt x="5" y="11"/>
                    </a:lnTo>
                    <a:lnTo>
                      <a:pt x="9" y="14"/>
                    </a:lnTo>
                    <a:lnTo>
                      <a:pt x="15" y="15"/>
                    </a:lnTo>
                    <a:lnTo>
                      <a:pt x="21" y="14"/>
                    </a:lnTo>
                    <a:lnTo>
                      <a:pt x="25" y="11"/>
                    </a:lnTo>
                    <a:lnTo>
                      <a:pt x="29" y="7"/>
                    </a:lnTo>
                    <a:lnTo>
                      <a:pt x="3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2" name="Freeform 16">
                <a:extLst>
                  <a:ext uri="{FF2B5EF4-FFF2-40B4-BE49-F238E27FC236}">
                    <a16:creationId xmlns:a16="http://schemas.microsoft.com/office/drawing/2014/main" id="{68278D14-3A50-4FEA-A0AC-78FB4AE10C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33" y="2442"/>
                <a:ext cx="30" cy="15"/>
              </a:xfrm>
              <a:custGeom>
                <a:avLst/>
                <a:gdLst>
                  <a:gd name="T0" fmla="*/ 30 w 30"/>
                  <a:gd name="T1" fmla="*/ 15 h 15"/>
                  <a:gd name="T2" fmla="*/ 29 w 30"/>
                  <a:gd name="T3" fmla="*/ 8 h 15"/>
                  <a:gd name="T4" fmla="*/ 25 w 30"/>
                  <a:gd name="T5" fmla="*/ 4 h 15"/>
                  <a:gd name="T6" fmla="*/ 21 w 30"/>
                  <a:gd name="T7" fmla="*/ 1 h 15"/>
                  <a:gd name="T8" fmla="*/ 15 w 30"/>
                  <a:gd name="T9" fmla="*/ 0 h 15"/>
                  <a:gd name="T10" fmla="*/ 9 w 30"/>
                  <a:gd name="T11" fmla="*/ 1 h 15"/>
                  <a:gd name="T12" fmla="*/ 5 w 30"/>
                  <a:gd name="T13" fmla="*/ 4 h 15"/>
                  <a:gd name="T14" fmla="*/ 1 w 30"/>
                  <a:gd name="T15" fmla="*/ 8 h 15"/>
                  <a:gd name="T16" fmla="*/ 0 w 30"/>
                  <a:gd name="T17" fmla="*/ 15 h 15"/>
                  <a:gd name="T18" fmla="*/ 30 w 30"/>
                  <a:gd name="T19" fmla="*/ 15 h 15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30" h="15">
                    <a:moveTo>
                      <a:pt x="30" y="15"/>
                    </a:moveTo>
                    <a:lnTo>
                      <a:pt x="29" y="8"/>
                    </a:lnTo>
                    <a:lnTo>
                      <a:pt x="25" y="4"/>
                    </a:lnTo>
                    <a:lnTo>
                      <a:pt x="21" y="1"/>
                    </a:lnTo>
                    <a:lnTo>
                      <a:pt x="15" y="0"/>
                    </a:lnTo>
                    <a:lnTo>
                      <a:pt x="9" y="1"/>
                    </a:lnTo>
                    <a:lnTo>
                      <a:pt x="5" y="4"/>
                    </a:lnTo>
                    <a:lnTo>
                      <a:pt x="1" y="8"/>
                    </a:lnTo>
                    <a:lnTo>
                      <a:pt x="0" y="15"/>
                    </a:lnTo>
                    <a:lnTo>
                      <a:pt x="30" y="1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3" name="Freeform 17">
                <a:extLst>
                  <a:ext uri="{FF2B5EF4-FFF2-40B4-BE49-F238E27FC236}">
                    <a16:creationId xmlns:a16="http://schemas.microsoft.com/office/drawing/2014/main" id="{EABC7AAD-A204-4BF1-94E4-9CD94F6FB9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33" y="2894"/>
                <a:ext cx="30" cy="15"/>
              </a:xfrm>
              <a:custGeom>
                <a:avLst/>
                <a:gdLst>
                  <a:gd name="T0" fmla="*/ 0 w 30"/>
                  <a:gd name="T1" fmla="*/ 0 h 15"/>
                  <a:gd name="T2" fmla="*/ 1 w 30"/>
                  <a:gd name="T3" fmla="*/ 7 h 15"/>
                  <a:gd name="T4" fmla="*/ 5 w 30"/>
                  <a:gd name="T5" fmla="*/ 11 h 15"/>
                  <a:gd name="T6" fmla="*/ 9 w 30"/>
                  <a:gd name="T7" fmla="*/ 14 h 15"/>
                  <a:gd name="T8" fmla="*/ 15 w 30"/>
                  <a:gd name="T9" fmla="*/ 15 h 15"/>
                  <a:gd name="T10" fmla="*/ 21 w 30"/>
                  <a:gd name="T11" fmla="*/ 14 h 15"/>
                  <a:gd name="T12" fmla="*/ 25 w 30"/>
                  <a:gd name="T13" fmla="*/ 11 h 15"/>
                  <a:gd name="T14" fmla="*/ 29 w 30"/>
                  <a:gd name="T15" fmla="*/ 7 h 15"/>
                  <a:gd name="T16" fmla="*/ 30 w 30"/>
                  <a:gd name="T17" fmla="*/ 0 h 15"/>
                  <a:gd name="T18" fmla="*/ 0 w 30"/>
                  <a:gd name="T19" fmla="*/ 0 h 15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30" h="15">
                    <a:moveTo>
                      <a:pt x="0" y="0"/>
                    </a:moveTo>
                    <a:lnTo>
                      <a:pt x="1" y="7"/>
                    </a:lnTo>
                    <a:lnTo>
                      <a:pt x="5" y="11"/>
                    </a:lnTo>
                    <a:lnTo>
                      <a:pt x="9" y="14"/>
                    </a:lnTo>
                    <a:lnTo>
                      <a:pt x="15" y="15"/>
                    </a:lnTo>
                    <a:lnTo>
                      <a:pt x="21" y="14"/>
                    </a:lnTo>
                    <a:lnTo>
                      <a:pt x="25" y="11"/>
                    </a:lnTo>
                    <a:lnTo>
                      <a:pt x="29" y="7"/>
                    </a:lnTo>
                    <a:lnTo>
                      <a:pt x="3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4" name="Freeform 18">
                <a:extLst>
                  <a:ext uri="{FF2B5EF4-FFF2-40B4-BE49-F238E27FC236}">
                    <a16:creationId xmlns:a16="http://schemas.microsoft.com/office/drawing/2014/main" id="{343495B7-F130-4EA1-87FB-B8C12F4B4E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8" y="2582"/>
                <a:ext cx="30" cy="15"/>
              </a:xfrm>
              <a:custGeom>
                <a:avLst/>
                <a:gdLst>
                  <a:gd name="T0" fmla="*/ 30 w 30"/>
                  <a:gd name="T1" fmla="*/ 15 h 15"/>
                  <a:gd name="T2" fmla="*/ 29 w 30"/>
                  <a:gd name="T3" fmla="*/ 8 h 15"/>
                  <a:gd name="T4" fmla="*/ 25 w 30"/>
                  <a:gd name="T5" fmla="*/ 4 h 15"/>
                  <a:gd name="T6" fmla="*/ 21 w 30"/>
                  <a:gd name="T7" fmla="*/ 1 h 15"/>
                  <a:gd name="T8" fmla="*/ 15 w 30"/>
                  <a:gd name="T9" fmla="*/ 0 h 15"/>
                  <a:gd name="T10" fmla="*/ 9 w 30"/>
                  <a:gd name="T11" fmla="*/ 1 h 15"/>
                  <a:gd name="T12" fmla="*/ 5 w 30"/>
                  <a:gd name="T13" fmla="*/ 4 h 15"/>
                  <a:gd name="T14" fmla="*/ 1 w 30"/>
                  <a:gd name="T15" fmla="*/ 8 h 15"/>
                  <a:gd name="T16" fmla="*/ 0 w 30"/>
                  <a:gd name="T17" fmla="*/ 15 h 15"/>
                  <a:gd name="T18" fmla="*/ 30 w 30"/>
                  <a:gd name="T19" fmla="*/ 15 h 15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30" h="15">
                    <a:moveTo>
                      <a:pt x="30" y="15"/>
                    </a:moveTo>
                    <a:lnTo>
                      <a:pt x="29" y="8"/>
                    </a:lnTo>
                    <a:lnTo>
                      <a:pt x="25" y="4"/>
                    </a:lnTo>
                    <a:lnTo>
                      <a:pt x="21" y="1"/>
                    </a:lnTo>
                    <a:lnTo>
                      <a:pt x="15" y="0"/>
                    </a:lnTo>
                    <a:lnTo>
                      <a:pt x="9" y="1"/>
                    </a:lnTo>
                    <a:lnTo>
                      <a:pt x="5" y="4"/>
                    </a:lnTo>
                    <a:lnTo>
                      <a:pt x="1" y="8"/>
                    </a:lnTo>
                    <a:lnTo>
                      <a:pt x="0" y="15"/>
                    </a:lnTo>
                    <a:lnTo>
                      <a:pt x="30" y="1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5" name="Freeform 19">
                <a:extLst>
                  <a:ext uri="{FF2B5EF4-FFF2-40B4-BE49-F238E27FC236}">
                    <a16:creationId xmlns:a16="http://schemas.microsoft.com/office/drawing/2014/main" id="{0858B42A-7042-4CA5-959F-35B0EA8A4D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8" y="2964"/>
                <a:ext cx="30" cy="15"/>
              </a:xfrm>
              <a:custGeom>
                <a:avLst/>
                <a:gdLst>
                  <a:gd name="T0" fmla="*/ 0 w 30"/>
                  <a:gd name="T1" fmla="*/ 0 h 15"/>
                  <a:gd name="T2" fmla="*/ 1 w 30"/>
                  <a:gd name="T3" fmla="*/ 7 h 15"/>
                  <a:gd name="T4" fmla="*/ 5 w 30"/>
                  <a:gd name="T5" fmla="*/ 11 h 15"/>
                  <a:gd name="T6" fmla="*/ 9 w 30"/>
                  <a:gd name="T7" fmla="*/ 14 h 15"/>
                  <a:gd name="T8" fmla="*/ 15 w 30"/>
                  <a:gd name="T9" fmla="*/ 15 h 15"/>
                  <a:gd name="T10" fmla="*/ 21 w 30"/>
                  <a:gd name="T11" fmla="*/ 14 h 15"/>
                  <a:gd name="T12" fmla="*/ 25 w 30"/>
                  <a:gd name="T13" fmla="*/ 11 h 15"/>
                  <a:gd name="T14" fmla="*/ 29 w 30"/>
                  <a:gd name="T15" fmla="*/ 7 h 15"/>
                  <a:gd name="T16" fmla="*/ 30 w 30"/>
                  <a:gd name="T17" fmla="*/ 0 h 15"/>
                  <a:gd name="T18" fmla="*/ 0 w 30"/>
                  <a:gd name="T19" fmla="*/ 0 h 15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30" h="15">
                    <a:moveTo>
                      <a:pt x="0" y="0"/>
                    </a:moveTo>
                    <a:lnTo>
                      <a:pt x="1" y="7"/>
                    </a:lnTo>
                    <a:lnTo>
                      <a:pt x="5" y="11"/>
                    </a:lnTo>
                    <a:lnTo>
                      <a:pt x="9" y="14"/>
                    </a:lnTo>
                    <a:lnTo>
                      <a:pt x="15" y="15"/>
                    </a:lnTo>
                    <a:lnTo>
                      <a:pt x="21" y="14"/>
                    </a:lnTo>
                    <a:lnTo>
                      <a:pt x="25" y="11"/>
                    </a:lnTo>
                    <a:lnTo>
                      <a:pt x="29" y="7"/>
                    </a:lnTo>
                    <a:lnTo>
                      <a:pt x="3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6" name="Freeform 20">
                <a:extLst>
                  <a:ext uri="{FF2B5EF4-FFF2-40B4-BE49-F238E27FC236}">
                    <a16:creationId xmlns:a16="http://schemas.microsoft.com/office/drawing/2014/main" id="{A236CCC3-4073-47C4-AE2D-A51A98F2AA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1" y="2804"/>
                <a:ext cx="402" cy="230"/>
              </a:xfrm>
              <a:custGeom>
                <a:avLst/>
                <a:gdLst>
                  <a:gd name="T0" fmla="*/ 69 w 402"/>
                  <a:gd name="T1" fmla="*/ 230 h 230"/>
                  <a:gd name="T2" fmla="*/ 402 w 402"/>
                  <a:gd name="T3" fmla="*/ 112 h 230"/>
                  <a:gd name="T4" fmla="*/ 402 w 402"/>
                  <a:gd name="T5" fmla="*/ 21 h 230"/>
                  <a:gd name="T6" fmla="*/ 335 w 402"/>
                  <a:gd name="T7" fmla="*/ 0 h 230"/>
                  <a:gd name="T8" fmla="*/ 0 w 402"/>
                  <a:gd name="T9" fmla="*/ 90 h 230"/>
                  <a:gd name="T10" fmla="*/ 0 w 402"/>
                  <a:gd name="T11" fmla="*/ 195 h 230"/>
                  <a:gd name="T12" fmla="*/ 69 w 402"/>
                  <a:gd name="T13" fmla="*/ 230 h 2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02" h="230">
                    <a:moveTo>
                      <a:pt x="69" y="230"/>
                    </a:moveTo>
                    <a:lnTo>
                      <a:pt x="402" y="112"/>
                    </a:lnTo>
                    <a:lnTo>
                      <a:pt x="402" y="21"/>
                    </a:lnTo>
                    <a:lnTo>
                      <a:pt x="335" y="0"/>
                    </a:lnTo>
                    <a:lnTo>
                      <a:pt x="0" y="90"/>
                    </a:lnTo>
                    <a:lnTo>
                      <a:pt x="0" y="195"/>
                    </a:lnTo>
                    <a:lnTo>
                      <a:pt x="69" y="23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7" name="Freeform 21">
                <a:extLst>
                  <a:ext uri="{FF2B5EF4-FFF2-40B4-BE49-F238E27FC236}">
                    <a16:creationId xmlns:a16="http://schemas.microsoft.com/office/drawing/2014/main" id="{D4716E9A-F901-4AA9-9A05-26045760A9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8" y="2910"/>
                <a:ext cx="342" cy="130"/>
              </a:xfrm>
              <a:custGeom>
                <a:avLst/>
                <a:gdLst>
                  <a:gd name="T0" fmla="*/ 328 w 342"/>
                  <a:gd name="T1" fmla="*/ 6 h 130"/>
                  <a:gd name="T2" fmla="*/ 333 w 342"/>
                  <a:gd name="T3" fmla="*/ 0 h 130"/>
                  <a:gd name="T4" fmla="*/ 0 w 342"/>
                  <a:gd name="T5" fmla="*/ 118 h 130"/>
                  <a:gd name="T6" fmla="*/ 4 w 342"/>
                  <a:gd name="T7" fmla="*/ 130 h 130"/>
                  <a:gd name="T8" fmla="*/ 337 w 342"/>
                  <a:gd name="T9" fmla="*/ 13 h 130"/>
                  <a:gd name="T10" fmla="*/ 342 w 342"/>
                  <a:gd name="T11" fmla="*/ 6 h 130"/>
                  <a:gd name="T12" fmla="*/ 337 w 342"/>
                  <a:gd name="T13" fmla="*/ 13 h 130"/>
                  <a:gd name="T14" fmla="*/ 341 w 342"/>
                  <a:gd name="T15" fmla="*/ 10 h 130"/>
                  <a:gd name="T16" fmla="*/ 341 w 342"/>
                  <a:gd name="T17" fmla="*/ 4 h 130"/>
                  <a:gd name="T18" fmla="*/ 338 w 342"/>
                  <a:gd name="T19" fmla="*/ 1 h 130"/>
                  <a:gd name="T20" fmla="*/ 333 w 342"/>
                  <a:gd name="T21" fmla="*/ 0 h 130"/>
                  <a:gd name="T22" fmla="*/ 328 w 342"/>
                  <a:gd name="T23" fmla="*/ 6 h 130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42" h="130">
                    <a:moveTo>
                      <a:pt x="328" y="6"/>
                    </a:moveTo>
                    <a:lnTo>
                      <a:pt x="333" y="0"/>
                    </a:lnTo>
                    <a:lnTo>
                      <a:pt x="0" y="118"/>
                    </a:lnTo>
                    <a:lnTo>
                      <a:pt x="4" y="130"/>
                    </a:lnTo>
                    <a:lnTo>
                      <a:pt x="337" y="13"/>
                    </a:lnTo>
                    <a:lnTo>
                      <a:pt x="342" y="6"/>
                    </a:lnTo>
                    <a:lnTo>
                      <a:pt x="337" y="13"/>
                    </a:lnTo>
                    <a:lnTo>
                      <a:pt x="341" y="10"/>
                    </a:lnTo>
                    <a:lnTo>
                      <a:pt x="341" y="4"/>
                    </a:lnTo>
                    <a:lnTo>
                      <a:pt x="338" y="1"/>
                    </a:lnTo>
                    <a:lnTo>
                      <a:pt x="333" y="0"/>
                    </a:lnTo>
                    <a:lnTo>
                      <a:pt x="328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8" name="Freeform 22">
                <a:extLst>
                  <a:ext uri="{FF2B5EF4-FFF2-40B4-BE49-F238E27FC236}">
                    <a16:creationId xmlns:a16="http://schemas.microsoft.com/office/drawing/2014/main" id="{C8E05312-A78D-4CA2-B223-842185D807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36" y="2818"/>
                <a:ext cx="14" cy="98"/>
              </a:xfrm>
              <a:custGeom>
                <a:avLst/>
                <a:gdLst>
                  <a:gd name="T0" fmla="*/ 5 w 14"/>
                  <a:gd name="T1" fmla="*/ 13 h 98"/>
                  <a:gd name="T2" fmla="*/ 0 w 14"/>
                  <a:gd name="T3" fmla="*/ 7 h 98"/>
                  <a:gd name="T4" fmla="*/ 0 w 14"/>
                  <a:gd name="T5" fmla="*/ 98 h 98"/>
                  <a:gd name="T6" fmla="*/ 14 w 14"/>
                  <a:gd name="T7" fmla="*/ 98 h 98"/>
                  <a:gd name="T8" fmla="*/ 14 w 14"/>
                  <a:gd name="T9" fmla="*/ 7 h 98"/>
                  <a:gd name="T10" fmla="*/ 9 w 14"/>
                  <a:gd name="T11" fmla="*/ 1 h 98"/>
                  <a:gd name="T12" fmla="*/ 14 w 14"/>
                  <a:gd name="T13" fmla="*/ 7 h 98"/>
                  <a:gd name="T14" fmla="*/ 12 w 14"/>
                  <a:gd name="T15" fmla="*/ 2 h 98"/>
                  <a:gd name="T16" fmla="*/ 7 w 14"/>
                  <a:gd name="T17" fmla="*/ 0 h 98"/>
                  <a:gd name="T18" fmla="*/ 2 w 14"/>
                  <a:gd name="T19" fmla="*/ 2 h 98"/>
                  <a:gd name="T20" fmla="*/ 0 w 14"/>
                  <a:gd name="T21" fmla="*/ 7 h 98"/>
                  <a:gd name="T22" fmla="*/ 5 w 14"/>
                  <a:gd name="T23" fmla="*/ 13 h 9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" h="98">
                    <a:moveTo>
                      <a:pt x="5" y="13"/>
                    </a:moveTo>
                    <a:lnTo>
                      <a:pt x="0" y="7"/>
                    </a:lnTo>
                    <a:lnTo>
                      <a:pt x="0" y="98"/>
                    </a:lnTo>
                    <a:lnTo>
                      <a:pt x="14" y="98"/>
                    </a:lnTo>
                    <a:lnTo>
                      <a:pt x="14" y="7"/>
                    </a:lnTo>
                    <a:lnTo>
                      <a:pt x="9" y="1"/>
                    </a:lnTo>
                    <a:lnTo>
                      <a:pt x="14" y="7"/>
                    </a:lnTo>
                    <a:lnTo>
                      <a:pt x="12" y="2"/>
                    </a:lnTo>
                    <a:lnTo>
                      <a:pt x="7" y="0"/>
                    </a:lnTo>
                    <a:lnTo>
                      <a:pt x="2" y="2"/>
                    </a:lnTo>
                    <a:lnTo>
                      <a:pt x="0" y="7"/>
                    </a:lnTo>
                    <a:lnTo>
                      <a:pt x="5" y="1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9" name="Freeform 23">
                <a:extLst>
                  <a:ext uri="{FF2B5EF4-FFF2-40B4-BE49-F238E27FC236}">
                    <a16:creationId xmlns:a16="http://schemas.microsoft.com/office/drawing/2014/main" id="{DBF15741-4047-497E-99CA-2C9FBD050E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70" y="2798"/>
                <a:ext cx="75" cy="33"/>
              </a:xfrm>
              <a:custGeom>
                <a:avLst/>
                <a:gdLst>
                  <a:gd name="T0" fmla="*/ 7 w 75"/>
                  <a:gd name="T1" fmla="*/ 12 h 33"/>
                  <a:gd name="T2" fmla="*/ 4 w 75"/>
                  <a:gd name="T3" fmla="*/ 12 h 33"/>
                  <a:gd name="T4" fmla="*/ 71 w 75"/>
                  <a:gd name="T5" fmla="*/ 33 h 33"/>
                  <a:gd name="T6" fmla="*/ 75 w 75"/>
                  <a:gd name="T7" fmla="*/ 21 h 33"/>
                  <a:gd name="T8" fmla="*/ 8 w 75"/>
                  <a:gd name="T9" fmla="*/ 0 h 33"/>
                  <a:gd name="T10" fmla="*/ 5 w 75"/>
                  <a:gd name="T11" fmla="*/ 0 h 33"/>
                  <a:gd name="T12" fmla="*/ 8 w 75"/>
                  <a:gd name="T13" fmla="*/ 0 h 33"/>
                  <a:gd name="T14" fmla="*/ 3 w 75"/>
                  <a:gd name="T15" fmla="*/ 1 h 33"/>
                  <a:gd name="T16" fmla="*/ 0 w 75"/>
                  <a:gd name="T17" fmla="*/ 4 h 33"/>
                  <a:gd name="T18" fmla="*/ 0 w 75"/>
                  <a:gd name="T19" fmla="*/ 9 h 33"/>
                  <a:gd name="T20" fmla="*/ 4 w 75"/>
                  <a:gd name="T21" fmla="*/ 12 h 33"/>
                  <a:gd name="T22" fmla="*/ 7 w 75"/>
                  <a:gd name="T23" fmla="*/ 12 h 33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5" h="33">
                    <a:moveTo>
                      <a:pt x="7" y="12"/>
                    </a:moveTo>
                    <a:lnTo>
                      <a:pt x="4" y="12"/>
                    </a:lnTo>
                    <a:lnTo>
                      <a:pt x="71" y="33"/>
                    </a:lnTo>
                    <a:lnTo>
                      <a:pt x="75" y="21"/>
                    </a:lnTo>
                    <a:lnTo>
                      <a:pt x="8" y="0"/>
                    </a:lnTo>
                    <a:lnTo>
                      <a:pt x="5" y="0"/>
                    </a:lnTo>
                    <a:lnTo>
                      <a:pt x="8" y="0"/>
                    </a:lnTo>
                    <a:lnTo>
                      <a:pt x="3" y="1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4" y="12"/>
                    </a:lnTo>
                    <a:lnTo>
                      <a:pt x="7" y="1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80" name="Freeform 24">
                <a:extLst>
                  <a:ext uri="{FF2B5EF4-FFF2-40B4-BE49-F238E27FC236}">
                    <a16:creationId xmlns:a16="http://schemas.microsoft.com/office/drawing/2014/main" id="{CE335F3E-2624-4C53-A5F4-FD7FD33BDD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3" y="2798"/>
                <a:ext cx="344" cy="102"/>
              </a:xfrm>
              <a:custGeom>
                <a:avLst/>
                <a:gdLst>
                  <a:gd name="T0" fmla="*/ 15 w 344"/>
                  <a:gd name="T1" fmla="*/ 96 h 102"/>
                  <a:gd name="T2" fmla="*/ 9 w 344"/>
                  <a:gd name="T3" fmla="*/ 102 h 102"/>
                  <a:gd name="T4" fmla="*/ 344 w 344"/>
                  <a:gd name="T5" fmla="*/ 12 h 102"/>
                  <a:gd name="T6" fmla="*/ 342 w 344"/>
                  <a:gd name="T7" fmla="*/ 0 h 102"/>
                  <a:gd name="T8" fmla="*/ 6 w 344"/>
                  <a:gd name="T9" fmla="*/ 90 h 102"/>
                  <a:gd name="T10" fmla="*/ 0 w 344"/>
                  <a:gd name="T11" fmla="*/ 96 h 102"/>
                  <a:gd name="T12" fmla="*/ 6 w 344"/>
                  <a:gd name="T13" fmla="*/ 90 h 102"/>
                  <a:gd name="T14" fmla="*/ 2 w 344"/>
                  <a:gd name="T15" fmla="*/ 92 h 102"/>
                  <a:gd name="T16" fmla="*/ 1 w 344"/>
                  <a:gd name="T17" fmla="*/ 97 h 102"/>
                  <a:gd name="T18" fmla="*/ 3 w 344"/>
                  <a:gd name="T19" fmla="*/ 101 h 102"/>
                  <a:gd name="T20" fmla="*/ 9 w 344"/>
                  <a:gd name="T21" fmla="*/ 102 h 102"/>
                  <a:gd name="T22" fmla="*/ 15 w 344"/>
                  <a:gd name="T23" fmla="*/ 96 h 10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44" h="102">
                    <a:moveTo>
                      <a:pt x="15" y="96"/>
                    </a:moveTo>
                    <a:lnTo>
                      <a:pt x="9" y="102"/>
                    </a:lnTo>
                    <a:lnTo>
                      <a:pt x="344" y="12"/>
                    </a:lnTo>
                    <a:lnTo>
                      <a:pt x="342" y="0"/>
                    </a:lnTo>
                    <a:lnTo>
                      <a:pt x="6" y="90"/>
                    </a:lnTo>
                    <a:lnTo>
                      <a:pt x="0" y="96"/>
                    </a:lnTo>
                    <a:lnTo>
                      <a:pt x="6" y="90"/>
                    </a:lnTo>
                    <a:lnTo>
                      <a:pt x="2" y="92"/>
                    </a:lnTo>
                    <a:lnTo>
                      <a:pt x="1" y="97"/>
                    </a:lnTo>
                    <a:lnTo>
                      <a:pt x="3" y="101"/>
                    </a:lnTo>
                    <a:lnTo>
                      <a:pt x="9" y="102"/>
                    </a:lnTo>
                    <a:lnTo>
                      <a:pt x="15" y="9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81" name="Freeform 25">
                <a:extLst>
                  <a:ext uri="{FF2B5EF4-FFF2-40B4-BE49-F238E27FC236}">
                    <a16:creationId xmlns:a16="http://schemas.microsoft.com/office/drawing/2014/main" id="{45F8C985-3E27-4C0B-8F23-CA0494D7DC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3" y="2894"/>
                <a:ext cx="15" cy="112"/>
              </a:xfrm>
              <a:custGeom>
                <a:avLst/>
                <a:gdLst>
                  <a:gd name="T0" fmla="*/ 11 w 15"/>
                  <a:gd name="T1" fmla="*/ 99 h 112"/>
                  <a:gd name="T2" fmla="*/ 15 w 15"/>
                  <a:gd name="T3" fmla="*/ 105 h 112"/>
                  <a:gd name="T4" fmla="*/ 15 w 15"/>
                  <a:gd name="T5" fmla="*/ 0 h 112"/>
                  <a:gd name="T6" fmla="*/ 0 w 15"/>
                  <a:gd name="T7" fmla="*/ 0 h 112"/>
                  <a:gd name="T8" fmla="*/ 0 w 15"/>
                  <a:gd name="T9" fmla="*/ 105 h 112"/>
                  <a:gd name="T10" fmla="*/ 4 w 15"/>
                  <a:gd name="T11" fmla="*/ 111 h 112"/>
                  <a:gd name="T12" fmla="*/ 0 w 15"/>
                  <a:gd name="T13" fmla="*/ 105 h 112"/>
                  <a:gd name="T14" fmla="*/ 2 w 15"/>
                  <a:gd name="T15" fmla="*/ 110 h 112"/>
                  <a:gd name="T16" fmla="*/ 8 w 15"/>
                  <a:gd name="T17" fmla="*/ 112 h 112"/>
                  <a:gd name="T18" fmla="*/ 13 w 15"/>
                  <a:gd name="T19" fmla="*/ 110 h 112"/>
                  <a:gd name="T20" fmla="*/ 15 w 15"/>
                  <a:gd name="T21" fmla="*/ 105 h 112"/>
                  <a:gd name="T22" fmla="*/ 11 w 15"/>
                  <a:gd name="T23" fmla="*/ 99 h 11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5" h="112">
                    <a:moveTo>
                      <a:pt x="11" y="99"/>
                    </a:moveTo>
                    <a:lnTo>
                      <a:pt x="15" y="105"/>
                    </a:lnTo>
                    <a:lnTo>
                      <a:pt x="15" y="0"/>
                    </a:lnTo>
                    <a:lnTo>
                      <a:pt x="0" y="0"/>
                    </a:lnTo>
                    <a:lnTo>
                      <a:pt x="0" y="105"/>
                    </a:lnTo>
                    <a:lnTo>
                      <a:pt x="4" y="111"/>
                    </a:lnTo>
                    <a:lnTo>
                      <a:pt x="0" y="105"/>
                    </a:lnTo>
                    <a:lnTo>
                      <a:pt x="2" y="110"/>
                    </a:lnTo>
                    <a:lnTo>
                      <a:pt x="8" y="112"/>
                    </a:lnTo>
                    <a:lnTo>
                      <a:pt x="13" y="110"/>
                    </a:lnTo>
                    <a:lnTo>
                      <a:pt x="15" y="105"/>
                    </a:lnTo>
                    <a:lnTo>
                      <a:pt x="11" y="9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82" name="Freeform 26">
                <a:extLst>
                  <a:ext uri="{FF2B5EF4-FFF2-40B4-BE49-F238E27FC236}">
                    <a16:creationId xmlns:a16="http://schemas.microsoft.com/office/drawing/2014/main" id="{523D89CC-15E1-4135-ADFB-C388C36517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7" y="2993"/>
                <a:ext cx="80" cy="47"/>
              </a:xfrm>
              <a:custGeom>
                <a:avLst/>
                <a:gdLst>
                  <a:gd name="T0" fmla="*/ 71 w 80"/>
                  <a:gd name="T1" fmla="*/ 35 h 47"/>
                  <a:gd name="T2" fmla="*/ 76 w 80"/>
                  <a:gd name="T3" fmla="*/ 35 h 47"/>
                  <a:gd name="T4" fmla="*/ 7 w 80"/>
                  <a:gd name="T5" fmla="*/ 0 h 47"/>
                  <a:gd name="T6" fmla="*/ 0 w 80"/>
                  <a:gd name="T7" fmla="*/ 12 h 47"/>
                  <a:gd name="T8" fmla="*/ 70 w 80"/>
                  <a:gd name="T9" fmla="*/ 47 h 47"/>
                  <a:gd name="T10" fmla="*/ 75 w 80"/>
                  <a:gd name="T11" fmla="*/ 47 h 47"/>
                  <a:gd name="T12" fmla="*/ 70 w 80"/>
                  <a:gd name="T13" fmla="*/ 47 h 47"/>
                  <a:gd name="T14" fmla="*/ 75 w 80"/>
                  <a:gd name="T15" fmla="*/ 47 h 47"/>
                  <a:gd name="T16" fmla="*/ 79 w 80"/>
                  <a:gd name="T17" fmla="*/ 44 h 47"/>
                  <a:gd name="T18" fmla="*/ 80 w 80"/>
                  <a:gd name="T19" fmla="*/ 39 h 47"/>
                  <a:gd name="T20" fmla="*/ 76 w 80"/>
                  <a:gd name="T21" fmla="*/ 35 h 47"/>
                  <a:gd name="T22" fmla="*/ 71 w 80"/>
                  <a:gd name="T23" fmla="*/ 35 h 47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80" h="47">
                    <a:moveTo>
                      <a:pt x="71" y="35"/>
                    </a:moveTo>
                    <a:lnTo>
                      <a:pt x="76" y="35"/>
                    </a:lnTo>
                    <a:lnTo>
                      <a:pt x="7" y="0"/>
                    </a:lnTo>
                    <a:lnTo>
                      <a:pt x="0" y="12"/>
                    </a:lnTo>
                    <a:lnTo>
                      <a:pt x="70" y="47"/>
                    </a:lnTo>
                    <a:lnTo>
                      <a:pt x="75" y="47"/>
                    </a:lnTo>
                    <a:lnTo>
                      <a:pt x="70" y="47"/>
                    </a:lnTo>
                    <a:lnTo>
                      <a:pt x="75" y="47"/>
                    </a:lnTo>
                    <a:lnTo>
                      <a:pt x="79" y="44"/>
                    </a:lnTo>
                    <a:lnTo>
                      <a:pt x="80" y="39"/>
                    </a:lnTo>
                    <a:lnTo>
                      <a:pt x="76" y="35"/>
                    </a:lnTo>
                    <a:lnTo>
                      <a:pt x="71" y="3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83" name="Freeform 27">
                <a:extLst>
                  <a:ext uri="{FF2B5EF4-FFF2-40B4-BE49-F238E27FC236}">
                    <a16:creationId xmlns:a16="http://schemas.microsoft.com/office/drawing/2014/main" id="{A69C4E68-FBE8-46E4-B711-2D013B5362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3" y="2923"/>
                <a:ext cx="5" cy="8"/>
              </a:xfrm>
              <a:custGeom>
                <a:avLst/>
                <a:gdLst>
                  <a:gd name="T0" fmla="*/ 3 w 5"/>
                  <a:gd name="T1" fmla="*/ 0 h 8"/>
                  <a:gd name="T2" fmla="*/ 1 w 5"/>
                  <a:gd name="T3" fmla="*/ 2 h 8"/>
                  <a:gd name="T4" fmla="*/ 0 w 5"/>
                  <a:gd name="T5" fmla="*/ 5 h 8"/>
                  <a:gd name="T6" fmla="*/ 2 w 5"/>
                  <a:gd name="T7" fmla="*/ 7 h 8"/>
                  <a:gd name="T8" fmla="*/ 5 w 5"/>
                  <a:gd name="T9" fmla="*/ 8 h 8"/>
                  <a:gd name="T10" fmla="*/ 3 w 5"/>
                  <a:gd name="T11" fmla="*/ 0 h 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" h="8">
                    <a:moveTo>
                      <a:pt x="3" y="0"/>
                    </a:moveTo>
                    <a:lnTo>
                      <a:pt x="1" y="2"/>
                    </a:lnTo>
                    <a:lnTo>
                      <a:pt x="0" y="5"/>
                    </a:lnTo>
                    <a:lnTo>
                      <a:pt x="2" y="7"/>
                    </a:lnTo>
                    <a:lnTo>
                      <a:pt x="5" y="8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84" name="Freeform 28">
                <a:extLst>
                  <a:ext uri="{FF2B5EF4-FFF2-40B4-BE49-F238E27FC236}">
                    <a16:creationId xmlns:a16="http://schemas.microsoft.com/office/drawing/2014/main" id="{F41D7EC5-1801-480C-A21F-56BEB8DBB3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27" y="2826"/>
                <a:ext cx="5" cy="8"/>
              </a:xfrm>
              <a:custGeom>
                <a:avLst/>
                <a:gdLst>
                  <a:gd name="T0" fmla="*/ 2 w 5"/>
                  <a:gd name="T1" fmla="*/ 8 h 8"/>
                  <a:gd name="T2" fmla="*/ 5 w 5"/>
                  <a:gd name="T3" fmla="*/ 6 h 8"/>
                  <a:gd name="T4" fmla="*/ 5 w 5"/>
                  <a:gd name="T5" fmla="*/ 3 h 8"/>
                  <a:gd name="T6" fmla="*/ 3 w 5"/>
                  <a:gd name="T7" fmla="*/ 1 h 8"/>
                  <a:gd name="T8" fmla="*/ 0 w 5"/>
                  <a:gd name="T9" fmla="*/ 0 h 8"/>
                  <a:gd name="T10" fmla="*/ 2 w 5"/>
                  <a:gd name="T11" fmla="*/ 8 h 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" h="8">
                    <a:moveTo>
                      <a:pt x="2" y="8"/>
                    </a:moveTo>
                    <a:lnTo>
                      <a:pt x="5" y="6"/>
                    </a:lnTo>
                    <a:lnTo>
                      <a:pt x="5" y="3"/>
                    </a:lnTo>
                    <a:lnTo>
                      <a:pt x="3" y="1"/>
                    </a:lnTo>
                    <a:lnTo>
                      <a:pt x="0" y="0"/>
                    </a:lnTo>
                    <a:lnTo>
                      <a:pt x="2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85" name="Freeform 29">
                <a:extLst>
                  <a:ext uri="{FF2B5EF4-FFF2-40B4-BE49-F238E27FC236}">
                    <a16:creationId xmlns:a16="http://schemas.microsoft.com/office/drawing/2014/main" id="{7A6AB015-8893-4F3A-927B-8E34EC3F6E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4" y="3024"/>
                <a:ext cx="10" cy="4"/>
              </a:xfrm>
              <a:custGeom>
                <a:avLst/>
                <a:gdLst>
                  <a:gd name="T0" fmla="*/ 0 w 10"/>
                  <a:gd name="T1" fmla="*/ 0 h 4"/>
                  <a:gd name="T2" fmla="*/ 2 w 10"/>
                  <a:gd name="T3" fmla="*/ 3 h 4"/>
                  <a:gd name="T4" fmla="*/ 5 w 10"/>
                  <a:gd name="T5" fmla="*/ 4 h 4"/>
                  <a:gd name="T6" fmla="*/ 8 w 10"/>
                  <a:gd name="T7" fmla="*/ 3 h 4"/>
                  <a:gd name="T8" fmla="*/ 10 w 10"/>
                  <a:gd name="T9" fmla="*/ 0 h 4"/>
                  <a:gd name="T10" fmla="*/ 0 w 10"/>
                  <a:gd name="T11" fmla="*/ 0 h 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0" h="4">
                    <a:moveTo>
                      <a:pt x="0" y="0"/>
                    </a:moveTo>
                    <a:lnTo>
                      <a:pt x="2" y="3"/>
                    </a:lnTo>
                    <a:lnTo>
                      <a:pt x="5" y="4"/>
                    </a:lnTo>
                    <a:lnTo>
                      <a:pt x="8" y="3"/>
                    </a:lnTo>
                    <a:lnTo>
                      <a:pt x="1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86" name="Freeform 30">
                <a:extLst>
                  <a:ext uri="{FF2B5EF4-FFF2-40B4-BE49-F238E27FC236}">
                    <a16:creationId xmlns:a16="http://schemas.microsoft.com/office/drawing/2014/main" id="{EF77F5CC-8BEE-4C28-88F8-0C1880C59C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4" y="2940"/>
                <a:ext cx="10" cy="84"/>
              </a:xfrm>
              <a:custGeom>
                <a:avLst/>
                <a:gdLst>
                  <a:gd name="T0" fmla="*/ 5 w 10"/>
                  <a:gd name="T1" fmla="*/ 0 h 84"/>
                  <a:gd name="T2" fmla="*/ 0 w 10"/>
                  <a:gd name="T3" fmla="*/ 0 h 84"/>
                  <a:gd name="T4" fmla="*/ 0 w 10"/>
                  <a:gd name="T5" fmla="*/ 84 h 84"/>
                  <a:gd name="T6" fmla="*/ 10 w 10"/>
                  <a:gd name="T7" fmla="*/ 84 h 84"/>
                  <a:gd name="T8" fmla="*/ 10 w 10"/>
                  <a:gd name="T9" fmla="*/ 0 h 84"/>
                  <a:gd name="T10" fmla="*/ 5 w 10"/>
                  <a:gd name="T11" fmla="*/ 0 h 8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0" h="84">
                    <a:moveTo>
                      <a:pt x="5" y="0"/>
                    </a:moveTo>
                    <a:lnTo>
                      <a:pt x="0" y="0"/>
                    </a:lnTo>
                    <a:lnTo>
                      <a:pt x="0" y="84"/>
                    </a:lnTo>
                    <a:lnTo>
                      <a:pt x="10" y="84"/>
                    </a:lnTo>
                    <a:lnTo>
                      <a:pt x="10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87" name="Freeform 31">
                <a:extLst>
                  <a:ext uri="{FF2B5EF4-FFF2-40B4-BE49-F238E27FC236}">
                    <a16:creationId xmlns:a16="http://schemas.microsoft.com/office/drawing/2014/main" id="{F2B03315-538C-443A-8E31-1B6F26571D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4" y="2935"/>
                <a:ext cx="10" cy="5"/>
              </a:xfrm>
              <a:custGeom>
                <a:avLst/>
                <a:gdLst>
                  <a:gd name="T0" fmla="*/ 10 w 10"/>
                  <a:gd name="T1" fmla="*/ 5 h 5"/>
                  <a:gd name="T2" fmla="*/ 8 w 10"/>
                  <a:gd name="T3" fmla="*/ 2 h 5"/>
                  <a:gd name="T4" fmla="*/ 5 w 10"/>
                  <a:gd name="T5" fmla="*/ 0 h 5"/>
                  <a:gd name="T6" fmla="*/ 2 w 10"/>
                  <a:gd name="T7" fmla="*/ 2 h 5"/>
                  <a:gd name="T8" fmla="*/ 0 w 10"/>
                  <a:gd name="T9" fmla="*/ 5 h 5"/>
                  <a:gd name="T10" fmla="*/ 10 w 10"/>
                  <a:gd name="T11" fmla="*/ 5 h 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0" h="5">
                    <a:moveTo>
                      <a:pt x="10" y="5"/>
                    </a:moveTo>
                    <a:lnTo>
                      <a:pt x="8" y="2"/>
                    </a:lnTo>
                    <a:lnTo>
                      <a:pt x="5" y="0"/>
                    </a:lnTo>
                    <a:lnTo>
                      <a:pt x="2" y="2"/>
                    </a:lnTo>
                    <a:lnTo>
                      <a:pt x="0" y="5"/>
                    </a:lnTo>
                    <a:lnTo>
                      <a:pt x="10" y="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88" name="Freeform 32">
                <a:extLst>
                  <a:ext uri="{FF2B5EF4-FFF2-40B4-BE49-F238E27FC236}">
                    <a16:creationId xmlns:a16="http://schemas.microsoft.com/office/drawing/2014/main" id="{E7BC9E21-796E-4075-947F-FB00698026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99" y="2922"/>
                <a:ext cx="6" cy="8"/>
              </a:xfrm>
              <a:custGeom>
                <a:avLst/>
                <a:gdLst>
                  <a:gd name="T0" fmla="*/ 0 w 6"/>
                  <a:gd name="T1" fmla="*/ 8 h 8"/>
                  <a:gd name="T2" fmla="*/ 3 w 6"/>
                  <a:gd name="T3" fmla="*/ 8 h 8"/>
                  <a:gd name="T4" fmla="*/ 6 w 6"/>
                  <a:gd name="T5" fmla="*/ 5 h 8"/>
                  <a:gd name="T6" fmla="*/ 6 w 6"/>
                  <a:gd name="T7" fmla="*/ 2 h 8"/>
                  <a:gd name="T8" fmla="*/ 4 w 6"/>
                  <a:gd name="T9" fmla="*/ 0 h 8"/>
                  <a:gd name="T10" fmla="*/ 0 w 6"/>
                  <a:gd name="T11" fmla="*/ 8 h 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" h="8">
                    <a:moveTo>
                      <a:pt x="0" y="8"/>
                    </a:moveTo>
                    <a:lnTo>
                      <a:pt x="3" y="8"/>
                    </a:lnTo>
                    <a:lnTo>
                      <a:pt x="6" y="5"/>
                    </a:lnTo>
                    <a:lnTo>
                      <a:pt x="6" y="2"/>
                    </a:lnTo>
                    <a:lnTo>
                      <a:pt x="4" y="0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89" name="Freeform 33">
                <a:extLst>
                  <a:ext uri="{FF2B5EF4-FFF2-40B4-BE49-F238E27FC236}">
                    <a16:creationId xmlns:a16="http://schemas.microsoft.com/office/drawing/2014/main" id="{1FB22090-F1C9-4963-90DB-2C651895C7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8" y="2894"/>
                <a:ext cx="55" cy="36"/>
              </a:xfrm>
              <a:custGeom>
                <a:avLst/>
                <a:gdLst>
                  <a:gd name="T0" fmla="*/ 2 w 55"/>
                  <a:gd name="T1" fmla="*/ 4 h 36"/>
                  <a:gd name="T2" fmla="*/ 0 w 55"/>
                  <a:gd name="T3" fmla="*/ 8 h 36"/>
                  <a:gd name="T4" fmla="*/ 51 w 55"/>
                  <a:gd name="T5" fmla="*/ 36 h 36"/>
                  <a:gd name="T6" fmla="*/ 55 w 55"/>
                  <a:gd name="T7" fmla="*/ 28 h 36"/>
                  <a:gd name="T8" fmla="*/ 4 w 55"/>
                  <a:gd name="T9" fmla="*/ 0 h 36"/>
                  <a:gd name="T10" fmla="*/ 2 w 55"/>
                  <a:gd name="T11" fmla="*/ 4 h 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" h="36">
                    <a:moveTo>
                      <a:pt x="2" y="4"/>
                    </a:moveTo>
                    <a:lnTo>
                      <a:pt x="0" y="8"/>
                    </a:lnTo>
                    <a:lnTo>
                      <a:pt x="51" y="36"/>
                    </a:lnTo>
                    <a:lnTo>
                      <a:pt x="55" y="28"/>
                    </a:lnTo>
                    <a:lnTo>
                      <a:pt x="4" y="0"/>
                    </a:lnTo>
                    <a:lnTo>
                      <a:pt x="2" y="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0" name="Freeform 34">
                <a:extLst>
                  <a:ext uri="{FF2B5EF4-FFF2-40B4-BE49-F238E27FC236}">
                    <a16:creationId xmlns:a16="http://schemas.microsoft.com/office/drawing/2014/main" id="{5DB3F8CF-3AAC-4B41-8B92-B4C50F9023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6" y="2894"/>
                <a:ext cx="6" cy="8"/>
              </a:xfrm>
              <a:custGeom>
                <a:avLst/>
                <a:gdLst>
                  <a:gd name="T0" fmla="*/ 6 w 6"/>
                  <a:gd name="T1" fmla="*/ 0 h 8"/>
                  <a:gd name="T2" fmla="*/ 3 w 6"/>
                  <a:gd name="T3" fmla="*/ 0 h 8"/>
                  <a:gd name="T4" fmla="*/ 0 w 6"/>
                  <a:gd name="T5" fmla="*/ 2 h 8"/>
                  <a:gd name="T6" fmla="*/ 0 w 6"/>
                  <a:gd name="T7" fmla="*/ 6 h 8"/>
                  <a:gd name="T8" fmla="*/ 2 w 6"/>
                  <a:gd name="T9" fmla="*/ 8 h 8"/>
                  <a:gd name="T10" fmla="*/ 6 w 6"/>
                  <a:gd name="T11" fmla="*/ 0 h 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" h="8">
                    <a:moveTo>
                      <a:pt x="6" y="0"/>
                    </a:moveTo>
                    <a:lnTo>
                      <a:pt x="3" y="0"/>
                    </a:lnTo>
                    <a:lnTo>
                      <a:pt x="0" y="2"/>
                    </a:lnTo>
                    <a:lnTo>
                      <a:pt x="0" y="6"/>
                    </a:lnTo>
                    <a:lnTo>
                      <a:pt x="2" y="8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1" name="Freeform 35">
                <a:extLst>
                  <a:ext uri="{FF2B5EF4-FFF2-40B4-BE49-F238E27FC236}">
                    <a16:creationId xmlns:a16="http://schemas.microsoft.com/office/drawing/2014/main" id="{142C42CF-9317-4D2B-8942-48C3339C4E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9" y="3026"/>
                <a:ext cx="84" cy="86"/>
              </a:xfrm>
              <a:custGeom>
                <a:avLst/>
                <a:gdLst>
                  <a:gd name="T0" fmla="*/ 19 w 84"/>
                  <a:gd name="T1" fmla="*/ 6 h 86"/>
                  <a:gd name="T2" fmla="*/ 24 w 84"/>
                  <a:gd name="T3" fmla="*/ 3 h 86"/>
                  <a:gd name="T4" fmla="*/ 29 w 84"/>
                  <a:gd name="T5" fmla="*/ 1 h 86"/>
                  <a:gd name="T6" fmla="*/ 35 w 84"/>
                  <a:gd name="T7" fmla="*/ 0 h 86"/>
                  <a:gd name="T8" fmla="*/ 42 w 84"/>
                  <a:gd name="T9" fmla="*/ 0 h 86"/>
                  <a:gd name="T10" fmla="*/ 49 w 84"/>
                  <a:gd name="T11" fmla="*/ 2 h 86"/>
                  <a:gd name="T12" fmla="*/ 56 w 84"/>
                  <a:gd name="T13" fmla="*/ 6 h 86"/>
                  <a:gd name="T14" fmla="*/ 62 w 84"/>
                  <a:gd name="T15" fmla="*/ 10 h 86"/>
                  <a:gd name="T16" fmla="*/ 69 w 84"/>
                  <a:gd name="T17" fmla="*/ 16 h 86"/>
                  <a:gd name="T18" fmla="*/ 79 w 84"/>
                  <a:gd name="T19" fmla="*/ 30 h 86"/>
                  <a:gd name="T20" fmla="*/ 84 w 84"/>
                  <a:gd name="T21" fmla="*/ 44 h 86"/>
                  <a:gd name="T22" fmla="*/ 84 w 84"/>
                  <a:gd name="T23" fmla="*/ 57 h 86"/>
                  <a:gd name="T24" fmla="*/ 79 w 84"/>
                  <a:gd name="T25" fmla="*/ 67 h 86"/>
                  <a:gd name="T26" fmla="*/ 60 w 84"/>
                  <a:gd name="T27" fmla="*/ 86 h 86"/>
                  <a:gd name="T28" fmla="*/ 0 w 84"/>
                  <a:gd name="T29" fmla="*/ 26 h 86"/>
                  <a:gd name="T30" fmla="*/ 19 w 84"/>
                  <a:gd name="T31" fmla="*/ 6 h 8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84" h="86">
                    <a:moveTo>
                      <a:pt x="19" y="6"/>
                    </a:moveTo>
                    <a:lnTo>
                      <a:pt x="24" y="3"/>
                    </a:lnTo>
                    <a:lnTo>
                      <a:pt x="29" y="1"/>
                    </a:lnTo>
                    <a:lnTo>
                      <a:pt x="35" y="0"/>
                    </a:lnTo>
                    <a:lnTo>
                      <a:pt x="42" y="0"/>
                    </a:lnTo>
                    <a:lnTo>
                      <a:pt x="49" y="2"/>
                    </a:lnTo>
                    <a:lnTo>
                      <a:pt x="56" y="6"/>
                    </a:lnTo>
                    <a:lnTo>
                      <a:pt x="62" y="10"/>
                    </a:lnTo>
                    <a:lnTo>
                      <a:pt x="69" y="16"/>
                    </a:lnTo>
                    <a:lnTo>
                      <a:pt x="79" y="30"/>
                    </a:lnTo>
                    <a:lnTo>
                      <a:pt x="84" y="44"/>
                    </a:lnTo>
                    <a:lnTo>
                      <a:pt x="84" y="57"/>
                    </a:lnTo>
                    <a:lnTo>
                      <a:pt x="79" y="67"/>
                    </a:lnTo>
                    <a:lnTo>
                      <a:pt x="60" y="86"/>
                    </a:lnTo>
                    <a:lnTo>
                      <a:pt x="0" y="26"/>
                    </a:lnTo>
                    <a:lnTo>
                      <a:pt x="19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2" name="Freeform 36">
                <a:extLst>
                  <a:ext uri="{FF2B5EF4-FFF2-40B4-BE49-F238E27FC236}">
                    <a16:creationId xmlns:a16="http://schemas.microsoft.com/office/drawing/2014/main" id="{CF926C13-5DF2-4097-B3A1-7A068FF884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34" y="3020"/>
                <a:ext cx="58" cy="27"/>
              </a:xfrm>
              <a:custGeom>
                <a:avLst/>
                <a:gdLst>
                  <a:gd name="T0" fmla="*/ 58 w 58"/>
                  <a:gd name="T1" fmla="*/ 18 h 27"/>
                  <a:gd name="T2" fmla="*/ 58 w 58"/>
                  <a:gd name="T3" fmla="*/ 18 h 27"/>
                  <a:gd name="T4" fmla="*/ 51 w 58"/>
                  <a:gd name="T5" fmla="*/ 11 h 27"/>
                  <a:gd name="T6" fmla="*/ 44 w 58"/>
                  <a:gd name="T7" fmla="*/ 7 h 27"/>
                  <a:gd name="T8" fmla="*/ 36 w 58"/>
                  <a:gd name="T9" fmla="*/ 2 h 27"/>
                  <a:gd name="T10" fmla="*/ 27 w 58"/>
                  <a:gd name="T11" fmla="*/ 0 h 27"/>
                  <a:gd name="T12" fmla="*/ 20 w 58"/>
                  <a:gd name="T13" fmla="*/ 0 h 27"/>
                  <a:gd name="T14" fmla="*/ 13 w 58"/>
                  <a:gd name="T15" fmla="*/ 1 h 27"/>
                  <a:gd name="T16" fmla="*/ 6 w 58"/>
                  <a:gd name="T17" fmla="*/ 3 h 27"/>
                  <a:gd name="T18" fmla="*/ 0 w 58"/>
                  <a:gd name="T19" fmla="*/ 8 h 27"/>
                  <a:gd name="T20" fmla="*/ 8 w 58"/>
                  <a:gd name="T21" fmla="*/ 16 h 27"/>
                  <a:gd name="T22" fmla="*/ 12 w 58"/>
                  <a:gd name="T23" fmla="*/ 15 h 27"/>
                  <a:gd name="T24" fmla="*/ 15 w 58"/>
                  <a:gd name="T25" fmla="*/ 13 h 27"/>
                  <a:gd name="T26" fmla="*/ 20 w 58"/>
                  <a:gd name="T27" fmla="*/ 12 h 27"/>
                  <a:gd name="T28" fmla="*/ 27 w 58"/>
                  <a:gd name="T29" fmla="*/ 12 h 27"/>
                  <a:gd name="T30" fmla="*/ 32 w 58"/>
                  <a:gd name="T31" fmla="*/ 14 h 27"/>
                  <a:gd name="T32" fmla="*/ 38 w 58"/>
                  <a:gd name="T33" fmla="*/ 17 h 27"/>
                  <a:gd name="T34" fmla="*/ 43 w 58"/>
                  <a:gd name="T35" fmla="*/ 21 h 27"/>
                  <a:gd name="T36" fmla="*/ 50 w 58"/>
                  <a:gd name="T37" fmla="*/ 27 h 27"/>
                  <a:gd name="T38" fmla="*/ 50 w 58"/>
                  <a:gd name="T39" fmla="*/ 27 h 27"/>
                  <a:gd name="T40" fmla="*/ 58 w 58"/>
                  <a:gd name="T41" fmla="*/ 18 h 27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58" h="27">
                    <a:moveTo>
                      <a:pt x="58" y="18"/>
                    </a:moveTo>
                    <a:lnTo>
                      <a:pt x="58" y="18"/>
                    </a:lnTo>
                    <a:lnTo>
                      <a:pt x="51" y="11"/>
                    </a:lnTo>
                    <a:lnTo>
                      <a:pt x="44" y="7"/>
                    </a:lnTo>
                    <a:lnTo>
                      <a:pt x="36" y="2"/>
                    </a:lnTo>
                    <a:lnTo>
                      <a:pt x="27" y="0"/>
                    </a:lnTo>
                    <a:lnTo>
                      <a:pt x="20" y="0"/>
                    </a:lnTo>
                    <a:lnTo>
                      <a:pt x="13" y="1"/>
                    </a:lnTo>
                    <a:lnTo>
                      <a:pt x="6" y="3"/>
                    </a:lnTo>
                    <a:lnTo>
                      <a:pt x="0" y="8"/>
                    </a:lnTo>
                    <a:lnTo>
                      <a:pt x="8" y="16"/>
                    </a:lnTo>
                    <a:lnTo>
                      <a:pt x="12" y="15"/>
                    </a:lnTo>
                    <a:lnTo>
                      <a:pt x="15" y="13"/>
                    </a:lnTo>
                    <a:lnTo>
                      <a:pt x="20" y="12"/>
                    </a:lnTo>
                    <a:lnTo>
                      <a:pt x="27" y="12"/>
                    </a:lnTo>
                    <a:lnTo>
                      <a:pt x="32" y="14"/>
                    </a:lnTo>
                    <a:lnTo>
                      <a:pt x="38" y="17"/>
                    </a:lnTo>
                    <a:lnTo>
                      <a:pt x="43" y="21"/>
                    </a:lnTo>
                    <a:lnTo>
                      <a:pt x="50" y="27"/>
                    </a:lnTo>
                    <a:lnTo>
                      <a:pt x="58" y="1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3" name="Freeform 37">
                <a:extLst>
                  <a:ext uri="{FF2B5EF4-FFF2-40B4-BE49-F238E27FC236}">
                    <a16:creationId xmlns:a16="http://schemas.microsoft.com/office/drawing/2014/main" id="{84909CEA-A54D-441A-8C8E-CEB771B3E9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84" y="3038"/>
                <a:ext cx="25" cy="61"/>
              </a:xfrm>
              <a:custGeom>
                <a:avLst/>
                <a:gdLst>
                  <a:gd name="T0" fmla="*/ 18 w 25"/>
                  <a:gd name="T1" fmla="*/ 59 h 61"/>
                  <a:gd name="T2" fmla="*/ 18 w 25"/>
                  <a:gd name="T3" fmla="*/ 59 h 61"/>
                  <a:gd name="T4" fmla="*/ 25 w 25"/>
                  <a:gd name="T5" fmla="*/ 46 h 61"/>
                  <a:gd name="T6" fmla="*/ 25 w 25"/>
                  <a:gd name="T7" fmla="*/ 31 h 61"/>
                  <a:gd name="T8" fmla="*/ 20 w 25"/>
                  <a:gd name="T9" fmla="*/ 15 h 61"/>
                  <a:gd name="T10" fmla="*/ 8 w 25"/>
                  <a:gd name="T11" fmla="*/ 0 h 61"/>
                  <a:gd name="T12" fmla="*/ 0 w 25"/>
                  <a:gd name="T13" fmla="*/ 9 h 61"/>
                  <a:gd name="T14" fmla="*/ 8 w 25"/>
                  <a:gd name="T15" fmla="*/ 21 h 61"/>
                  <a:gd name="T16" fmla="*/ 13 w 25"/>
                  <a:gd name="T17" fmla="*/ 33 h 61"/>
                  <a:gd name="T18" fmla="*/ 13 w 25"/>
                  <a:gd name="T19" fmla="*/ 44 h 61"/>
                  <a:gd name="T20" fmla="*/ 10 w 25"/>
                  <a:gd name="T21" fmla="*/ 51 h 61"/>
                  <a:gd name="T22" fmla="*/ 10 w 25"/>
                  <a:gd name="T23" fmla="*/ 51 h 61"/>
                  <a:gd name="T24" fmla="*/ 10 w 25"/>
                  <a:gd name="T25" fmla="*/ 51 h 61"/>
                  <a:gd name="T26" fmla="*/ 8 w 25"/>
                  <a:gd name="T27" fmla="*/ 55 h 61"/>
                  <a:gd name="T28" fmla="*/ 10 w 25"/>
                  <a:gd name="T29" fmla="*/ 59 h 61"/>
                  <a:gd name="T30" fmla="*/ 14 w 25"/>
                  <a:gd name="T31" fmla="*/ 61 h 61"/>
                  <a:gd name="T32" fmla="*/ 18 w 25"/>
                  <a:gd name="T33" fmla="*/ 59 h 6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25" h="61">
                    <a:moveTo>
                      <a:pt x="18" y="59"/>
                    </a:moveTo>
                    <a:lnTo>
                      <a:pt x="18" y="59"/>
                    </a:lnTo>
                    <a:lnTo>
                      <a:pt x="25" y="46"/>
                    </a:lnTo>
                    <a:lnTo>
                      <a:pt x="25" y="31"/>
                    </a:lnTo>
                    <a:lnTo>
                      <a:pt x="20" y="15"/>
                    </a:lnTo>
                    <a:lnTo>
                      <a:pt x="8" y="0"/>
                    </a:lnTo>
                    <a:lnTo>
                      <a:pt x="0" y="9"/>
                    </a:lnTo>
                    <a:lnTo>
                      <a:pt x="8" y="21"/>
                    </a:lnTo>
                    <a:lnTo>
                      <a:pt x="13" y="33"/>
                    </a:lnTo>
                    <a:lnTo>
                      <a:pt x="13" y="44"/>
                    </a:lnTo>
                    <a:lnTo>
                      <a:pt x="10" y="51"/>
                    </a:lnTo>
                    <a:lnTo>
                      <a:pt x="8" y="55"/>
                    </a:lnTo>
                    <a:lnTo>
                      <a:pt x="10" y="59"/>
                    </a:lnTo>
                    <a:lnTo>
                      <a:pt x="14" y="61"/>
                    </a:lnTo>
                    <a:lnTo>
                      <a:pt x="18" y="5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4" name="Freeform 38">
                <a:extLst>
                  <a:ext uri="{FF2B5EF4-FFF2-40B4-BE49-F238E27FC236}">
                    <a16:creationId xmlns:a16="http://schemas.microsoft.com/office/drawing/2014/main" id="{54F315C0-0410-43FF-B749-8F1942F8E9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73" y="3089"/>
                <a:ext cx="29" cy="29"/>
              </a:xfrm>
              <a:custGeom>
                <a:avLst/>
                <a:gdLst>
                  <a:gd name="T0" fmla="*/ 2 w 29"/>
                  <a:gd name="T1" fmla="*/ 27 h 29"/>
                  <a:gd name="T2" fmla="*/ 10 w 29"/>
                  <a:gd name="T3" fmla="*/ 27 h 29"/>
                  <a:gd name="T4" fmla="*/ 29 w 29"/>
                  <a:gd name="T5" fmla="*/ 8 h 29"/>
                  <a:gd name="T6" fmla="*/ 21 w 29"/>
                  <a:gd name="T7" fmla="*/ 0 h 29"/>
                  <a:gd name="T8" fmla="*/ 2 w 29"/>
                  <a:gd name="T9" fmla="*/ 19 h 29"/>
                  <a:gd name="T10" fmla="*/ 10 w 29"/>
                  <a:gd name="T11" fmla="*/ 19 h 29"/>
                  <a:gd name="T12" fmla="*/ 2 w 29"/>
                  <a:gd name="T13" fmla="*/ 19 h 29"/>
                  <a:gd name="T14" fmla="*/ 0 w 29"/>
                  <a:gd name="T15" fmla="*/ 23 h 29"/>
                  <a:gd name="T16" fmla="*/ 2 w 29"/>
                  <a:gd name="T17" fmla="*/ 27 h 29"/>
                  <a:gd name="T18" fmla="*/ 6 w 29"/>
                  <a:gd name="T19" fmla="*/ 29 h 29"/>
                  <a:gd name="T20" fmla="*/ 10 w 29"/>
                  <a:gd name="T21" fmla="*/ 27 h 29"/>
                  <a:gd name="T22" fmla="*/ 2 w 29"/>
                  <a:gd name="T23" fmla="*/ 27 h 29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29" h="29">
                    <a:moveTo>
                      <a:pt x="2" y="27"/>
                    </a:moveTo>
                    <a:lnTo>
                      <a:pt x="10" y="27"/>
                    </a:lnTo>
                    <a:lnTo>
                      <a:pt x="29" y="8"/>
                    </a:lnTo>
                    <a:lnTo>
                      <a:pt x="21" y="0"/>
                    </a:lnTo>
                    <a:lnTo>
                      <a:pt x="2" y="19"/>
                    </a:lnTo>
                    <a:lnTo>
                      <a:pt x="10" y="19"/>
                    </a:lnTo>
                    <a:lnTo>
                      <a:pt x="2" y="19"/>
                    </a:lnTo>
                    <a:lnTo>
                      <a:pt x="0" y="23"/>
                    </a:lnTo>
                    <a:lnTo>
                      <a:pt x="2" y="27"/>
                    </a:lnTo>
                    <a:lnTo>
                      <a:pt x="6" y="29"/>
                    </a:lnTo>
                    <a:lnTo>
                      <a:pt x="10" y="27"/>
                    </a:lnTo>
                    <a:lnTo>
                      <a:pt x="2" y="2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5" name="Freeform 39">
                <a:extLst>
                  <a:ext uri="{FF2B5EF4-FFF2-40B4-BE49-F238E27FC236}">
                    <a16:creationId xmlns:a16="http://schemas.microsoft.com/office/drawing/2014/main" id="{49D964AB-625C-48A1-B650-3591514EF5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3" y="3046"/>
                <a:ext cx="70" cy="70"/>
              </a:xfrm>
              <a:custGeom>
                <a:avLst/>
                <a:gdLst>
                  <a:gd name="T0" fmla="*/ 2 w 70"/>
                  <a:gd name="T1" fmla="*/ 2 h 70"/>
                  <a:gd name="T2" fmla="*/ 2 w 70"/>
                  <a:gd name="T3" fmla="*/ 10 h 70"/>
                  <a:gd name="T4" fmla="*/ 62 w 70"/>
                  <a:gd name="T5" fmla="*/ 70 h 70"/>
                  <a:gd name="T6" fmla="*/ 70 w 70"/>
                  <a:gd name="T7" fmla="*/ 62 h 70"/>
                  <a:gd name="T8" fmla="*/ 10 w 70"/>
                  <a:gd name="T9" fmla="*/ 2 h 70"/>
                  <a:gd name="T10" fmla="*/ 10 w 70"/>
                  <a:gd name="T11" fmla="*/ 10 h 70"/>
                  <a:gd name="T12" fmla="*/ 10 w 70"/>
                  <a:gd name="T13" fmla="*/ 2 h 70"/>
                  <a:gd name="T14" fmla="*/ 6 w 70"/>
                  <a:gd name="T15" fmla="*/ 0 h 70"/>
                  <a:gd name="T16" fmla="*/ 2 w 70"/>
                  <a:gd name="T17" fmla="*/ 2 h 70"/>
                  <a:gd name="T18" fmla="*/ 0 w 70"/>
                  <a:gd name="T19" fmla="*/ 6 h 70"/>
                  <a:gd name="T20" fmla="*/ 2 w 70"/>
                  <a:gd name="T21" fmla="*/ 10 h 70"/>
                  <a:gd name="T22" fmla="*/ 2 w 70"/>
                  <a:gd name="T23" fmla="*/ 2 h 70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0" h="70">
                    <a:moveTo>
                      <a:pt x="2" y="2"/>
                    </a:moveTo>
                    <a:lnTo>
                      <a:pt x="2" y="10"/>
                    </a:lnTo>
                    <a:lnTo>
                      <a:pt x="62" y="70"/>
                    </a:lnTo>
                    <a:lnTo>
                      <a:pt x="70" y="62"/>
                    </a:lnTo>
                    <a:lnTo>
                      <a:pt x="10" y="2"/>
                    </a:lnTo>
                    <a:lnTo>
                      <a:pt x="10" y="10"/>
                    </a:lnTo>
                    <a:lnTo>
                      <a:pt x="10" y="2"/>
                    </a:lnTo>
                    <a:lnTo>
                      <a:pt x="6" y="0"/>
                    </a:lnTo>
                    <a:lnTo>
                      <a:pt x="2" y="2"/>
                    </a:lnTo>
                    <a:lnTo>
                      <a:pt x="0" y="6"/>
                    </a:lnTo>
                    <a:lnTo>
                      <a:pt x="2" y="10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6" name="Freeform 40">
                <a:extLst>
                  <a:ext uri="{FF2B5EF4-FFF2-40B4-BE49-F238E27FC236}">
                    <a16:creationId xmlns:a16="http://schemas.microsoft.com/office/drawing/2014/main" id="{00D94C0C-77FC-498C-8D64-27E9E372CC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5" y="3026"/>
                <a:ext cx="29" cy="30"/>
              </a:xfrm>
              <a:custGeom>
                <a:avLst/>
                <a:gdLst>
                  <a:gd name="T0" fmla="*/ 19 w 29"/>
                  <a:gd name="T1" fmla="*/ 2 h 30"/>
                  <a:gd name="T2" fmla="*/ 19 w 29"/>
                  <a:gd name="T3" fmla="*/ 2 h 30"/>
                  <a:gd name="T4" fmla="*/ 0 w 29"/>
                  <a:gd name="T5" fmla="*/ 22 h 30"/>
                  <a:gd name="T6" fmla="*/ 8 w 29"/>
                  <a:gd name="T7" fmla="*/ 30 h 30"/>
                  <a:gd name="T8" fmla="*/ 27 w 29"/>
                  <a:gd name="T9" fmla="*/ 10 h 30"/>
                  <a:gd name="T10" fmla="*/ 27 w 29"/>
                  <a:gd name="T11" fmla="*/ 10 h 30"/>
                  <a:gd name="T12" fmla="*/ 27 w 29"/>
                  <a:gd name="T13" fmla="*/ 10 h 30"/>
                  <a:gd name="T14" fmla="*/ 29 w 29"/>
                  <a:gd name="T15" fmla="*/ 6 h 30"/>
                  <a:gd name="T16" fmla="*/ 27 w 29"/>
                  <a:gd name="T17" fmla="*/ 2 h 30"/>
                  <a:gd name="T18" fmla="*/ 23 w 29"/>
                  <a:gd name="T19" fmla="*/ 0 h 30"/>
                  <a:gd name="T20" fmla="*/ 19 w 29"/>
                  <a:gd name="T21" fmla="*/ 2 h 3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9" h="30">
                    <a:moveTo>
                      <a:pt x="19" y="2"/>
                    </a:moveTo>
                    <a:lnTo>
                      <a:pt x="19" y="2"/>
                    </a:lnTo>
                    <a:lnTo>
                      <a:pt x="0" y="22"/>
                    </a:lnTo>
                    <a:lnTo>
                      <a:pt x="8" y="30"/>
                    </a:lnTo>
                    <a:lnTo>
                      <a:pt x="27" y="10"/>
                    </a:lnTo>
                    <a:lnTo>
                      <a:pt x="29" y="6"/>
                    </a:lnTo>
                    <a:lnTo>
                      <a:pt x="27" y="2"/>
                    </a:lnTo>
                    <a:lnTo>
                      <a:pt x="23" y="0"/>
                    </a:lnTo>
                    <a:lnTo>
                      <a:pt x="19" y="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7" name="Freeform 41">
                <a:extLst>
                  <a:ext uri="{FF2B5EF4-FFF2-40B4-BE49-F238E27FC236}">
                    <a16:creationId xmlns:a16="http://schemas.microsoft.com/office/drawing/2014/main" id="{FCEC3CAD-13D6-4913-B45B-3952F208A1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4" y="3040"/>
                <a:ext cx="59" cy="27"/>
              </a:xfrm>
              <a:custGeom>
                <a:avLst/>
                <a:gdLst>
                  <a:gd name="T0" fmla="*/ 59 w 59"/>
                  <a:gd name="T1" fmla="*/ 19 h 27"/>
                  <a:gd name="T2" fmla="*/ 59 w 59"/>
                  <a:gd name="T3" fmla="*/ 19 h 27"/>
                  <a:gd name="T4" fmla="*/ 52 w 59"/>
                  <a:gd name="T5" fmla="*/ 12 h 27"/>
                  <a:gd name="T6" fmla="*/ 44 w 59"/>
                  <a:gd name="T7" fmla="*/ 7 h 27"/>
                  <a:gd name="T8" fmla="*/ 36 w 59"/>
                  <a:gd name="T9" fmla="*/ 2 h 27"/>
                  <a:gd name="T10" fmla="*/ 27 w 59"/>
                  <a:gd name="T11" fmla="*/ 0 h 27"/>
                  <a:gd name="T12" fmla="*/ 20 w 59"/>
                  <a:gd name="T13" fmla="*/ 0 h 27"/>
                  <a:gd name="T14" fmla="*/ 13 w 59"/>
                  <a:gd name="T15" fmla="*/ 1 h 27"/>
                  <a:gd name="T16" fmla="*/ 6 w 59"/>
                  <a:gd name="T17" fmla="*/ 3 h 27"/>
                  <a:gd name="T18" fmla="*/ 0 w 59"/>
                  <a:gd name="T19" fmla="*/ 9 h 27"/>
                  <a:gd name="T20" fmla="*/ 8 w 59"/>
                  <a:gd name="T21" fmla="*/ 17 h 27"/>
                  <a:gd name="T22" fmla="*/ 12 w 59"/>
                  <a:gd name="T23" fmla="*/ 16 h 27"/>
                  <a:gd name="T24" fmla="*/ 15 w 59"/>
                  <a:gd name="T25" fmla="*/ 14 h 27"/>
                  <a:gd name="T26" fmla="*/ 20 w 59"/>
                  <a:gd name="T27" fmla="*/ 13 h 27"/>
                  <a:gd name="T28" fmla="*/ 27 w 59"/>
                  <a:gd name="T29" fmla="*/ 13 h 27"/>
                  <a:gd name="T30" fmla="*/ 32 w 59"/>
                  <a:gd name="T31" fmla="*/ 15 h 27"/>
                  <a:gd name="T32" fmla="*/ 38 w 59"/>
                  <a:gd name="T33" fmla="*/ 19 h 27"/>
                  <a:gd name="T34" fmla="*/ 44 w 59"/>
                  <a:gd name="T35" fmla="*/ 22 h 27"/>
                  <a:gd name="T36" fmla="*/ 51 w 59"/>
                  <a:gd name="T37" fmla="*/ 27 h 27"/>
                  <a:gd name="T38" fmla="*/ 51 w 59"/>
                  <a:gd name="T39" fmla="*/ 27 h 27"/>
                  <a:gd name="T40" fmla="*/ 59 w 59"/>
                  <a:gd name="T41" fmla="*/ 19 h 27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59" h="27">
                    <a:moveTo>
                      <a:pt x="59" y="19"/>
                    </a:moveTo>
                    <a:lnTo>
                      <a:pt x="59" y="19"/>
                    </a:lnTo>
                    <a:lnTo>
                      <a:pt x="52" y="12"/>
                    </a:lnTo>
                    <a:lnTo>
                      <a:pt x="44" y="7"/>
                    </a:lnTo>
                    <a:lnTo>
                      <a:pt x="36" y="2"/>
                    </a:lnTo>
                    <a:lnTo>
                      <a:pt x="27" y="0"/>
                    </a:lnTo>
                    <a:lnTo>
                      <a:pt x="20" y="0"/>
                    </a:lnTo>
                    <a:lnTo>
                      <a:pt x="13" y="1"/>
                    </a:lnTo>
                    <a:lnTo>
                      <a:pt x="6" y="3"/>
                    </a:lnTo>
                    <a:lnTo>
                      <a:pt x="0" y="9"/>
                    </a:lnTo>
                    <a:lnTo>
                      <a:pt x="8" y="17"/>
                    </a:lnTo>
                    <a:lnTo>
                      <a:pt x="12" y="16"/>
                    </a:lnTo>
                    <a:lnTo>
                      <a:pt x="15" y="14"/>
                    </a:lnTo>
                    <a:lnTo>
                      <a:pt x="20" y="13"/>
                    </a:lnTo>
                    <a:lnTo>
                      <a:pt x="27" y="13"/>
                    </a:lnTo>
                    <a:lnTo>
                      <a:pt x="32" y="15"/>
                    </a:lnTo>
                    <a:lnTo>
                      <a:pt x="38" y="19"/>
                    </a:lnTo>
                    <a:lnTo>
                      <a:pt x="44" y="22"/>
                    </a:lnTo>
                    <a:lnTo>
                      <a:pt x="51" y="27"/>
                    </a:lnTo>
                    <a:lnTo>
                      <a:pt x="59" y="1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8" name="Freeform 42">
                <a:extLst>
                  <a:ext uri="{FF2B5EF4-FFF2-40B4-BE49-F238E27FC236}">
                    <a16:creationId xmlns:a16="http://schemas.microsoft.com/office/drawing/2014/main" id="{C078177D-E0B7-4E3A-B495-02BB854CB6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65" y="3059"/>
                <a:ext cx="25" cy="58"/>
              </a:xfrm>
              <a:custGeom>
                <a:avLst/>
                <a:gdLst>
                  <a:gd name="T0" fmla="*/ 18 w 25"/>
                  <a:gd name="T1" fmla="*/ 58 h 58"/>
                  <a:gd name="T2" fmla="*/ 18 w 25"/>
                  <a:gd name="T3" fmla="*/ 58 h 58"/>
                  <a:gd name="T4" fmla="*/ 25 w 25"/>
                  <a:gd name="T5" fmla="*/ 45 h 58"/>
                  <a:gd name="T6" fmla="*/ 25 w 25"/>
                  <a:gd name="T7" fmla="*/ 30 h 58"/>
                  <a:gd name="T8" fmla="*/ 20 w 25"/>
                  <a:gd name="T9" fmla="*/ 14 h 58"/>
                  <a:gd name="T10" fmla="*/ 8 w 25"/>
                  <a:gd name="T11" fmla="*/ 0 h 58"/>
                  <a:gd name="T12" fmla="*/ 0 w 25"/>
                  <a:gd name="T13" fmla="*/ 8 h 58"/>
                  <a:gd name="T14" fmla="*/ 8 w 25"/>
                  <a:gd name="T15" fmla="*/ 20 h 58"/>
                  <a:gd name="T16" fmla="*/ 13 w 25"/>
                  <a:gd name="T17" fmla="*/ 32 h 58"/>
                  <a:gd name="T18" fmla="*/ 13 w 25"/>
                  <a:gd name="T19" fmla="*/ 43 h 58"/>
                  <a:gd name="T20" fmla="*/ 10 w 25"/>
                  <a:gd name="T21" fmla="*/ 50 h 58"/>
                  <a:gd name="T22" fmla="*/ 10 w 25"/>
                  <a:gd name="T23" fmla="*/ 50 h 58"/>
                  <a:gd name="T24" fmla="*/ 18 w 25"/>
                  <a:gd name="T25" fmla="*/ 58 h 5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5" h="58">
                    <a:moveTo>
                      <a:pt x="18" y="58"/>
                    </a:moveTo>
                    <a:lnTo>
                      <a:pt x="18" y="58"/>
                    </a:lnTo>
                    <a:lnTo>
                      <a:pt x="25" y="45"/>
                    </a:lnTo>
                    <a:lnTo>
                      <a:pt x="25" y="30"/>
                    </a:lnTo>
                    <a:lnTo>
                      <a:pt x="20" y="14"/>
                    </a:lnTo>
                    <a:lnTo>
                      <a:pt x="8" y="0"/>
                    </a:lnTo>
                    <a:lnTo>
                      <a:pt x="0" y="8"/>
                    </a:lnTo>
                    <a:lnTo>
                      <a:pt x="8" y="20"/>
                    </a:lnTo>
                    <a:lnTo>
                      <a:pt x="13" y="32"/>
                    </a:lnTo>
                    <a:lnTo>
                      <a:pt x="13" y="43"/>
                    </a:lnTo>
                    <a:lnTo>
                      <a:pt x="10" y="50"/>
                    </a:lnTo>
                    <a:lnTo>
                      <a:pt x="18" y="5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9" name="Freeform 43">
                <a:extLst>
                  <a:ext uri="{FF2B5EF4-FFF2-40B4-BE49-F238E27FC236}">
                    <a16:creationId xmlns:a16="http://schemas.microsoft.com/office/drawing/2014/main" id="{091B79C1-10EC-4E5A-9DD2-A49E7B6109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25" y="3099"/>
                <a:ext cx="58" cy="27"/>
              </a:xfrm>
              <a:custGeom>
                <a:avLst/>
                <a:gdLst>
                  <a:gd name="T0" fmla="*/ 0 w 58"/>
                  <a:gd name="T1" fmla="*/ 8 h 27"/>
                  <a:gd name="T2" fmla="*/ 0 w 58"/>
                  <a:gd name="T3" fmla="*/ 8 h 27"/>
                  <a:gd name="T4" fmla="*/ 6 w 58"/>
                  <a:gd name="T5" fmla="*/ 14 h 27"/>
                  <a:gd name="T6" fmla="*/ 14 w 58"/>
                  <a:gd name="T7" fmla="*/ 20 h 27"/>
                  <a:gd name="T8" fmla="*/ 22 w 58"/>
                  <a:gd name="T9" fmla="*/ 23 h 27"/>
                  <a:gd name="T10" fmla="*/ 30 w 58"/>
                  <a:gd name="T11" fmla="*/ 25 h 27"/>
                  <a:gd name="T12" fmla="*/ 38 w 58"/>
                  <a:gd name="T13" fmla="*/ 27 h 27"/>
                  <a:gd name="T14" fmla="*/ 45 w 58"/>
                  <a:gd name="T15" fmla="*/ 25 h 27"/>
                  <a:gd name="T16" fmla="*/ 52 w 58"/>
                  <a:gd name="T17" fmla="*/ 23 h 27"/>
                  <a:gd name="T18" fmla="*/ 58 w 58"/>
                  <a:gd name="T19" fmla="*/ 18 h 27"/>
                  <a:gd name="T20" fmla="*/ 50 w 58"/>
                  <a:gd name="T21" fmla="*/ 10 h 27"/>
                  <a:gd name="T22" fmla="*/ 46 w 58"/>
                  <a:gd name="T23" fmla="*/ 11 h 27"/>
                  <a:gd name="T24" fmla="*/ 43 w 58"/>
                  <a:gd name="T25" fmla="*/ 13 h 27"/>
                  <a:gd name="T26" fmla="*/ 38 w 58"/>
                  <a:gd name="T27" fmla="*/ 13 h 27"/>
                  <a:gd name="T28" fmla="*/ 32 w 58"/>
                  <a:gd name="T29" fmla="*/ 13 h 27"/>
                  <a:gd name="T30" fmla="*/ 26 w 58"/>
                  <a:gd name="T31" fmla="*/ 11 h 27"/>
                  <a:gd name="T32" fmla="*/ 20 w 58"/>
                  <a:gd name="T33" fmla="*/ 8 h 27"/>
                  <a:gd name="T34" fmla="*/ 14 w 58"/>
                  <a:gd name="T35" fmla="*/ 4 h 27"/>
                  <a:gd name="T36" fmla="*/ 8 w 58"/>
                  <a:gd name="T37" fmla="*/ 0 h 27"/>
                  <a:gd name="T38" fmla="*/ 8 w 58"/>
                  <a:gd name="T39" fmla="*/ 0 h 27"/>
                  <a:gd name="T40" fmla="*/ 0 w 58"/>
                  <a:gd name="T41" fmla="*/ 8 h 27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58" h="27">
                    <a:moveTo>
                      <a:pt x="0" y="8"/>
                    </a:moveTo>
                    <a:lnTo>
                      <a:pt x="0" y="8"/>
                    </a:lnTo>
                    <a:lnTo>
                      <a:pt x="6" y="14"/>
                    </a:lnTo>
                    <a:lnTo>
                      <a:pt x="14" y="20"/>
                    </a:lnTo>
                    <a:lnTo>
                      <a:pt x="22" y="23"/>
                    </a:lnTo>
                    <a:lnTo>
                      <a:pt x="30" y="25"/>
                    </a:lnTo>
                    <a:lnTo>
                      <a:pt x="38" y="27"/>
                    </a:lnTo>
                    <a:lnTo>
                      <a:pt x="45" y="25"/>
                    </a:lnTo>
                    <a:lnTo>
                      <a:pt x="52" y="23"/>
                    </a:lnTo>
                    <a:lnTo>
                      <a:pt x="58" y="18"/>
                    </a:lnTo>
                    <a:lnTo>
                      <a:pt x="50" y="10"/>
                    </a:lnTo>
                    <a:lnTo>
                      <a:pt x="46" y="11"/>
                    </a:lnTo>
                    <a:lnTo>
                      <a:pt x="43" y="13"/>
                    </a:lnTo>
                    <a:lnTo>
                      <a:pt x="38" y="13"/>
                    </a:lnTo>
                    <a:lnTo>
                      <a:pt x="32" y="13"/>
                    </a:lnTo>
                    <a:lnTo>
                      <a:pt x="26" y="11"/>
                    </a:lnTo>
                    <a:lnTo>
                      <a:pt x="20" y="8"/>
                    </a:lnTo>
                    <a:lnTo>
                      <a:pt x="14" y="4"/>
                    </a:lnTo>
                    <a:lnTo>
                      <a:pt x="8" y="0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0" name="Freeform 44">
                <a:extLst>
                  <a:ext uri="{FF2B5EF4-FFF2-40B4-BE49-F238E27FC236}">
                    <a16:creationId xmlns:a16="http://schemas.microsoft.com/office/drawing/2014/main" id="{AA365F4A-8292-41A6-941C-D72DAA129E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6" y="3049"/>
                <a:ext cx="27" cy="58"/>
              </a:xfrm>
              <a:custGeom>
                <a:avLst/>
                <a:gdLst>
                  <a:gd name="T0" fmla="*/ 8 w 27"/>
                  <a:gd name="T1" fmla="*/ 0 h 58"/>
                  <a:gd name="T2" fmla="*/ 8 w 27"/>
                  <a:gd name="T3" fmla="*/ 0 h 58"/>
                  <a:gd name="T4" fmla="*/ 0 w 27"/>
                  <a:gd name="T5" fmla="*/ 13 h 58"/>
                  <a:gd name="T6" fmla="*/ 0 w 27"/>
                  <a:gd name="T7" fmla="*/ 28 h 58"/>
                  <a:gd name="T8" fmla="*/ 7 w 27"/>
                  <a:gd name="T9" fmla="*/ 44 h 58"/>
                  <a:gd name="T10" fmla="*/ 19 w 27"/>
                  <a:gd name="T11" fmla="*/ 58 h 58"/>
                  <a:gd name="T12" fmla="*/ 27 w 27"/>
                  <a:gd name="T13" fmla="*/ 50 h 58"/>
                  <a:gd name="T14" fmla="*/ 19 w 27"/>
                  <a:gd name="T15" fmla="*/ 38 h 58"/>
                  <a:gd name="T16" fmla="*/ 13 w 27"/>
                  <a:gd name="T17" fmla="*/ 26 h 58"/>
                  <a:gd name="T18" fmla="*/ 13 w 27"/>
                  <a:gd name="T19" fmla="*/ 15 h 58"/>
                  <a:gd name="T20" fmla="*/ 16 w 27"/>
                  <a:gd name="T21" fmla="*/ 8 h 58"/>
                  <a:gd name="T22" fmla="*/ 16 w 27"/>
                  <a:gd name="T23" fmla="*/ 8 h 58"/>
                  <a:gd name="T24" fmla="*/ 8 w 27"/>
                  <a:gd name="T25" fmla="*/ 0 h 5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7" h="58">
                    <a:moveTo>
                      <a:pt x="8" y="0"/>
                    </a:moveTo>
                    <a:lnTo>
                      <a:pt x="8" y="0"/>
                    </a:lnTo>
                    <a:lnTo>
                      <a:pt x="0" y="13"/>
                    </a:lnTo>
                    <a:lnTo>
                      <a:pt x="0" y="28"/>
                    </a:lnTo>
                    <a:lnTo>
                      <a:pt x="7" y="44"/>
                    </a:lnTo>
                    <a:lnTo>
                      <a:pt x="19" y="58"/>
                    </a:lnTo>
                    <a:lnTo>
                      <a:pt x="27" y="50"/>
                    </a:lnTo>
                    <a:lnTo>
                      <a:pt x="19" y="38"/>
                    </a:lnTo>
                    <a:lnTo>
                      <a:pt x="13" y="26"/>
                    </a:lnTo>
                    <a:lnTo>
                      <a:pt x="13" y="15"/>
                    </a:lnTo>
                    <a:lnTo>
                      <a:pt x="16" y="8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1" name="Freeform 45">
                <a:extLst>
                  <a:ext uri="{FF2B5EF4-FFF2-40B4-BE49-F238E27FC236}">
                    <a16:creationId xmlns:a16="http://schemas.microsoft.com/office/drawing/2014/main" id="{52CC6182-1839-4936-9DC4-8A25E14A41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37" y="2983"/>
                <a:ext cx="115" cy="116"/>
              </a:xfrm>
              <a:custGeom>
                <a:avLst/>
                <a:gdLst>
                  <a:gd name="T0" fmla="*/ 0 w 115"/>
                  <a:gd name="T1" fmla="*/ 97 h 116"/>
                  <a:gd name="T2" fmla="*/ 96 w 115"/>
                  <a:gd name="T3" fmla="*/ 0 h 116"/>
                  <a:gd name="T4" fmla="*/ 115 w 115"/>
                  <a:gd name="T5" fmla="*/ 19 h 116"/>
                  <a:gd name="T6" fmla="*/ 19 w 115"/>
                  <a:gd name="T7" fmla="*/ 116 h 116"/>
                  <a:gd name="T8" fmla="*/ 13 w 115"/>
                  <a:gd name="T9" fmla="*/ 116 h 116"/>
                  <a:gd name="T10" fmla="*/ 5 w 115"/>
                  <a:gd name="T11" fmla="*/ 111 h 116"/>
                  <a:gd name="T12" fmla="*/ 0 w 115"/>
                  <a:gd name="T13" fmla="*/ 103 h 116"/>
                  <a:gd name="T14" fmla="*/ 0 w 115"/>
                  <a:gd name="T15" fmla="*/ 97 h 11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15" h="116">
                    <a:moveTo>
                      <a:pt x="0" y="97"/>
                    </a:moveTo>
                    <a:lnTo>
                      <a:pt x="96" y="0"/>
                    </a:lnTo>
                    <a:lnTo>
                      <a:pt x="115" y="19"/>
                    </a:lnTo>
                    <a:lnTo>
                      <a:pt x="19" y="116"/>
                    </a:lnTo>
                    <a:lnTo>
                      <a:pt x="13" y="116"/>
                    </a:lnTo>
                    <a:lnTo>
                      <a:pt x="5" y="111"/>
                    </a:lnTo>
                    <a:lnTo>
                      <a:pt x="0" y="103"/>
                    </a:lnTo>
                    <a:lnTo>
                      <a:pt x="0" y="9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2" name="Freeform 46">
                <a:extLst>
                  <a:ext uri="{FF2B5EF4-FFF2-40B4-BE49-F238E27FC236}">
                    <a16:creationId xmlns:a16="http://schemas.microsoft.com/office/drawing/2014/main" id="{DF032EE4-2F0A-48E3-B83C-3D574B5980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33" y="2977"/>
                <a:ext cx="106" cy="107"/>
              </a:xfrm>
              <a:custGeom>
                <a:avLst/>
                <a:gdLst>
                  <a:gd name="T0" fmla="*/ 104 w 106"/>
                  <a:gd name="T1" fmla="*/ 2 h 107"/>
                  <a:gd name="T2" fmla="*/ 96 w 106"/>
                  <a:gd name="T3" fmla="*/ 2 h 107"/>
                  <a:gd name="T4" fmla="*/ 0 w 106"/>
                  <a:gd name="T5" fmla="*/ 99 h 107"/>
                  <a:gd name="T6" fmla="*/ 8 w 106"/>
                  <a:gd name="T7" fmla="*/ 107 h 107"/>
                  <a:gd name="T8" fmla="*/ 104 w 106"/>
                  <a:gd name="T9" fmla="*/ 10 h 107"/>
                  <a:gd name="T10" fmla="*/ 96 w 106"/>
                  <a:gd name="T11" fmla="*/ 10 h 107"/>
                  <a:gd name="T12" fmla="*/ 104 w 106"/>
                  <a:gd name="T13" fmla="*/ 10 h 107"/>
                  <a:gd name="T14" fmla="*/ 106 w 106"/>
                  <a:gd name="T15" fmla="*/ 6 h 107"/>
                  <a:gd name="T16" fmla="*/ 104 w 106"/>
                  <a:gd name="T17" fmla="*/ 2 h 107"/>
                  <a:gd name="T18" fmla="*/ 100 w 106"/>
                  <a:gd name="T19" fmla="*/ 0 h 107"/>
                  <a:gd name="T20" fmla="*/ 96 w 106"/>
                  <a:gd name="T21" fmla="*/ 2 h 107"/>
                  <a:gd name="T22" fmla="*/ 104 w 106"/>
                  <a:gd name="T23" fmla="*/ 2 h 107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06" h="107">
                    <a:moveTo>
                      <a:pt x="104" y="2"/>
                    </a:moveTo>
                    <a:lnTo>
                      <a:pt x="96" y="2"/>
                    </a:lnTo>
                    <a:lnTo>
                      <a:pt x="0" y="99"/>
                    </a:lnTo>
                    <a:lnTo>
                      <a:pt x="8" y="107"/>
                    </a:lnTo>
                    <a:lnTo>
                      <a:pt x="104" y="10"/>
                    </a:lnTo>
                    <a:lnTo>
                      <a:pt x="96" y="10"/>
                    </a:lnTo>
                    <a:lnTo>
                      <a:pt x="104" y="10"/>
                    </a:lnTo>
                    <a:lnTo>
                      <a:pt x="106" y="6"/>
                    </a:lnTo>
                    <a:lnTo>
                      <a:pt x="104" y="2"/>
                    </a:lnTo>
                    <a:lnTo>
                      <a:pt x="100" y="0"/>
                    </a:lnTo>
                    <a:lnTo>
                      <a:pt x="96" y="2"/>
                    </a:lnTo>
                    <a:lnTo>
                      <a:pt x="104" y="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3" name="Freeform 47">
                <a:extLst>
                  <a:ext uri="{FF2B5EF4-FFF2-40B4-BE49-F238E27FC236}">
                    <a16:creationId xmlns:a16="http://schemas.microsoft.com/office/drawing/2014/main" id="{5996043E-E002-4F1E-8BFE-A4B63C4A10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29" y="2979"/>
                <a:ext cx="30" cy="29"/>
              </a:xfrm>
              <a:custGeom>
                <a:avLst/>
                <a:gdLst>
                  <a:gd name="T0" fmla="*/ 28 w 30"/>
                  <a:gd name="T1" fmla="*/ 27 h 29"/>
                  <a:gd name="T2" fmla="*/ 28 w 30"/>
                  <a:gd name="T3" fmla="*/ 19 h 29"/>
                  <a:gd name="T4" fmla="*/ 8 w 30"/>
                  <a:gd name="T5" fmla="*/ 0 h 29"/>
                  <a:gd name="T6" fmla="*/ 0 w 30"/>
                  <a:gd name="T7" fmla="*/ 8 h 29"/>
                  <a:gd name="T8" fmla="*/ 19 w 30"/>
                  <a:gd name="T9" fmla="*/ 27 h 29"/>
                  <a:gd name="T10" fmla="*/ 19 w 30"/>
                  <a:gd name="T11" fmla="*/ 19 h 29"/>
                  <a:gd name="T12" fmla="*/ 19 w 30"/>
                  <a:gd name="T13" fmla="*/ 27 h 29"/>
                  <a:gd name="T14" fmla="*/ 23 w 30"/>
                  <a:gd name="T15" fmla="*/ 29 h 29"/>
                  <a:gd name="T16" fmla="*/ 28 w 30"/>
                  <a:gd name="T17" fmla="*/ 27 h 29"/>
                  <a:gd name="T18" fmla="*/ 30 w 30"/>
                  <a:gd name="T19" fmla="*/ 23 h 29"/>
                  <a:gd name="T20" fmla="*/ 28 w 30"/>
                  <a:gd name="T21" fmla="*/ 19 h 29"/>
                  <a:gd name="T22" fmla="*/ 28 w 30"/>
                  <a:gd name="T23" fmla="*/ 27 h 29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0" h="29">
                    <a:moveTo>
                      <a:pt x="28" y="27"/>
                    </a:moveTo>
                    <a:lnTo>
                      <a:pt x="28" y="19"/>
                    </a:lnTo>
                    <a:lnTo>
                      <a:pt x="8" y="0"/>
                    </a:lnTo>
                    <a:lnTo>
                      <a:pt x="0" y="8"/>
                    </a:lnTo>
                    <a:lnTo>
                      <a:pt x="19" y="27"/>
                    </a:lnTo>
                    <a:lnTo>
                      <a:pt x="19" y="19"/>
                    </a:lnTo>
                    <a:lnTo>
                      <a:pt x="19" y="27"/>
                    </a:lnTo>
                    <a:lnTo>
                      <a:pt x="23" y="29"/>
                    </a:lnTo>
                    <a:lnTo>
                      <a:pt x="28" y="27"/>
                    </a:lnTo>
                    <a:lnTo>
                      <a:pt x="30" y="23"/>
                    </a:lnTo>
                    <a:lnTo>
                      <a:pt x="28" y="19"/>
                    </a:lnTo>
                    <a:lnTo>
                      <a:pt x="28" y="2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204" name="Group 48">
                <a:extLst>
                  <a:ext uri="{FF2B5EF4-FFF2-40B4-BE49-F238E27FC236}">
                    <a16:creationId xmlns:a16="http://schemas.microsoft.com/office/drawing/2014/main" id="{198D5614-10DA-48D6-9226-8ADA6C47FDA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34" y="2352"/>
                <a:ext cx="923" cy="833"/>
                <a:chOff x="2834" y="2352"/>
                <a:chExt cx="923" cy="833"/>
              </a:xfrm>
            </p:grpSpPr>
            <p:sp>
              <p:nvSpPr>
                <p:cNvPr id="4217" name="Freeform 49">
                  <a:extLst>
                    <a:ext uri="{FF2B5EF4-FFF2-40B4-BE49-F238E27FC236}">
                      <a16:creationId xmlns:a16="http://schemas.microsoft.com/office/drawing/2014/main" id="{6592E085-17C5-4C17-A0DE-9F66E3C2275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61" y="2387"/>
                  <a:ext cx="30" cy="402"/>
                </a:xfrm>
                <a:custGeom>
                  <a:avLst/>
                  <a:gdLst>
                    <a:gd name="T0" fmla="*/ 15 w 30"/>
                    <a:gd name="T1" fmla="*/ 402 h 402"/>
                    <a:gd name="T2" fmla="*/ 30 w 30"/>
                    <a:gd name="T3" fmla="*/ 402 h 402"/>
                    <a:gd name="T4" fmla="*/ 30 w 30"/>
                    <a:gd name="T5" fmla="*/ 0 h 402"/>
                    <a:gd name="T6" fmla="*/ 0 w 30"/>
                    <a:gd name="T7" fmla="*/ 0 h 402"/>
                    <a:gd name="T8" fmla="*/ 0 w 30"/>
                    <a:gd name="T9" fmla="*/ 402 h 402"/>
                    <a:gd name="T10" fmla="*/ 15 w 30"/>
                    <a:gd name="T11" fmla="*/ 402 h 40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0" h="402">
                      <a:moveTo>
                        <a:pt x="15" y="402"/>
                      </a:moveTo>
                      <a:lnTo>
                        <a:pt x="30" y="402"/>
                      </a:lnTo>
                      <a:lnTo>
                        <a:pt x="30" y="0"/>
                      </a:lnTo>
                      <a:lnTo>
                        <a:pt x="0" y="0"/>
                      </a:lnTo>
                      <a:lnTo>
                        <a:pt x="0" y="402"/>
                      </a:lnTo>
                      <a:lnTo>
                        <a:pt x="15" y="40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18" name="Freeform 50">
                  <a:extLst>
                    <a:ext uri="{FF2B5EF4-FFF2-40B4-BE49-F238E27FC236}">
                      <a16:creationId xmlns:a16="http://schemas.microsoft.com/office/drawing/2014/main" id="{4B4F245D-BECA-443F-9BD6-051CEC15CC7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88" y="2352"/>
                  <a:ext cx="30" cy="368"/>
                </a:xfrm>
                <a:custGeom>
                  <a:avLst/>
                  <a:gdLst>
                    <a:gd name="T0" fmla="*/ 15 w 30"/>
                    <a:gd name="T1" fmla="*/ 368 h 368"/>
                    <a:gd name="T2" fmla="*/ 30 w 30"/>
                    <a:gd name="T3" fmla="*/ 368 h 368"/>
                    <a:gd name="T4" fmla="*/ 30 w 30"/>
                    <a:gd name="T5" fmla="*/ 0 h 368"/>
                    <a:gd name="T6" fmla="*/ 0 w 30"/>
                    <a:gd name="T7" fmla="*/ 0 h 368"/>
                    <a:gd name="T8" fmla="*/ 0 w 30"/>
                    <a:gd name="T9" fmla="*/ 368 h 368"/>
                    <a:gd name="T10" fmla="*/ 15 w 30"/>
                    <a:gd name="T11" fmla="*/ 368 h 36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0" h="368">
                      <a:moveTo>
                        <a:pt x="15" y="368"/>
                      </a:moveTo>
                      <a:lnTo>
                        <a:pt x="30" y="368"/>
                      </a:lnTo>
                      <a:lnTo>
                        <a:pt x="30" y="0"/>
                      </a:lnTo>
                      <a:lnTo>
                        <a:pt x="0" y="0"/>
                      </a:lnTo>
                      <a:lnTo>
                        <a:pt x="0" y="368"/>
                      </a:lnTo>
                      <a:lnTo>
                        <a:pt x="15" y="36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19" name="Freeform 51">
                  <a:extLst>
                    <a:ext uri="{FF2B5EF4-FFF2-40B4-BE49-F238E27FC236}">
                      <a16:creationId xmlns:a16="http://schemas.microsoft.com/office/drawing/2014/main" id="{850C9931-C197-4B35-80F8-32F2FDF6F04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33" y="2457"/>
                  <a:ext cx="30" cy="437"/>
                </a:xfrm>
                <a:custGeom>
                  <a:avLst/>
                  <a:gdLst>
                    <a:gd name="T0" fmla="*/ 15 w 30"/>
                    <a:gd name="T1" fmla="*/ 437 h 437"/>
                    <a:gd name="T2" fmla="*/ 30 w 30"/>
                    <a:gd name="T3" fmla="*/ 437 h 437"/>
                    <a:gd name="T4" fmla="*/ 30 w 30"/>
                    <a:gd name="T5" fmla="*/ 0 h 437"/>
                    <a:gd name="T6" fmla="*/ 0 w 30"/>
                    <a:gd name="T7" fmla="*/ 0 h 437"/>
                    <a:gd name="T8" fmla="*/ 0 w 30"/>
                    <a:gd name="T9" fmla="*/ 437 h 437"/>
                    <a:gd name="T10" fmla="*/ 15 w 30"/>
                    <a:gd name="T11" fmla="*/ 437 h 437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0" h="437">
                      <a:moveTo>
                        <a:pt x="15" y="437"/>
                      </a:moveTo>
                      <a:lnTo>
                        <a:pt x="30" y="437"/>
                      </a:lnTo>
                      <a:lnTo>
                        <a:pt x="30" y="0"/>
                      </a:lnTo>
                      <a:lnTo>
                        <a:pt x="0" y="0"/>
                      </a:lnTo>
                      <a:lnTo>
                        <a:pt x="0" y="437"/>
                      </a:lnTo>
                      <a:lnTo>
                        <a:pt x="15" y="43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20" name="Freeform 52">
                  <a:extLst>
                    <a:ext uri="{FF2B5EF4-FFF2-40B4-BE49-F238E27FC236}">
                      <a16:creationId xmlns:a16="http://schemas.microsoft.com/office/drawing/2014/main" id="{F3EA9E9E-8486-48CA-A50E-4D658CCA8EC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98" y="2597"/>
                  <a:ext cx="30" cy="367"/>
                </a:xfrm>
                <a:custGeom>
                  <a:avLst/>
                  <a:gdLst>
                    <a:gd name="T0" fmla="*/ 15 w 30"/>
                    <a:gd name="T1" fmla="*/ 367 h 367"/>
                    <a:gd name="T2" fmla="*/ 30 w 30"/>
                    <a:gd name="T3" fmla="*/ 367 h 367"/>
                    <a:gd name="T4" fmla="*/ 30 w 30"/>
                    <a:gd name="T5" fmla="*/ 0 h 367"/>
                    <a:gd name="T6" fmla="*/ 0 w 30"/>
                    <a:gd name="T7" fmla="*/ 0 h 367"/>
                    <a:gd name="T8" fmla="*/ 0 w 30"/>
                    <a:gd name="T9" fmla="*/ 367 h 367"/>
                    <a:gd name="T10" fmla="*/ 15 w 30"/>
                    <a:gd name="T11" fmla="*/ 367 h 367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0" h="367">
                      <a:moveTo>
                        <a:pt x="15" y="367"/>
                      </a:moveTo>
                      <a:lnTo>
                        <a:pt x="30" y="367"/>
                      </a:lnTo>
                      <a:lnTo>
                        <a:pt x="30" y="0"/>
                      </a:lnTo>
                      <a:lnTo>
                        <a:pt x="0" y="0"/>
                      </a:lnTo>
                      <a:lnTo>
                        <a:pt x="0" y="367"/>
                      </a:lnTo>
                      <a:lnTo>
                        <a:pt x="15" y="36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21" name="Freeform 53">
                  <a:extLst>
                    <a:ext uri="{FF2B5EF4-FFF2-40B4-BE49-F238E27FC236}">
                      <a16:creationId xmlns:a16="http://schemas.microsoft.com/office/drawing/2014/main" id="{5FEF7E76-649F-4A5F-AEA2-23144C543E3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16" y="2826"/>
                  <a:ext cx="313" cy="105"/>
                </a:xfrm>
                <a:custGeom>
                  <a:avLst/>
                  <a:gdLst>
                    <a:gd name="T0" fmla="*/ 312 w 313"/>
                    <a:gd name="T1" fmla="*/ 4 h 105"/>
                    <a:gd name="T2" fmla="*/ 311 w 313"/>
                    <a:gd name="T3" fmla="*/ 0 h 105"/>
                    <a:gd name="T4" fmla="*/ 0 w 313"/>
                    <a:gd name="T5" fmla="*/ 97 h 105"/>
                    <a:gd name="T6" fmla="*/ 2 w 313"/>
                    <a:gd name="T7" fmla="*/ 105 h 105"/>
                    <a:gd name="T8" fmla="*/ 313 w 313"/>
                    <a:gd name="T9" fmla="*/ 8 h 105"/>
                    <a:gd name="T10" fmla="*/ 312 w 313"/>
                    <a:gd name="T11" fmla="*/ 4 h 105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13" h="105">
                      <a:moveTo>
                        <a:pt x="312" y="4"/>
                      </a:moveTo>
                      <a:lnTo>
                        <a:pt x="311" y="0"/>
                      </a:lnTo>
                      <a:lnTo>
                        <a:pt x="0" y="97"/>
                      </a:lnTo>
                      <a:lnTo>
                        <a:pt x="2" y="105"/>
                      </a:lnTo>
                      <a:lnTo>
                        <a:pt x="313" y="8"/>
                      </a:lnTo>
                      <a:lnTo>
                        <a:pt x="312" y="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22" name="Freeform 54">
                  <a:extLst>
                    <a:ext uri="{FF2B5EF4-FFF2-40B4-BE49-F238E27FC236}">
                      <a16:creationId xmlns:a16="http://schemas.microsoft.com/office/drawing/2014/main" id="{7EA04FF6-9D46-4F60-81C2-EAF72C0A4EC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34" y="3026"/>
                  <a:ext cx="214" cy="159"/>
                </a:xfrm>
                <a:custGeom>
                  <a:avLst/>
                  <a:gdLst>
                    <a:gd name="T0" fmla="*/ 79 w 214"/>
                    <a:gd name="T1" fmla="*/ 159 h 159"/>
                    <a:gd name="T2" fmla="*/ 86 w 214"/>
                    <a:gd name="T3" fmla="*/ 159 h 159"/>
                    <a:gd name="T4" fmla="*/ 94 w 214"/>
                    <a:gd name="T5" fmla="*/ 159 h 159"/>
                    <a:gd name="T6" fmla="*/ 101 w 214"/>
                    <a:gd name="T7" fmla="*/ 159 h 159"/>
                    <a:gd name="T8" fmla="*/ 109 w 214"/>
                    <a:gd name="T9" fmla="*/ 159 h 159"/>
                    <a:gd name="T10" fmla="*/ 116 w 214"/>
                    <a:gd name="T11" fmla="*/ 159 h 159"/>
                    <a:gd name="T12" fmla="*/ 124 w 214"/>
                    <a:gd name="T13" fmla="*/ 159 h 159"/>
                    <a:gd name="T14" fmla="*/ 131 w 214"/>
                    <a:gd name="T15" fmla="*/ 159 h 159"/>
                    <a:gd name="T16" fmla="*/ 138 w 214"/>
                    <a:gd name="T17" fmla="*/ 158 h 159"/>
                    <a:gd name="T18" fmla="*/ 143 w 214"/>
                    <a:gd name="T19" fmla="*/ 157 h 159"/>
                    <a:gd name="T20" fmla="*/ 149 w 214"/>
                    <a:gd name="T21" fmla="*/ 156 h 159"/>
                    <a:gd name="T22" fmla="*/ 154 w 214"/>
                    <a:gd name="T23" fmla="*/ 154 h 159"/>
                    <a:gd name="T24" fmla="*/ 159 w 214"/>
                    <a:gd name="T25" fmla="*/ 153 h 159"/>
                    <a:gd name="T26" fmla="*/ 164 w 214"/>
                    <a:gd name="T27" fmla="*/ 151 h 159"/>
                    <a:gd name="T28" fmla="*/ 169 w 214"/>
                    <a:gd name="T29" fmla="*/ 148 h 159"/>
                    <a:gd name="T30" fmla="*/ 173 w 214"/>
                    <a:gd name="T31" fmla="*/ 144 h 159"/>
                    <a:gd name="T32" fmla="*/ 177 w 214"/>
                    <a:gd name="T33" fmla="*/ 141 h 159"/>
                    <a:gd name="T34" fmla="*/ 189 w 214"/>
                    <a:gd name="T35" fmla="*/ 126 h 159"/>
                    <a:gd name="T36" fmla="*/ 198 w 214"/>
                    <a:gd name="T37" fmla="*/ 109 h 159"/>
                    <a:gd name="T38" fmla="*/ 205 w 214"/>
                    <a:gd name="T39" fmla="*/ 91 h 159"/>
                    <a:gd name="T40" fmla="*/ 210 w 214"/>
                    <a:gd name="T41" fmla="*/ 72 h 159"/>
                    <a:gd name="T42" fmla="*/ 213 w 214"/>
                    <a:gd name="T43" fmla="*/ 55 h 159"/>
                    <a:gd name="T44" fmla="*/ 214 w 214"/>
                    <a:gd name="T45" fmla="*/ 40 h 159"/>
                    <a:gd name="T46" fmla="*/ 214 w 214"/>
                    <a:gd name="T47" fmla="*/ 28 h 159"/>
                    <a:gd name="T48" fmla="*/ 212 w 214"/>
                    <a:gd name="T49" fmla="*/ 18 h 159"/>
                    <a:gd name="T50" fmla="*/ 208 w 214"/>
                    <a:gd name="T51" fmla="*/ 12 h 159"/>
                    <a:gd name="T52" fmla="*/ 202 w 214"/>
                    <a:gd name="T53" fmla="*/ 6 h 159"/>
                    <a:gd name="T54" fmla="*/ 194 w 214"/>
                    <a:gd name="T55" fmla="*/ 2 h 159"/>
                    <a:gd name="T56" fmla="*/ 186 w 214"/>
                    <a:gd name="T57" fmla="*/ 1 h 159"/>
                    <a:gd name="T58" fmla="*/ 167 w 214"/>
                    <a:gd name="T59" fmla="*/ 1 h 159"/>
                    <a:gd name="T60" fmla="*/ 148 w 214"/>
                    <a:gd name="T61" fmla="*/ 0 h 159"/>
                    <a:gd name="T62" fmla="*/ 127 w 214"/>
                    <a:gd name="T63" fmla="*/ 0 h 159"/>
                    <a:gd name="T64" fmla="*/ 107 w 214"/>
                    <a:gd name="T65" fmla="*/ 1 h 159"/>
                    <a:gd name="T66" fmla="*/ 86 w 214"/>
                    <a:gd name="T67" fmla="*/ 2 h 159"/>
                    <a:gd name="T68" fmla="*/ 66 w 214"/>
                    <a:gd name="T69" fmla="*/ 5 h 159"/>
                    <a:gd name="T70" fmla="*/ 46 w 214"/>
                    <a:gd name="T71" fmla="*/ 8 h 159"/>
                    <a:gd name="T72" fmla="*/ 29 w 214"/>
                    <a:gd name="T73" fmla="*/ 13 h 159"/>
                    <a:gd name="T74" fmla="*/ 19 w 214"/>
                    <a:gd name="T75" fmla="*/ 22 h 159"/>
                    <a:gd name="T76" fmla="*/ 11 w 214"/>
                    <a:gd name="T77" fmla="*/ 35 h 159"/>
                    <a:gd name="T78" fmla="*/ 5 w 214"/>
                    <a:gd name="T79" fmla="*/ 51 h 159"/>
                    <a:gd name="T80" fmla="*/ 2 w 214"/>
                    <a:gd name="T81" fmla="*/ 64 h 159"/>
                    <a:gd name="T82" fmla="*/ 1 w 214"/>
                    <a:gd name="T83" fmla="*/ 74 h 159"/>
                    <a:gd name="T84" fmla="*/ 0 w 214"/>
                    <a:gd name="T85" fmla="*/ 84 h 159"/>
                    <a:gd name="T86" fmla="*/ 0 w 214"/>
                    <a:gd name="T87" fmla="*/ 95 h 159"/>
                    <a:gd name="T88" fmla="*/ 1 w 214"/>
                    <a:gd name="T89" fmla="*/ 105 h 159"/>
                    <a:gd name="T90" fmla="*/ 3 w 214"/>
                    <a:gd name="T91" fmla="*/ 111 h 159"/>
                    <a:gd name="T92" fmla="*/ 7 w 214"/>
                    <a:gd name="T93" fmla="*/ 117 h 159"/>
                    <a:gd name="T94" fmla="*/ 13 w 214"/>
                    <a:gd name="T95" fmla="*/ 122 h 159"/>
                    <a:gd name="T96" fmla="*/ 19 w 214"/>
                    <a:gd name="T97" fmla="*/ 127 h 159"/>
                    <a:gd name="T98" fmla="*/ 25 w 214"/>
                    <a:gd name="T99" fmla="*/ 132 h 159"/>
                    <a:gd name="T100" fmla="*/ 32 w 214"/>
                    <a:gd name="T101" fmla="*/ 137 h 159"/>
                    <a:gd name="T102" fmla="*/ 38 w 214"/>
                    <a:gd name="T103" fmla="*/ 142 h 159"/>
                    <a:gd name="T104" fmla="*/ 43 w 214"/>
                    <a:gd name="T105" fmla="*/ 147 h 159"/>
                    <a:gd name="T106" fmla="*/ 46 w 214"/>
                    <a:gd name="T107" fmla="*/ 150 h 159"/>
                    <a:gd name="T108" fmla="*/ 50 w 214"/>
                    <a:gd name="T109" fmla="*/ 152 h 159"/>
                    <a:gd name="T110" fmla="*/ 54 w 214"/>
                    <a:gd name="T111" fmla="*/ 154 h 159"/>
                    <a:gd name="T112" fmla="*/ 59 w 214"/>
                    <a:gd name="T113" fmla="*/ 156 h 159"/>
                    <a:gd name="T114" fmla="*/ 65 w 214"/>
                    <a:gd name="T115" fmla="*/ 157 h 159"/>
                    <a:gd name="T116" fmla="*/ 70 w 214"/>
                    <a:gd name="T117" fmla="*/ 158 h 159"/>
                    <a:gd name="T118" fmla="*/ 74 w 214"/>
                    <a:gd name="T119" fmla="*/ 159 h 159"/>
                    <a:gd name="T120" fmla="*/ 79 w 214"/>
                    <a:gd name="T121" fmla="*/ 159 h 159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0" t="0" r="r" b="b"/>
                  <a:pathLst>
                    <a:path w="214" h="159">
                      <a:moveTo>
                        <a:pt x="79" y="159"/>
                      </a:moveTo>
                      <a:lnTo>
                        <a:pt x="86" y="159"/>
                      </a:lnTo>
                      <a:lnTo>
                        <a:pt x="94" y="159"/>
                      </a:lnTo>
                      <a:lnTo>
                        <a:pt x="101" y="159"/>
                      </a:lnTo>
                      <a:lnTo>
                        <a:pt x="109" y="159"/>
                      </a:lnTo>
                      <a:lnTo>
                        <a:pt x="116" y="159"/>
                      </a:lnTo>
                      <a:lnTo>
                        <a:pt x="124" y="159"/>
                      </a:lnTo>
                      <a:lnTo>
                        <a:pt x="131" y="159"/>
                      </a:lnTo>
                      <a:lnTo>
                        <a:pt x="138" y="158"/>
                      </a:lnTo>
                      <a:lnTo>
                        <a:pt x="143" y="157"/>
                      </a:lnTo>
                      <a:lnTo>
                        <a:pt x="149" y="156"/>
                      </a:lnTo>
                      <a:lnTo>
                        <a:pt x="154" y="154"/>
                      </a:lnTo>
                      <a:lnTo>
                        <a:pt x="159" y="153"/>
                      </a:lnTo>
                      <a:lnTo>
                        <a:pt x="164" y="151"/>
                      </a:lnTo>
                      <a:lnTo>
                        <a:pt x="169" y="148"/>
                      </a:lnTo>
                      <a:lnTo>
                        <a:pt x="173" y="144"/>
                      </a:lnTo>
                      <a:lnTo>
                        <a:pt x="177" y="141"/>
                      </a:lnTo>
                      <a:lnTo>
                        <a:pt x="189" y="126"/>
                      </a:lnTo>
                      <a:lnTo>
                        <a:pt x="198" y="109"/>
                      </a:lnTo>
                      <a:lnTo>
                        <a:pt x="205" y="91"/>
                      </a:lnTo>
                      <a:lnTo>
                        <a:pt x="210" y="72"/>
                      </a:lnTo>
                      <a:lnTo>
                        <a:pt x="213" y="55"/>
                      </a:lnTo>
                      <a:lnTo>
                        <a:pt x="214" y="40"/>
                      </a:lnTo>
                      <a:lnTo>
                        <a:pt x="214" y="28"/>
                      </a:lnTo>
                      <a:lnTo>
                        <a:pt x="212" y="18"/>
                      </a:lnTo>
                      <a:lnTo>
                        <a:pt x="208" y="12"/>
                      </a:lnTo>
                      <a:lnTo>
                        <a:pt x="202" y="6"/>
                      </a:lnTo>
                      <a:lnTo>
                        <a:pt x="194" y="2"/>
                      </a:lnTo>
                      <a:lnTo>
                        <a:pt x="186" y="1"/>
                      </a:lnTo>
                      <a:lnTo>
                        <a:pt x="167" y="1"/>
                      </a:lnTo>
                      <a:lnTo>
                        <a:pt x="148" y="0"/>
                      </a:lnTo>
                      <a:lnTo>
                        <a:pt x="127" y="0"/>
                      </a:lnTo>
                      <a:lnTo>
                        <a:pt x="107" y="1"/>
                      </a:lnTo>
                      <a:lnTo>
                        <a:pt x="86" y="2"/>
                      </a:lnTo>
                      <a:lnTo>
                        <a:pt x="66" y="5"/>
                      </a:lnTo>
                      <a:lnTo>
                        <a:pt x="46" y="8"/>
                      </a:lnTo>
                      <a:lnTo>
                        <a:pt x="29" y="13"/>
                      </a:lnTo>
                      <a:lnTo>
                        <a:pt x="19" y="22"/>
                      </a:lnTo>
                      <a:lnTo>
                        <a:pt x="11" y="35"/>
                      </a:lnTo>
                      <a:lnTo>
                        <a:pt x="5" y="51"/>
                      </a:lnTo>
                      <a:lnTo>
                        <a:pt x="2" y="64"/>
                      </a:lnTo>
                      <a:lnTo>
                        <a:pt x="1" y="74"/>
                      </a:lnTo>
                      <a:lnTo>
                        <a:pt x="0" y="84"/>
                      </a:lnTo>
                      <a:lnTo>
                        <a:pt x="0" y="95"/>
                      </a:lnTo>
                      <a:lnTo>
                        <a:pt x="1" y="105"/>
                      </a:lnTo>
                      <a:lnTo>
                        <a:pt x="3" y="111"/>
                      </a:lnTo>
                      <a:lnTo>
                        <a:pt x="7" y="117"/>
                      </a:lnTo>
                      <a:lnTo>
                        <a:pt x="13" y="122"/>
                      </a:lnTo>
                      <a:lnTo>
                        <a:pt x="19" y="127"/>
                      </a:lnTo>
                      <a:lnTo>
                        <a:pt x="25" y="132"/>
                      </a:lnTo>
                      <a:lnTo>
                        <a:pt x="32" y="137"/>
                      </a:lnTo>
                      <a:lnTo>
                        <a:pt x="38" y="142"/>
                      </a:lnTo>
                      <a:lnTo>
                        <a:pt x="43" y="147"/>
                      </a:lnTo>
                      <a:lnTo>
                        <a:pt x="46" y="150"/>
                      </a:lnTo>
                      <a:lnTo>
                        <a:pt x="50" y="152"/>
                      </a:lnTo>
                      <a:lnTo>
                        <a:pt x="54" y="154"/>
                      </a:lnTo>
                      <a:lnTo>
                        <a:pt x="59" y="156"/>
                      </a:lnTo>
                      <a:lnTo>
                        <a:pt x="65" y="157"/>
                      </a:lnTo>
                      <a:lnTo>
                        <a:pt x="70" y="158"/>
                      </a:lnTo>
                      <a:lnTo>
                        <a:pt x="74" y="159"/>
                      </a:lnTo>
                      <a:lnTo>
                        <a:pt x="79" y="15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23" name="Freeform 55">
                  <a:extLst>
                    <a:ext uri="{FF2B5EF4-FFF2-40B4-BE49-F238E27FC236}">
                      <a16:creationId xmlns:a16="http://schemas.microsoft.com/office/drawing/2014/main" id="{5BD2A4A4-9A0E-45C3-B460-6A88FD779A3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13" y="3047"/>
                  <a:ext cx="71" cy="72"/>
                </a:xfrm>
                <a:custGeom>
                  <a:avLst/>
                  <a:gdLst>
                    <a:gd name="T0" fmla="*/ 5 w 71"/>
                    <a:gd name="T1" fmla="*/ 6 h 72"/>
                    <a:gd name="T2" fmla="*/ 10 w 71"/>
                    <a:gd name="T3" fmla="*/ 3 h 72"/>
                    <a:gd name="T4" fmla="*/ 15 w 71"/>
                    <a:gd name="T5" fmla="*/ 1 h 72"/>
                    <a:gd name="T6" fmla="*/ 21 w 71"/>
                    <a:gd name="T7" fmla="*/ 0 h 72"/>
                    <a:gd name="T8" fmla="*/ 28 w 71"/>
                    <a:gd name="T9" fmla="*/ 0 h 72"/>
                    <a:gd name="T10" fmla="*/ 35 w 71"/>
                    <a:gd name="T11" fmla="*/ 2 h 72"/>
                    <a:gd name="T12" fmla="*/ 42 w 71"/>
                    <a:gd name="T13" fmla="*/ 6 h 72"/>
                    <a:gd name="T14" fmla="*/ 49 w 71"/>
                    <a:gd name="T15" fmla="*/ 10 h 72"/>
                    <a:gd name="T16" fmla="*/ 56 w 71"/>
                    <a:gd name="T17" fmla="*/ 16 h 72"/>
                    <a:gd name="T18" fmla="*/ 66 w 71"/>
                    <a:gd name="T19" fmla="*/ 29 h 72"/>
                    <a:gd name="T20" fmla="*/ 71 w 71"/>
                    <a:gd name="T21" fmla="*/ 43 h 72"/>
                    <a:gd name="T22" fmla="*/ 71 w 71"/>
                    <a:gd name="T23" fmla="*/ 56 h 72"/>
                    <a:gd name="T24" fmla="*/ 66 w 71"/>
                    <a:gd name="T25" fmla="*/ 66 h 72"/>
                    <a:gd name="T26" fmla="*/ 61 w 71"/>
                    <a:gd name="T27" fmla="*/ 69 h 72"/>
                    <a:gd name="T28" fmla="*/ 56 w 71"/>
                    <a:gd name="T29" fmla="*/ 71 h 72"/>
                    <a:gd name="T30" fmla="*/ 50 w 71"/>
                    <a:gd name="T31" fmla="*/ 72 h 72"/>
                    <a:gd name="T32" fmla="*/ 43 w 71"/>
                    <a:gd name="T33" fmla="*/ 71 h 72"/>
                    <a:gd name="T34" fmla="*/ 36 w 71"/>
                    <a:gd name="T35" fmla="*/ 69 h 72"/>
                    <a:gd name="T36" fmla="*/ 29 w 71"/>
                    <a:gd name="T37" fmla="*/ 66 h 72"/>
                    <a:gd name="T38" fmla="*/ 22 w 71"/>
                    <a:gd name="T39" fmla="*/ 61 h 72"/>
                    <a:gd name="T40" fmla="*/ 16 w 71"/>
                    <a:gd name="T41" fmla="*/ 56 h 72"/>
                    <a:gd name="T42" fmla="*/ 6 w 71"/>
                    <a:gd name="T43" fmla="*/ 43 h 72"/>
                    <a:gd name="T44" fmla="*/ 0 w 71"/>
                    <a:gd name="T45" fmla="*/ 29 h 72"/>
                    <a:gd name="T46" fmla="*/ 0 w 71"/>
                    <a:gd name="T47" fmla="*/ 16 h 72"/>
                    <a:gd name="T48" fmla="*/ 5 w 71"/>
                    <a:gd name="T49" fmla="*/ 6 h 72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0" t="0" r="r" b="b"/>
                  <a:pathLst>
                    <a:path w="71" h="72">
                      <a:moveTo>
                        <a:pt x="5" y="6"/>
                      </a:moveTo>
                      <a:lnTo>
                        <a:pt x="10" y="3"/>
                      </a:lnTo>
                      <a:lnTo>
                        <a:pt x="15" y="1"/>
                      </a:lnTo>
                      <a:lnTo>
                        <a:pt x="21" y="0"/>
                      </a:lnTo>
                      <a:lnTo>
                        <a:pt x="28" y="0"/>
                      </a:lnTo>
                      <a:lnTo>
                        <a:pt x="35" y="2"/>
                      </a:lnTo>
                      <a:lnTo>
                        <a:pt x="42" y="6"/>
                      </a:lnTo>
                      <a:lnTo>
                        <a:pt x="49" y="10"/>
                      </a:lnTo>
                      <a:lnTo>
                        <a:pt x="56" y="16"/>
                      </a:lnTo>
                      <a:lnTo>
                        <a:pt x="66" y="29"/>
                      </a:lnTo>
                      <a:lnTo>
                        <a:pt x="71" y="43"/>
                      </a:lnTo>
                      <a:lnTo>
                        <a:pt x="71" y="56"/>
                      </a:lnTo>
                      <a:lnTo>
                        <a:pt x="66" y="66"/>
                      </a:lnTo>
                      <a:lnTo>
                        <a:pt x="61" y="69"/>
                      </a:lnTo>
                      <a:lnTo>
                        <a:pt x="56" y="71"/>
                      </a:lnTo>
                      <a:lnTo>
                        <a:pt x="50" y="72"/>
                      </a:lnTo>
                      <a:lnTo>
                        <a:pt x="43" y="71"/>
                      </a:lnTo>
                      <a:lnTo>
                        <a:pt x="36" y="69"/>
                      </a:lnTo>
                      <a:lnTo>
                        <a:pt x="29" y="66"/>
                      </a:lnTo>
                      <a:lnTo>
                        <a:pt x="22" y="61"/>
                      </a:lnTo>
                      <a:lnTo>
                        <a:pt x="16" y="56"/>
                      </a:lnTo>
                      <a:lnTo>
                        <a:pt x="6" y="43"/>
                      </a:lnTo>
                      <a:lnTo>
                        <a:pt x="0" y="29"/>
                      </a:lnTo>
                      <a:lnTo>
                        <a:pt x="0" y="16"/>
                      </a:lnTo>
                      <a:lnTo>
                        <a:pt x="5" y="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24" name="Freeform 56">
                  <a:extLst>
                    <a:ext uri="{FF2B5EF4-FFF2-40B4-BE49-F238E27FC236}">
                      <a16:creationId xmlns:a16="http://schemas.microsoft.com/office/drawing/2014/main" id="{AE2BE617-FD3D-44EE-A6D8-617F841B5DC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52" y="2998"/>
                  <a:ext cx="105" cy="105"/>
                </a:xfrm>
                <a:custGeom>
                  <a:avLst/>
                  <a:gdLst>
                    <a:gd name="T0" fmla="*/ 8 w 105"/>
                    <a:gd name="T1" fmla="*/ 105 h 105"/>
                    <a:gd name="T2" fmla="*/ 8 w 105"/>
                    <a:gd name="T3" fmla="*/ 105 h 105"/>
                    <a:gd name="T4" fmla="*/ 105 w 105"/>
                    <a:gd name="T5" fmla="*/ 8 h 105"/>
                    <a:gd name="T6" fmla="*/ 96 w 105"/>
                    <a:gd name="T7" fmla="*/ 0 h 105"/>
                    <a:gd name="T8" fmla="*/ 0 w 105"/>
                    <a:gd name="T9" fmla="*/ 97 h 105"/>
                    <a:gd name="T10" fmla="*/ 0 w 105"/>
                    <a:gd name="T11" fmla="*/ 97 h 105"/>
                    <a:gd name="T12" fmla="*/ 8 w 105"/>
                    <a:gd name="T13" fmla="*/ 105 h 105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105" h="105">
                      <a:moveTo>
                        <a:pt x="8" y="105"/>
                      </a:moveTo>
                      <a:lnTo>
                        <a:pt x="8" y="105"/>
                      </a:lnTo>
                      <a:lnTo>
                        <a:pt x="105" y="8"/>
                      </a:lnTo>
                      <a:lnTo>
                        <a:pt x="96" y="0"/>
                      </a:lnTo>
                      <a:lnTo>
                        <a:pt x="0" y="97"/>
                      </a:lnTo>
                      <a:lnTo>
                        <a:pt x="8" y="10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205" name="Freeform 57">
                <a:extLst>
                  <a:ext uri="{FF2B5EF4-FFF2-40B4-BE49-F238E27FC236}">
                    <a16:creationId xmlns:a16="http://schemas.microsoft.com/office/drawing/2014/main" id="{BE231D1B-CC07-40B5-864E-4FBF6DEA7F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30" y="3076"/>
                <a:ext cx="30" cy="29"/>
              </a:xfrm>
              <a:custGeom>
                <a:avLst/>
                <a:gdLst>
                  <a:gd name="T0" fmla="*/ 3 w 30"/>
                  <a:gd name="T1" fmla="*/ 0 h 29"/>
                  <a:gd name="T2" fmla="*/ 3 w 30"/>
                  <a:gd name="T3" fmla="*/ 0 h 29"/>
                  <a:gd name="T4" fmla="*/ 0 w 30"/>
                  <a:gd name="T5" fmla="*/ 12 h 29"/>
                  <a:gd name="T6" fmla="*/ 8 w 30"/>
                  <a:gd name="T7" fmla="*/ 22 h 29"/>
                  <a:gd name="T8" fmla="*/ 18 w 30"/>
                  <a:gd name="T9" fmla="*/ 29 h 29"/>
                  <a:gd name="T10" fmla="*/ 30 w 30"/>
                  <a:gd name="T11" fmla="*/ 27 h 29"/>
                  <a:gd name="T12" fmla="*/ 22 w 30"/>
                  <a:gd name="T13" fmla="*/ 19 h 29"/>
                  <a:gd name="T14" fmla="*/ 22 w 30"/>
                  <a:gd name="T15" fmla="*/ 17 h 29"/>
                  <a:gd name="T16" fmla="*/ 16 w 30"/>
                  <a:gd name="T17" fmla="*/ 14 h 29"/>
                  <a:gd name="T18" fmla="*/ 13 w 30"/>
                  <a:gd name="T19" fmla="*/ 8 h 29"/>
                  <a:gd name="T20" fmla="*/ 11 w 30"/>
                  <a:gd name="T21" fmla="*/ 8 h 29"/>
                  <a:gd name="T22" fmla="*/ 11 w 30"/>
                  <a:gd name="T23" fmla="*/ 8 h 29"/>
                  <a:gd name="T24" fmla="*/ 3 w 30"/>
                  <a:gd name="T25" fmla="*/ 0 h 2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0" h="29">
                    <a:moveTo>
                      <a:pt x="3" y="0"/>
                    </a:moveTo>
                    <a:lnTo>
                      <a:pt x="3" y="0"/>
                    </a:lnTo>
                    <a:lnTo>
                      <a:pt x="0" y="12"/>
                    </a:lnTo>
                    <a:lnTo>
                      <a:pt x="8" y="22"/>
                    </a:lnTo>
                    <a:lnTo>
                      <a:pt x="18" y="29"/>
                    </a:lnTo>
                    <a:lnTo>
                      <a:pt x="30" y="27"/>
                    </a:lnTo>
                    <a:lnTo>
                      <a:pt x="22" y="19"/>
                    </a:lnTo>
                    <a:lnTo>
                      <a:pt x="22" y="17"/>
                    </a:lnTo>
                    <a:lnTo>
                      <a:pt x="16" y="14"/>
                    </a:lnTo>
                    <a:lnTo>
                      <a:pt x="13" y="8"/>
                    </a:lnTo>
                    <a:lnTo>
                      <a:pt x="11" y="8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6" name="Freeform 58">
                <a:extLst>
                  <a:ext uri="{FF2B5EF4-FFF2-40B4-BE49-F238E27FC236}">
                    <a16:creationId xmlns:a16="http://schemas.microsoft.com/office/drawing/2014/main" id="{F271F29A-1DD5-4B3E-ACA4-B095067029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22" y="2970"/>
                <a:ext cx="44" cy="43"/>
              </a:xfrm>
              <a:custGeom>
                <a:avLst/>
                <a:gdLst>
                  <a:gd name="T0" fmla="*/ 2 w 44"/>
                  <a:gd name="T1" fmla="*/ 2 h 43"/>
                  <a:gd name="T2" fmla="*/ 7 w 44"/>
                  <a:gd name="T3" fmla="*/ 0 h 43"/>
                  <a:gd name="T4" fmla="*/ 14 w 44"/>
                  <a:gd name="T5" fmla="*/ 1 h 43"/>
                  <a:gd name="T6" fmla="*/ 23 w 44"/>
                  <a:gd name="T7" fmla="*/ 6 h 43"/>
                  <a:gd name="T8" fmla="*/ 31 w 44"/>
                  <a:gd name="T9" fmla="*/ 13 h 43"/>
                  <a:gd name="T10" fmla="*/ 38 w 44"/>
                  <a:gd name="T11" fmla="*/ 21 h 43"/>
                  <a:gd name="T12" fmla="*/ 43 w 44"/>
                  <a:gd name="T13" fmla="*/ 29 h 43"/>
                  <a:gd name="T14" fmla="*/ 44 w 44"/>
                  <a:gd name="T15" fmla="*/ 36 h 43"/>
                  <a:gd name="T16" fmla="*/ 42 w 44"/>
                  <a:gd name="T17" fmla="*/ 41 h 43"/>
                  <a:gd name="T18" fmla="*/ 37 w 44"/>
                  <a:gd name="T19" fmla="*/ 43 h 43"/>
                  <a:gd name="T20" fmla="*/ 28 w 44"/>
                  <a:gd name="T21" fmla="*/ 42 h 43"/>
                  <a:gd name="T22" fmla="*/ 20 w 44"/>
                  <a:gd name="T23" fmla="*/ 38 h 43"/>
                  <a:gd name="T24" fmla="*/ 12 w 44"/>
                  <a:gd name="T25" fmla="*/ 32 h 43"/>
                  <a:gd name="T26" fmla="*/ 5 w 44"/>
                  <a:gd name="T27" fmla="*/ 23 h 43"/>
                  <a:gd name="T28" fmla="*/ 1 w 44"/>
                  <a:gd name="T29" fmla="*/ 15 h 43"/>
                  <a:gd name="T30" fmla="*/ 0 w 44"/>
                  <a:gd name="T31" fmla="*/ 7 h 43"/>
                  <a:gd name="T32" fmla="*/ 2 w 44"/>
                  <a:gd name="T33" fmla="*/ 2 h 4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44" h="43">
                    <a:moveTo>
                      <a:pt x="2" y="2"/>
                    </a:moveTo>
                    <a:lnTo>
                      <a:pt x="7" y="0"/>
                    </a:lnTo>
                    <a:lnTo>
                      <a:pt x="14" y="1"/>
                    </a:lnTo>
                    <a:lnTo>
                      <a:pt x="23" y="6"/>
                    </a:lnTo>
                    <a:lnTo>
                      <a:pt x="31" y="13"/>
                    </a:lnTo>
                    <a:lnTo>
                      <a:pt x="38" y="21"/>
                    </a:lnTo>
                    <a:lnTo>
                      <a:pt x="43" y="29"/>
                    </a:lnTo>
                    <a:lnTo>
                      <a:pt x="44" y="36"/>
                    </a:lnTo>
                    <a:lnTo>
                      <a:pt x="42" y="41"/>
                    </a:lnTo>
                    <a:lnTo>
                      <a:pt x="37" y="43"/>
                    </a:lnTo>
                    <a:lnTo>
                      <a:pt x="28" y="42"/>
                    </a:lnTo>
                    <a:lnTo>
                      <a:pt x="20" y="38"/>
                    </a:lnTo>
                    <a:lnTo>
                      <a:pt x="12" y="32"/>
                    </a:lnTo>
                    <a:lnTo>
                      <a:pt x="5" y="23"/>
                    </a:lnTo>
                    <a:lnTo>
                      <a:pt x="1" y="15"/>
                    </a:lnTo>
                    <a:lnTo>
                      <a:pt x="0" y="7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7" name="Freeform 59">
                <a:extLst>
                  <a:ext uri="{FF2B5EF4-FFF2-40B4-BE49-F238E27FC236}">
                    <a16:creationId xmlns:a16="http://schemas.microsoft.com/office/drawing/2014/main" id="{97A376CA-8BCA-4CF0-9F34-61B19DAEB8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20" y="2964"/>
                <a:ext cx="38" cy="23"/>
              </a:xfrm>
              <a:custGeom>
                <a:avLst/>
                <a:gdLst>
                  <a:gd name="T0" fmla="*/ 38 w 38"/>
                  <a:gd name="T1" fmla="*/ 15 h 23"/>
                  <a:gd name="T2" fmla="*/ 38 w 38"/>
                  <a:gd name="T3" fmla="*/ 15 h 23"/>
                  <a:gd name="T4" fmla="*/ 29 w 38"/>
                  <a:gd name="T5" fmla="*/ 7 h 23"/>
                  <a:gd name="T6" fmla="*/ 18 w 38"/>
                  <a:gd name="T7" fmla="*/ 1 h 23"/>
                  <a:gd name="T8" fmla="*/ 9 w 38"/>
                  <a:gd name="T9" fmla="*/ 0 h 23"/>
                  <a:gd name="T10" fmla="*/ 0 w 38"/>
                  <a:gd name="T11" fmla="*/ 4 h 23"/>
                  <a:gd name="T12" fmla="*/ 8 w 38"/>
                  <a:gd name="T13" fmla="*/ 12 h 23"/>
                  <a:gd name="T14" fmla="*/ 9 w 38"/>
                  <a:gd name="T15" fmla="*/ 12 h 23"/>
                  <a:gd name="T16" fmla="*/ 14 w 38"/>
                  <a:gd name="T17" fmla="*/ 13 h 23"/>
                  <a:gd name="T18" fmla="*/ 21 w 38"/>
                  <a:gd name="T19" fmla="*/ 17 h 23"/>
                  <a:gd name="T20" fmla="*/ 29 w 38"/>
                  <a:gd name="T21" fmla="*/ 23 h 23"/>
                  <a:gd name="T22" fmla="*/ 29 w 38"/>
                  <a:gd name="T23" fmla="*/ 23 h 23"/>
                  <a:gd name="T24" fmla="*/ 38 w 38"/>
                  <a:gd name="T25" fmla="*/ 15 h 23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8" h="23">
                    <a:moveTo>
                      <a:pt x="38" y="15"/>
                    </a:moveTo>
                    <a:lnTo>
                      <a:pt x="38" y="15"/>
                    </a:lnTo>
                    <a:lnTo>
                      <a:pt x="29" y="7"/>
                    </a:lnTo>
                    <a:lnTo>
                      <a:pt x="18" y="1"/>
                    </a:lnTo>
                    <a:lnTo>
                      <a:pt x="9" y="0"/>
                    </a:lnTo>
                    <a:lnTo>
                      <a:pt x="0" y="4"/>
                    </a:lnTo>
                    <a:lnTo>
                      <a:pt x="8" y="12"/>
                    </a:lnTo>
                    <a:lnTo>
                      <a:pt x="9" y="12"/>
                    </a:lnTo>
                    <a:lnTo>
                      <a:pt x="14" y="13"/>
                    </a:lnTo>
                    <a:lnTo>
                      <a:pt x="21" y="17"/>
                    </a:lnTo>
                    <a:lnTo>
                      <a:pt x="29" y="23"/>
                    </a:lnTo>
                    <a:lnTo>
                      <a:pt x="38" y="1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8" name="Freeform 60">
                <a:extLst>
                  <a:ext uri="{FF2B5EF4-FFF2-40B4-BE49-F238E27FC236}">
                    <a16:creationId xmlns:a16="http://schemas.microsoft.com/office/drawing/2014/main" id="{06EC91C5-4F61-46F9-9905-9FACD9C050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9" y="2979"/>
                <a:ext cx="23" cy="36"/>
              </a:xfrm>
              <a:custGeom>
                <a:avLst/>
                <a:gdLst>
                  <a:gd name="T0" fmla="*/ 19 w 23"/>
                  <a:gd name="T1" fmla="*/ 36 h 36"/>
                  <a:gd name="T2" fmla="*/ 19 w 23"/>
                  <a:gd name="T3" fmla="*/ 36 h 36"/>
                  <a:gd name="T4" fmla="*/ 23 w 23"/>
                  <a:gd name="T5" fmla="*/ 27 h 36"/>
                  <a:gd name="T6" fmla="*/ 22 w 23"/>
                  <a:gd name="T7" fmla="*/ 18 h 36"/>
                  <a:gd name="T8" fmla="*/ 16 w 23"/>
                  <a:gd name="T9" fmla="*/ 9 h 36"/>
                  <a:gd name="T10" fmla="*/ 9 w 23"/>
                  <a:gd name="T11" fmla="*/ 0 h 36"/>
                  <a:gd name="T12" fmla="*/ 0 w 23"/>
                  <a:gd name="T13" fmla="*/ 8 h 36"/>
                  <a:gd name="T14" fmla="*/ 5 w 23"/>
                  <a:gd name="T15" fmla="*/ 15 h 36"/>
                  <a:gd name="T16" fmla="*/ 10 w 23"/>
                  <a:gd name="T17" fmla="*/ 22 h 36"/>
                  <a:gd name="T18" fmla="*/ 11 w 23"/>
                  <a:gd name="T19" fmla="*/ 27 h 36"/>
                  <a:gd name="T20" fmla="*/ 11 w 23"/>
                  <a:gd name="T21" fmla="*/ 28 h 36"/>
                  <a:gd name="T22" fmla="*/ 11 w 23"/>
                  <a:gd name="T23" fmla="*/ 28 h 36"/>
                  <a:gd name="T24" fmla="*/ 19 w 23"/>
                  <a:gd name="T25" fmla="*/ 36 h 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3" h="36">
                    <a:moveTo>
                      <a:pt x="19" y="36"/>
                    </a:moveTo>
                    <a:lnTo>
                      <a:pt x="19" y="36"/>
                    </a:lnTo>
                    <a:lnTo>
                      <a:pt x="23" y="27"/>
                    </a:lnTo>
                    <a:lnTo>
                      <a:pt x="22" y="18"/>
                    </a:lnTo>
                    <a:lnTo>
                      <a:pt x="16" y="9"/>
                    </a:lnTo>
                    <a:lnTo>
                      <a:pt x="9" y="0"/>
                    </a:lnTo>
                    <a:lnTo>
                      <a:pt x="0" y="8"/>
                    </a:lnTo>
                    <a:lnTo>
                      <a:pt x="5" y="15"/>
                    </a:lnTo>
                    <a:lnTo>
                      <a:pt x="10" y="22"/>
                    </a:lnTo>
                    <a:lnTo>
                      <a:pt x="11" y="27"/>
                    </a:lnTo>
                    <a:lnTo>
                      <a:pt x="11" y="28"/>
                    </a:lnTo>
                    <a:lnTo>
                      <a:pt x="19" y="3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9" name="Freeform 61">
                <a:extLst>
                  <a:ext uri="{FF2B5EF4-FFF2-40B4-BE49-F238E27FC236}">
                    <a16:creationId xmlns:a16="http://schemas.microsoft.com/office/drawing/2014/main" id="{F6FE8992-1C52-4355-8064-9002449F14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30" y="2998"/>
                <a:ext cx="38" cy="21"/>
              </a:xfrm>
              <a:custGeom>
                <a:avLst/>
                <a:gdLst>
                  <a:gd name="T0" fmla="*/ 0 w 38"/>
                  <a:gd name="T1" fmla="*/ 8 h 21"/>
                  <a:gd name="T2" fmla="*/ 0 w 38"/>
                  <a:gd name="T3" fmla="*/ 8 h 21"/>
                  <a:gd name="T4" fmla="*/ 9 w 38"/>
                  <a:gd name="T5" fmla="*/ 15 h 21"/>
                  <a:gd name="T6" fmla="*/ 18 w 38"/>
                  <a:gd name="T7" fmla="*/ 20 h 21"/>
                  <a:gd name="T8" fmla="*/ 29 w 38"/>
                  <a:gd name="T9" fmla="*/ 21 h 21"/>
                  <a:gd name="T10" fmla="*/ 38 w 38"/>
                  <a:gd name="T11" fmla="*/ 17 h 21"/>
                  <a:gd name="T12" fmla="*/ 30 w 38"/>
                  <a:gd name="T13" fmla="*/ 9 h 21"/>
                  <a:gd name="T14" fmla="*/ 29 w 38"/>
                  <a:gd name="T15" fmla="*/ 9 h 21"/>
                  <a:gd name="T16" fmla="*/ 22 w 38"/>
                  <a:gd name="T17" fmla="*/ 8 h 21"/>
                  <a:gd name="T18" fmla="*/ 15 w 38"/>
                  <a:gd name="T19" fmla="*/ 5 h 21"/>
                  <a:gd name="T20" fmla="*/ 8 w 38"/>
                  <a:gd name="T21" fmla="*/ 0 h 21"/>
                  <a:gd name="T22" fmla="*/ 8 w 38"/>
                  <a:gd name="T23" fmla="*/ 0 h 21"/>
                  <a:gd name="T24" fmla="*/ 0 w 38"/>
                  <a:gd name="T25" fmla="*/ 8 h 21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8" h="21">
                    <a:moveTo>
                      <a:pt x="0" y="8"/>
                    </a:moveTo>
                    <a:lnTo>
                      <a:pt x="0" y="8"/>
                    </a:lnTo>
                    <a:lnTo>
                      <a:pt x="9" y="15"/>
                    </a:lnTo>
                    <a:lnTo>
                      <a:pt x="18" y="20"/>
                    </a:lnTo>
                    <a:lnTo>
                      <a:pt x="29" y="21"/>
                    </a:lnTo>
                    <a:lnTo>
                      <a:pt x="38" y="17"/>
                    </a:lnTo>
                    <a:lnTo>
                      <a:pt x="30" y="9"/>
                    </a:lnTo>
                    <a:lnTo>
                      <a:pt x="29" y="9"/>
                    </a:lnTo>
                    <a:lnTo>
                      <a:pt x="22" y="8"/>
                    </a:lnTo>
                    <a:lnTo>
                      <a:pt x="15" y="5"/>
                    </a:lnTo>
                    <a:lnTo>
                      <a:pt x="8" y="0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10" name="Freeform 62">
                <a:extLst>
                  <a:ext uri="{FF2B5EF4-FFF2-40B4-BE49-F238E27FC236}">
                    <a16:creationId xmlns:a16="http://schemas.microsoft.com/office/drawing/2014/main" id="{A3410596-1E8F-4F64-B292-7FE7D38A02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16" y="2968"/>
                <a:ext cx="22" cy="38"/>
              </a:xfrm>
              <a:custGeom>
                <a:avLst/>
                <a:gdLst>
                  <a:gd name="T0" fmla="*/ 4 w 22"/>
                  <a:gd name="T1" fmla="*/ 0 h 38"/>
                  <a:gd name="T2" fmla="*/ 4 w 22"/>
                  <a:gd name="T3" fmla="*/ 0 h 38"/>
                  <a:gd name="T4" fmla="*/ 0 w 22"/>
                  <a:gd name="T5" fmla="*/ 9 h 38"/>
                  <a:gd name="T6" fmla="*/ 1 w 22"/>
                  <a:gd name="T7" fmla="*/ 19 h 38"/>
                  <a:gd name="T8" fmla="*/ 6 w 22"/>
                  <a:gd name="T9" fmla="*/ 28 h 38"/>
                  <a:gd name="T10" fmla="*/ 14 w 22"/>
                  <a:gd name="T11" fmla="*/ 38 h 38"/>
                  <a:gd name="T12" fmla="*/ 22 w 22"/>
                  <a:gd name="T13" fmla="*/ 30 h 38"/>
                  <a:gd name="T14" fmla="*/ 16 w 22"/>
                  <a:gd name="T15" fmla="*/ 22 h 38"/>
                  <a:gd name="T16" fmla="*/ 13 w 22"/>
                  <a:gd name="T17" fmla="*/ 15 h 38"/>
                  <a:gd name="T18" fmla="*/ 12 w 22"/>
                  <a:gd name="T19" fmla="*/ 9 h 38"/>
                  <a:gd name="T20" fmla="*/ 12 w 22"/>
                  <a:gd name="T21" fmla="*/ 8 h 38"/>
                  <a:gd name="T22" fmla="*/ 12 w 22"/>
                  <a:gd name="T23" fmla="*/ 8 h 38"/>
                  <a:gd name="T24" fmla="*/ 4 w 22"/>
                  <a:gd name="T25" fmla="*/ 0 h 3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2" h="38">
                    <a:moveTo>
                      <a:pt x="4" y="0"/>
                    </a:moveTo>
                    <a:lnTo>
                      <a:pt x="4" y="0"/>
                    </a:lnTo>
                    <a:lnTo>
                      <a:pt x="0" y="9"/>
                    </a:lnTo>
                    <a:lnTo>
                      <a:pt x="1" y="19"/>
                    </a:lnTo>
                    <a:lnTo>
                      <a:pt x="6" y="28"/>
                    </a:lnTo>
                    <a:lnTo>
                      <a:pt x="14" y="38"/>
                    </a:lnTo>
                    <a:lnTo>
                      <a:pt x="22" y="30"/>
                    </a:lnTo>
                    <a:lnTo>
                      <a:pt x="16" y="22"/>
                    </a:lnTo>
                    <a:lnTo>
                      <a:pt x="13" y="15"/>
                    </a:lnTo>
                    <a:lnTo>
                      <a:pt x="12" y="9"/>
                    </a:lnTo>
                    <a:lnTo>
                      <a:pt x="12" y="8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11" name="Freeform 63">
                <a:extLst>
                  <a:ext uri="{FF2B5EF4-FFF2-40B4-BE49-F238E27FC236}">
                    <a16:creationId xmlns:a16="http://schemas.microsoft.com/office/drawing/2014/main" id="{A93F82C0-E72B-432A-99D9-65D95D0ED7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23" y="2961"/>
                <a:ext cx="52" cy="51"/>
              </a:xfrm>
              <a:custGeom>
                <a:avLst/>
                <a:gdLst>
                  <a:gd name="T0" fmla="*/ 10 w 52"/>
                  <a:gd name="T1" fmla="*/ 2 h 51"/>
                  <a:gd name="T2" fmla="*/ 12 w 52"/>
                  <a:gd name="T3" fmla="*/ 1 h 51"/>
                  <a:gd name="T4" fmla="*/ 15 w 52"/>
                  <a:gd name="T5" fmla="*/ 0 h 51"/>
                  <a:gd name="T6" fmla="*/ 19 w 52"/>
                  <a:gd name="T7" fmla="*/ 0 h 51"/>
                  <a:gd name="T8" fmla="*/ 23 w 52"/>
                  <a:gd name="T9" fmla="*/ 1 h 51"/>
                  <a:gd name="T10" fmla="*/ 27 w 52"/>
                  <a:gd name="T11" fmla="*/ 3 h 51"/>
                  <a:gd name="T12" fmla="*/ 31 w 52"/>
                  <a:gd name="T13" fmla="*/ 5 h 51"/>
                  <a:gd name="T14" fmla="*/ 37 w 52"/>
                  <a:gd name="T15" fmla="*/ 8 h 51"/>
                  <a:gd name="T16" fmla="*/ 41 w 52"/>
                  <a:gd name="T17" fmla="*/ 12 h 51"/>
                  <a:gd name="T18" fmla="*/ 47 w 52"/>
                  <a:gd name="T19" fmla="*/ 20 h 51"/>
                  <a:gd name="T20" fmla="*/ 51 w 52"/>
                  <a:gd name="T21" fmla="*/ 28 h 51"/>
                  <a:gd name="T22" fmla="*/ 52 w 52"/>
                  <a:gd name="T23" fmla="*/ 36 h 51"/>
                  <a:gd name="T24" fmla="*/ 50 w 52"/>
                  <a:gd name="T25" fmla="*/ 41 h 51"/>
                  <a:gd name="T26" fmla="*/ 40 w 52"/>
                  <a:gd name="T27" fmla="*/ 51 h 51"/>
                  <a:gd name="T28" fmla="*/ 0 w 52"/>
                  <a:gd name="T29" fmla="*/ 12 h 51"/>
                  <a:gd name="T30" fmla="*/ 10 w 52"/>
                  <a:gd name="T31" fmla="*/ 2 h 51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52" h="51">
                    <a:moveTo>
                      <a:pt x="10" y="2"/>
                    </a:moveTo>
                    <a:lnTo>
                      <a:pt x="12" y="1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3" y="1"/>
                    </a:lnTo>
                    <a:lnTo>
                      <a:pt x="27" y="3"/>
                    </a:lnTo>
                    <a:lnTo>
                      <a:pt x="31" y="5"/>
                    </a:lnTo>
                    <a:lnTo>
                      <a:pt x="37" y="8"/>
                    </a:lnTo>
                    <a:lnTo>
                      <a:pt x="41" y="12"/>
                    </a:lnTo>
                    <a:lnTo>
                      <a:pt x="47" y="20"/>
                    </a:lnTo>
                    <a:lnTo>
                      <a:pt x="51" y="28"/>
                    </a:lnTo>
                    <a:lnTo>
                      <a:pt x="52" y="36"/>
                    </a:lnTo>
                    <a:lnTo>
                      <a:pt x="50" y="41"/>
                    </a:lnTo>
                    <a:lnTo>
                      <a:pt x="40" y="51"/>
                    </a:lnTo>
                    <a:lnTo>
                      <a:pt x="0" y="12"/>
                    </a:lnTo>
                    <a:lnTo>
                      <a:pt x="10" y="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12" name="Freeform 64">
                <a:extLst>
                  <a:ext uri="{FF2B5EF4-FFF2-40B4-BE49-F238E27FC236}">
                    <a16:creationId xmlns:a16="http://schemas.microsoft.com/office/drawing/2014/main" id="{EE095F7C-DAB1-46A5-9C9A-EAF64A3CDF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29" y="2955"/>
                <a:ext cx="39" cy="22"/>
              </a:xfrm>
              <a:custGeom>
                <a:avLst/>
                <a:gdLst>
                  <a:gd name="T0" fmla="*/ 39 w 39"/>
                  <a:gd name="T1" fmla="*/ 14 h 22"/>
                  <a:gd name="T2" fmla="*/ 39 w 39"/>
                  <a:gd name="T3" fmla="*/ 14 h 22"/>
                  <a:gd name="T4" fmla="*/ 35 w 39"/>
                  <a:gd name="T5" fmla="*/ 9 h 22"/>
                  <a:gd name="T6" fmla="*/ 29 w 39"/>
                  <a:gd name="T7" fmla="*/ 5 h 22"/>
                  <a:gd name="T8" fmla="*/ 24 w 39"/>
                  <a:gd name="T9" fmla="*/ 3 h 22"/>
                  <a:gd name="T10" fmla="*/ 19 w 39"/>
                  <a:gd name="T11" fmla="*/ 1 h 22"/>
                  <a:gd name="T12" fmla="*/ 13 w 39"/>
                  <a:gd name="T13" fmla="*/ 0 h 22"/>
                  <a:gd name="T14" fmla="*/ 9 w 39"/>
                  <a:gd name="T15" fmla="*/ 0 h 22"/>
                  <a:gd name="T16" fmla="*/ 4 w 39"/>
                  <a:gd name="T17" fmla="*/ 1 h 22"/>
                  <a:gd name="T18" fmla="*/ 0 w 39"/>
                  <a:gd name="T19" fmla="*/ 4 h 22"/>
                  <a:gd name="T20" fmla="*/ 8 w 39"/>
                  <a:gd name="T21" fmla="*/ 12 h 22"/>
                  <a:gd name="T22" fmla="*/ 8 w 39"/>
                  <a:gd name="T23" fmla="*/ 13 h 22"/>
                  <a:gd name="T24" fmla="*/ 9 w 39"/>
                  <a:gd name="T25" fmla="*/ 12 h 22"/>
                  <a:gd name="T26" fmla="*/ 13 w 39"/>
                  <a:gd name="T27" fmla="*/ 12 h 22"/>
                  <a:gd name="T28" fmla="*/ 15 w 39"/>
                  <a:gd name="T29" fmla="*/ 13 h 22"/>
                  <a:gd name="T30" fmla="*/ 18 w 39"/>
                  <a:gd name="T31" fmla="*/ 15 h 22"/>
                  <a:gd name="T32" fmla="*/ 22 w 39"/>
                  <a:gd name="T33" fmla="*/ 17 h 22"/>
                  <a:gd name="T34" fmla="*/ 27 w 39"/>
                  <a:gd name="T35" fmla="*/ 19 h 22"/>
                  <a:gd name="T36" fmla="*/ 31 w 39"/>
                  <a:gd name="T37" fmla="*/ 22 h 22"/>
                  <a:gd name="T38" fmla="*/ 31 w 39"/>
                  <a:gd name="T39" fmla="*/ 22 h 22"/>
                  <a:gd name="T40" fmla="*/ 39 w 39"/>
                  <a:gd name="T41" fmla="*/ 14 h 22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39" h="22">
                    <a:moveTo>
                      <a:pt x="39" y="14"/>
                    </a:moveTo>
                    <a:lnTo>
                      <a:pt x="39" y="14"/>
                    </a:lnTo>
                    <a:lnTo>
                      <a:pt x="35" y="9"/>
                    </a:lnTo>
                    <a:lnTo>
                      <a:pt x="29" y="5"/>
                    </a:lnTo>
                    <a:lnTo>
                      <a:pt x="24" y="3"/>
                    </a:lnTo>
                    <a:lnTo>
                      <a:pt x="19" y="1"/>
                    </a:lnTo>
                    <a:lnTo>
                      <a:pt x="13" y="0"/>
                    </a:lnTo>
                    <a:lnTo>
                      <a:pt x="9" y="0"/>
                    </a:lnTo>
                    <a:lnTo>
                      <a:pt x="4" y="1"/>
                    </a:lnTo>
                    <a:lnTo>
                      <a:pt x="0" y="4"/>
                    </a:lnTo>
                    <a:lnTo>
                      <a:pt x="8" y="12"/>
                    </a:lnTo>
                    <a:lnTo>
                      <a:pt x="8" y="13"/>
                    </a:lnTo>
                    <a:lnTo>
                      <a:pt x="9" y="12"/>
                    </a:lnTo>
                    <a:lnTo>
                      <a:pt x="13" y="12"/>
                    </a:lnTo>
                    <a:lnTo>
                      <a:pt x="15" y="13"/>
                    </a:lnTo>
                    <a:lnTo>
                      <a:pt x="18" y="15"/>
                    </a:lnTo>
                    <a:lnTo>
                      <a:pt x="22" y="17"/>
                    </a:lnTo>
                    <a:lnTo>
                      <a:pt x="27" y="19"/>
                    </a:lnTo>
                    <a:lnTo>
                      <a:pt x="31" y="22"/>
                    </a:lnTo>
                    <a:lnTo>
                      <a:pt x="39" y="1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13" name="Freeform 65">
                <a:extLst>
                  <a:ext uri="{FF2B5EF4-FFF2-40B4-BE49-F238E27FC236}">
                    <a16:creationId xmlns:a16="http://schemas.microsoft.com/office/drawing/2014/main" id="{3309CF44-DBE6-46B3-87EC-07A1769B80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60" y="2969"/>
                <a:ext cx="21" cy="39"/>
              </a:xfrm>
              <a:custGeom>
                <a:avLst/>
                <a:gdLst>
                  <a:gd name="T0" fmla="*/ 17 w 21"/>
                  <a:gd name="T1" fmla="*/ 37 h 39"/>
                  <a:gd name="T2" fmla="*/ 17 w 21"/>
                  <a:gd name="T3" fmla="*/ 37 h 39"/>
                  <a:gd name="T4" fmla="*/ 21 w 21"/>
                  <a:gd name="T5" fmla="*/ 28 h 39"/>
                  <a:gd name="T6" fmla="*/ 20 w 21"/>
                  <a:gd name="T7" fmla="*/ 18 h 39"/>
                  <a:gd name="T8" fmla="*/ 15 w 21"/>
                  <a:gd name="T9" fmla="*/ 9 h 39"/>
                  <a:gd name="T10" fmla="*/ 8 w 21"/>
                  <a:gd name="T11" fmla="*/ 0 h 39"/>
                  <a:gd name="T12" fmla="*/ 0 w 21"/>
                  <a:gd name="T13" fmla="*/ 8 h 39"/>
                  <a:gd name="T14" fmla="*/ 5 w 21"/>
                  <a:gd name="T15" fmla="*/ 15 h 39"/>
                  <a:gd name="T16" fmla="*/ 8 w 21"/>
                  <a:gd name="T17" fmla="*/ 22 h 39"/>
                  <a:gd name="T18" fmla="*/ 9 w 21"/>
                  <a:gd name="T19" fmla="*/ 28 h 39"/>
                  <a:gd name="T20" fmla="*/ 9 w 21"/>
                  <a:gd name="T21" fmla="*/ 29 h 39"/>
                  <a:gd name="T22" fmla="*/ 9 w 21"/>
                  <a:gd name="T23" fmla="*/ 29 h 39"/>
                  <a:gd name="T24" fmla="*/ 9 w 21"/>
                  <a:gd name="T25" fmla="*/ 29 h 39"/>
                  <a:gd name="T26" fmla="*/ 7 w 21"/>
                  <a:gd name="T27" fmla="*/ 33 h 39"/>
                  <a:gd name="T28" fmla="*/ 9 w 21"/>
                  <a:gd name="T29" fmla="*/ 37 h 39"/>
                  <a:gd name="T30" fmla="*/ 13 w 21"/>
                  <a:gd name="T31" fmla="*/ 39 h 39"/>
                  <a:gd name="T32" fmla="*/ 17 w 21"/>
                  <a:gd name="T33" fmla="*/ 37 h 3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21" h="39">
                    <a:moveTo>
                      <a:pt x="17" y="37"/>
                    </a:moveTo>
                    <a:lnTo>
                      <a:pt x="17" y="37"/>
                    </a:lnTo>
                    <a:lnTo>
                      <a:pt x="21" y="28"/>
                    </a:lnTo>
                    <a:lnTo>
                      <a:pt x="20" y="18"/>
                    </a:lnTo>
                    <a:lnTo>
                      <a:pt x="15" y="9"/>
                    </a:lnTo>
                    <a:lnTo>
                      <a:pt x="8" y="0"/>
                    </a:lnTo>
                    <a:lnTo>
                      <a:pt x="0" y="8"/>
                    </a:lnTo>
                    <a:lnTo>
                      <a:pt x="5" y="15"/>
                    </a:lnTo>
                    <a:lnTo>
                      <a:pt x="8" y="22"/>
                    </a:lnTo>
                    <a:lnTo>
                      <a:pt x="9" y="28"/>
                    </a:lnTo>
                    <a:lnTo>
                      <a:pt x="9" y="29"/>
                    </a:lnTo>
                    <a:lnTo>
                      <a:pt x="7" y="33"/>
                    </a:lnTo>
                    <a:lnTo>
                      <a:pt x="9" y="37"/>
                    </a:lnTo>
                    <a:lnTo>
                      <a:pt x="13" y="39"/>
                    </a:lnTo>
                    <a:lnTo>
                      <a:pt x="17" y="3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14" name="Freeform 66">
                <a:extLst>
                  <a:ext uri="{FF2B5EF4-FFF2-40B4-BE49-F238E27FC236}">
                    <a16:creationId xmlns:a16="http://schemas.microsoft.com/office/drawing/2014/main" id="{CC31CE31-19A7-4C35-87F0-9F574AF0EC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7" y="2998"/>
                <a:ext cx="20" cy="20"/>
              </a:xfrm>
              <a:custGeom>
                <a:avLst/>
                <a:gdLst>
                  <a:gd name="T0" fmla="*/ 2 w 20"/>
                  <a:gd name="T1" fmla="*/ 18 h 20"/>
                  <a:gd name="T2" fmla="*/ 10 w 20"/>
                  <a:gd name="T3" fmla="*/ 18 h 20"/>
                  <a:gd name="T4" fmla="*/ 20 w 20"/>
                  <a:gd name="T5" fmla="*/ 8 h 20"/>
                  <a:gd name="T6" fmla="*/ 12 w 20"/>
                  <a:gd name="T7" fmla="*/ 0 h 20"/>
                  <a:gd name="T8" fmla="*/ 2 w 20"/>
                  <a:gd name="T9" fmla="*/ 10 h 20"/>
                  <a:gd name="T10" fmla="*/ 10 w 20"/>
                  <a:gd name="T11" fmla="*/ 10 h 20"/>
                  <a:gd name="T12" fmla="*/ 2 w 20"/>
                  <a:gd name="T13" fmla="*/ 10 h 20"/>
                  <a:gd name="T14" fmla="*/ 0 w 20"/>
                  <a:gd name="T15" fmla="*/ 14 h 20"/>
                  <a:gd name="T16" fmla="*/ 2 w 20"/>
                  <a:gd name="T17" fmla="*/ 18 h 20"/>
                  <a:gd name="T18" fmla="*/ 6 w 20"/>
                  <a:gd name="T19" fmla="*/ 20 h 20"/>
                  <a:gd name="T20" fmla="*/ 10 w 20"/>
                  <a:gd name="T21" fmla="*/ 18 h 20"/>
                  <a:gd name="T22" fmla="*/ 2 w 20"/>
                  <a:gd name="T23" fmla="*/ 18 h 20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20" h="20">
                    <a:moveTo>
                      <a:pt x="2" y="18"/>
                    </a:moveTo>
                    <a:lnTo>
                      <a:pt x="10" y="18"/>
                    </a:lnTo>
                    <a:lnTo>
                      <a:pt x="20" y="8"/>
                    </a:lnTo>
                    <a:lnTo>
                      <a:pt x="12" y="0"/>
                    </a:lnTo>
                    <a:lnTo>
                      <a:pt x="2" y="10"/>
                    </a:lnTo>
                    <a:lnTo>
                      <a:pt x="10" y="10"/>
                    </a:lnTo>
                    <a:lnTo>
                      <a:pt x="2" y="10"/>
                    </a:lnTo>
                    <a:lnTo>
                      <a:pt x="0" y="14"/>
                    </a:lnTo>
                    <a:lnTo>
                      <a:pt x="2" y="18"/>
                    </a:lnTo>
                    <a:lnTo>
                      <a:pt x="6" y="20"/>
                    </a:lnTo>
                    <a:lnTo>
                      <a:pt x="10" y="18"/>
                    </a:lnTo>
                    <a:lnTo>
                      <a:pt x="2" y="1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15" name="Freeform 67">
                <a:extLst>
                  <a:ext uri="{FF2B5EF4-FFF2-40B4-BE49-F238E27FC236}">
                    <a16:creationId xmlns:a16="http://schemas.microsoft.com/office/drawing/2014/main" id="{C9AA0804-56B3-4178-808F-27A16D1F2A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17" y="2967"/>
                <a:ext cx="50" cy="49"/>
              </a:xfrm>
              <a:custGeom>
                <a:avLst/>
                <a:gdLst>
                  <a:gd name="T0" fmla="*/ 2 w 50"/>
                  <a:gd name="T1" fmla="*/ 2 h 49"/>
                  <a:gd name="T2" fmla="*/ 2 w 50"/>
                  <a:gd name="T3" fmla="*/ 10 h 49"/>
                  <a:gd name="T4" fmla="*/ 42 w 50"/>
                  <a:gd name="T5" fmla="*/ 49 h 49"/>
                  <a:gd name="T6" fmla="*/ 50 w 50"/>
                  <a:gd name="T7" fmla="*/ 41 h 49"/>
                  <a:gd name="T8" fmla="*/ 10 w 50"/>
                  <a:gd name="T9" fmla="*/ 2 h 49"/>
                  <a:gd name="T10" fmla="*/ 10 w 50"/>
                  <a:gd name="T11" fmla="*/ 10 h 49"/>
                  <a:gd name="T12" fmla="*/ 10 w 50"/>
                  <a:gd name="T13" fmla="*/ 2 h 49"/>
                  <a:gd name="T14" fmla="*/ 6 w 50"/>
                  <a:gd name="T15" fmla="*/ 0 h 49"/>
                  <a:gd name="T16" fmla="*/ 2 w 50"/>
                  <a:gd name="T17" fmla="*/ 2 h 49"/>
                  <a:gd name="T18" fmla="*/ 0 w 50"/>
                  <a:gd name="T19" fmla="*/ 6 h 49"/>
                  <a:gd name="T20" fmla="*/ 2 w 50"/>
                  <a:gd name="T21" fmla="*/ 10 h 49"/>
                  <a:gd name="T22" fmla="*/ 2 w 50"/>
                  <a:gd name="T23" fmla="*/ 2 h 49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50" h="49">
                    <a:moveTo>
                      <a:pt x="2" y="2"/>
                    </a:moveTo>
                    <a:lnTo>
                      <a:pt x="2" y="10"/>
                    </a:lnTo>
                    <a:lnTo>
                      <a:pt x="42" y="49"/>
                    </a:lnTo>
                    <a:lnTo>
                      <a:pt x="50" y="41"/>
                    </a:lnTo>
                    <a:lnTo>
                      <a:pt x="10" y="2"/>
                    </a:lnTo>
                    <a:lnTo>
                      <a:pt x="10" y="10"/>
                    </a:lnTo>
                    <a:lnTo>
                      <a:pt x="10" y="2"/>
                    </a:lnTo>
                    <a:lnTo>
                      <a:pt x="6" y="0"/>
                    </a:lnTo>
                    <a:lnTo>
                      <a:pt x="2" y="2"/>
                    </a:lnTo>
                    <a:lnTo>
                      <a:pt x="0" y="6"/>
                    </a:lnTo>
                    <a:lnTo>
                      <a:pt x="2" y="10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16" name="Freeform 68">
                <a:extLst>
                  <a:ext uri="{FF2B5EF4-FFF2-40B4-BE49-F238E27FC236}">
                    <a16:creationId xmlns:a16="http://schemas.microsoft.com/office/drawing/2014/main" id="{3CDBB1CA-F80C-491D-8092-CA3AD55BF9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19" y="2957"/>
                <a:ext cx="20" cy="20"/>
              </a:xfrm>
              <a:custGeom>
                <a:avLst/>
                <a:gdLst>
                  <a:gd name="T0" fmla="*/ 10 w 20"/>
                  <a:gd name="T1" fmla="*/ 2 h 20"/>
                  <a:gd name="T2" fmla="*/ 10 w 20"/>
                  <a:gd name="T3" fmla="*/ 2 h 20"/>
                  <a:gd name="T4" fmla="*/ 0 w 20"/>
                  <a:gd name="T5" fmla="*/ 12 h 20"/>
                  <a:gd name="T6" fmla="*/ 8 w 20"/>
                  <a:gd name="T7" fmla="*/ 20 h 20"/>
                  <a:gd name="T8" fmla="*/ 18 w 20"/>
                  <a:gd name="T9" fmla="*/ 10 h 20"/>
                  <a:gd name="T10" fmla="*/ 18 w 20"/>
                  <a:gd name="T11" fmla="*/ 10 h 20"/>
                  <a:gd name="T12" fmla="*/ 18 w 20"/>
                  <a:gd name="T13" fmla="*/ 10 h 20"/>
                  <a:gd name="T14" fmla="*/ 20 w 20"/>
                  <a:gd name="T15" fmla="*/ 6 h 20"/>
                  <a:gd name="T16" fmla="*/ 18 w 20"/>
                  <a:gd name="T17" fmla="*/ 2 h 20"/>
                  <a:gd name="T18" fmla="*/ 14 w 20"/>
                  <a:gd name="T19" fmla="*/ 0 h 20"/>
                  <a:gd name="T20" fmla="*/ 10 w 20"/>
                  <a:gd name="T21" fmla="*/ 2 h 2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0" h="20">
                    <a:moveTo>
                      <a:pt x="10" y="2"/>
                    </a:moveTo>
                    <a:lnTo>
                      <a:pt x="10" y="2"/>
                    </a:lnTo>
                    <a:lnTo>
                      <a:pt x="0" y="12"/>
                    </a:lnTo>
                    <a:lnTo>
                      <a:pt x="8" y="20"/>
                    </a:lnTo>
                    <a:lnTo>
                      <a:pt x="18" y="10"/>
                    </a:lnTo>
                    <a:lnTo>
                      <a:pt x="20" y="6"/>
                    </a:lnTo>
                    <a:lnTo>
                      <a:pt x="18" y="2"/>
                    </a:lnTo>
                    <a:lnTo>
                      <a:pt x="14" y="0"/>
                    </a:lnTo>
                    <a:lnTo>
                      <a:pt x="10" y="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167" name="Freeform 69">
              <a:extLst>
                <a:ext uri="{FF2B5EF4-FFF2-40B4-BE49-F238E27FC236}">
                  <a16:creationId xmlns:a16="http://schemas.microsoft.com/office/drawing/2014/main" id="{F249D642-E8E1-41D3-8159-9CC7681AA9C6}"/>
                </a:ext>
              </a:extLst>
            </p:cNvPr>
            <p:cNvSpPr>
              <a:spLocks/>
            </p:cNvSpPr>
            <p:nvPr/>
          </p:nvSpPr>
          <p:spPr bwMode="auto">
            <a:xfrm rot="6873">
              <a:off x="2864" y="2839"/>
              <a:ext cx="866" cy="1129"/>
            </a:xfrm>
            <a:custGeom>
              <a:avLst/>
              <a:gdLst>
                <a:gd name="T0" fmla="*/ 15 w 864"/>
                <a:gd name="T1" fmla="*/ 417 h 1168"/>
                <a:gd name="T2" fmla="*/ 41 w 864"/>
                <a:gd name="T3" fmla="*/ 579 h 1168"/>
                <a:gd name="T4" fmla="*/ 99 w 864"/>
                <a:gd name="T5" fmla="*/ 629 h 1168"/>
                <a:gd name="T6" fmla="*/ 133 w 864"/>
                <a:gd name="T7" fmla="*/ 669 h 1168"/>
                <a:gd name="T8" fmla="*/ 192 w 864"/>
                <a:gd name="T9" fmla="*/ 685 h 1168"/>
                <a:gd name="T10" fmla="*/ 263 w 864"/>
                <a:gd name="T11" fmla="*/ 660 h 1168"/>
                <a:gd name="T12" fmla="*/ 204 w 864"/>
                <a:gd name="T13" fmla="*/ 648 h 1168"/>
                <a:gd name="T14" fmla="*/ 252 w 864"/>
                <a:gd name="T15" fmla="*/ 630 h 1168"/>
                <a:gd name="T16" fmla="*/ 211 w 864"/>
                <a:gd name="T17" fmla="*/ 622 h 1168"/>
                <a:gd name="T18" fmla="*/ 163 w 864"/>
                <a:gd name="T19" fmla="*/ 603 h 1168"/>
                <a:gd name="T20" fmla="*/ 106 w 864"/>
                <a:gd name="T21" fmla="*/ 483 h 1168"/>
                <a:gd name="T22" fmla="*/ 145 w 864"/>
                <a:gd name="T23" fmla="*/ 406 h 1168"/>
                <a:gd name="T24" fmla="*/ 207 w 864"/>
                <a:gd name="T25" fmla="*/ 453 h 1168"/>
                <a:gd name="T26" fmla="*/ 260 w 864"/>
                <a:gd name="T27" fmla="*/ 580 h 1168"/>
                <a:gd name="T28" fmla="*/ 300 w 864"/>
                <a:gd name="T29" fmla="*/ 642 h 1168"/>
                <a:gd name="T30" fmla="*/ 340 w 864"/>
                <a:gd name="T31" fmla="*/ 708 h 1168"/>
                <a:gd name="T32" fmla="*/ 277 w 864"/>
                <a:gd name="T33" fmla="*/ 853 h 1168"/>
                <a:gd name="T34" fmla="*/ 264 w 864"/>
                <a:gd name="T35" fmla="*/ 910 h 1168"/>
                <a:gd name="T36" fmla="*/ 340 w 864"/>
                <a:gd name="T37" fmla="*/ 945 h 1168"/>
                <a:gd name="T38" fmla="*/ 460 w 864"/>
                <a:gd name="T39" fmla="*/ 945 h 1168"/>
                <a:gd name="T40" fmla="*/ 406 w 864"/>
                <a:gd name="T41" fmla="*/ 903 h 1168"/>
                <a:gd name="T42" fmla="*/ 447 w 864"/>
                <a:gd name="T43" fmla="*/ 822 h 1168"/>
                <a:gd name="T44" fmla="*/ 498 w 864"/>
                <a:gd name="T45" fmla="*/ 701 h 1168"/>
                <a:gd name="T46" fmla="*/ 468 w 864"/>
                <a:gd name="T47" fmla="*/ 619 h 1168"/>
                <a:gd name="T48" fmla="*/ 605 w 864"/>
                <a:gd name="T49" fmla="*/ 637 h 1168"/>
                <a:gd name="T50" fmla="*/ 618 w 864"/>
                <a:gd name="T51" fmla="*/ 811 h 1168"/>
                <a:gd name="T52" fmla="*/ 648 w 864"/>
                <a:gd name="T53" fmla="*/ 837 h 1168"/>
                <a:gd name="T54" fmla="*/ 697 w 864"/>
                <a:gd name="T55" fmla="*/ 868 h 1168"/>
                <a:gd name="T56" fmla="*/ 762 w 864"/>
                <a:gd name="T57" fmla="*/ 874 h 1168"/>
                <a:gd name="T58" fmla="*/ 847 w 864"/>
                <a:gd name="T59" fmla="*/ 877 h 1168"/>
                <a:gd name="T60" fmla="*/ 833 w 864"/>
                <a:gd name="T61" fmla="*/ 826 h 1168"/>
                <a:gd name="T62" fmla="*/ 775 w 864"/>
                <a:gd name="T63" fmla="*/ 759 h 1168"/>
                <a:gd name="T64" fmla="*/ 742 w 864"/>
                <a:gd name="T65" fmla="*/ 591 h 1168"/>
                <a:gd name="T66" fmla="*/ 642 w 864"/>
                <a:gd name="T67" fmla="*/ 539 h 1168"/>
                <a:gd name="T68" fmla="*/ 514 w 864"/>
                <a:gd name="T69" fmla="*/ 500 h 1168"/>
                <a:gd name="T70" fmla="*/ 454 w 864"/>
                <a:gd name="T71" fmla="*/ 465 h 1168"/>
                <a:gd name="T72" fmla="*/ 386 w 864"/>
                <a:gd name="T73" fmla="*/ 310 h 1168"/>
                <a:gd name="T74" fmla="*/ 452 w 864"/>
                <a:gd name="T75" fmla="*/ 209 h 1168"/>
                <a:gd name="T76" fmla="*/ 437 w 864"/>
                <a:gd name="T77" fmla="*/ 103 h 1168"/>
                <a:gd name="T78" fmla="*/ 301 w 864"/>
                <a:gd name="T79" fmla="*/ 33 h 1168"/>
                <a:gd name="T80" fmla="*/ 257 w 864"/>
                <a:gd name="T81" fmla="*/ 30 h 1168"/>
                <a:gd name="T82" fmla="*/ 238 w 864"/>
                <a:gd name="T83" fmla="*/ 17 h 1168"/>
                <a:gd name="T84" fmla="*/ 207 w 864"/>
                <a:gd name="T85" fmla="*/ 16 h 1168"/>
                <a:gd name="T86" fmla="*/ 176 w 864"/>
                <a:gd name="T87" fmla="*/ 3 h 1168"/>
                <a:gd name="T88" fmla="*/ 175 w 864"/>
                <a:gd name="T89" fmla="*/ 83 h 1168"/>
                <a:gd name="T90" fmla="*/ 252 w 864"/>
                <a:gd name="T91" fmla="*/ 92 h 1168"/>
                <a:gd name="T92" fmla="*/ 328 w 864"/>
                <a:gd name="T93" fmla="*/ 142 h 1168"/>
                <a:gd name="T94" fmla="*/ 340 w 864"/>
                <a:gd name="T95" fmla="*/ 182 h 1168"/>
                <a:gd name="T96" fmla="*/ 257 w 864"/>
                <a:gd name="T97" fmla="*/ 199 h 1168"/>
                <a:gd name="T98" fmla="*/ 211 w 864"/>
                <a:gd name="T99" fmla="*/ 209 h 1168"/>
                <a:gd name="T100" fmla="*/ 206 w 864"/>
                <a:gd name="T101" fmla="*/ 150 h 1168"/>
                <a:gd name="T102" fmla="*/ 162 w 864"/>
                <a:gd name="T103" fmla="*/ 137 h 1168"/>
                <a:gd name="T104" fmla="*/ 104 w 864"/>
                <a:gd name="T105" fmla="*/ 106 h 1168"/>
                <a:gd name="T106" fmla="*/ 24 w 864"/>
                <a:gd name="T107" fmla="*/ 129 h 1168"/>
                <a:gd name="T108" fmla="*/ 14 w 864"/>
                <a:gd name="T109" fmla="*/ 218 h 1168"/>
                <a:gd name="T110" fmla="*/ 83 w 864"/>
                <a:gd name="T111" fmla="*/ 255 h 1168"/>
                <a:gd name="T112" fmla="*/ 99 w 864"/>
                <a:gd name="T113" fmla="*/ 292 h 116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864" h="1168">
                  <a:moveTo>
                    <a:pt x="99" y="358"/>
                  </a:moveTo>
                  <a:lnTo>
                    <a:pt x="84" y="376"/>
                  </a:lnTo>
                  <a:lnTo>
                    <a:pt x="70" y="394"/>
                  </a:lnTo>
                  <a:lnTo>
                    <a:pt x="57" y="413"/>
                  </a:lnTo>
                  <a:lnTo>
                    <a:pt x="47" y="432"/>
                  </a:lnTo>
                  <a:lnTo>
                    <a:pt x="38" y="451"/>
                  </a:lnTo>
                  <a:lnTo>
                    <a:pt x="29" y="470"/>
                  </a:lnTo>
                  <a:lnTo>
                    <a:pt x="22" y="490"/>
                  </a:lnTo>
                  <a:lnTo>
                    <a:pt x="15" y="510"/>
                  </a:lnTo>
                  <a:lnTo>
                    <a:pt x="8" y="537"/>
                  </a:lnTo>
                  <a:lnTo>
                    <a:pt x="5" y="566"/>
                  </a:lnTo>
                  <a:lnTo>
                    <a:pt x="6" y="595"/>
                  </a:lnTo>
                  <a:lnTo>
                    <a:pt x="9" y="625"/>
                  </a:lnTo>
                  <a:lnTo>
                    <a:pt x="13" y="643"/>
                  </a:lnTo>
                  <a:lnTo>
                    <a:pt x="18" y="660"/>
                  </a:lnTo>
                  <a:lnTo>
                    <a:pt x="25" y="677"/>
                  </a:lnTo>
                  <a:lnTo>
                    <a:pt x="32" y="693"/>
                  </a:lnTo>
                  <a:lnTo>
                    <a:pt x="41" y="710"/>
                  </a:lnTo>
                  <a:lnTo>
                    <a:pt x="50" y="725"/>
                  </a:lnTo>
                  <a:lnTo>
                    <a:pt x="60" y="741"/>
                  </a:lnTo>
                  <a:lnTo>
                    <a:pt x="71" y="756"/>
                  </a:lnTo>
                  <a:lnTo>
                    <a:pt x="74" y="759"/>
                  </a:lnTo>
                  <a:lnTo>
                    <a:pt x="78" y="763"/>
                  </a:lnTo>
                  <a:lnTo>
                    <a:pt x="83" y="766"/>
                  </a:lnTo>
                  <a:lnTo>
                    <a:pt x="88" y="768"/>
                  </a:lnTo>
                  <a:lnTo>
                    <a:pt x="93" y="770"/>
                  </a:lnTo>
                  <a:lnTo>
                    <a:pt x="99" y="772"/>
                  </a:lnTo>
                  <a:lnTo>
                    <a:pt x="104" y="772"/>
                  </a:lnTo>
                  <a:lnTo>
                    <a:pt x="108" y="772"/>
                  </a:lnTo>
                  <a:lnTo>
                    <a:pt x="114" y="782"/>
                  </a:lnTo>
                  <a:lnTo>
                    <a:pt x="118" y="790"/>
                  </a:lnTo>
                  <a:lnTo>
                    <a:pt x="121" y="798"/>
                  </a:lnTo>
                  <a:lnTo>
                    <a:pt x="124" y="809"/>
                  </a:lnTo>
                  <a:lnTo>
                    <a:pt x="126" y="812"/>
                  </a:lnTo>
                  <a:lnTo>
                    <a:pt x="129" y="817"/>
                  </a:lnTo>
                  <a:lnTo>
                    <a:pt x="133" y="821"/>
                  </a:lnTo>
                  <a:lnTo>
                    <a:pt x="137" y="826"/>
                  </a:lnTo>
                  <a:lnTo>
                    <a:pt x="142" y="830"/>
                  </a:lnTo>
                  <a:lnTo>
                    <a:pt x="146" y="833"/>
                  </a:lnTo>
                  <a:lnTo>
                    <a:pt x="151" y="836"/>
                  </a:lnTo>
                  <a:lnTo>
                    <a:pt x="154" y="837"/>
                  </a:lnTo>
                  <a:lnTo>
                    <a:pt x="165" y="838"/>
                  </a:lnTo>
                  <a:lnTo>
                    <a:pt x="174" y="839"/>
                  </a:lnTo>
                  <a:lnTo>
                    <a:pt x="183" y="840"/>
                  </a:lnTo>
                  <a:lnTo>
                    <a:pt x="192" y="840"/>
                  </a:lnTo>
                  <a:lnTo>
                    <a:pt x="200" y="840"/>
                  </a:lnTo>
                  <a:lnTo>
                    <a:pt x="208" y="840"/>
                  </a:lnTo>
                  <a:lnTo>
                    <a:pt x="218" y="839"/>
                  </a:lnTo>
                  <a:lnTo>
                    <a:pt x="229" y="837"/>
                  </a:lnTo>
                  <a:lnTo>
                    <a:pt x="238" y="834"/>
                  </a:lnTo>
                  <a:lnTo>
                    <a:pt x="246" y="829"/>
                  </a:lnTo>
                  <a:lnTo>
                    <a:pt x="253" y="822"/>
                  </a:lnTo>
                  <a:lnTo>
                    <a:pt x="257" y="814"/>
                  </a:lnTo>
                  <a:lnTo>
                    <a:pt x="257" y="809"/>
                  </a:lnTo>
                  <a:lnTo>
                    <a:pt x="252" y="806"/>
                  </a:lnTo>
                  <a:lnTo>
                    <a:pt x="245" y="805"/>
                  </a:lnTo>
                  <a:lnTo>
                    <a:pt x="234" y="808"/>
                  </a:lnTo>
                  <a:lnTo>
                    <a:pt x="228" y="809"/>
                  </a:lnTo>
                  <a:lnTo>
                    <a:pt x="221" y="808"/>
                  </a:lnTo>
                  <a:lnTo>
                    <a:pt x="215" y="807"/>
                  </a:lnTo>
                  <a:lnTo>
                    <a:pt x="210" y="804"/>
                  </a:lnTo>
                  <a:lnTo>
                    <a:pt x="206" y="800"/>
                  </a:lnTo>
                  <a:lnTo>
                    <a:pt x="204" y="795"/>
                  </a:lnTo>
                  <a:lnTo>
                    <a:pt x="203" y="790"/>
                  </a:lnTo>
                  <a:lnTo>
                    <a:pt x="205" y="787"/>
                  </a:lnTo>
                  <a:lnTo>
                    <a:pt x="211" y="785"/>
                  </a:lnTo>
                  <a:lnTo>
                    <a:pt x="219" y="785"/>
                  </a:lnTo>
                  <a:lnTo>
                    <a:pt x="226" y="785"/>
                  </a:lnTo>
                  <a:lnTo>
                    <a:pt x="232" y="784"/>
                  </a:lnTo>
                  <a:lnTo>
                    <a:pt x="237" y="781"/>
                  </a:lnTo>
                  <a:lnTo>
                    <a:pt x="243" y="777"/>
                  </a:lnTo>
                  <a:lnTo>
                    <a:pt x="246" y="773"/>
                  </a:lnTo>
                  <a:lnTo>
                    <a:pt x="245" y="770"/>
                  </a:lnTo>
                  <a:lnTo>
                    <a:pt x="242" y="767"/>
                  </a:lnTo>
                  <a:lnTo>
                    <a:pt x="238" y="765"/>
                  </a:lnTo>
                  <a:lnTo>
                    <a:pt x="234" y="764"/>
                  </a:lnTo>
                  <a:lnTo>
                    <a:pt x="230" y="763"/>
                  </a:lnTo>
                  <a:lnTo>
                    <a:pt x="225" y="763"/>
                  </a:lnTo>
                  <a:lnTo>
                    <a:pt x="220" y="763"/>
                  </a:lnTo>
                  <a:lnTo>
                    <a:pt x="216" y="763"/>
                  </a:lnTo>
                  <a:lnTo>
                    <a:pt x="211" y="763"/>
                  </a:lnTo>
                  <a:lnTo>
                    <a:pt x="202" y="763"/>
                  </a:lnTo>
                  <a:lnTo>
                    <a:pt x="196" y="762"/>
                  </a:lnTo>
                  <a:lnTo>
                    <a:pt x="190" y="759"/>
                  </a:lnTo>
                  <a:lnTo>
                    <a:pt x="182" y="755"/>
                  </a:lnTo>
                  <a:lnTo>
                    <a:pt x="176" y="753"/>
                  </a:lnTo>
                  <a:lnTo>
                    <a:pt x="171" y="752"/>
                  </a:lnTo>
                  <a:lnTo>
                    <a:pt x="165" y="751"/>
                  </a:lnTo>
                  <a:lnTo>
                    <a:pt x="159" y="750"/>
                  </a:lnTo>
                  <a:lnTo>
                    <a:pt x="163" y="740"/>
                  </a:lnTo>
                  <a:lnTo>
                    <a:pt x="160" y="726"/>
                  </a:lnTo>
                  <a:lnTo>
                    <a:pt x="152" y="710"/>
                  </a:lnTo>
                  <a:lnTo>
                    <a:pt x="142" y="693"/>
                  </a:lnTo>
                  <a:lnTo>
                    <a:pt x="130" y="674"/>
                  </a:lnTo>
                  <a:lnTo>
                    <a:pt x="119" y="656"/>
                  </a:lnTo>
                  <a:lnTo>
                    <a:pt x="111" y="638"/>
                  </a:lnTo>
                  <a:lnTo>
                    <a:pt x="106" y="622"/>
                  </a:lnTo>
                  <a:lnTo>
                    <a:pt x="105" y="608"/>
                  </a:lnTo>
                  <a:lnTo>
                    <a:pt x="106" y="592"/>
                  </a:lnTo>
                  <a:lnTo>
                    <a:pt x="108" y="578"/>
                  </a:lnTo>
                  <a:lnTo>
                    <a:pt x="112" y="563"/>
                  </a:lnTo>
                  <a:lnTo>
                    <a:pt x="116" y="549"/>
                  </a:lnTo>
                  <a:lnTo>
                    <a:pt x="121" y="535"/>
                  </a:lnTo>
                  <a:lnTo>
                    <a:pt x="127" y="522"/>
                  </a:lnTo>
                  <a:lnTo>
                    <a:pt x="134" y="510"/>
                  </a:lnTo>
                  <a:lnTo>
                    <a:pt x="138" y="504"/>
                  </a:lnTo>
                  <a:lnTo>
                    <a:pt x="141" y="499"/>
                  </a:lnTo>
                  <a:lnTo>
                    <a:pt x="145" y="497"/>
                  </a:lnTo>
                  <a:lnTo>
                    <a:pt x="148" y="496"/>
                  </a:lnTo>
                  <a:lnTo>
                    <a:pt x="152" y="497"/>
                  </a:lnTo>
                  <a:lnTo>
                    <a:pt x="156" y="499"/>
                  </a:lnTo>
                  <a:lnTo>
                    <a:pt x="161" y="503"/>
                  </a:lnTo>
                  <a:lnTo>
                    <a:pt x="166" y="508"/>
                  </a:lnTo>
                  <a:lnTo>
                    <a:pt x="177" y="519"/>
                  </a:lnTo>
                  <a:lnTo>
                    <a:pt x="188" y="531"/>
                  </a:lnTo>
                  <a:lnTo>
                    <a:pt x="198" y="543"/>
                  </a:lnTo>
                  <a:lnTo>
                    <a:pt x="207" y="556"/>
                  </a:lnTo>
                  <a:lnTo>
                    <a:pt x="215" y="568"/>
                  </a:lnTo>
                  <a:lnTo>
                    <a:pt x="223" y="582"/>
                  </a:lnTo>
                  <a:lnTo>
                    <a:pt x="230" y="596"/>
                  </a:lnTo>
                  <a:lnTo>
                    <a:pt x="237" y="611"/>
                  </a:lnTo>
                  <a:lnTo>
                    <a:pt x="244" y="632"/>
                  </a:lnTo>
                  <a:lnTo>
                    <a:pt x="246" y="655"/>
                  </a:lnTo>
                  <a:lnTo>
                    <a:pt x="247" y="679"/>
                  </a:lnTo>
                  <a:lnTo>
                    <a:pt x="251" y="702"/>
                  </a:lnTo>
                  <a:lnTo>
                    <a:pt x="254" y="711"/>
                  </a:lnTo>
                  <a:lnTo>
                    <a:pt x="258" y="721"/>
                  </a:lnTo>
                  <a:lnTo>
                    <a:pt x="262" y="731"/>
                  </a:lnTo>
                  <a:lnTo>
                    <a:pt x="267" y="740"/>
                  </a:lnTo>
                  <a:lnTo>
                    <a:pt x="272" y="749"/>
                  </a:lnTo>
                  <a:lnTo>
                    <a:pt x="277" y="758"/>
                  </a:lnTo>
                  <a:lnTo>
                    <a:pt x="282" y="767"/>
                  </a:lnTo>
                  <a:lnTo>
                    <a:pt x="287" y="776"/>
                  </a:lnTo>
                  <a:lnTo>
                    <a:pt x="290" y="781"/>
                  </a:lnTo>
                  <a:lnTo>
                    <a:pt x="294" y="787"/>
                  </a:lnTo>
                  <a:lnTo>
                    <a:pt x="298" y="792"/>
                  </a:lnTo>
                  <a:lnTo>
                    <a:pt x="303" y="797"/>
                  </a:lnTo>
                  <a:lnTo>
                    <a:pt x="307" y="803"/>
                  </a:lnTo>
                  <a:lnTo>
                    <a:pt x="312" y="808"/>
                  </a:lnTo>
                  <a:lnTo>
                    <a:pt x="316" y="814"/>
                  </a:lnTo>
                  <a:lnTo>
                    <a:pt x="319" y="820"/>
                  </a:lnTo>
                  <a:lnTo>
                    <a:pt x="325" y="835"/>
                  </a:lnTo>
                  <a:lnTo>
                    <a:pt x="331" y="850"/>
                  </a:lnTo>
                  <a:lnTo>
                    <a:pt x="334" y="867"/>
                  </a:lnTo>
                  <a:lnTo>
                    <a:pt x="333" y="883"/>
                  </a:lnTo>
                  <a:lnTo>
                    <a:pt x="328" y="903"/>
                  </a:lnTo>
                  <a:lnTo>
                    <a:pt x="322" y="923"/>
                  </a:lnTo>
                  <a:lnTo>
                    <a:pt x="313" y="943"/>
                  </a:lnTo>
                  <a:lnTo>
                    <a:pt x="303" y="963"/>
                  </a:lnTo>
                  <a:lnTo>
                    <a:pt x="294" y="985"/>
                  </a:lnTo>
                  <a:lnTo>
                    <a:pt x="285" y="1005"/>
                  </a:lnTo>
                  <a:lnTo>
                    <a:pt x="277" y="1025"/>
                  </a:lnTo>
                  <a:lnTo>
                    <a:pt x="271" y="1045"/>
                  </a:lnTo>
                  <a:lnTo>
                    <a:pt x="272" y="1050"/>
                  </a:lnTo>
                  <a:lnTo>
                    <a:pt x="275" y="1055"/>
                  </a:lnTo>
                  <a:lnTo>
                    <a:pt x="280" y="1059"/>
                  </a:lnTo>
                  <a:lnTo>
                    <a:pt x="287" y="1062"/>
                  </a:lnTo>
                  <a:lnTo>
                    <a:pt x="277" y="1073"/>
                  </a:lnTo>
                  <a:lnTo>
                    <a:pt x="269" y="1085"/>
                  </a:lnTo>
                  <a:lnTo>
                    <a:pt x="263" y="1097"/>
                  </a:lnTo>
                  <a:lnTo>
                    <a:pt x="259" y="1110"/>
                  </a:lnTo>
                  <a:lnTo>
                    <a:pt x="258" y="1116"/>
                  </a:lnTo>
                  <a:lnTo>
                    <a:pt x="258" y="1121"/>
                  </a:lnTo>
                  <a:lnTo>
                    <a:pt x="261" y="1125"/>
                  </a:lnTo>
                  <a:lnTo>
                    <a:pt x="265" y="1129"/>
                  </a:lnTo>
                  <a:lnTo>
                    <a:pt x="275" y="1135"/>
                  </a:lnTo>
                  <a:lnTo>
                    <a:pt x="286" y="1141"/>
                  </a:lnTo>
                  <a:lnTo>
                    <a:pt x="297" y="1146"/>
                  </a:lnTo>
                  <a:lnTo>
                    <a:pt x="309" y="1151"/>
                  </a:lnTo>
                  <a:lnTo>
                    <a:pt x="322" y="1155"/>
                  </a:lnTo>
                  <a:lnTo>
                    <a:pt x="334" y="1159"/>
                  </a:lnTo>
                  <a:lnTo>
                    <a:pt x="345" y="1162"/>
                  </a:lnTo>
                  <a:lnTo>
                    <a:pt x="357" y="1165"/>
                  </a:lnTo>
                  <a:lnTo>
                    <a:pt x="370" y="1167"/>
                  </a:lnTo>
                  <a:lnTo>
                    <a:pt x="384" y="1168"/>
                  </a:lnTo>
                  <a:lnTo>
                    <a:pt x="401" y="1168"/>
                  </a:lnTo>
                  <a:lnTo>
                    <a:pt x="417" y="1168"/>
                  </a:lnTo>
                  <a:lnTo>
                    <a:pt x="432" y="1166"/>
                  </a:lnTo>
                  <a:lnTo>
                    <a:pt x="445" y="1163"/>
                  </a:lnTo>
                  <a:lnTo>
                    <a:pt x="454" y="1159"/>
                  </a:lnTo>
                  <a:lnTo>
                    <a:pt x="458" y="1153"/>
                  </a:lnTo>
                  <a:lnTo>
                    <a:pt x="458" y="1139"/>
                  </a:lnTo>
                  <a:lnTo>
                    <a:pt x="457" y="1129"/>
                  </a:lnTo>
                  <a:lnTo>
                    <a:pt x="450" y="1121"/>
                  </a:lnTo>
                  <a:lnTo>
                    <a:pt x="437" y="1115"/>
                  </a:lnTo>
                  <a:lnTo>
                    <a:pt x="428" y="1113"/>
                  </a:lnTo>
                  <a:lnTo>
                    <a:pt x="419" y="1111"/>
                  </a:lnTo>
                  <a:lnTo>
                    <a:pt x="409" y="1109"/>
                  </a:lnTo>
                  <a:lnTo>
                    <a:pt x="400" y="1106"/>
                  </a:lnTo>
                  <a:lnTo>
                    <a:pt x="392" y="1102"/>
                  </a:lnTo>
                  <a:lnTo>
                    <a:pt x="386" y="1098"/>
                  </a:lnTo>
                  <a:lnTo>
                    <a:pt x="382" y="1092"/>
                  </a:lnTo>
                  <a:lnTo>
                    <a:pt x="382" y="1084"/>
                  </a:lnTo>
                  <a:lnTo>
                    <a:pt x="393" y="1078"/>
                  </a:lnTo>
                  <a:lnTo>
                    <a:pt x="405" y="1066"/>
                  </a:lnTo>
                  <a:lnTo>
                    <a:pt x="417" y="1049"/>
                  </a:lnTo>
                  <a:lnTo>
                    <a:pt x="429" y="1029"/>
                  </a:lnTo>
                  <a:lnTo>
                    <a:pt x="441" y="1006"/>
                  </a:lnTo>
                  <a:lnTo>
                    <a:pt x="452" y="981"/>
                  </a:lnTo>
                  <a:lnTo>
                    <a:pt x="461" y="957"/>
                  </a:lnTo>
                  <a:lnTo>
                    <a:pt x="470" y="935"/>
                  </a:lnTo>
                  <a:lnTo>
                    <a:pt x="474" y="923"/>
                  </a:lnTo>
                  <a:lnTo>
                    <a:pt x="479" y="911"/>
                  </a:lnTo>
                  <a:lnTo>
                    <a:pt x="484" y="899"/>
                  </a:lnTo>
                  <a:lnTo>
                    <a:pt x="488" y="886"/>
                  </a:lnTo>
                  <a:lnTo>
                    <a:pt x="491" y="873"/>
                  </a:lnTo>
                  <a:lnTo>
                    <a:pt x="492" y="860"/>
                  </a:lnTo>
                  <a:lnTo>
                    <a:pt x="492" y="847"/>
                  </a:lnTo>
                  <a:lnTo>
                    <a:pt x="489" y="835"/>
                  </a:lnTo>
                  <a:lnTo>
                    <a:pt x="485" y="823"/>
                  </a:lnTo>
                  <a:lnTo>
                    <a:pt x="481" y="812"/>
                  </a:lnTo>
                  <a:lnTo>
                    <a:pt x="478" y="801"/>
                  </a:lnTo>
                  <a:lnTo>
                    <a:pt x="474" y="790"/>
                  </a:lnTo>
                  <a:lnTo>
                    <a:pt x="471" y="779"/>
                  </a:lnTo>
                  <a:lnTo>
                    <a:pt x="466" y="769"/>
                  </a:lnTo>
                  <a:lnTo>
                    <a:pt x="462" y="758"/>
                  </a:lnTo>
                  <a:lnTo>
                    <a:pt x="456" y="748"/>
                  </a:lnTo>
                  <a:lnTo>
                    <a:pt x="472" y="754"/>
                  </a:lnTo>
                  <a:lnTo>
                    <a:pt x="488" y="760"/>
                  </a:lnTo>
                  <a:lnTo>
                    <a:pt x="505" y="765"/>
                  </a:lnTo>
                  <a:lnTo>
                    <a:pt x="523" y="769"/>
                  </a:lnTo>
                  <a:lnTo>
                    <a:pt x="540" y="773"/>
                  </a:lnTo>
                  <a:lnTo>
                    <a:pt x="560" y="777"/>
                  </a:lnTo>
                  <a:lnTo>
                    <a:pt x="579" y="779"/>
                  </a:lnTo>
                  <a:lnTo>
                    <a:pt x="599" y="781"/>
                  </a:lnTo>
                  <a:lnTo>
                    <a:pt x="607" y="785"/>
                  </a:lnTo>
                  <a:lnTo>
                    <a:pt x="613" y="793"/>
                  </a:lnTo>
                  <a:lnTo>
                    <a:pt x="617" y="804"/>
                  </a:lnTo>
                  <a:lnTo>
                    <a:pt x="618" y="814"/>
                  </a:lnTo>
                  <a:lnTo>
                    <a:pt x="616" y="859"/>
                  </a:lnTo>
                  <a:lnTo>
                    <a:pt x="611" y="902"/>
                  </a:lnTo>
                  <a:lnTo>
                    <a:pt x="608" y="946"/>
                  </a:lnTo>
                  <a:lnTo>
                    <a:pt x="610" y="991"/>
                  </a:lnTo>
                  <a:lnTo>
                    <a:pt x="612" y="994"/>
                  </a:lnTo>
                  <a:lnTo>
                    <a:pt x="616" y="997"/>
                  </a:lnTo>
                  <a:lnTo>
                    <a:pt x="621" y="998"/>
                  </a:lnTo>
                  <a:lnTo>
                    <a:pt x="627" y="999"/>
                  </a:lnTo>
                  <a:lnTo>
                    <a:pt x="634" y="999"/>
                  </a:lnTo>
                  <a:lnTo>
                    <a:pt x="640" y="999"/>
                  </a:lnTo>
                  <a:lnTo>
                    <a:pt x="646" y="1000"/>
                  </a:lnTo>
                  <a:lnTo>
                    <a:pt x="651" y="1001"/>
                  </a:lnTo>
                  <a:lnTo>
                    <a:pt x="646" y="1012"/>
                  </a:lnTo>
                  <a:lnTo>
                    <a:pt x="642" y="1026"/>
                  </a:lnTo>
                  <a:lnTo>
                    <a:pt x="640" y="1039"/>
                  </a:lnTo>
                  <a:lnTo>
                    <a:pt x="640" y="1051"/>
                  </a:lnTo>
                  <a:lnTo>
                    <a:pt x="644" y="1056"/>
                  </a:lnTo>
                  <a:lnTo>
                    <a:pt x="651" y="1059"/>
                  </a:lnTo>
                  <a:lnTo>
                    <a:pt x="660" y="1060"/>
                  </a:lnTo>
                  <a:lnTo>
                    <a:pt x="668" y="1062"/>
                  </a:lnTo>
                  <a:lnTo>
                    <a:pt x="673" y="1063"/>
                  </a:lnTo>
                  <a:lnTo>
                    <a:pt x="678" y="1064"/>
                  </a:lnTo>
                  <a:lnTo>
                    <a:pt x="685" y="1064"/>
                  </a:lnTo>
                  <a:lnTo>
                    <a:pt x="690" y="1064"/>
                  </a:lnTo>
                  <a:lnTo>
                    <a:pt x="696" y="1064"/>
                  </a:lnTo>
                  <a:lnTo>
                    <a:pt x="702" y="1063"/>
                  </a:lnTo>
                  <a:lnTo>
                    <a:pt x="708" y="1064"/>
                  </a:lnTo>
                  <a:lnTo>
                    <a:pt x="713" y="1064"/>
                  </a:lnTo>
                  <a:lnTo>
                    <a:pt x="722" y="1066"/>
                  </a:lnTo>
                  <a:lnTo>
                    <a:pt x="731" y="1067"/>
                  </a:lnTo>
                  <a:lnTo>
                    <a:pt x="740" y="1069"/>
                  </a:lnTo>
                  <a:lnTo>
                    <a:pt x="750" y="1071"/>
                  </a:lnTo>
                  <a:lnTo>
                    <a:pt x="759" y="1073"/>
                  </a:lnTo>
                  <a:lnTo>
                    <a:pt x="768" y="1074"/>
                  </a:lnTo>
                  <a:lnTo>
                    <a:pt x="778" y="1075"/>
                  </a:lnTo>
                  <a:lnTo>
                    <a:pt x="787" y="1075"/>
                  </a:lnTo>
                  <a:lnTo>
                    <a:pt x="796" y="1075"/>
                  </a:lnTo>
                  <a:lnTo>
                    <a:pt x="806" y="1076"/>
                  </a:lnTo>
                  <a:lnTo>
                    <a:pt x="816" y="1077"/>
                  </a:lnTo>
                  <a:lnTo>
                    <a:pt x="826" y="1076"/>
                  </a:lnTo>
                  <a:lnTo>
                    <a:pt x="835" y="1074"/>
                  </a:lnTo>
                  <a:lnTo>
                    <a:pt x="845" y="1070"/>
                  </a:lnTo>
                  <a:lnTo>
                    <a:pt x="855" y="1064"/>
                  </a:lnTo>
                  <a:lnTo>
                    <a:pt x="864" y="1054"/>
                  </a:lnTo>
                  <a:lnTo>
                    <a:pt x="862" y="1044"/>
                  </a:lnTo>
                  <a:lnTo>
                    <a:pt x="857" y="1034"/>
                  </a:lnTo>
                  <a:lnTo>
                    <a:pt x="850" y="1026"/>
                  </a:lnTo>
                  <a:lnTo>
                    <a:pt x="843" y="1021"/>
                  </a:lnTo>
                  <a:lnTo>
                    <a:pt x="833" y="1018"/>
                  </a:lnTo>
                  <a:lnTo>
                    <a:pt x="821" y="1015"/>
                  </a:lnTo>
                  <a:lnTo>
                    <a:pt x="807" y="1013"/>
                  </a:lnTo>
                  <a:lnTo>
                    <a:pt x="793" y="1011"/>
                  </a:lnTo>
                  <a:lnTo>
                    <a:pt x="780" y="1009"/>
                  </a:lnTo>
                  <a:lnTo>
                    <a:pt x="769" y="1005"/>
                  </a:lnTo>
                  <a:lnTo>
                    <a:pt x="760" y="1000"/>
                  </a:lnTo>
                  <a:lnTo>
                    <a:pt x="755" y="992"/>
                  </a:lnTo>
                  <a:lnTo>
                    <a:pt x="760" y="978"/>
                  </a:lnTo>
                  <a:lnTo>
                    <a:pt x="763" y="957"/>
                  </a:lnTo>
                  <a:lnTo>
                    <a:pt x="763" y="930"/>
                  </a:lnTo>
                  <a:lnTo>
                    <a:pt x="761" y="898"/>
                  </a:lnTo>
                  <a:lnTo>
                    <a:pt x="758" y="863"/>
                  </a:lnTo>
                  <a:lnTo>
                    <a:pt x="753" y="828"/>
                  </a:lnTo>
                  <a:lnTo>
                    <a:pt x="748" y="794"/>
                  </a:lnTo>
                  <a:lnTo>
                    <a:pt x="743" y="764"/>
                  </a:lnTo>
                  <a:lnTo>
                    <a:pt x="741" y="754"/>
                  </a:lnTo>
                  <a:lnTo>
                    <a:pt x="738" y="744"/>
                  </a:lnTo>
                  <a:lnTo>
                    <a:pt x="735" y="734"/>
                  </a:lnTo>
                  <a:lnTo>
                    <a:pt x="730" y="724"/>
                  </a:lnTo>
                  <a:lnTo>
                    <a:pt x="725" y="715"/>
                  </a:lnTo>
                  <a:lnTo>
                    <a:pt x="719" y="707"/>
                  </a:lnTo>
                  <a:lnTo>
                    <a:pt x="712" y="700"/>
                  </a:lnTo>
                  <a:lnTo>
                    <a:pt x="705" y="694"/>
                  </a:lnTo>
                  <a:lnTo>
                    <a:pt x="692" y="686"/>
                  </a:lnTo>
                  <a:lnTo>
                    <a:pt x="678" y="679"/>
                  </a:lnTo>
                  <a:lnTo>
                    <a:pt x="664" y="673"/>
                  </a:lnTo>
                  <a:lnTo>
                    <a:pt x="650" y="667"/>
                  </a:lnTo>
                  <a:lnTo>
                    <a:pt x="636" y="661"/>
                  </a:lnTo>
                  <a:lnTo>
                    <a:pt x="622" y="655"/>
                  </a:lnTo>
                  <a:lnTo>
                    <a:pt x="608" y="650"/>
                  </a:lnTo>
                  <a:lnTo>
                    <a:pt x="594" y="644"/>
                  </a:lnTo>
                  <a:lnTo>
                    <a:pt x="579" y="639"/>
                  </a:lnTo>
                  <a:lnTo>
                    <a:pt x="565" y="634"/>
                  </a:lnTo>
                  <a:lnTo>
                    <a:pt x="550" y="629"/>
                  </a:lnTo>
                  <a:lnTo>
                    <a:pt x="536" y="624"/>
                  </a:lnTo>
                  <a:lnTo>
                    <a:pt x="522" y="618"/>
                  </a:lnTo>
                  <a:lnTo>
                    <a:pt x="508" y="612"/>
                  </a:lnTo>
                  <a:lnTo>
                    <a:pt x="494" y="606"/>
                  </a:lnTo>
                  <a:lnTo>
                    <a:pt x="481" y="599"/>
                  </a:lnTo>
                  <a:lnTo>
                    <a:pt x="475" y="596"/>
                  </a:lnTo>
                  <a:lnTo>
                    <a:pt x="470" y="592"/>
                  </a:lnTo>
                  <a:lnTo>
                    <a:pt x="465" y="589"/>
                  </a:lnTo>
                  <a:lnTo>
                    <a:pt x="460" y="585"/>
                  </a:lnTo>
                  <a:lnTo>
                    <a:pt x="455" y="580"/>
                  </a:lnTo>
                  <a:lnTo>
                    <a:pt x="451" y="576"/>
                  </a:lnTo>
                  <a:lnTo>
                    <a:pt x="448" y="570"/>
                  </a:lnTo>
                  <a:lnTo>
                    <a:pt x="445" y="565"/>
                  </a:lnTo>
                  <a:lnTo>
                    <a:pt x="435" y="543"/>
                  </a:lnTo>
                  <a:lnTo>
                    <a:pt x="424" y="520"/>
                  </a:lnTo>
                  <a:lnTo>
                    <a:pt x="415" y="497"/>
                  </a:lnTo>
                  <a:lnTo>
                    <a:pt x="406" y="473"/>
                  </a:lnTo>
                  <a:lnTo>
                    <a:pt x="398" y="450"/>
                  </a:lnTo>
                  <a:lnTo>
                    <a:pt x="391" y="427"/>
                  </a:lnTo>
                  <a:lnTo>
                    <a:pt x="385" y="404"/>
                  </a:lnTo>
                  <a:lnTo>
                    <a:pt x="380" y="380"/>
                  </a:lnTo>
                  <a:lnTo>
                    <a:pt x="379" y="364"/>
                  </a:lnTo>
                  <a:lnTo>
                    <a:pt x="382" y="346"/>
                  </a:lnTo>
                  <a:lnTo>
                    <a:pt x="388" y="329"/>
                  </a:lnTo>
                  <a:lnTo>
                    <a:pt x="397" y="313"/>
                  </a:lnTo>
                  <a:lnTo>
                    <a:pt x="406" y="301"/>
                  </a:lnTo>
                  <a:lnTo>
                    <a:pt x="415" y="289"/>
                  </a:lnTo>
                  <a:lnTo>
                    <a:pt x="425" y="278"/>
                  </a:lnTo>
                  <a:lnTo>
                    <a:pt x="436" y="267"/>
                  </a:lnTo>
                  <a:lnTo>
                    <a:pt x="446" y="256"/>
                  </a:lnTo>
                  <a:lnTo>
                    <a:pt x="456" y="244"/>
                  </a:lnTo>
                  <a:lnTo>
                    <a:pt x="465" y="232"/>
                  </a:lnTo>
                  <a:lnTo>
                    <a:pt x="473" y="218"/>
                  </a:lnTo>
                  <a:lnTo>
                    <a:pt x="478" y="204"/>
                  </a:lnTo>
                  <a:lnTo>
                    <a:pt x="479" y="189"/>
                  </a:lnTo>
                  <a:lnTo>
                    <a:pt x="476" y="174"/>
                  </a:lnTo>
                  <a:lnTo>
                    <a:pt x="468" y="162"/>
                  </a:lnTo>
                  <a:lnTo>
                    <a:pt x="450" y="144"/>
                  </a:lnTo>
                  <a:lnTo>
                    <a:pt x="431" y="127"/>
                  </a:lnTo>
                  <a:lnTo>
                    <a:pt x="412" y="111"/>
                  </a:lnTo>
                  <a:lnTo>
                    <a:pt x="394" y="96"/>
                  </a:lnTo>
                  <a:lnTo>
                    <a:pt x="374" y="82"/>
                  </a:lnTo>
                  <a:lnTo>
                    <a:pt x="354" y="69"/>
                  </a:lnTo>
                  <a:lnTo>
                    <a:pt x="333" y="57"/>
                  </a:lnTo>
                  <a:lnTo>
                    <a:pt x="311" y="45"/>
                  </a:lnTo>
                  <a:lnTo>
                    <a:pt x="305" y="43"/>
                  </a:lnTo>
                  <a:lnTo>
                    <a:pt x="300" y="41"/>
                  </a:lnTo>
                  <a:lnTo>
                    <a:pt x="295" y="39"/>
                  </a:lnTo>
                  <a:lnTo>
                    <a:pt x="291" y="39"/>
                  </a:lnTo>
                  <a:lnTo>
                    <a:pt x="286" y="41"/>
                  </a:lnTo>
                  <a:lnTo>
                    <a:pt x="281" y="43"/>
                  </a:lnTo>
                  <a:lnTo>
                    <a:pt x="277" y="48"/>
                  </a:lnTo>
                  <a:lnTo>
                    <a:pt x="272" y="54"/>
                  </a:lnTo>
                  <a:lnTo>
                    <a:pt x="266" y="52"/>
                  </a:lnTo>
                  <a:lnTo>
                    <a:pt x="260" y="47"/>
                  </a:lnTo>
                  <a:lnTo>
                    <a:pt x="254" y="42"/>
                  </a:lnTo>
                  <a:lnTo>
                    <a:pt x="251" y="36"/>
                  </a:lnTo>
                  <a:lnTo>
                    <a:pt x="251" y="32"/>
                  </a:lnTo>
                  <a:lnTo>
                    <a:pt x="252" y="26"/>
                  </a:lnTo>
                  <a:lnTo>
                    <a:pt x="253" y="21"/>
                  </a:lnTo>
                  <a:lnTo>
                    <a:pt x="251" y="17"/>
                  </a:lnTo>
                  <a:lnTo>
                    <a:pt x="248" y="15"/>
                  </a:lnTo>
                  <a:lnTo>
                    <a:pt x="243" y="14"/>
                  </a:lnTo>
                  <a:lnTo>
                    <a:pt x="238" y="15"/>
                  </a:lnTo>
                  <a:lnTo>
                    <a:pt x="235" y="17"/>
                  </a:lnTo>
                  <a:lnTo>
                    <a:pt x="232" y="23"/>
                  </a:lnTo>
                  <a:lnTo>
                    <a:pt x="232" y="31"/>
                  </a:lnTo>
                  <a:lnTo>
                    <a:pt x="232" y="39"/>
                  </a:lnTo>
                  <a:lnTo>
                    <a:pt x="229" y="45"/>
                  </a:lnTo>
                  <a:lnTo>
                    <a:pt x="223" y="47"/>
                  </a:lnTo>
                  <a:lnTo>
                    <a:pt x="217" y="46"/>
                  </a:lnTo>
                  <a:lnTo>
                    <a:pt x="211" y="43"/>
                  </a:lnTo>
                  <a:lnTo>
                    <a:pt x="207" y="39"/>
                  </a:lnTo>
                  <a:lnTo>
                    <a:pt x="206" y="31"/>
                  </a:lnTo>
                  <a:lnTo>
                    <a:pt x="207" y="22"/>
                  </a:lnTo>
                  <a:lnTo>
                    <a:pt x="208" y="12"/>
                  </a:lnTo>
                  <a:lnTo>
                    <a:pt x="205" y="5"/>
                  </a:lnTo>
                  <a:lnTo>
                    <a:pt x="202" y="3"/>
                  </a:lnTo>
                  <a:lnTo>
                    <a:pt x="198" y="1"/>
                  </a:lnTo>
                  <a:lnTo>
                    <a:pt x="194" y="1"/>
                  </a:lnTo>
                  <a:lnTo>
                    <a:pt x="189" y="0"/>
                  </a:lnTo>
                  <a:lnTo>
                    <a:pt x="184" y="1"/>
                  </a:lnTo>
                  <a:lnTo>
                    <a:pt x="180" y="2"/>
                  </a:lnTo>
                  <a:lnTo>
                    <a:pt x="176" y="3"/>
                  </a:lnTo>
                  <a:lnTo>
                    <a:pt x="173" y="5"/>
                  </a:lnTo>
                  <a:lnTo>
                    <a:pt x="165" y="15"/>
                  </a:lnTo>
                  <a:lnTo>
                    <a:pt x="160" y="27"/>
                  </a:lnTo>
                  <a:lnTo>
                    <a:pt x="157" y="40"/>
                  </a:lnTo>
                  <a:lnTo>
                    <a:pt x="156" y="53"/>
                  </a:lnTo>
                  <a:lnTo>
                    <a:pt x="157" y="68"/>
                  </a:lnTo>
                  <a:lnTo>
                    <a:pt x="159" y="81"/>
                  </a:lnTo>
                  <a:lnTo>
                    <a:pt x="165" y="92"/>
                  </a:lnTo>
                  <a:lnTo>
                    <a:pt x="175" y="101"/>
                  </a:lnTo>
                  <a:lnTo>
                    <a:pt x="183" y="104"/>
                  </a:lnTo>
                  <a:lnTo>
                    <a:pt x="193" y="106"/>
                  </a:lnTo>
                  <a:lnTo>
                    <a:pt x="202" y="107"/>
                  </a:lnTo>
                  <a:lnTo>
                    <a:pt x="212" y="106"/>
                  </a:lnTo>
                  <a:lnTo>
                    <a:pt x="221" y="105"/>
                  </a:lnTo>
                  <a:lnTo>
                    <a:pt x="231" y="105"/>
                  </a:lnTo>
                  <a:lnTo>
                    <a:pt x="240" y="105"/>
                  </a:lnTo>
                  <a:lnTo>
                    <a:pt x="249" y="106"/>
                  </a:lnTo>
                  <a:lnTo>
                    <a:pt x="246" y="113"/>
                  </a:lnTo>
                  <a:lnTo>
                    <a:pt x="248" y="120"/>
                  </a:lnTo>
                  <a:lnTo>
                    <a:pt x="252" y="125"/>
                  </a:lnTo>
                  <a:lnTo>
                    <a:pt x="257" y="129"/>
                  </a:lnTo>
                  <a:lnTo>
                    <a:pt x="272" y="137"/>
                  </a:lnTo>
                  <a:lnTo>
                    <a:pt x="285" y="145"/>
                  </a:lnTo>
                  <a:lnTo>
                    <a:pt x="296" y="153"/>
                  </a:lnTo>
                  <a:lnTo>
                    <a:pt x="305" y="160"/>
                  </a:lnTo>
                  <a:lnTo>
                    <a:pt x="314" y="167"/>
                  </a:lnTo>
                  <a:lnTo>
                    <a:pt x="322" y="174"/>
                  </a:lnTo>
                  <a:lnTo>
                    <a:pt x="329" y="180"/>
                  </a:lnTo>
                  <a:lnTo>
                    <a:pt x="336" y="187"/>
                  </a:lnTo>
                  <a:lnTo>
                    <a:pt x="343" y="194"/>
                  </a:lnTo>
                  <a:lnTo>
                    <a:pt x="348" y="201"/>
                  </a:lnTo>
                  <a:lnTo>
                    <a:pt x="350" y="207"/>
                  </a:lnTo>
                  <a:lnTo>
                    <a:pt x="350" y="212"/>
                  </a:lnTo>
                  <a:lnTo>
                    <a:pt x="347" y="216"/>
                  </a:lnTo>
                  <a:lnTo>
                    <a:pt x="342" y="219"/>
                  </a:lnTo>
                  <a:lnTo>
                    <a:pt x="334" y="222"/>
                  </a:lnTo>
                  <a:lnTo>
                    <a:pt x="322" y="223"/>
                  </a:lnTo>
                  <a:lnTo>
                    <a:pt x="312" y="224"/>
                  </a:lnTo>
                  <a:lnTo>
                    <a:pt x="302" y="225"/>
                  </a:lnTo>
                  <a:lnTo>
                    <a:pt x="292" y="227"/>
                  </a:lnTo>
                  <a:lnTo>
                    <a:pt x="283" y="229"/>
                  </a:lnTo>
                  <a:lnTo>
                    <a:pt x="275" y="231"/>
                  </a:lnTo>
                  <a:lnTo>
                    <a:pt x="266" y="234"/>
                  </a:lnTo>
                  <a:lnTo>
                    <a:pt x="258" y="239"/>
                  </a:lnTo>
                  <a:lnTo>
                    <a:pt x="251" y="244"/>
                  </a:lnTo>
                  <a:lnTo>
                    <a:pt x="247" y="248"/>
                  </a:lnTo>
                  <a:lnTo>
                    <a:pt x="242" y="252"/>
                  </a:lnTo>
                  <a:lnTo>
                    <a:pt x="237" y="256"/>
                  </a:lnTo>
                  <a:lnTo>
                    <a:pt x="232" y="260"/>
                  </a:lnTo>
                  <a:lnTo>
                    <a:pt x="227" y="263"/>
                  </a:lnTo>
                  <a:lnTo>
                    <a:pt x="222" y="265"/>
                  </a:lnTo>
                  <a:lnTo>
                    <a:pt x="217" y="265"/>
                  </a:lnTo>
                  <a:lnTo>
                    <a:pt x="213" y="263"/>
                  </a:lnTo>
                  <a:lnTo>
                    <a:pt x="211" y="256"/>
                  </a:lnTo>
                  <a:lnTo>
                    <a:pt x="217" y="246"/>
                  </a:lnTo>
                  <a:lnTo>
                    <a:pt x="224" y="236"/>
                  </a:lnTo>
                  <a:lnTo>
                    <a:pt x="229" y="224"/>
                  </a:lnTo>
                  <a:lnTo>
                    <a:pt x="226" y="217"/>
                  </a:lnTo>
                  <a:lnTo>
                    <a:pt x="217" y="208"/>
                  </a:lnTo>
                  <a:lnTo>
                    <a:pt x="208" y="200"/>
                  </a:lnTo>
                  <a:lnTo>
                    <a:pt x="203" y="193"/>
                  </a:lnTo>
                  <a:lnTo>
                    <a:pt x="204" y="189"/>
                  </a:lnTo>
                  <a:lnTo>
                    <a:pt x="206" y="184"/>
                  </a:lnTo>
                  <a:lnTo>
                    <a:pt x="207" y="180"/>
                  </a:lnTo>
                  <a:lnTo>
                    <a:pt x="205" y="177"/>
                  </a:lnTo>
                  <a:lnTo>
                    <a:pt x="200" y="174"/>
                  </a:lnTo>
                  <a:lnTo>
                    <a:pt x="194" y="172"/>
                  </a:lnTo>
                  <a:lnTo>
                    <a:pt x="188" y="171"/>
                  </a:lnTo>
                  <a:lnTo>
                    <a:pt x="181" y="171"/>
                  </a:lnTo>
                  <a:lnTo>
                    <a:pt x="174" y="170"/>
                  </a:lnTo>
                  <a:lnTo>
                    <a:pt x="168" y="169"/>
                  </a:lnTo>
                  <a:lnTo>
                    <a:pt x="162" y="168"/>
                  </a:lnTo>
                  <a:lnTo>
                    <a:pt x="157" y="166"/>
                  </a:lnTo>
                  <a:lnTo>
                    <a:pt x="152" y="160"/>
                  </a:lnTo>
                  <a:lnTo>
                    <a:pt x="151" y="154"/>
                  </a:lnTo>
                  <a:lnTo>
                    <a:pt x="151" y="148"/>
                  </a:lnTo>
                  <a:lnTo>
                    <a:pt x="145" y="143"/>
                  </a:lnTo>
                  <a:lnTo>
                    <a:pt x="135" y="139"/>
                  </a:lnTo>
                  <a:lnTo>
                    <a:pt x="125" y="136"/>
                  </a:lnTo>
                  <a:lnTo>
                    <a:pt x="114" y="133"/>
                  </a:lnTo>
                  <a:lnTo>
                    <a:pt x="104" y="130"/>
                  </a:lnTo>
                  <a:lnTo>
                    <a:pt x="94" y="129"/>
                  </a:lnTo>
                  <a:lnTo>
                    <a:pt x="83" y="128"/>
                  </a:lnTo>
                  <a:lnTo>
                    <a:pt x="73" y="129"/>
                  </a:lnTo>
                  <a:lnTo>
                    <a:pt x="62" y="131"/>
                  </a:lnTo>
                  <a:lnTo>
                    <a:pt x="53" y="135"/>
                  </a:lnTo>
                  <a:lnTo>
                    <a:pt x="45" y="139"/>
                  </a:lnTo>
                  <a:lnTo>
                    <a:pt x="38" y="145"/>
                  </a:lnTo>
                  <a:lnTo>
                    <a:pt x="31" y="151"/>
                  </a:lnTo>
                  <a:lnTo>
                    <a:pt x="24" y="158"/>
                  </a:lnTo>
                  <a:lnTo>
                    <a:pt x="18" y="165"/>
                  </a:lnTo>
                  <a:lnTo>
                    <a:pt x="13" y="173"/>
                  </a:lnTo>
                  <a:lnTo>
                    <a:pt x="8" y="181"/>
                  </a:lnTo>
                  <a:lnTo>
                    <a:pt x="2" y="197"/>
                  </a:lnTo>
                  <a:lnTo>
                    <a:pt x="0" y="215"/>
                  </a:lnTo>
                  <a:lnTo>
                    <a:pt x="1" y="233"/>
                  </a:lnTo>
                  <a:lnTo>
                    <a:pt x="5" y="251"/>
                  </a:lnTo>
                  <a:lnTo>
                    <a:pt x="9" y="260"/>
                  </a:lnTo>
                  <a:lnTo>
                    <a:pt x="14" y="268"/>
                  </a:lnTo>
                  <a:lnTo>
                    <a:pt x="20" y="276"/>
                  </a:lnTo>
                  <a:lnTo>
                    <a:pt x="28" y="283"/>
                  </a:lnTo>
                  <a:lnTo>
                    <a:pt x="36" y="289"/>
                  </a:lnTo>
                  <a:lnTo>
                    <a:pt x="44" y="295"/>
                  </a:lnTo>
                  <a:lnTo>
                    <a:pt x="53" y="301"/>
                  </a:lnTo>
                  <a:lnTo>
                    <a:pt x="61" y="306"/>
                  </a:lnTo>
                  <a:lnTo>
                    <a:pt x="69" y="310"/>
                  </a:lnTo>
                  <a:lnTo>
                    <a:pt x="76" y="311"/>
                  </a:lnTo>
                  <a:lnTo>
                    <a:pt x="83" y="312"/>
                  </a:lnTo>
                  <a:lnTo>
                    <a:pt x="90" y="313"/>
                  </a:lnTo>
                  <a:lnTo>
                    <a:pt x="97" y="315"/>
                  </a:lnTo>
                  <a:lnTo>
                    <a:pt x="104" y="317"/>
                  </a:lnTo>
                  <a:lnTo>
                    <a:pt x="109" y="320"/>
                  </a:lnTo>
                  <a:lnTo>
                    <a:pt x="112" y="325"/>
                  </a:lnTo>
                  <a:lnTo>
                    <a:pt x="112" y="334"/>
                  </a:lnTo>
                  <a:lnTo>
                    <a:pt x="109" y="342"/>
                  </a:lnTo>
                  <a:lnTo>
                    <a:pt x="104" y="350"/>
                  </a:lnTo>
                  <a:lnTo>
                    <a:pt x="99" y="35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105" name="Group 70">
            <a:extLst>
              <a:ext uri="{FF2B5EF4-FFF2-40B4-BE49-F238E27FC236}">
                <a16:creationId xmlns:a16="http://schemas.microsoft.com/office/drawing/2014/main" id="{8021EFF0-7C31-4094-B018-E03D6CAA902F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4649788" y="2125663"/>
            <a:ext cx="479425" cy="685800"/>
            <a:chOff x="1454" y="2026"/>
            <a:chExt cx="840" cy="764"/>
          </a:xfrm>
        </p:grpSpPr>
        <p:sp>
          <p:nvSpPr>
            <p:cNvPr id="4164" name="Freeform 71">
              <a:extLst>
                <a:ext uri="{FF2B5EF4-FFF2-40B4-BE49-F238E27FC236}">
                  <a16:creationId xmlns:a16="http://schemas.microsoft.com/office/drawing/2014/main" id="{82D40401-4A51-4818-A178-99328831311B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4" y="2026"/>
              <a:ext cx="840" cy="764"/>
            </a:xfrm>
            <a:custGeom>
              <a:avLst/>
              <a:gdLst>
                <a:gd name="T0" fmla="*/ 14 w 1681"/>
                <a:gd name="T1" fmla="*/ 22 h 1527"/>
                <a:gd name="T2" fmla="*/ 15 w 1681"/>
                <a:gd name="T3" fmla="*/ 23 h 1527"/>
                <a:gd name="T4" fmla="*/ 14 w 1681"/>
                <a:gd name="T5" fmla="*/ 24 h 1527"/>
                <a:gd name="T6" fmla="*/ 13 w 1681"/>
                <a:gd name="T7" fmla="*/ 24 h 1527"/>
                <a:gd name="T8" fmla="*/ 13 w 1681"/>
                <a:gd name="T9" fmla="*/ 24 h 1527"/>
                <a:gd name="T10" fmla="*/ 9 w 1681"/>
                <a:gd name="T11" fmla="*/ 18 h 1527"/>
                <a:gd name="T12" fmla="*/ 9 w 1681"/>
                <a:gd name="T13" fmla="*/ 17 h 1527"/>
                <a:gd name="T14" fmla="*/ 11 w 1681"/>
                <a:gd name="T15" fmla="*/ 13 h 1527"/>
                <a:gd name="T16" fmla="*/ 10 w 1681"/>
                <a:gd name="T17" fmla="*/ 8 h 1527"/>
                <a:gd name="T18" fmla="*/ 10 w 1681"/>
                <a:gd name="T19" fmla="*/ 8 h 1527"/>
                <a:gd name="T20" fmla="*/ 9 w 1681"/>
                <a:gd name="T21" fmla="*/ 7 h 1527"/>
                <a:gd name="T22" fmla="*/ 1 w 1681"/>
                <a:gd name="T23" fmla="*/ 10 h 1527"/>
                <a:gd name="T24" fmla="*/ 0 w 1681"/>
                <a:gd name="T25" fmla="*/ 10 h 1527"/>
                <a:gd name="T26" fmla="*/ 0 w 1681"/>
                <a:gd name="T27" fmla="*/ 9 h 1527"/>
                <a:gd name="T28" fmla="*/ 1 w 1681"/>
                <a:gd name="T29" fmla="*/ 9 h 1527"/>
                <a:gd name="T30" fmla="*/ 9 w 1681"/>
                <a:gd name="T31" fmla="*/ 5 h 1527"/>
                <a:gd name="T32" fmla="*/ 0 w 1681"/>
                <a:gd name="T33" fmla="*/ 2 h 1527"/>
                <a:gd name="T34" fmla="*/ 0 w 1681"/>
                <a:gd name="T35" fmla="*/ 2 h 1527"/>
                <a:gd name="T36" fmla="*/ 0 w 1681"/>
                <a:gd name="T37" fmla="*/ 1 h 1527"/>
                <a:gd name="T38" fmla="*/ 0 w 1681"/>
                <a:gd name="T39" fmla="*/ 1 h 1527"/>
                <a:gd name="T40" fmla="*/ 1 w 1681"/>
                <a:gd name="T41" fmla="*/ 1 h 1527"/>
                <a:gd name="T42" fmla="*/ 12 w 1681"/>
                <a:gd name="T43" fmla="*/ 4 h 1527"/>
                <a:gd name="T44" fmla="*/ 13 w 1681"/>
                <a:gd name="T45" fmla="*/ 4 h 1527"/>
                <a:gd name="T46" fmla="*/ 13 w 1681"/>
                <a:gd name="T47" fmla="*/ 4 h 1527"/>
                <a:gd name="T48" fmla="*/ 13 w 1681"/>
                <a:gd name="T49" fmla="*/ 5 h 1527"/>
                <a:gd name="T50" fmla="*/ 15 w 1681"/>
                <a:gd name="T51" fmla="*/ 11 h 1527"/>
                <a:gd name="T52" fmla="*/ 18 w 1681"/>
                <a:gd name="T53" fmla="*/ 14 h 1527"/>
                <a:gd name="T54" fmla="*/ 19 w 1681"/>
                <a:gd name="T55" fmla="*/ 14 h 1527"/>
                <a:gd name="T56" fmla="*/ 19 w 1681"/>
                <a:gd name="T57" fmla="*/ 14 h 1527"/>
                <a:gd name="T58" fmla="*/ 19 w 1681"/>
                <a:gd name="T59" fmla="*/ 14 h 1527"/>
                <a:gd name="T60" fmla="*/ 24 w 1681"/>
                <a:gd name="T61" fmla="*/ 12 h 1527"/>
                <a:gd name="T62" fmla="*/ 25 w 1681"/>
                <a:gd name="T63" fmla="*/ 12 h 1527"/>
                <a:gd name="T64" fmla="*/ 26 w 1681"/>
                <a:gd name="T65" fmla="*/ 13 h 1527"/>
                <a:gd name="T66" fmla="*/ 26 w 1681"/>
                <a:gd name="T67" fmla="*/ 13 h 1527"/>
                <a:gd name="T68" fmla="*/ 25 w 1681"/>
                <a:gd name="T69" fmla="*/ 14 h 1527"/>
                <a:gd name="T70" fmla="*/ 19 w 1681"/>
                <a:gd name="T71" fmla="*/ 17 h 1527"/>
                <a:gd name="T72" fmla="*/ 19 w 1681"/>
                <a:gd name="T73" fmla="*/ 17 h 1527"/>
                <a:gd name="T74" fmla="*/ 18 w 1681"/>
                <a:gd name="T75" fmla="*/ 17 h 1527"/>
                <a:gd name="T76" fmla="*/ 18 w 1681"/>
                <a:gd name="T77" fmla="*/ 17 h 1527"/>
                <a:gd name="T78" fmla="*/ 14 w 1681"/>
                <a:gd name="T79" fmla="*/ 13 h 1527"/>
                <a:gd name="T80" fmla="*/ 11 w 1681"/>
                <a:gd name="T81" fmla="*/ 17 h 1527"/>
                <a:gd name="T82" fmla="*/ 11 w 1681"/>
                <a:gd name="T83" fmla="*/ 18 h 1527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681" h="1527">
                  <a:moveTo>
                    <a:pt x="750" y="1112"/>
                  </a:moveTo>
                  <a:lnTo>
                    <a:pt x="954" y="1405"/>
                  </a:lnTo>
                  <a:lnTo>
                    <a:pt x="970" y="1440"/>
                  </a:lnTo>
                  <a:lnTo>
                    <a:pt x="972" y="1471"/>
                  </a:lnTo>
                  <a:lnTo>
                    <a:pt x="963" y="1496"/>
                  </a:lnTo>
                  <a:lnTo>
                    <a:pt x="945" y="1516"/>
                  </a:lnTo>
                  <a:lnTo>
                    <a:pt x="922" y="1526"/>
                  </a:lnTo>
                  <a:lnTo>
                    <a:pt x="895" y="1527"/>
                  </a:lnTo>
                  <a:lnTo>
                    <a:pt x="870" y="1517"/>
                  </a:lnTo>
                  <a:lnTo>
                    <a:pt x="847" y="1494"/>
                  </a:lnTo>
                  <a:lnTo>
                    <a:pt x="621" y="1151"/>
                  </a:lnTo>
                  <a:lnTo>
                    <a:pt x="607" y="1126"/>
                  </a:lnTo>
                  <a:lnTo>
                    <a:pt x="600" y="1097"/>
                  </a:lnTo>
                  <a:lnTo>
                    <a:pt x="600" y="1069"/>
                  </a:lnTo>
                  <a:lnTo>
                    <a:pt x="607" y="1044"/>
                  </a:lnTo>
                  <a:lnTo>
                    <a:pt x="741" y="778"/>
                  </a:lnTo>
                  <a:lnTo>
                    <a:pt x="756" y="704"/>
                  </a:lnTo>
                  <a:lnTo>
                    <a:pt x="654" y="469"/>
                  </a:lnTo>
                  <a:lnTo>
                    <a:pt x="651" y="460"/>
                  </a:lnTo>
                  <a:lnTo>
                    <a:pt x="643" y="452"/>
                  </a:lnTo>
                  <a:lnTo>
                    <a:pt x="633" y="446"/>
                  </a:lnTo>
                  <a:lnTo>
                    <a:pt x="622" y="446"/>
                  </a:lnTo>
                  <a:lnTo>
                    <a:pt x="133" y="631"/>
                  </a:lnTo>
                  <a:lnTo>
                    <a:pt x="99" y="637"/>
                  </a:lnTo>
                  <a:lnTo>
                    <a:pt x="71" y="631"/>
                  </a:lnTo>
                  <a:lnTo>
                    <a:pt x="53" y="614"/>
                  </a:lnTo>
                  <a:lnTo>
                    <a:pt x="41" y="591"/>
                  </a:lnTo>
                  <a:lnTo>
                    <a:pt x="40" y="565"/>
                  </a:lnTo>
                  <a:lnTo>
                    <a:pt x="48" y="538"/>
                  </a:lnTo>
                  <a:lnTo>
                    <a:pt x="65" y="514"/>
                  </a:lnTo>
                  <a:lnTo>
                    <a:pt x="94" y="497"/>
                  </a:lnTo>
                  <a:lnTo>
                    <a:pt x="598" y="319"/>
                  </a:lnTo>
                  <a:lnTo>
                    <a:pt x="563" y="289"/>
                  </a:lnTo>
                  <a:lnTo>
                    <a:pt x="50" y="128"/>
                  </a:lnTo>
                  <a:lnTo>
                    <a:pt x="22" y="114"/>
                  </a:lnTo>
                  <a:lnTo>
                    <a:pt x="6" y="93"/>
                  </a:lnTo>
                  <a:lnTo>
                    <a:pt x="0" y="70"/>
                  </a:lnTo>
                  <a:lnTo>
                    <a:pt x="4" y="46"/>
                  </a:lnTo>
                  <a:lnTo>
                    <a:pt x="16" y="25"/>
                  </a:lnTo>
                  <a:lnTo>
                    <a:pt x="34" y="8"/>
                  </a:lnTo>
                  <a:lnTo>
                    <a:pt x="57" y="0"/>
                  </a:lnTo>
                  <a:lnTo>
                    <a:pt x="83" y="2"/>
                  </a:lnTo>
                  <a:lnTo>
                    <a:pt x="805" y="228"/>
                  </a:lnTo>
                  <a:lnTo>
                    <a:pt x="816" y="231"/>
                  </a:lnTo>
                  <a:lnTo>
                    <a:pt x="826" y="235"/>
                  </a:lnTo>
                  <a:lnTo>
                    <a:pt x="836" y="239"/>
                  </a:lnTo>
                  <a:lnTo>
                    <a:pt x="844" y="244"/>
                  </a:lnTo>
                  <a:lnTo>
                    <a:pt x="852" y="250"/>
                  </a:lnTo>
                  <a:lnTo>
                    <a:pt x="859" y="256"/>
                  </a:lnTo>
                  <a:lnTo>
                    <a:pt x="865" y="263"/>
                  </a:lnTo>
                  <a:lnTo>
                    <a:pt x="870" y="273"/>
                  </a:lnTo>
                  <a:lnTo>
                    <a:pt x="1018" y="647"/>
                  </a:lnTo>
                  <a:lnTo>
                    <a:pt x="1208" y="863"/>
                  </a:lnTo>
                  <a:lnTo>
                    <a:pt x="1213" y="868"/>
                  </a:lnTo>
                  <a:lnTo>
                    <a:pt x="1219" y="873"/>
                  </a:lnTo>
                  <a:lnTo>
                    <a:pt x="1226" y="878"/>
                  </a:lnTo>
                  <a:lnTo>
                    <a:pt x="1233" y="883"/>
                  </a:lnTo>
                  <a:lnTo>
                    <a:pt x="1241" y="886"/>
                  </a:lnTo>
                  <a:lnTo>
                    <a:pt x="1249" y="887"/>
                  </a:lnTo>
                  <a:lnTo>
                    <a:pt x="1256" y="887"/>
                  </a:lnTo>
                  <a:lnTo>
                    <a:pt x="1264" y="884"/>
                  </a:lnTo>
                  <a:lnTo>
                    <a:pt x="1584" y="736"/>
                  </a:lnTo>
                  <a:lnTo>
                    <a:pt x="1613" y="731"/>
                  </a:lnTo>
                  <a:lnTo>
                    <a:pt x="1638" y="735"/>
                  </a:lnTo>
                  <a:lnTo>
                    <a:pt x="1658" y="749"/>
                  </a:lnTo>
                  <a:lnTo>
                    <a:pt x="1673" y="769"/>
                  </a:lnTo>
                  <a:lnTo>
                    <a:pt x="1681" y="792"/>
                  </a:lnTo>
                  <a:lnTo>
                    <a:pt x="1680" y="816"/>
                  </a:lnTo>
                  <a:lnTo>
                    <a:pt x="1669" y="838"/>
                  </a:lnTo>
                  <a:lnTo>
                    <a:pt x="1649" y="854"/>
                  </a:lnTo>
                  <a:lnTo>
                    <a:pt x="1258" y="1053"/>
                  </a:lnTo>
                  <a:lnTo>
                    <a:pt x="1249" y="1055"/>
                  </a:lnTo>
                  <a:lnTo>
                    <a:pt x="1240" y="1058"/>
                  </a:lnTo>
                  <a:lnTo>
                    <a:pt x="1230" y="1058"/>
                  </a:lnTo>
                  <a:lnTo>
                    <a:pt x="1220" y="1057"/>
                  </a:lnTo>
                  <a:lnTo>
                    <a:pt x="1212" y="1055"/>
                  </a:lnTo>
                  <a:lnTo>
                    <a:pt x="1204" y="1053"/>
                  </a:lnTo>
                  <a:lnTo>
                    <a:pt x="1197" y="1050"/>
                  </a:lnTo>
                  <a:lnTo>
                    <a:pt x="1192" y="1046"/>
                  </a:lnTo>
                  <a:lnTo>
                    <a:pt x="922" y="784"/>
                  </a:lnTo>
                  <a:lnTo>
                    <a:pt x="767" y="1055"/>
                  </a:lnTo>
                  <a:lnTo>
                    <a:pt x="761" y="1068"/>
                  </a:lnTo>
                  <a:lnTo>
                    <a:pt x="753" y="1085"/>
                  </a:lnTo>
                  <a:lnTo>
                    <a:pt x="749" y="1101"/>
                  </a:lnTo>
                  <a:lnTo>
                    <a:pt x="750" y="11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65" name="Freeform 72">
              <a:extLst>
                <a:ext uri="{FF2B5EF4-FFF2-40B4-BE49-F238E27FC236}">
                  <a16:creationId xmlns:a16="http://schemas.microsoft.com/office/drawing/2014/main" id="{6792206C-A7E1-436C-BC3F-93AFE5A0B54B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2" y="2031"/>
              <a:ext cx="121" cy="91"/>
            </a:xfrm>
            <a:custGeom>
              <a:avLst/>
              <a:gdLst>
                <a:gd name="T0" fmla="*/ 4 w 242"/>
                <a:gd name="T1" fmla="*/ 3 h 182"/>
                <a:gd name="T2" fmla="*/ 0 w 242"/>
                <a:gd name="T3" fmla="*/ 2 h 182"/>
                <a:gd name="T4" fmla="*/ 0 w 242"/>
                <a:gd name="T5" fmla="*/ 2 h 182"/>
                <a:gd name="T6" fmla="*/ 1 w 242"/>
                <a:gd name="T7" fmla="*/ 2 h 182"/>
                <a:gd name="T8" fmla="*/ 1 w 242"/>
                <a:gd name="T9" fmla="*/ 2 h 182"/>
                <a:gd name="T10" fmla="*/ 1 w 242"/>
                <a:gd name="T11" fmla="*/ 1 h 182"/>
                <a:gd name="T12" fmla="*/ 1 w 242"/>
                <a:gd name="T13" fmla="*/ 1 h 182"/>
                <a:gd name="T14" fmla="*/ 1 w 242"/>
                <a:gd name="T15" fmla="*/ 1 h 182"/>
                <a:gd name="T16" fmla="*/ 2 w 242"/>
                <a:gd name="T17" fmla="*/ 1 h 182"/>
                <a:gd name="T18" fmla="*/ 2 w 242"/>
                <a:gd name="T19" fmla="*/ 1 h 182"/>
                <a:gd name="T20" fmla="*/ 2 w 242"/>
                <a:gd name="T21" fmla="*/ 0 h 182"/>
                <a:gd name="T22" fmla="*/ 3 w 242"/>
                <a:gd name="T23" fmla="*/ 0 h 182"/>
                <a:gd name="T24" fmla="*/ 3 w 242"/>
                <a:gd name="T25" fmla="*/ 1 h 182"/>
                <a:gd name="T26" fmla="*/ 3 w 242"/>
                <a:gd name="T27" fmla="*/ 1 h 182"/>
                <a:gd name="T28" fmla="*/ 4 w 242"/>
                <a:gd name="T29" fmla="*/ 1 h 182"/>
                <a:gd name="T30" fmla="*/ 4 w 242"/>
                <a:gd name="T31" fmla="*/ 1 h 182"/>
                <a:gd name="T32" fmla="*/ 4 w 242"/>
                <a:gd name="T33" fmla="*/ 2 h 182"/>
                <a:gd name="T34" fmla="*/ 4 w 242"/>
                <a:gd name="T35" fmla="*/ 2 h 182"/>
                <a:gd name="T36" fmla="*/ 4 w 242"/>
                <a:gd name="T37" fmla="*/ 2 h 182"/>
                <a:gd name="T38" fmla="*/ 4 w 242"/>
                <a:gd name="T39" fmla="*/ 3 h 182"/>
                <a:gd name="T40" fmla="*/ 4 w 242"/>
                <a:gd name="T41" fmla="*/ 3 h 182"/>
                <a:gd name="T42" fmla="*/ 4 w 242"/>
                <a:gd name="T43" fmla="*/ 3 h 182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42" h="182">
                  <a:moveTo>
                    <a:pt x="222" y="182"/>
                  </a:moveTo>
                  <a:lnTo>
                    <a:pt x="0" y="116"/>
                  </a:lnTo>
                  <a:lnTo>
                    <a:pt x="0" y="101"/>
                  </a:lnTo>
                  <a:lnTo>
                    <a:pt x="5" y="87"/>
                  </a:lnTo>
                  <a:lnTo>
                    <a:pt x="10" y="74"/>
                  </a:lnTo>
                  <a:lnTo>
                    <a:pt x="19" y="61"/>
                  </a:lnTo>
                  <a:lnTo>
                    <a:pt x="32" y="40"/>
                  </a:lnTo>
                  <a:lnTo>
                    <a:pt x="49" y="24"/>
                  </a:lnTo>
                  <a:lnTo>
                    <a:pt x="68" y="11"/>
                  </a:lnTo>
                  <a:lnTo>
                    <a:pt x="89" y="3"/>
                  </a:lnTo>
                  <a:lnTo>
                    <a:pt x="111" y="0"/>
                  </a:lnTo>
                  <a:lnTo>
                    <a:pt x="134" y="0"/>
                  </a:lnTo>
                  <a:lnTo>
                    <a:pt x="158" y="6"/>
                  </a:lnTo>
                  <a:lnTo>
                    <a:pt x="181" y="15"/>
                  </a:lnTo>
                  <a:lnTo>
                    <a:pt x="201" y="30"/>
                  </a:lnTo>
                  <a:lnTo>
                    <a:pt x="217" y="47"/>
                  </a:lnTo>
                  <a:lnTo>
                    <a:pt x="229" y="68"/>
                  </a:lnTo>
                  <a:lnTo>
                    <a:pt x="237" y="90"/>
                  </a:lnTo>
                  <a:lnTo>
                    <a:pt x="242" y="113"/>
                  </a:lnTo>
                  <a:lnTo>
                    <a:pt x="241" y="137"/>
                  </a:lnTo>
                  <a:lnTo>
                    <a:pt x="235" y="160"/>
                  </a:lnTo>
                  <a:lnTo>
                    <a:pt x="222" y="18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06" name="AutoShape 73">
            <a:extLst>
              <a:ext uri="{FF2B5EF4-FFF2-40B4-BE49-F238E27FC236}">
                <a16:creationId xmlns:a16="http://schemas.microsoft.com/office/drawing/2014/main" id="{3A73E5F4-7873-4D68-B6CD-B7C691F2E6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3" y="3462338"/>
            <a:ext cx="4062412" cy="107950"/>
          </a:xfrm>
          <a:prstGeom prst="bevel">
            <a:avLst>
              <a:gd name="adj" fmla="val 12500"/>
            </a:avLst>
          </a:prstGeom>
          <a:solidFill>
            <a:srgbClr val="B9B9D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107" name="Text Box 74">
            <a:extLst>
              <a:ext uri="{FF2B5EF4-FFF2-40B4-BE49-F238E27FC236}">
                <a16:creationId xmlns:a16="http://schemas.microsoft.com/office/drawing/2014/main" id="{362BE241-B28B-4324-8B92-91DB9D42D5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888" y="3081338"/>
            <a:ext cx="36337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¿Cuales son los riesgos?</a:t>
            </a:r>
          </a:p>
        </p:txBody>
      </p:sp>
      <p:sp>
        <p:nvSpPr>
          <p:cNvPr id="4108" name="Text Box 76">
            <a:extLst>
              <a:ext uri="{FF2B5EF4-FFF2-40B4-BE49-F238E27FC236}">
                <a16:creationId xmlns:a16="http://schemas.microsoft.com/office/drawing/2014/main" id="{A69B2E59-F43E-4760-B556-9032DCF703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8088" y="3810000"/>
            <a:ext cx="1763712" cy="4708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b="1"/>
              <a:t>Aceleracíon</a:t>
            </a:r>
          </a:p>
          <a:p>
            <a:endParaRPr lang="en-US" altLang="en-US" sz="1200" b="1"/>
          </a:p>
          <a:p>
            <a:r>
              <a:rPr lang="en-US" altLang="en-US" sz="1200" b="1"/>
              <a:t>Calor / Frío</a:t>
            </a:r>
          </a:p>
          <a:p>
            <a:endParaRPr lang="en-US" altLang="en-US" sz="1200" b="1"/>
          </a:p>
          <a:p>
            <a:r>
              <a:rPr lang="en-US" altLang="en-US" sz="1200" b="1"/>
              <a:t>Biológicos</a:t>
            </a:r>
          </a:p>
          <a:p>
            <a:endParaRPr lang="en-US" altLang="en-US" sz="1200" b="1"/>
          </a:p>
          <a:p>
            <a:r>
              <a:rPr lang="en-US" altLang="en-US" sz="1200" b="1"/>
              <a:t>Mecánicos</a:t>
            </a:r>
          </a:p>
          <a:p>
            <a:endParaRPr lang="en-US" altLang="en-US" sz="1200" b="1"/>
          </a:p>
          <a:p>
            <a:r>
              <a:rPr lang="en-US" altLang="en-US" sz="1200" b="1"/>
              <a:t>Químicos</a:t>
            </a:r>
          </a:p>
          <a:p>
            <a:endParaRPr lang="en-US" altLang="en-US" sz="1200" b="1"/>
          </a:p>
          <a:p>
            <a:r>
              <a:rPr lang="en-US" altLang="en-US" sz="1200" b="1"/>
              <a:t>Presión</a:t>
            </a:r>
          </a:p>
          <a:p>
            <a:endParaRPr lang="en-US" altLang="en-US" sz="1200" b="1"/>
          </a:p>
          <a:p>
            <a:r>
              <a:rPr lang="en-US" altLang="en-US" sz="1200" b="1"/>
              <a:t>Eléctricos</a:t>
            </a:r>
          </a:p>
          <a:p>
            <a:endParaRPr lang="en-US" altLang="en-US" sz="1200" b="1"/>
          </a:p>
          <a:p>
            <a:r>
              <a:rPr lang="en-US" altLang="en-US" sz="1200" b="1"/>
              <a:t>Radiación</a:t>
            </a:r>
          </a:p>
          <a:p>
            <a:endParaRPr lang="en-US" altLang="en-US" sz="1200" b="1"/>
          </a:p>
          <a:p>
            <a:r>
              <a:rPr lang="en-US" altLang="en-US" sz="1200" b="1"/>
              <a:t>Ergonómicos</a:t>
            </a:r>
          </a:p>
          <a:p>
            <a:endParaRPr lang="en-US" altLang="en-US" sz="1200" b="1"/>
          </a:p>
          <a:p>
            <a:r>
              <a:rPr lang="en-US" altLang="en-US" sz="1200" b="1"/>
              <a:t>Explosivos</a:t>
            </a:r>
          </a:p>
          <a:p>
            <a:endParaRPr lang="en-US" altLang="en-US" sz="1200" b="1"/>
          </a:p>
          <a:p>
            <a:r>
              <a:rPr lang="en-US" altLang="en-US" sz="1200" b="1"/>
              <a:t>Vibración y Ruido</a:t>
            </a:r>
          </a:p>
          <a:p>
            <a:endParaRPr lang="en-US" altLang="en-US" sz="1200" b="1"/>
          </a:p>
          <a:p>
            <a:r>
              <a:rPr lang="en-US" altLang="en-US" sz="1200" b="1"/>
              <a:t>Inflamables y Fuego</a:t>
            </a:r>
          </a:p>
          <a:p>
            <a:endParaRPr lang="en-US" altLang="en-US" sz="1200" b="1"/>
          </a:p>
          <a:p>
            <a:r>
              <a:rPr lang="en-US" altLang="en-US" sz="1200" b="1"/>
              <a:t>Violencia</a:t>
            </a:r>
          </a:p>
        </p:txBody>
      </p:sp>
      <p:graphicFrame>
        <p:nvGraphicFramePr>
          <p:cNvPr id="4109" name="Object 77">
            <a:extLst>
              <a:ext uri="{FF2B5EF4-FFF2-40B4-BE49-F238E27FC236}">
                <a16:creationId xmlns:a16="http://schemas.microsoft.com/office/drawing/2014/main" id="{C1D46531-C31A-45E0-AD19-05D9816B007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65388" y="5891213"/>
          <a:ext cx="512762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7" name="Clip" r:id="rId4" imgW="1828800" imgH="1828800" progId="MS_ClipArt_Gallery.2">
                  <p:embed/>
                </p:oleObj>
              </mc:Choice>
              <mc:Fallback>
                <p:oleObj name="Clip" r:id="rId4" imgW="1828800" imgH="1828800" progId="MS_ClipArt_Gallery.2">
                  <p:embed/>
                  <p:pic>
                    <p:nvPicPr>
                      <p:cNvPr id="0" name="Object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5388" y="5891213"/>
                        <a:ext cx="512762" cy="512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78">
            <a:extLst>
              <a:ext uri="{FF2B5EF4-FFF2-40B4-BE49-F238E27FC236}">
                <a16:creationId xmlns:a16="http://schemas.microsoft.com/office/drawing/2014/main" id="{828E509E-0211-41F5-A5AA-6ACDD457A32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41600" y="5192713"/>
          <a:ext cx="439738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8" name="Clip" r:id="rId6" imgW="2628900" imgH="2510942" progId="MS_ClipArt_Gallery.2">
                  <p:embed/>
                </p:oleObj>
              </mc:Choice>
              <mc:Fallback>
                <p:oleObj name="Clip" r:id="rId6" imgW="2628900" imgH="2510942" progId="MS_ClipArt_Gallery.2">
                  <p:embed/>
                  <p:pic>
                    <p:nvPicPr>
                      <p:cNvPr id="0" name="Object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1600" y="5192713"/>
                        <a:ext cx="439738" cy="420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79">
            <a:extLst>
              <a:ext uri="{FF2B5EF4-FFF2-40B4-BE49-F238E27FC236}">
                <a16:creationId xmlns:a16="http://schemas.microsoft.com/office/drawing/2014/main" id="{25C330C7-9C76-4876-937D-EF5A995780A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5013" y="4865688"/>
          <a:ext cx="390525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9" name="Clip" r:id="rId8" imgW="2437790" imgH="2757830" progId="MS_ClipArt_Gallery.2">
                  <p:embed/>
                </p:oleObj>
              </mc:Choice>
              <mc:Fallback>
                <p:oleObj name="Clip" r:id="rId8" imgW="2437790" imgH="2757830" progId="MS_ClipArt_Gallery.2">
                  <p:embed/>
                  <p:pic>
                    <p:nvPicPr>
                      <p:cNvPr id="0" name="Object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013" y="4865688"/>
                        <a:ext cx="390525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80">
            <a:extLst>
              <a:ext uri="{FF2B5EF4-FFF2-40B4-BE49-F238E27FC236}">
                <a16:creationId xmlns:a16="http://schemas.microsoft.com/office/drawing/2014/main" id="{625A5F75-371F-49F9-B932-7E166BC4F71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3863" y="7704138"/>
          <a:ext cx="58102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70" name="Clip" r:id="rId10" imgW="1936699" imgH="1494130" progId="MS_ClipArt_Gallery.2">
                  <p:embed/>
                </p:oleObj>
              </mc:Choice>
              <mc:Fallback>
                <p:oleObj name="Clip" r:id="rId10" imgW="1936699" imgH="1494130" progId="MS_ClipArt_Gallery.2">
                  <p:embed/>
                  <p:pic>
                    <p:nvPicPr>
                      <p:cNvPr id="0" name="Object 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863" y="7704138"/>
                        <a:ext cx="581025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81">
            <a:extLst>
              <a:ext uri="{FF2B5EF4-FFF2-40B4-BE49-F238E27FC236}">
                <a16:creationId xmlns:a16="http://schemas.microsoft.com/office/drawing/2014/main" id="{00C4A0A0-606A-43A1-A985-9EFD38E1D3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32163" y="7458075"/>
          <a:ext cx="385762" cy="29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71" name="Clip" r:id="rId12" imgW="2211019" imgH="1388059" progId="MS_ClipArt_Gallery.2">
                  <p:embed/>
                </p:oleObj>
              </mc:Choice>
              <mc:Fallback>
                <p:oleObj name="Clip" r:id="rId12" imgW="2211019" imgH="1388059" progId="MS_ClipArt_Gallery.2">
                  <p:embed/>
                  <p:pic>
                    <p:nvPicPr>
                      <p:cNvPr id="0" name="Object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2163" y="7458075"/>
                        <a:ext cx="385762" cy="290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4" name="Object 82">
            <a:extLst>
              <a:ext uri="{FF2B5EF4-FFF2-40B4-BE49-F238E27FC236}">
                <a16:creationId xmlns:a16="http://schemas.microsoft.com/office/drawing/2014/main" id="{E67E23BB-AA71-4A10-B406-2E16457480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59088" y="6523038"/>
          <a:ext cx="763587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72" name="Clip" r:id="rId14" imgW="4354717" imgH="3221525" progId="MS_ClipArt_Gallery.2">
                  <p:embed/>
                </p:oleObj>
              </mc:Choice>
              <mc:Fallback>
                <p:oleObj name="Clip" r:id="rId14" imgW="4354717" imgH="3221525" progId="MS_ClipArt_Gallery.2">
                  <p:embed/>
                  <p:pic>
                    <p:nvPicPr>
                      <p:cNvPr id="0" name="Object 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lum bright="2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9088" y="6523038"/>
                        <a:ext cx="763587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5" name="Object 83">
            <a:extLst>
              <a:ext uri="{FF2B5EF4-FFF2-40B4-BE49-F238E27FC236}">
                <a16:creationId xmlns:a16="http://schemas.microsoft.com/office/drawing/2014/main" id="{D1A4FD27-E363-4058-BD7C-45252593EF6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0975" y="7021513"/>
          <a:ext cx="555625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73" name="Clip" r:id="rId16" imgW="3785857" imgH="3468986" progId="MS_ClipArt_Gallery.2">
                  <p:embed/>
                </p:oleObj>
              </mc:Choice>
              <mc:Fallback>
                <p:oleObj name="Clip" r:id="rId16" imgW="3785857" imgH="3468986" progId="MS_ClipArt_Gallery.2">
                  <p:embed/>
                  <p:pic>
                    <p:nvPicPr>
                      <p:cNvPr id="0" name="Object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975" y="7021513"/>
                        <a:ext cx="555625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6" name="Object 84">
            <a:extLst>
              <a:ext uri="{FF2B5EF4-FFF2-40B4-BE49-F238E27FC236}">
                <a16:creationId xmlns:a16="http://schemas.microsoft.com/office/drawing/2014/main" id="{B4A362FB-50B7-4B16-A6D7-FF7BF5FECE4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60588" y="8185150"/>
          <a:ext cx="463550" cy="30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74" name="Clip" r:id="rId18" imgW="1741018" imgH="1151230" progId="MS_ClipArt_Gallery.2">
                  <p:embed/>
                </p:oleObj>
              </mc:Choice>
              <mc:Fallback>
                <p:oleObj name="Clip" r:id="rId18" imgW="1741018" imgH="1151230" progId="MS_ClipArt_Gallery.2">
                  <p:embed/>
                  <p:pic>
                    <p:nvPicPr>
                      <p:cNvPr id="0" name="Object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lum bright="2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0588" y="8185150"/>
                        <a:ext cx="463550" cy="306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117" name="Group 85">
            <a:extLst>
              <a:ext uri="{FF2B5EF4-FFF2-40B4-BE49-F238E27FC236}">
                <a16:creationId xmlns:a16="http://schemas.microsoft.com/office/drawing/2014/main" id="{D833C2B6-6B74-45D6-8C5E-CCB1C84CD8D1}"/>
              </a:ext>
            </a:extLst>
          </p:cNvPr>
          <p:cNvGrpSpPr>
            <a:grpSpLocks/>
          </p:cNvGrpSpPr>
          <p:nvPr/>
        </p:nvGrpSpPr>
        <p:grpSpPr bwMode="auto">
          <a:xfrm>
            <a:off x="142875" y="6364288"/>
            <a:ext cx="935038" cy="471487"/>
            <a:chOff x="390" y="3955"/>
            <a:chExt cx="589" cy="297"/>
          </a:xfrm>
        </p:grpSpPr>
        <p:graphicFrame>
          <p:nvGraphicFramePr>
            <p:cNvPr id="4162" name="Object 86">
              <a:extLst>
                <a:ext uri="{FF2B5EF4-FFF2-40B4-BE49-F238E27FC236}">
                  <a16:creationId xmlns:a16="http://schemas.microsoft.com/office/drawing/2014/main" id="{9BC407E9-18BA-427F-9221-4A0CE30C617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12" y="3981"/>
            <a:ext cx="267" cy="24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75" name="Clip" r:id="rId20" imgW="932688" imgH="848563" progId="MS_ClipArt_Gallery.2">
                    <p:embed/>
                  </p:oleObj>
                </mc:Choice>
                <mc:Fallback>
                  <p:oleObj name="Clip" r:id="rId20" imgW="932688" imgH="848563" progId="MS_ClipArt_Gallery.2">
                    <p:embed/>
                    <p:pic>
                      <p:nvPicPr>
                        <p:cNvPr id="0" name="Object 8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12" y="3981"/>
                          <a:ext cx="267" cy="24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63" name="Object 87">
              <a:extLst>
                <a:ext uri="{FF2B5EF4-FFF2-40B4-BE49-F238E27FC236}">
                  <a16:creationId xmlns:a16="http://schemas.microsoft.com/office/drawing/2014/main" id="{977227ED-9FF9-4737-A0A5-3007706F364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90" y="3955"/>
            <a:ext cx="298" cy="29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76" name="Clip" r:id="rId22" imgW="907999" imgH="904342" progId="MS_ClipArt_Gallery.2">
                    <p:embed/>
                  </p:oleObj>
                </mc:Choice>
                <mc:Fallback>
                  <p:oleObj name="Clip" r:id="rId22" imgW="907999" imgH="904342" progId="MS_ClipArt_Gallery.2">
                    <p:embed/>
                    <p:pic>
                      <p:nvPicPr>
                        <p:cNvPr id="0" name="Object 8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0" y="3955"/>
                          <a:ext cx="298" cy="29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118" name="Group 88">
            <a:extLst>
              <a:ext uri="{FF2B5EF4-FFF2-40B4-BE49-F238E27FC236}">
                <a16:creationId xmlns:a16="http://schemas.microsoft.com/office/drawing/2014/main" id="{0125CD08-6D11-40A2-899D-B56A41ED0EE6}"/>
              </a:ext>
            </a:extLst>
          </p:cNvPr>
          <p:cNvGrpSpPr>
            <a:grpSpLocks/>
          </p:cNvGrpSpPr>
          <p:nvPr/>
        </p:nvGrpSpPr>
        <p:grpSpPr bwMode="auto">
          <a:xfrm>
            <a:off x="2679700" y="3841750"/>
            <a:ext cx="1411288" cy="293688"/>
            <a:chOff x="2507" y="3161"/>
            <a:chExt cx="1396" cy="446"/>
          </a:xfrm>
        </p:grpSpPr>
        <p:sp>
          <p:nvSpPr>
            <p:cNvPr id="4134" name="Freeform 89">
              <a:extLst>
                <a:ext uri="{FF2B5EF4-FFF2-40B4-BE49-F238E27FC236}">
                  <a16:creationId xmlns:a16="http://schemas.microsoft.com/office/drawing/2014/main" id="{5231F9D6-30C1-440C-91DC-31C54ACE9A53}"/>
                </a:ext>
              </a:extLst>
            </p:cNvPr>
            <p:cNvSpPr>
              <a:spLocks/>
            </p:cNvSpPr>
            <p:nvPr/>
          </p:nvSpPr>
          <p:spPr bwMode="auto">
            <a:xfrm>
              <a:off x="2507" y="3443"/>
              <a:ext cx="146" cy="54"/>
            </a:xfrm>
            <a:custGeom>
              <a:avLst/>
              <a:gdLst>
                <a:gd name="T0" fmla="*/ 0 w 291"/>
                <a:gd name="T1" fmla="*/ 0 h 109"/>
                <a:gd name="T2" fmla="*/ 1 w 291"/>
                <a:gd name="T3" fmla="*/ 0 h 109"/>
                <a:gd name="T4" fmla="*/ 1 w 291"/>
                <a:gd name="T5" fmla="*/ 0 h 109"/>
                <a:gd name="T6" fmla="*/ 1 w 291"/>
                <a:gd name="T7" fmla="*/ 0 h 109"/>
                <a:gd name="T8" fmla="*/ 1 w 291"/>
                <a:gd name="T9" fmla="*/ 0 h 109"/>
                <a:gd name="T10" fmla="*/ 1 w 291"/>
                <a:gd name="T11" fmla="*/ 0 h 109"/>
                <a:gd name="T12" fmla="*/ 1 w 291"/>
                <a:gd name="T13" fmla="*/ 0 h 109"/>
                <a:gd name="T14" fmla="*/ 1 w 291"/>
                <a:gd name="T15" fmla="*/ 0 h 109"/>
                <a:gd name="T16" fmla="*/ 1 w 291"/>
                <a:gd name="T17" fmla="*/ 0 h 109"/>
                <a:gd name="T18" fmla="*/ 1 w 291"/>
                <a:gd name="T19" fmla="*/ 0 h 109"/>
                <a:gd name="T20" fmla="*/ 1 w 291"/>
                <a:gd name="T21" fmla="*/ 0 h 109"/>
                <a:gd name="T22" fmla="*/ 2 w 291"/>
                <a:gd name="T23" fmla="*/ 0 h 109"/>
                <a:gd name="T24" fmla="*/ 2 w 291"/>
                <a:gd name="T25" fmla="*/ 0 h 109"/>
                <a:gd name="T26" fmla="*/ 2 w 291"/>
                <a:gd name="T27" fmla="*/ 0 h 109"/>
                <a:gd name="T28" fmla="*/ 2 w 291"/>
                <a:gd name="T29" fmla="*/ 0 h 109"/>
                <a:gd name="T30" fmla="*/ 2 w 291"/>
                <a:gd name="T31" fmla="*/ 0 h 109"/>
                <a:gd name="T32" fmla="*/ 2 w 291"/>
                <a:gd name="T33" fmla="*/ 0 h 109"/>
                <a:gd name="T34" fmla="*/ 3 w 291"/>
                <a:gd name="T35" fmla="*/ 0 h 109"/>
                <a:gd name="T36" fmla="*/ 3 w 291"/>
                <a:gd name="T37" fmla="*/ 0 h 109"/>
                <a:gd name="T38" fmla="*/ 3 w 291"/>
                <a:gd name="T39" fmla="*/ 0 h 109"/>
                <a:gd name="T40" fmla="*/ 3 w 291"/>
                <a:gd name="T41" fmla="*/ 0 h 109"/>
                <a:gd name="T42" fmla="*/ 3 w 291"/>
                <a:gd name="T43" fmla="*/ 0 h 109"/>
                <a:gd name="T44" fmla="*/ 4 w 291"/>
                <a:gd name="T45" fmla="*/ 0 h 109"/>
                <a:gd name="T46" fmla="*/ 4 w 291"/>
                <a:gd name="T47" fmla="*/ 0 h 109"/>
                <a:gd name="T48" fmla="*/ 4 w 291"/>
                <a:gd name="T49" fmla="*/ 0 h 109"/>
                <a:gd name="T50" fmla="*/ 4 w 291"/>
                <a:gd name="T51" fmla="*/ 0 h 109"/>
                <a:gd name="T52" fmla="*/ 4 w 291"/>
                <a:gd name="T53" fmla="*/ 0 h 109"/>
                <a:gd name="T54" fmla="*/ 5 w 291"/>
                <a:gd name="T55" fmla="*/ 0 h 109"/>
                <a:gd name="T56" fmla="*/ 5 w 291"/>
                <a:gd name="T57" fmla="*/ 0 h 109"/>
                <a:gd name="T58" fmla="*/ 5 w 291"/>
                <a:gd name="T59" fmla="*/ 0 h 109"/>
                <a:gd name="T60" fmla="*/ 5 w 291"/>
                <a:gd name="T61" fmla="*/ 0 h 109"/>
                <a:gd name="T62" fmla="*/ 5 w 291"/>
                <a:gd name="T63" fmla="*/ 0 h 109"/>
                <a:gd name="T64" fmla="*/ 5 w 291"/>
                <a:gd name="T65" fmla="*/ 1 h 109"/>
                <a:gd name="T66" fmla="*/ 5 w 291"/>
                <a:gd name="T67" fmla="*/ 1 h 109"/>
                <a:gd name="T68" fmla="*/ 5 w 291"/>
                <a:gd name="T69" fmla="*/ 1 h 109"/>
                <a:gd name="T70" fmla="*/ 5 w 291"/>
                <a:gd name="T71" fmla="*/ 1 h 109"/>
                <a:gd name="T72" fmla="*/ 5 w 291"/>
                <a:gd name="T73" fmla="*/ 1 h 109"/>
                <a:gd name="T74" fmla="*/ 5 w 291"/>
                <a:gd name="T75" fmla="*/ 1 h 109"/>
                <a:gd name="T76" fmla="*/ 5 w 291"/>
                <a:gd name="T77" fmla="*/ 1 h 109"/>
                <a:gd name="T78" fmla="*/ 5 w 291"/>
                <a:gd name="T79" fmla="*/ 1 h 109"/>
                <a:gd name="T80" fmla="*/ 5 w 291"/>
                <a:gd name="T81" fmla="*/ 1 h 109"/>
                <a:gd name="T82" fmla="*/ 5 w 291"/>
                <a:gd name="T83" fmla="*/ 1 h 109"/>
                <a:gd name="T84" fmla="*/ 4 w 291"/>
                <a:gd name="T85" fmla="*/ 1 h 109"/>
                <a:gd name="T86" fmla="*/ 4 w 291"/>
                <a:gd name="T87" fmla="*/ 1 h 109"/>
                <a:gd name="T88" fmla="*/ 4 w 291"/>
                <a:gd name="T89" fmla="*/ 1 h 109"/>
                <a:gd name="T90" fmla="*/ 4 w 291"/>
                <a:gd name="T91" fmla="*/ 1 h 109"/>
                <a:gd name="T92" fmla="*/ 3 w 291"/>
                <a:gd name="T93" fmla="*/ 1 h 109"/>
                <a:gd name="T94" fmla="*/ 3 w 291"/>
                <a:gd name="T95" fmla="*/ 1 h 109"/>
                <a:gd name="T96" fmla="*/ 3 w 291"/>
                <a:gd name="T97" fmla="*/ 1 h 109"/>
                <a:gd name="T98" fmla="*/ 3 w 291"/>
                <a:gd name="T99" fmla="*/ 1 h 109"/>
                <a:gd name="T100" fmla="*/ 3 w 291"/>
                <a:gd name="T101" fmla="*/ 1 h 109"/>
                <a:gd name="T102" fmla="*/ 2 w 291"/>
                <a:gd name="T103" fmla="*/ 1 h 109"/>
                <a:gd name="T104" fmla="*/ 2 w 291"/>
                <a:gd name="T105" fmla="*/ 1 h 109"/>
                <a:gd name="T106" fmla="*/ 2 w 291"/>
                <a:gd name="T107" fmla="*/ 1 h 109"/>
                <a:gd name="T108" fmla="*/ 2 w 291"/>
                <a:gd name="T109" fmla="*/ 1 h 109"/>
                <a:gd name="T110" fmla="*/ 1 w 291"/>
                <a:gd name="T111" fmla="*/ 1 h 109"/>
                <a:gd name="T112" fmla="*/ 1 w 291"/>
                <a:gd name="T113" fmla="*/ 1 h 109"/>
                <a:gd name="T114" fmla="*/ 1 w 291"/>
                <a:gd name="T115" fmla="*/ 1 h 109"/>
                <a:gd name="T116" fmla="*/ 1 w 291"/>
                <a:gd name="T117" fmla="*/ 1 h 109"/>
                <a:gd name="T118" fmla="*/ 1 w 291"/>
                <a:gd name="T119" fmla="*/ 1 h 109"/>
                <a:gd name="T120" fmla="*/ 1 w 291"/>
                <a:gd name="T121" fmla="*/ 1 h 109"/>
                <a:gd name="T122" fmla="*/ 0 w 291"/>
                <a:gd name="T123" fmla="*/ 0 h 109"/>
                <a:gd name="T124" fmla="*/ 0 w 291"/>
                <a:gd name="T125" fmla="*/ 0 h 109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291" h="109">
                  <a:moveTo>
                    <a:pt x="0" y="41"/>
                  </a:moveTo>
                  <a:lnTo>
                    <a:pt x="3" y="26"/>
                  </a:lnTo>
                  <a:lnTo>
                    <a:pt x="7" y="20"/>
                  </a:lnTo>
                  <a:lnTo>
                    <a:pt x="13" y="15"/>
                  </a:lnTo>
                  <a:lnTo>
                    <a:pt x="21" y="10"/>
                  </a:lnTo>
                  <a:lnTo>
                    <a:pt x="29" y="5"/>
                  </a:lnTo>
                  <a:lnTo>
                    <a:pt x="36" y="0"/>
                  </a:lnTo>
                  <a:lnTo>
                    <a:pt x="46" y="0"/>
                  </a:lnTo>
                  <a:lnTo>
                    <a:pt x="53" y="8"/>
                  </a:lnTo>
                  <a:lnTo>
                    <a:pt x="57" y="10"/>
                  </a:lnTo>
                  <a:lnTo>
                    <a:pt x="62" y="12"/>
                  </a:lnTo>
                  <a:lnTo>
                    <a:pt x="68" y="13"/>
                  </a:lnTo>
                  <a:lnTo>
                    <a:pt x="72" y="15"/>
                  </a:lnTo>
                  <a:lnTo>
                    <a:pt x="85" y="15"/>
                  </a:lnTo>
                  <a:lnTo>
                    <a:pt x="97" y="16"/>
                  </a:lnTo>
                  <a:lnTo>
                    <a:pt x="109" y="16"/>
                  </a:lnTo>
                  <a:lnTo>
                    <a:pt x="121" y="16"/>
                  </a:lnTo>
                  <a:lnTo>
                    <a:pt x="133" y="16"/>
                  </a:lnTo>
                  <a:lnTo>
                    <a:pt x="145" y="16"/>
                  </a:lnTo>
                  <a:lnTo>
                    <a:pt x="158" y="15"/>
                  </a:lnTo>
                  <a:lnTo>
                    <a:pt x="170" y="15"/>
                  </a:lnTo>
                  <a:lnTo>
                    <a:pt x="183" y="15"/>
                  </a:lnTo>
                  <a:lnTo>
                    <a:pt x="194" y="15"/>
                  </a:lnTo>
                  <a:lnTo>
                    <a:pt x="207" y="16"/>
                  </a:lnTo>
                  <a:lnTo>
                    <a:pt x="220" y="16"/>
                  </a:lnTo>
                  <a:lnTo>
                    <a:pt x="232" y="18"/>
                  </a:lnTo>
                  <a:lnTo>
                    <a:pt x="245" y="19"/>
                  </a:lnTo>
                  <a:lnTo>
                    <a:pt x="258" y="20"/>
                  </a:lnTo>
                  <a:lnTo>
                    <a:pt x="270" y="22"/>
                  </a:lnTo>
                  <a:lnTo>
                    <a:pt x="280" y="28"/>
                  </a:lnTo>
                  <a:lnTo>
                    <a:pt x="285" y="38"/>
                  </a:lnTo>
                  <a:lnTo>
                    <a:pt x="289" y="51"/>
                  </a:lnTo>
                  <a:lnTo>
                    <a:pt x="291" y="65"/>
                  </a:lnTo>
                  <a:lnTo>
                    <a:pt x="291" y="79"/>
                  </a:lnTo>
                  <a:lnTo>
                    <a:pt x="289" y="83"/>
                  </a:lnTo>
                  <a:lnTo>
                    <a:pt x="287" y="89"/>
                  </a:lnTo>
                  <a:lnTo>
                    <a:pt x="284" y="95"/>
                  </a:lnTo>
                  <a:lnTo>
                    <a:pt x="281" y="99"/>
                  </a:lnTo>
                  <a:lnTo>
                    <a:pt x="279" y="102"/>
                  </a:lnTo>
                  <a:lnTo>
                    <a:pt x="275" y="103"/>
                  </a:lnTo>
                  <a:lnTo>
                    <a:pt x="270" y="104"/>
                  </a:lnTo>
                  <a:lnTo>
                    <a:pt x="266" y="106"/>
                  </a:lnTo>
                  <a:lnTo>
                    <a:pt x="251" y="106"/>
                  </a:lnTo>
                  <a:lnTo>
                    <a:pt x="236" y="107"/>
                  </a:lnTo>
                  <a:lnTo>
                    <a:pt x="222" y="107"/>
                  </a:lnTo>
                  <a:lnTo>
                    <a:pt x="207" y="109"/>
                  </a:lnTo>
                  <a:lnTo>
                    <a:pt x="192" y="109"/>
                  </a:lnTo>
                  <a:lnTo>
                    <a:pt x="177" y="109"/>
                  </a:lnTo>
                  <a:lnTo>
                    <a:pt x="162" y="109"/>
                  </a:lnTo>
                  <a:lnTo>
                    <a:pt x="147" y="109"/>
                  </a:lnTo>
                  <a:lnTo>
                    <a:pt x="132" y="109"/>
                  </a:lnTo>
                  <a:lnTo>
                    <a:pt x="117" y="107"/>
                  </a:lnTo>
                  <a:lnTo>
                    <a:pt x="102" y="106"/>
                  </a:lnTo>
                  <a:lnTo>
                    <a:pt x="87" y="105"/>
                  </a:lnTo>
                  <a:lnTo>
                    <a:pt x="72" y="103"/>
                  </a:lnTo>
                  <a:lnTo>
                    <a:pt x="57" y="100"/>
                  </a:lnTo>
                  <a:lnTo>
                    <a:pt x="42" y="97"/>
                  </a:lnTo>
                  <a:lnTo>
                    <a:pt x="28" y="94"/>
                  </a:lnTo>
                  <a:lnTo>
                    <a:pt x="19" y="88"/>
                  </a:lnTo>
                  <a:lnTo>
                    <a:pt x="11" y="81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5" name="Freeform 90">
              <a:extLst>
                <a:ext uri="{FF2B5EF4-FFF2-40B4-BE49-F238E27FC236}">
                  <a16:creationId xmlns:a16="http://schemas.microsoft.com/office/drawing/2014/main" id="{C86B7ED9-B80E-4D13-92BC-3B60BC7CFE3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15" y="3451"/>
              <a:ext cx="131" cy="41"/>
            </a:xfrm>
            <a:custGeom>
              <a:avLst/>
              <a:gdLst>
                <a:gd name="T0" fmla="*/ 0 w 261"/>
                <a:gd name="T1" fmla="*/ 1 h 80"/>
                <a:gd name="T2" fmla="*/ 1 w 261"/>
                <a:gd name="T3" fmla="*/ 1 h 80"/>
                <a:gd name="T4" fmla="*/ 1 w 261"/>
                <a:gd name="T5" fmla="*/ 1 h 80"/>
                <a:gd name="T6" fmla="*/ 1 w 261"/>
                <a:gd name="T7" fmla="*/ 1 h 80"/>
                <a:gd name="T8" fmla="*/ 1 w 261"/>
                <a:gd name="T9" fmla="*/ 1 h 80"/>
                <a:gd name="T10" fmla="*/ 1 w 261"/>
                <a:gd name="T11" fmla="*/ 1 h 80"/>
                <a:gd name="T12" fmla="*/ 1 w 261"/>
                <a:gd name="T13" fmla="*/ 0 h 80"/>
                <a:gd name="T14" fmla="*/ 1 w 261"/>
                <a:gd name="T15" fmla="*/ 1 h 80"/>
                <a:gd name="T16" fmla="*/ 1 w 261"/>
                <a:gd name="T17" fmla="*/ 1 h 80"/>
                <a:gd name="T18" fmla="*/ 1 w 261"/>
                <a:gd name="T19" fmla="*/ 1 h 80"/>
                <a:gd name="T20" fmla="*/ 1 w 261"/>
                <a:gd name="T21" fmla="*/ 1 h 80"/>
                <a:gd name="T22" fmla="*/ 2 w 261"/>
                <a:gd name="T23" fmla="*/ 1 h 80"/>
                <a:gd name="T24" fmla="*/ 2 w 261"/>
                <a:gd name="T25" fmla="*/ 1 h 80"/>
                <a:gd name="T26" fmla="*/ 2 w 261"/>
                <a:gd name="T27" fmla="*/ 1 h 80"/>
                <a:gd name="T28" fmla="*/ 2 w 261"/>
                <a:gd name="T29" fmla="*/ 1 h 80"/>
                <a:gd name="T30" fmla="*/ 2 w 261"/>
                <a:gd name="T31" fmla="*/ 1 h 80"/>
                <a:gd name="T32" fmla="*/ 2 w 261"/>
                <a:gd name="T33" fmla="*/ 1 h 80"/>
                <a:gd name="T34" fmla="*/ 3 w 261"/>
                <a:gd name="T35" fmla="*/ 1 h 80"/>
                <a:gd name="T36" fmla="*/ 3 w 261"/>
                <a:gd name="T37" fmla="*/ 1 h 80"/>
                <a:gd name="T38" fmla="*/ 3 w 261"/>
                <a:gd name="T39" fmla="*/ 1 h 80"/>
                <a:gd name="T40" fmla="*/ 3 w 261"/>
                <a:gd name="T41" fmla="*/ 1 h 80"/>
                <a:gd name="T42" fmla="*/ 3 w 261"/>
                <a:gd name="T43" fmla="*/ 1 h 80"/>
                <a:gd name="T44" fmla="*/ 4 w 261"/>
                <a:gd name="T45" fmla="*/ 1 h 80"/>
                <a:gd name="T46" fmla="*/ 4 w 261"/>
                <a:gd name="T47" fmla="*/ 1 h 80"/>
                <a:gd name="T48" fmla="*/ 4 w 261"/>
                <a:gd name="T49" fmla="*/ 1 h 80"/>
                <a:gd name="T50" fmla="*/ 4 w 261"/>
                <a:gd name="T51" fmla="*/ 1 h 80"/>
                <a:gd name="T52" fmla="*/ 4 w 261"/>
                <a:gd name="T53" fmla="*/ 1 h 80"/>
                <a:gd name="T54" fmla="*/ 4 w 261"/>
                <a:gd name="T55" fmla="*/ 1 h 80"/>
                <a:gd name="T56" fmla="*/ 4 w 261"/>
                <a:gd name="T57" fmla="*/ 1 h 80"/>
                <a:gd name="T58" fmla="*/ 5 w 261"/>
                <a:gd name="T59" fmla="*/ 1 h 80"/>
                <a:gd name="T60" fmla="*/ 5 w 261"/>
                <a:gd name="T61" fmla="*/ 1 h 80"/>
                <a:gd name="T62" fmla="*/ 5 w 261"/>
                <a:gd name="T63" fmla="*/ 1 h 80"/>
                <a:gd name="T64" fmla="*/ 5 w 261"/>
                <a:gd name="T65" fmla="*/ 1 h 80"/>
                <a:gd name="T66" fmla="*/ 5 w 261"/>
                <a:gd name="T67" fmla="*/ 2 h 80"/>
                <a:gd name="T68" fmla="*/ 4 w 261"/>
                <a:gd name="T69" fmla="*/ 2 h 80"/>
                <a:gd name="T70" fmla="*/ 4 w 261"/>
                <a:gd name="T71" fmla="*/ 2 h 80"/>
                <a:gd name="T72" fmla="*/ 4 w 261"/>
                <a:gd name="T73" fmla="*/ 2 h 80"/>
                <a:gd name="T74" fmla="*/ 4 w 261"/>
                <a:gd name="T75" fmla="*/ 2 h 80"/>
                <a:gd name="T76" fmla="*/ 4 w 261"/>
                <a:gd name="T77" fmla="*/ 2 h 80"/>
                <a:gd name="T78" fmla="*/ 4 w 261"/>
                <a:gd name="T79" fmla="*/ 2 h 80"/>
                <a:gd name="T80" fmla="*/ 3 w 261"/>
                <a:gd name="T81" fmla="*/ 2 h 80"/>
                <a:gd name="T82" fmla="*/ 3 w 261"/>
                <a:gd name="T83" fmla="*/ 2 h 80"/>
                <a:gd name="T84" fmla="*/ 3 w 261"/>
                <a:gd name="T85" fmla="*/ 2 h 80"/>
                <a:gd name="T86" fmla="*/ 3 w 261"/>
                <a:gd name="T87" fmla="*/ 2 h 80"/>
                <a:gd name="T88" fmla="*/ 2 w 261"/>
                <a:gd name="T89" fmla="*/ 2 h 80"/>
                <a:gd name="T90" fmla="*/ 2 w 261"/>
                <a:gd name="T91" fmla="*/ 2 h 80"/>
                <a:gd name="T92" fmla="*/ 2 w 261"/>
                <a:gd name="T93" fmla="*/ 2 h 80"/>
                <a:gd name="T94" fmla="*/ 2 w 261"/>
                <a:gd name="T95" fmla="*/ 2 h 80"/>
                <a:gd name="T96" fmla="*/ 1 w 261"/>
                <a:gd name="T97" fmla="*/ 2 h 80"/>
                <a:gd name="T98" fmla="*/ 1 w 261"/>
                <a:gd name="T99" fmla="*/ 2 h 80"/>
                <a:gd name="T100" fmla="*/ 1 w 261"/>
                <a:gd name="T101" fmla="*/ 2 h 80"/>
                <a:gd name="T102" fmla="*/ 1 w 261"/>
                <a:gd name="T103" fmla="*/ 2 h 80"/>
                <a:gd name="T104" fmla="*/ 1 w 261"/>
                <a:gd name="T105" fmla="*/ 1 h 80"/>
                <a:gd name="T106" fmla="*/ 1 w 261"/>
                <a:gd name="T107" fmla="*/ 1 h 80"/>
                <a:gd name="T108" fmla="*/ 1 w 261"/>
                <a:gd name="T109" fmla="*/ 1 h 80"/>
                <a:gd name="T110" fmla="*/ 1 w 261"/>
                <a:gd name="T111" fmla="*/ 1 h 80"/>
                <a:gd name="T112" fmla="*/ 0 w 261"/>
                <a:gd name="T113" fmla="*/ 1 h 80"/>
                <a:gd name="T114" fmla="*/ 0 w 261"/>
                <a:gd name="T115" fmla="*/ 1 h 80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261" h="80">
                  <a:moveTo>
                    <a:pt x="0" y="23"/>
                  </a:moveTo>
                  <a:lnTo>
                    <a:pt x="2" y="12"/>
                  </a:lnTo>
                  <a:lnTo>
                    <a:pt x="8" y="8"/>
                  </a:lnTo>
                  <a:lnTo>
                    <a:pt x="12" y="5"/>
                  </a:lnTo>
                  <a:lnTo>
                    <a:pt x="14" y="3"/>
                  </a:lnTo>
                  <a:lnTo>
                    <a:pt x="17" y="1"/>
                  </a:lnTo>
                  <a:lnTo>
                    <a:pt x="23" y="0"/>
                  </a:lnTo>
                  <a:lnTo>
                    <a:pt x="31" y="2"/>
                  </a:lnTo>
                  <a:lnTo>
                    <a:pt x="38" y="4"/>
                  </a:lnTo>
                  <a:lnTo>
                    <a:pt x="45" y="8"/>
                  </a:lnTo>
                  <a:lnTo>
                    <a:pt x="53" y="10"/>
                  </a:lnTo>
                  <a:lnTo>
                    <a:pt x="66" y="10"/>
                  </a:lnTo>
                  <a:lnTo>
                    <a:pt x="77" y="10"/>
                  </a:lnTo>
                  <a:lnTo>
                    <a:pt x="90" y="10"/>
                  </a:lnTo>
                  <a:lnTo>
                    <a:pt x="102" y="10"/>
                  </a:lnTo>
                  <a:lnTo>
                    <a:pt x="114" y="10"/>
                  </a:lnTo>
                  <a:lnTo>
                    <a:pt x="127" y="10"/>
                  </a:lnTo>
                  <a:lnTo>
                    <a:pt x="139" y="10"/>
                  </a:lnTo>
                  <a:lnTo>
                    <a:pt x="152" y="10"/>
                  </a:lnTo>
                  <a:lnTo>
                    <a:pt x="165" y="10"/>
                  </a:lnTo>
                  <a:lnTo>
                    <a:pt x="177" y="10"/>
                  </a:lnTo>
                  <a:lnTo>
                    <a:pt x="190" y="11"/>
                  </a:lnTo>
                  <a:lnTo>
                    <a:pt x="202" y="12"/>
                  </a:lnTo>
                  <a:lnTo>
                    <a:pt x="214" y="13"/>
                  </a:lnTo>
                  <a:lnTo>
                    <a:pt x="227" y="15"/>
                  </a:lnTo>
                  <a:lnTo>
                    <a:pt x="238" y="17"/>
                  </a:lnTo>
                  <a:lnTo>
                    <a:pt x="251" y="19"/>
                  </a:lnTo>
                  <a:lnTo>
                    <a:pt x="253" y="21"/>
                  </a:lnTo>
                  <a:lnTo>
                    <a:pt x="254" y="26"/>
                  </a:lnTo>
                  <a:lnTo>
                    <a:pt x="257" y="31"/>
                  </a:lnTo>
                  <a:lnTo>
                    <a:pt x="259" y="34"/>
                  </a:lnTo>
                  <a:lnTo>
                    <a:pt x="261" y="55"/>
                  </a:lnTo>
                  <a:lnTo>
                    <a:pt x="260" y="59"/>
                  </a:lnTo>
                  <a:lnTo>
                    <a:pt x="258" y="64"/>
                  </a:lnTo>
                  <a:lnTo>
                    <a:pt x="256" y="69"/>
                  </a:lnTo>
                  <a:lnTo>
                    <a:pt x="251" y="73"/>
                  </a:lnTo>
                  <a:lnTo>
                    <a:pt x="237" y="74"/>
                  </a:lnTo>
                  <a:lnTo>
                    <a:pt x="222" y="74"/>
                  </a:lnTo>
                  <a:lnTo>
                    <a:pt x="208" y="76"/>
                  </a:lnTo>
                  <a:lnTo>
                    <a:pt x="193" y="77"/>
                  </a:lnTo>
                  <a:lnTo>
                    <a:pt x="178" y="78"/>
                  </a:lnTo>
                  <a:lnTo>
                    <a:pt x="165" y="79"/>
                  </a:lnTo>
                  <a:lnTo>
                    <a:pt x="150" y="80"/>
                  </a:lnTo>
                  <a:lnTo>
                    <a:pt x="135" y="80"/>
                  </a:lnTo>
                  <a:lnTo>
                    <a:pt x="121" y="80"/>
                  </a:lnTo>
                  <a:lnTo>
                    <a:pt x="106" y="80"/>
                  </a:lnTo>
                  <a:lnTo>
                    <a:pt x="91" y="79"/>
                  </a:lnTo>
                  <a:lnTo>
                    <a:pt x="77" y="78"/>
                  </a:lnTo>
                  <a:lnTo>
                    <a:pt x="62" y="76"/>
                  </a:lnTo>
                  <a:lnTo>
                    <a:pt x="47" y="73"/>
                  </a:lnTo>
                  <a:lnTo>
                    <a:pt x="33" y="70"/>
                  </a:lnTo>
                  <a:lnTo>
                    <a:pt x="18" y="65"/>
                  </a:lnTo>
                  <a:lnTo>
                    <a:pt x="8" y="56"/>
                  </a:lnTo>
                  <a:lnTo>
                    <a:pt x="6" y="53"/>
                  </a:lnTo>
                  <a:lnTo>
                    <a:pt x="3" y="50"/>
                  </a:lnTo>
                  <a:lnTo>
                    <a:pt x="1" y="47"/>
                  </a:lnTo>
                  <a:lnTo>
                    <a:pt x="0" y="41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6" name="Freeform 91">
              <a:extLst>
                <a:ext uri="{FF2B5EF4-FFF2-40B4-BE49-F238E27FC236}">
                  <a16:creationId xmlns:a16="http://schemas.microsoft.com/office/drawing/2014/main" id="{92AFE6BE-A129-4685-95E5-F350C889CC41}"/>
                </a:ext>
              </a:extLst>
            </p:cNvPr>
            <p:cNvSpPr>
              <a:spLocks/>
            </p:cNvSpPr>
            <p:nvPr/>
          </p:nvSpPr>
          <p:spPr bwMode="auto">
            <a:xfrm>
              <a:off x="2532" y="3234"/>
              <a:ext cx="778" cy="275"/>
            </a:xfrm>
            <a:custGeom>
              <a:avLst/>
              <a:gdLst>
                <a:gd name="T0" fmla="*/ 1 w 1554"/>
                <a:gd name="T1" fmla="*/ 6 h 552"/>
                <a:gd name="T2" fmla="*/ 2 w 1554"/>
                <a:gd name="T3" fmla="*/ 4 h 552"/>
                <a:gd name="T4" fmla="*/ 3 w 1554"/>
                <a:gd name="T5" fmla="*/ 3 h 552"/>
                <a:gd name="T6" fmla="*/ 4 w 1554"/>
                <a:gd name="T7" fmla="*/ 3 h 552"/>
                <a:gd name="T8" fmla="*/ 6 w 1554"/>
                <a:gd name="T9" fmla="*/ 3 h 552"/>
                <a:gd name="T10" fmla="*/ 7 w 1554"/>
                <a:gd name="T11" fmla="*/ 3 h 552"/>
                <a:gd name="T12" fmla="*/ 8 w 1554"/>
                <a:gd name="T13" fmla="*/ 2 h 552"/>
                <a:gd name="T14" fmla="*/ 10 w 1554"/>
                <a:gd name="T15" fmla="*/ 0 h 552"/>
                <a:gd name="T16" fmla="*/ 12 w 1554"/>
                <a:gd name="T17" fmla="*/ 0 h 552"/>
                <a:gd name="T18" fmla="*/ 14 w 1554"/>
                <a:gd name="T19" fmla="*/ 0 h 552"/>
                <a:gd name="T20" fmla="*/ 17 w 1554"/>
                <a:gd name="T21" fmla="*/ 0 h 552"/>
                <a:gd name="T22" fmla="*/ 18 w 1554"/>
                <a:gd name="T23" fmla="*/ 0 h 552"/>
                <a:gd name="T24" fmla="*/ 19 w 1554"/>
                <a:gd name="T25" fmla="*/ 0 h 552"/>
                <a:gd name="T26" fmla="*/ 19 w 1554"/>
                <a:gd name="T27" fmla="*/ 1 h 552"/>
                <a:gd name="T28" fmla="*/ 20 w 1554"/>
                <a:gd name="T29" fmla="*/ 2 h 552"/>
                <a:gd name="T30" fmla="*/ 20 w 1554"/>
                <a:gd name="T31" fmla="*/ 2 h 552"/>
                <a:gd name="T32" fmla="*/ 21 w 1554"/>
                <a:gd name="T33" fmla="*/ 3 h 552"/>
                <a:gd name="T34" fmla="*/ 23 w 1554"/>
                <a:gd name="T35" fmla="*/ 3 h 552"/>
                <a:gd name="T36" fmla="*/ 24 w 1554"/>
                <a:gd name="T37" fmla="*/ 4 h 552"/>
                <a:gd name="T38" fmla="*/ 25 w 1554"/>
                <a:gd name="T39" fmla="*/ 6 h 552"/>
                <a:gd name="T40" fmla="*/ 25 w 1554"/>
                <a:gd name="T41" fmla="*/ 6 h 552"/>
                <a:gd name="T42" fmla="*/ 24 w 1554"/>
                <a:gd name="T43" fmla="*/ 7 h 552"/>
                <a:gd name="T44" fmla="*/ 23 w 1554"/>
                <a:gd name="T45" fmla="*/ 7 h 552"/>
                <a:gd name="T46" fmla="*/ 23 w 1554"/>
                <a:gd name="T47" fmla="*/ 7 h 552"/>
                <a:gd name="T48" fmla="*/ 23 w 1554"/>
                <a:gd name="T49" fmla="*/ 8 h 552"/>
                <a:gd name="T50" fmla="*/ 22 w 1554"/>
                <a:gd name="T51" fmla="*/ 8 h 552"/>
                <a:gd name="T52" fmla="*/ 21 w 1554"/>
                <a:gd name="T53" fmla="*/ 8 h 552"/>
                <a:gd name="T54" fmla="*/ 20 w 1554"/>
                <a:gd name="T55" fmla="*/ 8 h 552"/>
                <a:gd name="T56" fmla="*/ 19 w 1554"/>
                <a:gd name="T57" fmla="*/ 7 h 552"/>
                <a:gd name="T58" fmla="*/ 19 w 1554"/>
                <a:gd name="T59" fmla="*/ 6 h 552"/>
                <a:gd name="T60" fmla="*/ 18 w 1554"/>
                <a:gd name="T61" fmla="*/ 6 h 552"/>
                <a:gd name="T62" fmla="*/ 17 w 1554"/>
                <a:gd name="T63" fmla="*/ 6 h 552"/>
                <a:gd name="T64" fmla="*/ 17 w 1554"/>
                <a:gd name="T65" fmla="*/ 8 h 552"/>
                <a:gd name="T66" fmla="*/ 14 w 1554"/>
                <a:gd name="T67" fmla="*/ 8 h 552"/>
                <a:gd name="T68" fmla="*/ 12 w 1554"/>
                <a:gd name="T69" fmla="*/ 8 h 552"/>
                <a:gd name="T70" fmla="*/ 9 w 1554"/>
                <a:gd name="T71" fmla="*/ 8 h 552"/>
                <a:gd name="T72" fmla="*/ 9 w 1554"/>
                <a:gd name="T73" fmla="*/ 7 h 552"/>
                <a:gd name="T74" fmla="*/ 8 w 1554"/>
                <a:gd name="T75" fmla="*/ 6 h 552"/>
                <a:gd name="T76" fmla="*/ 8 w 1554"/>
                <a:gd name="T77" fmla="*/ 6 h 552"/>
                <a:gd name="T78" fmla="*/ 7 w 1554"/>
                <a:gd name="T79" fmla="*/ 6 h 552"/>
                <a:gd name="T80" fmla="*/ 6 w 1554"/>
                <a:gd name="T81" fmla="*/ 6 h 552"/>
                <a:gd name="T82" fmla="*/ 6 w 1554"/>
                <a:gd name="T83" fmla="*/ 7 h 552"/>
                <a:gd name="T84" fmla="*/ 5 w 1554"/>
                <a:gd name="T85" fmla="*/ 7 h 552"/>
                <a:gd name="T86" fmla="*/ 5 w 1554"/>
                <a:gd name="T87" fmla="*/ 8 h 552"/>
                <a:gd name="T88" fmla="*/ 5 w 1554"/>
                <a:gd name="T89" fmla="*/ 8 h 552"/>
                <a:gd name="T90" fmla="*/ 4 w 1554"/>
                <a:gd name="T91" fmla="*/ 7 h 552"/>
                <a:gd name="T92" fmla="*/ 4 w 1554"/>
                <a:gd name="T93" fmla="*/ 6 h 552"/>
                <a:gd name="T94" fmla="*/ 4 w 1554"/>
                <a:gd name="T95" fmla="*/ 6 h 552"/>
                <a:gd name="T96" fmla="*/ 3 w 1554"/>
                <a:gd name="T97" fmla="*/ 6 h 552"/>
                <a:gd name="T98" fmla="*/ 2 w 1554"/>
                <a:gd name="T99" fmla="*/ 6 h 552"/>
                <a:gd name="T100" fmla="*/ 1 w 1554"/>
                <a:gd name="T101" fmla="*/ 6 h 55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554" h="552">
                  <a:moveTo>
                    <a:pt x="0" y="413"/>
                  </a:moveTo>
                  <a:lnTo>
                    <a:pt x="4" y="407"/>
                  </a:lnTo>
                  <a:lnTo>
                    <a:pt x="9" y="402"/>
                  </a:lnTo>
                  <a:lnTo>
                    <a:pt x="13" y="396"/>
                  </a:lnTo>
                  <a:lnTo>
                    <a:pt x="17" y="388"/>
                  </a:lnTo>
                  <a:lnTo>
                    <a:pt x="27" y="373"/>
                  </a:lnTo>
                  <a:lnTo>
                    <a:pt x="39" y="357"/>
                  </a:lnTo>
                  <a:lnTo>
                    <a:pt x="49" y="341"/>
                  </a:lnTo>
                  <a:lnTo>
                    <a:pt x="59" y="325"/>
                  </a:lnTo>
                  <a:lnTo>
                    <a:pt x="71" y="309"/>
                  </a:lnTo>
                  <a:lnTo>
                    <a:pt x="85" y="294"/>
                  </a:lnTo>
                  <a:lnTo>
                    <a:pt x="99" y="279"/>
                  </a:lnTo>
                  <a:lnTo>
                    <a:pt x="115" y="266"/>
                  </a:lnTo>
                  <a:lnTo>
                    <a:pt x="132" y="258"/>
                  </a:lnTo>
                  <a:lnTo>
                    <a:pt x="150" y="251"/>
                  </a:lnTo>
                  <a:lnTo>
                    <a:pt x="170" y="246"/>
                  </a:lnTo>
                  <a:lnTo>
                    <a:pt x="190" y="240"/>
                  </a:lnTo>
                  <a:lnTo>
                    <a:pt x="209" y="236"/>
                  </a:lnTo>
                  <a:lnTo>
                    <a:pt x="229" y="233"/>
                  </a:lnTo>
                  <a:lnTo>
                    <a:pt x="249" y="231"/>
                  </a:lnTo>
                  <a:lnTo>
                    <a:pt x="270" y="228"/>
                  </a:lnTo>
                  <a:lnTo>
                    <a:pt x="291" y="226"/>
                  </a:lnTo>
                  <a:lnTo>
                    <a:pt x="312" y="225"/>
                  </a:lnTo>
                  <a:lnTo>
                    <a:pt x="332" y="224"/>
                  </a:lnTo>
                  <a:lnTo>
                    <a:pt x="353" y="221"/>
                  </a:lnTo>
                  <a:lnTo>
                    <a:pt x="374" y="220"/>
                  </a:lnTo>
                  <a:lnTo>
                    <a:pt x="395" y="218"/>
                  </a:lnTo>
                  <a:lnTo>
                    <a:pt x="415" y="215"/>
                  </a:lnTo>
                  <a:lnTo>
                    <a:pt x="435" y="211"/>
                  </a:lnTo>
                  <a:lnTo>
                    <a:pt x="438" y="211"/>
                  </a:lnTo>
                  <a:lnTo>
                    <a:pt x="442" y="210"/>
                  </a:lnTo>
                  <a:lnTo>
                    <a:pt x="445" y="208"/>
                  </a:lnTo>
                  <a:lnTo>
                    <a:pt x="449" y="207"/>
                  </a:lnTo>
                  <a:lnTo>
                    <a:pt x="471" y="185"/>
                  </a:lnTo>
                  <a:lnTo>
                    <a:pt x="491" y="164"/>
                  </a:lnTo>
                  <a:lnTo>
                    <a:pt x="512" y="142"/>
                  </a:lnTo>
                  <a:lnTo>
                    <a:pt x="533" y="121"/>
                  </a:lnTo>
                  <a:lnTo>
                    <a:pt x="552" y="101"/>
                  </a:lnTo>
                  <a:lnTo>
                    <a:pt x="572" y="80"/>
                  </a:lnTo>
                  <a:lnTo>
                    <a:pt x="593" y="60"/>
                  </a:lnTo>
                  <a:lnTo>
                    <a:pt x="613" y="41"/>
                  </a:lnTo>
                  <a:lnTo>
                    <a:pt x="640" y="30"/>
                  </a:lnTo>
                  <a:lnTo>
                    <a:pt x="669" y="21"/>
                  </a:lnTo>
                  <a:lnTo>
                    <a:pt x="697" y="14"/>
                  </a:lnTo>
                  <a:lnTo>
                    <a:pt x="726" y="9"/>
                  </a:lnTo>
                  <a:lnTo>
                    <a:pt x="757" y="5"/>
                  </a:lnTo>
                  <a:lnTo>
                    <a:pt x="787" y="3"/>
                  </a:lnTo>
                  <a:lnTo>
                    <a:pt x="818" y="2"/>
                  </a:lnTo>
                  <a:lnTo>
                    <a:pt x="851" y="0"/>
                  </a:lnTo>
                  <a:lnTo>
                    <a:pt x="882" y="2"/>
                  </a:lnTo>
                  <a:lnTo>
                    <a:pt x="914" y="3"/>
                  </a:lnTo>
                  <a:lnTo>
                    <a:pt x="946" y="5"/>
                  </a:lnTo>
                  <a:lnTo>
                    <a:pt x="977" y="9"/>
                  </a:lnTo>
                  <a:lnTo>
                    <a:pt x="1009" y="12"/>
                  </a:lnTo>
                  <a:lnTo>
                    <a:pt x="1039" y="15"/>
                  </a:lnTo>
                  <a:lnTo>
                    <a:pt x="1070" y="19"/>
                  </a:lnTo>
                  <a:lnTo>
                    <a:pt x="1100" y="22"/>
                  </a:lnTo>
                  <a:lnTo>
                    <a:pt x="1106" y="23"/>
                  </a:lnTo>
                  <a:lnTo>
                    <a:pt x="1111" y="25"/>
                  </a:lnTo>
                  <a:lnTo>
                    <a:pt x="1114" y="27"/>
                  </a:lnTo>
                  <a:lnTo>
                    <a:pt x="1120" y="28"/>
                  </a:lnTo>
                  <a:lnTo>
                    <a:pt x="1129" y="35"/>
                  </a:lnTo>
                  <a:lnTo>
                    <a:pt x="1138" y="43"/>
                  </a:lnTo>
                  <a:lnTo>
                    <a:pt x="1148" y="52"/>
                  </a:lnTo>
                  <a:lnTo>
                    <a:pt x="1157" y="63"/>
                  </a:lnTo>
                  <a:lnTo>
                    <a:pt x="1166" y="72"/>
                  </a:lnTo>
                  <a:lnTo>
                    <a:pt x="1174" y="82"/>
                  </a:lnTo>
                  <a:lnTo>
                    <a:pt x="1182" y="93"/>
                  </a:lnTo>
                  <a:lnTo>
                    <a:pt x="1189" y="102"/>
                  </a:lnTo>
                  <a:lnTo>
                    <a:pt x="1195" y="110"/>
                  </a:lnTo>
                  <a:lnTo>
                    <a:pt x="1199" y="118"/>
                  </a:lnTo>
                  <a:lnTo>
                    <a:pt x="1204" y="128"/>
                  </a:lnTo>
                  <a:lnTo>
                    <a:pt x="1207" y="137"/>
                  </a:lnTo>
                  <a:lnTo>
                    <a:pt x="1212" y="148"/>
                  </a:lnTo>
                  <a:lnTo>
                    <a:pt x="1216" y="158"/>
                  </a:lnTo>
                  <a:lnTo>
                    <a:pt x="1220" y="169"/>
                  </a:lnTo>
                  <a:lnTo>
                    <a:pt x="1225" y="178"/>
                  </a:lnTo>
                  <a:lnTo>
                    <a:pt x="1228" y="180"/>
                  </a:lnTo>
                  <a:lnTo>
                    <a:pt x="1231" y="183"/>
                  </a:lnTo>
                  <a:lnTo>
                    <a:pt x="1233" y="187"/>
                  </a:lnTo>
                  <a:lnTo>
                    <a:pt x="1236" y="192"/>
                  </a:lnTo>
                  <a:lnTo>
                    <a:pt x="1255" y="198"/>
                  </a:lnTo>
                  <a:lnTo>
                    <a:pt x="1275" y="204"/>
                  </a:lnTo>
                  <a:lnTo>
                    <a:pt x="1296" y="209"/>
                  </a:lnTo>
                  <a:lnTo>
                    <a:pt x="1318" y="212"/>
                  </a:lnTo>
                  <a:lnTo>
                    <a:pt x="1340" y="215"/>
                  </a:lnTo>
                  <a:lnTo>
                    <a:pt x="1363" y="218"/>
                  </a:lnTo>
                  <a:lnTo>
                    <a:pt x="1385" y="221"/>
                  </a:lnTo>
                  <a:lnTo>
                    <a:pt x="1407" y="225"/>
                  </a:lnTo>
                  <a:lnTo>
                    <a:pt x="1429" y="228"/>
                  </a:lnTo>
                  <a:lnTo>
                    <a:pt x="1449" y="234"/>
                  </a:lnTo>
                  <a:lnTo>
                    <a:pt x="1468" y="242"/>
                  </a:lnTo>
                  <a:lnTo>
                    <a:pt x="1486" y="251"/>
                  </a:lnTo>
                  <a:lnTo>
                    <a:pt x="1502" y="263"/>
                  </a:lnTo>
                  <a:lnTo>
                    <a:pt x="1516" y="277"/>
                  </a:lnTo>
                  <a:lnTo>
                    <a:pt x="1529" y="293"/>
                  </a:lnTo>
                  <a:lnTo>
                    <a:pt x="1538" y="314"/>
                  </a:lnTo>
                  <a:lnTo>
                    <a:pt x="1541" y="329"/>
                  </a:lnTo>
                  <a:lnTo>
                    <a:pt x="1548" y="357"/>
                  </a:lnTo>
                  <a:lnTo>
                    <a:pt x="1549" y="385"/>
                  </a:lnTo>
                  <a:lnTo>
                    <a:pt x="1549" y="411"/>
                  </a:lnTo>
                  <a:lnTo>
                    <a:pt x="1554" y="438"/>
                  </a:lnTo>
                  <a:lnTo>
                    <a:pt x="1552" y="441"/>
                  </a:lnTo>
                  <a:lnTo>
                    <a:pt x="1548" y="444"/>
                  </a:lnTo>
                  <a:lnTo>
                    <a:pt x="1545" y="446"/>
                  </a:lnTo>
                  <a:lnTo>
                    <a:pt x="1541" y="448"/>
                  </a:lnTo>
                  <a:lnTo>
                    <a:pt x="1537" y="449"/>
                  </a:lnTo>
                  <a:lnTo>
                    <a:pt x="1525" y="451"/>
                  </a:lnTo>
                  <a:lnTo>
                    <a:pt x="1513" y="452"/>
                  </a:lnTo>
                  <a:lnTo>
                    <a:pt x="1500" y="454"/>
                  </a:lnTo>
                  <a:lnTo>
                    <a:pt x="1488" y="456"/>
                  </a:lnTo>
                  <a:lnTo>
                    <a:pt x="1476" y="459"/>
                  </a:lnTo>
                  <a:lnTo>
                    <a:pt x="1463" y="462"/>
                  </a:lnTo>
                  <a:lnTo>
                    <a:pt x="1452" y="466"/>
                  </a:lnTo>
                  <a:lnTo>
                    <a:pt x="1440" y="470"/>
                  </a:lnTo>
                  <a:lnTo>
                    <a:pt x="1434" y="476"/>
                  </a:lnTo>
                  <a:lnTo>
                    <a:pt x="1432" y="479"/>
                  </a:lnTo>
                  <a:lnTo>
                    <a:pt x="1431" y="484"/>
                  </a:lnTo>
                  <a:lnTo>
                    <a:pt x="1429" y="490"/>
                  </a:lnTo>
                  <a:lnTo>
                    <a:pt x="1426" y="495"/>
                  </a:lnTo>
                  <a:lnTo>
                    <a:pt x="1426" y="502"/>
                  </a:lnTo>
                  <a:lnTo>
                    <a:pt x="1426" y="510"/>
                  </a:lnTo>
                  <a:lnTo>
                    <a:pt x="1426" y="517"/>
                  </a:lnTo>
                  <a:lnTo>
                    <a:pt x="1426" y="527"/>
                  </a:lnTo>
                  <a:lnTo>
                    <a:pt x="1415" y="527"/>
                  </a:lnTo>
                  <a:lnTo>
                    <a:pt x="1403" y="527"/>
                  </a:lnTo>
                  <a:lnTo>
                    <a:pt x="1392" y="528"/>
                  </a:lnTo>
                  <a:lnTo>
                    <a:pt x="1380" y="528"/>
                  </a:lnTo>
                  <a:lnTo>
                    <a:pt x="1369" y="528"/>
                  </a:lnTo>
                  <a:lnTo>
                    <a:pt x="1356" y="529"/>
                  </a:lnTo>
                  <a:lnTo>
                    <a:pt x="1345" y="529"/>
                  </a:lnTo>
                  <a:lnTo>
                    <a:pt x="1333" y="529"/>
                  </a:lnTo>
                  <a:lnTo>
                    <a:pt x="1321" y="530"/>
                  </a:lnTo>
                  <a:lnTo>
                    <a:pt x="1309" y="530"/>
                  </a:lnTo>
                  <a:lnTo>
                    <a:pt x="1297" y="530"/>
                  </a:lnTo>
                  <a:lnTo>
                    <a:pt x="1286" y="531"/>
                  </a:lnTo>
                  <a:lnTo>
                    <a:pt x="1274" y="531"/>
                  </a:lnTo>
                  <a:lnTo>
                    <a:pt x="1262" y="532"/>
                  </a:lnTo>
                  <a:lnTo>
                    <a:pt x="1250" y="532"/>
                  </a:lnTo>
                  <a:lnTo>
                    <a:pt x="1239" y="533"/>
                  </a:lnTo>
                  <a:lnTo>
                    <a:pt x="1227" y="521"/>
                  </a:lnTo>
                  <a:lnTo>
                    <a:pt x="1224" y="507"/>
                  </a:lnTo>
                  <a:lnTo>
                    <a:pt x="1219" y="493"/>
                  </a:lnTo>
                  <a:lnTo>
                    <a:pt x="1214" y="480"/>
                  </a:lnTo>
                  <a:lnTo>
                    <a:pt x="1210" y="469"/>
                  </a:lnTo>
                  <a:lnTo>
                    <a:pt x="1203" y="456"/>
                  </a:lnTo>
                  <a:lnTo>
                    <a:pt x="1195" y="446"/>
                  </a:lnTo>
                  <a:lnTo>
                    <a:pt x="1186" y="434"/>
                  </a:lnTo>
                  <a:lnTo>
                    <a:pt x="1175" y="424"/>
                  </a:lnTo>
                  <a:lnTo>
                    <a:pt x="1165" y="419"/>
                  </a:lnTo>
                  <a:lnTo>
                    <a:pt x="1153" y="417"/>
                  </a:lnTo>
                  <a:lnTo>
                    <a:pt x="1142" y="416"/>
                  </a:lnTo>
                  <a:lnTo>
                    <a:pt x="1130" y="415"/>
                  </a:lnTo>
                  <a:lnTo>
                    <a:pt x="1120" y="416"/>
                  </a:lnTo>
                  <a:lnTo>
                    <a:pt x="1108" y="418"/>
                  </a:lnTo>
                  <a:lnTo>
                    <a:pt x="1097" y="422"/>
                  </a:lnTo>
                  <a:lnTo>
                    <a:pt x="1085" y="426"/>
                  </a:lnTo>
                  <a:lnTo>
                    <a:pt x="1080" y="430"/>
                  </a:lnTo>
                  <a:lnTo>
                    <a:pt x="1073" y="434"/>
                  </a:lnTo>
                  <a:lnTo>
                    <a:pt x="1067" y="441"/>
                  </a:lnTo>
                  <a:lnTo>
                    <a:pt x="1060" y="448"/>
                  </a:lnTo>
                  <a:lnTo>
                    <a:pt x="1049" y="469"/>
                  </a:lnTo>
                  <a:lnTo>
                    <a:pt x="1042" y="493"/>
                  </a:lnTo>
                  <a:lnTo>
                    <a:pt x="1037" y="520"/>
                  </a:lnTo>
                  <a:lnTo>
                    <a:pt x="1031" y="545"/>
                  </a:lnTo>
                  <a:lnTo>
                    <a:pt x="1001" y="547"/>
                  </a:lnTo>
                  <a:lnTo>
                    <a:pt x="970" y="548"/>
                  </a:lnTo>
                  <a:lnTo>
                    <a:pt x="940" y="551"/>
                  </a:lnTo>
                  <a:lnTo>
                    <a:pt x="909" y="551"/>
                  </a:lnTo>
                  <a:lnTo>
                    <a:pt x="878" y="552"/>
                  </a:lnTo>
                  <a:lnTo>
                    <a:pt x="847" y="552"/>
                  </a:lnTo>
                  <a:lnTo>
                    <a:pt x="816" y="551"/>
                  </a:lnTo>
                  <a:lnTo>
                    <a:pt x="786" y="551"/>
                  </a:lnTo>
                  <a:lnTo>
                    <a:pt x="754" y="550"/>
                  </a:lnTo>
                  <a:lnTo>
                    <a:pt x="723" y="550"/>
                  </a:lnTo>
                  <a:lnTo>
                    <a:pt x="692" y="548"/>
                  </a:lnTo>
                  <a:lnTo>
                    <a:pt x="661" y="547"/>
                  </a:lnTo>
                  <a:lnTo>
                    <a:pt x="629" y="546"/>
                  </a:lnTo>
                  <a:lnTo>
                    <a:pt x="598" y="546"/>
                  </a:lnTo>
                  <a:lnTo>
                    <a:pt x="567" y="545"/>
                  </a:lnTo>
                  <a:lnTo>
                    <a:pt x="536" y="545"/>
                  </a:lnTo>
                  <a:lnTo>
                    <a:pt x="533" y="531"/>
                  </a:lnTo>
                  <a:lnTo>
                    <a:pt x="528" y="517"/>
                  </a:lnTo>
                  <a:lnTo>
                    <a:pt x="523" y="505"/>
                  </a:lnTo>
                  <a:lnTo>
                    <a:pt x="519" y="491"/>
                  </a:lnTo>
                  <a:lnTo>
                    <a:pt x="514" y="477"/>
                  </a:lnTo>
                  <a:lnTo>
                    <a:pt x="509" y="463"/>
                  </a:lnTo>
                  <a:lnTo>
                    <a:pt x="503" y="451"/>
                  </a:lnTo>
                  <a:lnTo>
                    <a:pt x="496" y="438"/>
                  </a:lnTo>
                  <a:lnTo>
                    <a:pt x="492" y="433"/>
                  </a:lnTo>
                  <a:lnTo>
                    <a:pt x="488" y="430"/>
                  </a:lnTo>
                  <a:lnTo>
                    <a:pt x="482" y="425"/>
                  </a:lnTo>
                  <a:lnTo>
                    <a:pt x="477" y="419"/>
                  </a:lnTo>
                  <a:lnTo>
                    <a:pt x="472" y="418"/>
                  </a:lnTo>
                  <a:lnTo>
                    <a:pt x="465" y="415"/>
                  </a:lnTo>
                  <a:lnTo>
                    <a:pt x="459" y="413"/>
                  </a:lnTo>
                  <a:lnTo>
                    <a:pt x="452" y="410"/>
                  </a:lnTo>
                  <a:lnTo>
                    <a:pt x="442" y="409"/>
                  </a:lnTo>
                  <a:lnTo>
                    <a:pt x="430" y="409"/>
                  </a:lnTo>
                  <a:lnTo>
                    <a:pt x="419" y="410"/>
                  </a:lnTo>
                  <a:lnTo>
                    <a:pt x="407" y="413"/>
                  </a:lnTo>
                  <a:lnTo>
                    <a:pt x="397" y="415"/>
                  </a:lnTo>
                  <a:lnTo>
                    <a:pt x="385" y="418"/>
                  </a:lnTo>
                  <a:lnTo>
                    <a:pt x="375" y="423"/>
                  </a:lnTo>
                  <a:lnTo>
                    <a:pt x="365" y="429"/>
                  </a:lnTo>
                  <a:lnTo>
                    <a:pt x="358" y="432"/>
                  </a:lnTo>
                  <a:lnTo>
                    <a:pt x="351" y="438"/>
                  </a:lnTo>
                  <a:lnTo>
                    <a:pt x="344" y="446"/>
                  </a:lnTo>
                  <a:lnTo>
                    <a:pt x="337" y="454"/>
                  </a:lnTo>
                  <a:lnTo>
                    <a:pt x="335" y="460"/>
                  </a:lnTo>
                  <a:lnTo>
                    <a:pt x="331" y="466"/>
                  </a:lnTo>
                  <a:lnTo>
                    <a:pt x="327" y="472"/>
                  </a:lnTo>
                  <a:lnTo>
                    <a:pt x="321" y="478"/>
                  </a:lnTo>
                  <a:lnTo>
                    <a:pt x="320" y="487"/>
                  </a:lnTo>
                  <a:lnTo>
                    <a:pt x="317" y="495"/>
                  </a:lnTo>
                  <a:lnTo>
                    <a:pt x="315" y="505"/>
                  </a:lnTo>
                  <a:lnTo>
                    <a:pt x="312" y="514"/>
                  </a:lnTo>
                  <a:lnTo>
                    <a:pt x="308" y="517"/>
                  </a:lnTo>
                  <a:lnTo>
                    <a:pt x="302" y="517"/>
                  </a:lnTo>
                  <a:lnTo>
                    <a:pt x="298" y="517"/>
                  </a:lnTo>
                  <a:lnTo>
                    <a:pt x="292" y="517"/>
                  </a:lnTo>
                  <a:lnTo>
                    <a:pt x="286" y="516"/>
                  </a:lnTo>
                  <a:lnTo>
                    <a:pt x="281" y="515"/>
                  </a:lnTo>
                  <a:lnTo>
                    <a:pt x="274" y="514"/>
                  </a:lnTo>
                  <a:lnTo>
                    <a:pt x="268" y="513"/>
                  </a:lnTo>
                  <a:lnTo>
                    <a:pt x="262" y="513"/>
                  </a:lnTo>
                  <a:lnTo>
                    <a:pt x="254" y="506"/>
                  </a:lnTo>
                  <a:lnTo>
                    <a:pt x="249" y="495"/>
                  </a:lnTo>
                  <a:lnTo>
                    <a:pt x="248" y="483"/>
                  </a:lnTo>
                  <a:lnTo>
                    <a:pt x="248" y="471"/>
                  </a:lnTo>
                  <a:lnTo>
                    <a:pt x="248" y="462"/>
                  </a:lnTo>
                  <a:lnTo>
                    <a:pt x="249" y="452"/>
                  </a:lnTo>
                  <a:lnTo>
                    <a:pt x="248" y="446"/>
                  </a:lnTo>
                  <a:lnTo>
                    <a:pt x="245" y="441"/>
                  </a:lnTo>
                  <a:lnTo>
                    <a:pt x="240" y="436"/>
                  </a:lnTo>
                  <a:lnTo>
                    <a:pt x="236" y="431"/>
                  </a:lnTo>
                  <a:lnTo>
                    <a:pt x="231" y="430"/>
                  </a:lnTo>
                  <a:lnTo>
                    <a:pt x="225" y="429"/>
                  </a:lnTo>
                  <a:lnTo>
                    <a:pt x="219" y="426"/>
                  </a:lnTo>
                  <a:lnTo>
                    <a:pt x="215" y="424"/>
                  </a:lnTo>
                  <a:lnTo>
                    <a:pt x="202" y="423"/>
                  </a:lnTo>
                  <a:lnTo>
                    <a:pt x="188" y="423"/>
                  </a:lnTo>
                  <a:lnTo>
                    <a:pt x="176" y="422"/>
                  </a:lnTo>
                  <a:lnTo>
                    <a:pt x="162" y="422"/>
                  </a:lnTo>
                  <a:lnTo>
                    <a:pt x="149" y="422"/>
                  </a:lnTo>
                  <a:lnTo>
                    <a:pt x="135" y="422"/>
                  </a:lnTo>
                  <a:lnTo>
                    <a:pt x="123" y="422"/>
                  </a:lnTo>
                  <a:lnTo>
                    <a:pt x="109" y="422"/>
                  </a:lnTo>
                  <a:lnTo>
                    <a:pt x="96" y="422"/>
                  </a:lnTo>
                  <a:lnTo>
                    <a:pt x="82" y="422"/>
                  </a:lnTo>
                  <a:lnTo>
                    <a:pt x="70" y="422"/>
                  </a:lnTo>
                  <a:lnTo>
                    <a:pt x="56" y="422"/>
                  </a:lnTo>
                  <a:lnTo>
                    <a:pt x="42" y="422"/>
                  </a:lnTo>
                  <a:lnTo>
                    <a:pt x="29" y="421"/>
                  </a:lnTo>
                  <a:lnTo>
                    <a:pt x="16" y="419"/>
                  </a:lnTo>
                  <a:lnTo>
                    <a:pt x="2" y="418"/>
                  </a:lnTo>
                  <a:lnTo>
                    <a:pt x="0" y="4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7" name="Freeform 92">
              <a:extLst>
                <a:ext uri="{FF2B5EF4-FFF2-40B4-BE49-F238E27FC236}">
                  <a16:creationId xmlns:a16="http://schemas.microsoft.com/office/drawing/2014/main" id="{09258866-A0B9-46EB-A379-9AE526CD5E4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45" y="3402"/>
              <a:ext cx="756" cy="101"/>
            </a:xfrm>
            <a:custGeom>
              <a:avLst/>
              <a:gdLst>
                <a:gd name="T0" fmla="*/ 0 w 1513"/>
                <a:gd name="T1" fmla="*/ 1 h 201"/>
                <a:gd name="T2" fmla="*/ 0 w 1513"/>
                <a:gd name="T3" fmla="*/ 1 h 201"/>
                <a:gd name="T4" fmla="*/ 0 w 1513"/>
                <a:gd name="T5" fmla="*/ 0 h 201"/>
                <a:gd name="T6" fmla="*/ 2 w 1513"/>
                <a:gd name="T7" fmla="*/ 0 h 201"/>
                <a:gd name="T8" fmla="*/ 5 w 1513"/>
                <a:gd name="T9" fmla="*/ 1 h 201"/>
                <a:gd name="T10" fmla="*/ 7 w 1513"/>
                <a:gd name="T11" fmla="*/ 1 h 201"/>
                <a:gd name="T12" fmla="*/ 9 w 1513"/>
                <a:gd name="T13" fmla="*/ 1 h 201"/>
                <a:gd name="T14" fmla="*/ 11 w 1513"/>
                <a:gd name="T15" fmla="*/ 1 h 201"/>
                <a:gd name="T16" fmla="*/ 13 w 1513"/>
                <a:gd name="T17" fmla="*/ 1 h 201"/>
                <a:gd name="T18" fmla="*/ 15 w 1513"/>
                <a:gd name="T19" fmla="*/ 1 h 201"/>
                <a:gd name="T20" fmla="*/ 17 w 1513"/>
                <a:gd name="T21" fmla="*/ 1 h 201"/>
                <a:gd name="T22" fmla="*/ 19 w 1513"/>
                <a:gd name="T23" fmla="*/ 1 h 201"/>
                <a:gd name="T24" fmla="*/ 22 w 1513"/>
                <a:gd name="T25" fmla="*/ 1 h 201"/>
                <a:gd name="T26" fmla="*/ 23 w 1513"/>
                <a:gd name="T27" fmla="*/ 1 h 201"/>
                <a:gd name="T28" fmla="*/ 23 w 1513"/>
                <a:gd name="T29" fmla="*/ 2 h 201"/>
                <a:gd name="T30" fmla="*/ 23 w 1513"/>
                <a:gd name="T31" fmla="*/ 2 h 201"/>
                <a:gd name="T32" fmla="*/ 22 w 1513"/>
                <a:gd name="T33" fmla="*/ 2 h 201"/>
                <a:gd name="T34" fmla="*/ 22 w 1513"/>
                <a:gd name="T35" fmla="*/ 2 h 201"/>
                <a:gd name="T36" fmla="*/ 21 w 1513"/>
                <a:gd name="T37" fmla="*/ 3 h 201"/>
                <a:gd name="T38" fmla="*/ 21 w 1513"/>
                <a:gd name="T39" fmla="*/ 3 h 201"/>
                <a:gd name="T40" fmla="*/ 20 w 1513"/>
                <a:gd name="T41" fmla="*/ 3 h 201"/>
                <a:gd name="T42" fmla="*/ 19 w 1513"/>
                <a:gd name="T43" fmla="*/ 3 h 201"/>
                <a:gd name="T44" fmla="*/ 19 w 1513"/>
                <a:gd name="T45" fmla="*/ 3 h 201"/>
                <a:gd name="T46" fmla="*/ 18 w 1513"/>
                <a:gd name="T47" fmla="*/ 3 h 201"/>
                <a:gd name="T48" fmla="*/ 18 w 1513"/>
                <a:gd name="T49" fmla="*/ 2 h 201"/>
                <a:gd name="T50" fmla="*/ 18 w 1513"/>
                <a:gd name="T51" fmla="*/ 2 h 201"/>
                <a:gd name="T52" fmla="*/ 17 w 1513"/>
                <a:gd name="T53" fmla="*/ 2 h 201"/>
                <a:gd name="T54" fmla="*/ 17 w 1513"/>
                <a:gd name="T55" fmla="*/ 1 h 201"/>
                <a:gd name="T56" fmla="*/ 17 w 1513"/>
                <a:gd name="T57" fmla="*/ 2 h 201"/>
                <a:gd name="T58" fmla="*/ 16 w 1513"/>
                <a:gd name="T59" fmla="*/ 2 h 201"/>
                <a:gd name="T60" fmla="*/ 16 w 1513"/>
                <a:gd name="T61" fmla="*/ 2 h 201"/>
                <a:gd name="T62" fmla="*/ 15 w 1513"/>
                <a:gd name="T63" fmla="*/ 2 h 201"/>
                <a:gd name="T64" fmla="*/ 15 w 1513"/>
                <a:gd name="T65" fmla="*/ 3 h 201"/>
                <a:gd name="T66" fmla="*/ 14 w 1513"/>
                <a:gd name="T67" fmla="*/ 4 h 201"/>
                <a:gd name="T68" fmla="*/ 13 w 1513"/>
                <a:gd name="T69" fmla="*/ 4 h 201"/>
                <a:gd name="T70" fmla="*/ 11 w 1513"/>
                <a:gd name="T71" fmla="*/ 4 h 201"/>
                <a:gd name="T72" fmla="*/ 10 w 1513"/>
                <a:gd name="T73" fmla="*/ 4 h 201"/>
                <a:gd name="T74" fmla="*/ 9 w 1513"/>
                <a:gd name="T75" fmla="*/ 4 h 201"/>
                <a:gd name="T76" fmla="*/ 8 w 1513"/>
                <a:gd name="T77" fmla="*/ 3 h 201"/>
                <a:gd name="T78" fmla="*/ 7 w 1513"/>
                <a:gd name="T79" fmla="*/ 3 h 201"/>
                <a:gd name="T80" fmla="*/ 7 w 1513"/>
                <a:gd name="T81" fmla="*/ 2 h 201"/>
                <a:gd name="T82" fmla="*/ 7 w 1513"/>
                <a:gd name="T83" fmla="*/ 2 h 201"/>
                <a:gd name="T84" fmla="*/ 7 w 1513"/>
                <a:gd name="T85" fmla="*/ 2 h 201"/>
                <a:gd name="T86" fmla="*/ 6 w 1513"/>
                <a:gd name="T87" fmla="*/ 1 h 201"/>
                <a:gd name="T88" fmla="*/ 6 w 1513"/>
                <a:gd name="T89" fmla="*/ 1 h 201"/>
                <a:gd name="T90" fmla="*/ 5 w 1513"/>
                <a:gd name="T91" fmla="*/ 2 h 201"/>
                <a:gd name="T92" fmla="*/ 4 w 1513"/>
                <a:gd name="T93" fmla="*/ 2 h 201"/>
                <a:gd name="T94" fmla="*/ 4 w 1513"/>
                <a:gd name="T95" fmla="*/ 2 h 201"/>
                <a:gd name="T96" fmla="*/ 4 w 1513"/>
                <a:gd name="T97" fmla="*/ 2 h 201"/>
                <a:gd name="T98" fmla="*/ 4 w 1513"/>
                <a:gd name="T99" fmla="*/ 3 h 201"/>
                <a:gd name="T100" fmla="*/ 4 w 1513"/>
                <a:gd name="T101" fmla="*/ 3 h 201"/>
                <a:gd name="T102" fmla="*/ 3 w 1513"/>
                <a:gd name="T103" fmla="*/ 3 h 201"/>
                <a:gd name="T104" fmla="*/ 3 w 1513"/>
                <a:gd name="T105" fmla="*/ 3 h 201"/>
                <a:gd name="T106" fmla="*/ 3 w 1513"/>
                <a:gd name="T107" fmla="*/ 2 h 201"/>
                <a:gd name="T108" fmla="*/ 3 w 1513"/>
                <a:gd name="T109" fmla="*/ 2 h 201"/>
                <a:gd name="T110" fmla="*/ 3 w 1513"/>
                <a:gd name="T111" fmla="*/ 2 h 201"/>
                <a:gd name="T112" fmla="*/ 2 w 1513"/>
                <a:gd name="T113" fmla="*/ 2 h 201"/>
                <a:gd name="T114" fmla="*/ 1 w 1513"/>
                <a:gd name="T115" fmla="*/ 2 h 201"/>
                <a:gd name="T116" fmla="*/ 0 w 1513"/>
                <a:gd name="T117" fmla="*/ 2 h 201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1513" h="201">
                  <a:moveTo>
                    <a:pt x="0" y="70"/>
                  </a:moveTo>
                  <a:lnTo>
                    <a:pt x="2" y="62"/>
                  </a:lnTo>
                  <a:lnTo>
                    <a:pt x="6" y="55"/>
                  </a:lnTo>
                  <a:lnTo>
                    <a:pt x="11" y="50"/>
                  </a:lnTo>
                  <a:lnTo>
                    <a:pt x="17" y="44"/>
                  </a:lnTo>
                  <a:lnTo>
                    <a:pt x="24" y="33"/>
                  </a:lnTo>
                  <a:lnTo>
                    <a:pt x="30" y="21"/>
                  </a:lnTo>
                  <a:lnTo>
                    <a:pt x="38" y="10"/>
                  </a:lnTo>
                  <a:lnTo>
                    <a:pt x="47" y="0"/>
                  </a:lnTo>
                  <a:lnTo>
                    <a:pt x="93" y="0"/>
                  </a:lnTo>
                  <a:lnTo>
                    <a:pt x="138" y="0"/>
                  </a:lnTo>
                  <a:lnTo>
                    <a:pt x="184" y="0"/>
                  </a:lnTo>
                  <a:lnTo>
                    <a:pt x="230" y="0"/>
                  </a:lnTo>
                  <a:lnTo>
                    <a:pt x="275" y="1"/>
                  </a:lnTo>
                  <a:lnTo>
                    <a:pt x="321" y="1"/>
                  </a:lnTo>
                  <a:lnTo>
                    <a:pt x="366" y="1"/>
                  </a:lnTo>
                  <a:lnTo>
                    <a:pt x="412" y="1"/>
                  </a:lnTo>
                  <a:lnTo>
                    <a:pt x="458" y="2"/>
                  </a:lnTo>
                  <a:lnTo>
                    <a:pt x="503" y="2"/>
                  </a:lnTo>
                  <a:lnTo>
                    <a:pt x="549" y="2"/>
                  </a:lnTo>
                  <a:lnTo>
                    <a:pt x="595" y="3"/>
                  </a:lnTo>
                  <a:lnTo>
                    <a:pt x="640" y="3"/>
                  </a:lnTo>
                  <a:lnTo>
                    <a:pt x="686" y="4"/>
                  </a:lnTo>
                  <a:lnTo>
                    <a:pt x="731" y="5"/>
                  </a:lnTo>
                  <a:lnTo>
                    <a:pt x="777" y="5"/>
                  </a:lnTo>
                  <a:lnTo>
                    <a:pt x="823" y="7"/>
                  </a:lnTo>
                  <a:lnTo>
                    <a:pt x="868" y="8"/>
                  </a:lnTo>
                  <a:lnTo>
                    <a:pt x="914" y="8"/>
                  </a:lnTo>
                  <a:lnTo>
                    <a:pt x="959" y="9"/>
                  </a:lnTo>
                  <a:lnTo>
                    <a:pt x="1005" y="10"/>
                  </a:lnTo>
                  <a:lnTo>
                    <a:pt x="1051" y="11"/>
                  </a:lnTo>
                  <a:lnTo>
                    <a:pt x="1096" y="12"/>
                  </a:lnTo>
                  <a:lnTo>
                    <a:pt x="1142" y="13"/>
                  </a:lnTo>
                  <a:lnTo>
                    <a:pt x="1188" y="15"/>
                  </a:lnTo>
                  <a:lnTo>
                    <a:pt x="1233" y="16"/>
                  </a:lnTo>
                  <a:lnTo>
                    <a:pt x="1279" y="17"/>
                  </a:lnTo>
                  <a:lnTo>
                    <a:pt x="1324" y="18"/>
                  </a:lnTo>
                  <a:lnTo>
                    <a:pt x="1370" y="19"/>
                  </a:lnTo>
                  <a:lnTo>
                    <a:pt x="1416" y="20"/>
                  </a:lnTo>
                  <a:lnTo>
                    <a:pt x="1461" y="23"/>
                  </a:lnTo>
                  <a:lnTo>
                    <a:pt x="1507" y="24"/>
                  </a:lnTo>
                  <a:lnTo>
                    <a:pt x="1510" y="40"/>
                  </a:lnTo>
                  <a:lnTo>
                    <a:pt x="1511" y="57"/>
                  </a:lnTo>
                  <a:lnTo>
                    <a:pt x="1511" y="76"/>
                  </a:lnTo>
                  <a:lnTo>
                    <a:pt x="1513" y="93"/>
                  </a:lnTo>
                  <a:lnTo>
                    <a:pt x="1510" y="96"/>
                  </a:lnTo>
                  <a:lnTo>
                    <a:pt x="1501" y="99"/>
                  </a:lnTo>
                  <a:lnTo>
                    <a:pt x="1492" y="101"/>
                  </a:lnTo>
                  <a:lnTo>
                    <a:pt x="1484" y="102"/>
                  </a:lnTo>
                  <a:lnTo>
                    <a:pt x="1475" y="104"/>
                  </a:lnTo>
                  <a:lnTo>
                    <a:pt x="1466" y="105"/>
                  </a:lnTo>
                  <a:lnTo>
                    <a:pt x="1457" y="108"/>
                  </a:lnTo>
                  <a:lnTo>
                    <a:pt x="1447" y="110"/>
                  </a:lnTo>
                  <a:lnTo>
                    <a:pt x="1438" y="112"/>
                  </a:lnTo>
                  <a:lnTo>
                    <a:pt x="1409" y="120"/>
                  </a:lnTo>
                  <a:lnTo>
                    <a:pt x="1401" y="125"/>
                  </a:lnTo>
                  <a:lnTo>
                    <a:pt x="1396" y="133"/>
                  </a:lnTo>
                  <a:lnTo>
                    <a:pt x="1390" y="143"/>
                  </a:lnTo>
                  <a:lnTo>
                    <a:pt x="1386" y="155"/>
                  </a:lnTo>
                  <a:lnTo>
                    <a:pt x="1386" y="171"/>
                  </a:lnTo>
                  <a:lnTo>
                    <a:pt x="1367" y="175"/>
                  </a:lnTo>
                  <a:lnTo>
                    <a:pt x="1347" y="177"/>
                  </a:lnTo>
                  <a:lnTo>
                    <a:pt x="1326" y="178"/>
                  </a:lnTo>
                  <a:lnTo>
                    <a:pt x="1306" y="179"/>
                  </a:lnTo>
                  <a:lnTo>
                    <a:pt x="1285" y="179"/>
                  </a:lnTo>
                  <a:lnTo>
                    <a:pt x="1263" y="179"/>
                  </a:lnTo>
                  <a:lnTo>
                    <a:pt x="1242" y="180"/>
                  </a:lnTo>
                  <a:lnTo>
                    <a:pt x="1222" y="183"/>
                  </a:lnTo>
                  <a:lnTo>
                    <a:pt x="1216" y="170"/>
                  </a:lnTo>
                  <a:lnTo>
                    <a:pt x="1210" y="156"/>
                  </a:lnTo>
                  <a:lnTo>
                    <a:pt x="1204" y="142"/>
                  </a:lnTo>
                  <a:lnTo>
                    <a:pt x="1199" y="129"/>
                  </a:lnTo>
                  <a:lnTo>
                    <a:pt x="1192" y="116"/>
                  </a:lnTo>
                  <a:lnTo>
                    <a:pt x="1185" y="103"/>
                  </a:lnTo>
                  <a:lnTo>
                    <a:pt x="1176" y="92"/>
                  </a:lnTo>
                  <a:lnTo>
                    <a:pt x="1164" y="81"/>
                  </a:lnTo>
                  <a:lnTo>
                    <a:pt x="1158" y="79"/>
                  </a:lnTo>
                  <a:lnTo>
                    <a:pt x="1154" y="77"/>
                  </a:lnTo>
                  <a:lnTo>
                    <a:pt x="1149" y="73"/>
                  </a:lnTo>
                  <a:lnTo>
                    <a:pt x="1144" y="70"/>
                  </a:lnTo>
                  <a:lnTo>
                    <a:pt x="1139" y="69"/>
                  </a:lnTo>
                  <a:lnTo>
                    <a:pt x="1133" y="69"/>
                  </a:lnTo>
                  <a:lnTo>
                    <a:pt x="1128" y="68"/>
                  </a:lnTo>
                  <a:lnTo>
                    <a:pt x="1124" y="64"/>
                  </a:lnTo>
                  <a:lnTo>
                    <a:pt x="1115" y="64"/>
                  </a:lnTo>
                  <a:lnTo>
                    <a:pt x="1105" y="64"/>
                  </a:lnTo>
                  <a:lnTo>
                    <a:pt x="1095" y="65"/>
                  </a:lnTo>
                  <a:lnTo>
                    <a:pt x="1086" y="68"/>
                  </a:lnTo>
                  <a:lnTo>
                    <a:pt x="1077" y="70"/>
                  </a:lnTo>
                  <a:lnTo>
                    <a:pt x="1067" y="73"/>
                  </a:lnTo>
                  <a:lnTo>
                    <a:pt x="1058" y="77"/>
                  </a:lnTo>
                  <a:lnTo>
                    <a:pt x="1049" y="81"/>
                  </a:lnTo>
                  <a:lnTo>
                    <a:pt x="1036" y="89"/>
                  </a:lnTo>
                  <a:lnTo>
                    <a:pt x="1026" y="101"/>
                  </a:lnTo>
                  <a:lnTo>
                    <a:pt x="1017" y="114"/>
                  </a:lnTo>
                  <a:lnTo>
                    <a:pt x="1010" y="127"/>
                  </a:lnTo>
                  <a:lnTo>
                    <a:pt x="1005" y="143"/>
                  </a:lnTo>
                  <a:lnTo>
                    <a:pt x="1001" y="160"/>
                  </a:lnTo>
                  <a:lnTo>
                    <a:pt x="997" y="177"/>
                  </a:lnTo>
                  <a:lnTo>
                    <a:pt x="994" y="193"/>
                  </a:lnTo>
                  <a:lnTo>
                    <a:pt x="966" y="196"/>
                  </a:lnTo>
                  <a:lnTo>
                    <a:pt x="937" y="199"/>
                  </a:lnTo>
                  <a:lnTo>
                    <a:pt x="908" y="200"/>
                  </a:lnTo>
                  <a:lnTo>
                    <a:pt x="880" y="201"/>
                  </a:lnTo>
                  <a:lnTo>
                    <a:pt x="850" y="201"/>
                  </a:lnTo>
                  <a:lnTo>
                    <a:pt x="821" y="201"/>
                  </a:lnTo>
                  <a:lnTo>
                    <a:pt x="792" y="201"/>
                  </a:lnTo>
                  <a:lnTo>
                    <a:pt x="762" y="200"/>
                  </a:lnTo>
                  <a:lnTo>
                    <a:pt x="733" y="199"/>
                  </a:lnTo>
                  <a:lnTo>
                    <a:pt x="703" y="198"/>
                  </a:lnTo>
                  <a:lnTo>
                    <a:pt x="674" y="198"/>
                  </a:lnTo>
                  <a:lnTo>
                    <a:pt x="645" y="196"/>
                  </a:lnTo>
                  <a:lnTo>
                    <a:pt x="616" y="195"/>
                  </a:lnTo>
                  <a:lnTo>
                    <a:pt x="586" y="195"/>
                  </a:lnTo>
                  <a:lnTo>
                    <a:pt x="557" y="195"/>
                  </a:lnTo>
                  <a:lnTo>
                    <a:pt x="528" y="196"/>
                  </a:lnTo>
                  <a:lnTo>
                    <a:pt x="520" y="190"/>
                  </a:lnTo>
                  <a:lnTo>
                    <a:pt x="518" y="177"/>
                  </a:lnTo>
                  <a:lnTo>
                    <a:pt x="515" y="164"/>
                  </a:lnTo>
                  <a:lnTo>
                    <a:pt x="510" y="152"/>
                  </a:lnTo>
                  <a:lnTo>
                    <a:pt x="505" y="139"/>
                  </a:lnTo>
                  <a:lnTo>
                    <a:pt x="501" y="127"/>
                  </a:lnTo>
                  <a:lnTo>
                    <a:pt x="495" y="116"/>
                  </a:lnTo>
                  <a:lnTo>
                    <a:pt x="489" y="104"/>
                  </a:lnTo>
                  <a:lnTo>
                    <a:pt x="484" y="93"/>
                  </a:lnTo>
                  <a:lnTo>
                    <a:pt x="479" y="87"/>
                  </a:lnTo>
                  <a:lnTo>
                    <a:pt x="474" y="82"/>
                  </a:lnTo>
                  <a:lnTo>
                    <a:pt x="470" y="78"/>
                  </a:lnTo>
                  <a:lnTo>
                    <a:pt x="464" y="73"/>
                  </a:lnTo>
                  <a:lnTo>
                    <a:pt x="458" y="70"/>
                  </a:lnTo>
                  <a:lnTo>
                    <a:pt x="452" y="65"/>
                  </a:lnTo>
                  <a:lnTo>
                    <a:pt x="447" y="62"/>
                  </a:lnTo>
                  <a:lnTo>
                    <a:pt x="440" y="58"/>
                  </a:lnTo>
                  <a:lnTo>
                    <a:pt x="421" y="57"/>
                  </a:lnTo>
                  <a:lnTo>
                    <a:pt x="404" y="57"/>
                  </a:lnTo>
                  <a:lnTo>
                    <a:pt x="386" y="59"/>
                  </a:lnTo>
                  <a:lnTo>
                    <a:pt x="368" y="63"/>
                  </a:lnTo>
                  <a:lnTo>
                    <a:pt x="351" y="69"/>
                  </a:lnTo>
                  <a:lnTo>
                    <a:pt x="335" y="77"/>
                  </a:lnTo>
                  <a:lnTo>
                    <a:pt x="321" y="87"/>
                  </a:lnTo>
                  <a:lnTo>
                    <a:pt x="308" y="100"/>
                  </a:lnTo>
                  <a:lnTo>
                    <a:pt x="305" y="102"/>
                  </a:lnTo>
                  <a:lnTo>
                    <a:pt x="303" y="107"/>
                  </a:lnTo>
                  <a:lnTo>
                    <a:pt x="300" y="111"/>
                  </a:lnTo>
                  <a:lnTo>
                    <a:pt x="296" y="115"/>
                  </a:lnTo>
                  <a:lnTo>
                    <a:pt x="292" y="120"/>
                  </a:lnTo>
                  <a:lnTo>
                    <a:pt x="290" y="126"/>
                  </a:lnTo>
                  <a:lnTo>
                    <a:pt x="285" y="133"/>
                  </a:lnTo>
                  <a:lnTo>
                    <a:pt x="281" y="139"/>
                  </a:lnTo>
                  <a:lnTo>
                    <a:pt x="279" y="145"/>
                  </a:lnTo>
                  <a:lnTo>
                    <a:pt x="277" y="150"/>
                  </a:lnTo>
                  <a:lnTo>
                    <a:pt x="275" y="157"/>
                  </a:lnTo>
                  <a:lnTo>
                    <a:pt x="272" y="164"/>
                  </a:lnTo>
                  <a:lnTo>
                    <a:pt x="267" y="165"/>
                  </a:lnTo>
                  <a:lnTo>
                    <a:pt x="260" y="164"/>
                  </a:lnTo>
                  <a:lnTo>
                    <a:pt x="253" y="163"/>
                  </a:lnTo>
                  <a:lnTo>
                    <a:pt x="246" y="160"/>
                  </a:lnTo>
                  <a:lnTo>
                    <a:pt x="242" y="154"/>
                  </a:lnTo>
                  <a:lnTo>
                    <a:pt x="241" y="139"/>
                  </a:lnTo>
                  <a:lnTo>
                    <a:pt x="241" y="125"/>
                  </a:lnTo>
                  <a:lnTo>
                    <a:pt x="239" y="111"/>
                  </a:lnTo>
                  <a:lnTo>
                    <a:pt x="234" y="99"/>
                  </a:lnTo>
                  <a:lnTo>
                    <a:pt x="230" y="94"/>
                  </a:lnTo>
                  <a:lnTo>
                    <a:pt x="226" y="89"/>
                  </a:lnTo>
                  <a:lnTo>
                    <a:pt x="221" y="87"/>
                  </a:lnTo>
                  <a:lnTo>
                    <a:pt x="216" y="84"/>
                  </a:lnTo>
                  <a:lnTo>
                    <a:pt x="211" y="81"/>
                  </a:lnTo>
                  <a:lnTo>
                    <a:pt x="206" y="79"/>
                  </a:lnTo>
                  <a:lnTo>
                    <a:pt x="199" y="77"/>
                  </a:lnTo>
                  <a:lnTo>
                    <a:pt x="193" y="74"/>
                  </a:lnTo>
                  <a:lnTo>
                    <a:pt x="175" y="74"/>
                  </a:lnTo>
                  <a:lnTo>
                    <a:pt x="155" y="74"/>
                  </a:lnTo>
                  <a:lnTo>
                    <a:pt x="137" y="74"/>
                  </a:lnTo>
                  <a:lnTo>
                    <a:pt x="117" y="73"/>
                  </a:lnTo>
                  <a:lnTo>
                    <a:pt x="99" y="73"/>
                  </a:lnTo>
                  <a:lnTo>
                    <a:pt x="79" y="73"/>
                  </a:lnTo>
                  <a:lnTo>
                    <a:pt x="61" y="73"/>
                  </a:lnTo>
                  <a:lnTo>
                    <a:pt x="41" y="73"/>
                  </a:lnTo>
                  <a:lnTo>
                    <a:pt x="0" y="7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8" name="Freeform 93">
              <a:extLst>
                <a:ext uri="{FF2B5EF4-FFF2-40B4-BE49-F238E27FC236}">
                  <a16:creationId xmlns:a16="http://schemas.microsoft.com/office/drawing/2014/main" id="{48A0E99C-AA0A-4F58-9F8F-F8A109417BE4}"/>
                </a:ext>
              </a:extLst>
            </p:cNvPr>
            <p:cNvSpPr>
              <a:spLocks/>
            </p:cNvSpPr>
            <p:nvPr/>
          </p:nvSpPr>
          <p:spPr bwMode="auto">
            <a:xfrm>
              <a:off x="2573" y="3242"/>
              <a:ext cx="724" cy="164"/>
            </a:xfrm>
            <a:custGeom>
              <a:avLst/>
              <a:gdLst>
                <a:gd name="T0" fmla="*/ 1 w 1448"/>
                <a:gd name="T1" fmla="*/ 5 h 328"/>
                <a:gd name="T2" fmla="*/ 2 w 1448"/>
                <a:gd name="T3" fmla="*/ 4 h 328"/>
                <a:gd name="T4" fmla="*/ 3 w 1448"/>
                <a:gd name="T5" fmla="*/ 4 h 328"/>
                <a:gd name="T6" fmla="*/ 4 w 1448"/>
                <a:gd name="T7" fmla="*/ 4 h 328"/>
                <a:gd name="T8" fmla="*/ 4 w 1448"/>
                <a:gd name="T9" fmla="*/ 4 h 328"/>
                <a:gd name="T10" fmla="*/ 5 w 1448"/>
                <a:gd name="T11" fmla="*/ 4 h 328"/>
                <a:gd name="T12" fmla="*/ 6 w 1448"/>
                <a:gd name="T13" fmla="*/ 4 h 328"/>
                <a:gd name="T14" fmla="*/ 6 w 1448"/>
                <a:gd name="T15" fmla="*/ 4 h 328"/>
                <a:gd name="T16" fmla="*/ 7 w 1448"/>
                <a:gd name="T17" fmla="*/ 3 h 328"/>
                <a:gd name="T18" fmla="*/ 8 w 1448"/>
                <a:gd name="T19" fmla="*/ 2 h 328"/>
                <a:gd name="T20" fmla="*/ 9 w 1448"/>
                <a:gd name="T21" fmla="*/ 1 h 328"/>
                <a:gd name="T22" fmla="*/ 9 w 1448"/>
                <a:gd name="T23" fmla="*/ 1 h 328"/>
                <a:gd name="T24" fmla="*/ 10 w 1448"/>
                <a:gd name="T25" fmla="*/ 1 h 328"/>
                <a:gd name="T26" fmla="*/ 10 w 1448"/>
                <a:gd name="T27" fmla="*/ 1 h 328"/>
                <a:gd name="T28" fmla="*/ 12 w 1448"/>
                <a:gd name="T29" fmla="*/ 1 h 328"/>
                <a:gd name="T30" fmla="*/ 13 w 1448"/>
                <a:gd name="T31" fmla="*/ 1 h 328"/>
                <a:gd name="T32" fmla="*/ 14 w 1448"/>
                <a:gd name="T33" fmla="*/ 1 h 328"/>
                <a:gd name="T34" fmla="*/ 15 w 1448"/>
                <a:gd name="T35" fmla="*/ 1 h 328"/>
                <a:gd name="T36" fmla="*/ 17 w 1448"/>
                <a:gd name="T37" fmla="*/ 1 h 328"/>
                <a:gd name="T38" fmla="*/ 17 w 1448"/>
                <a:gd name="T39" fmla="*/ 2 h 328"/>
                <a:gd name="T40" fmla="*/ 18 w 1448"/>
                <a:gd name="T41" fmla="*/ 3 h 328"/>
                <a:gd name="T42" fmla="*/ 19 w 1448"/>
                <a:gd name="T43" fmla="*/ 4 h 328"/>
                <a:gd name="T44" fmla="*/ 19 w 1448"/>
                <a:gd name="T45" fmla="*/ 4 h 328"/>
                <a:gd name="T46" fmla="*/ 20 w 1448"/>
                <a:gd name="T47" fmla="*/ 4 h 328"/>
                <a:gd name="T48" fmla="*/ 21 w 1448"/>
                <a:gd name="T49" fmla="*/ 4 h 328"/>
                <a:gd name="T50" fmla="*/ 21 w 1448"/>
                <a:gd name="T51" fmla="*/ 4 h 328"/>
                <a:gd name="T52" fmla="*/ 22 w 1448"/>
                <a:gd name="T53" fmla="*/ 4 h 328"/>
                <a:gd name="T54" fmla="*/ 22 w 1448"/>
                <a:gd name="T55" fmla="*/ 4 h 328"/>
                <a:gd name="T56" fmla="*/ 23 w 1448"/>
                <a:gd name="T57" fmla="*/ 5 h 328"/>
                <a:gd name="T58" fmla="*/ 23 w 1448"/>
                <a:gd name="T59" fmla="*/ 5 h 328"/>
                <a:gd name="T60" fmla="*/ 23 w 1448"/>
                <a:gd name="T61" fmla="*/ 6 h 328"/>
                <a:gd name="T62" fmla="*/ 22 w 1448"/>
                <a:gd name="T63" fmla="*/ 6 h 328"/>
                <a:gd name="T64" fmla="*/ 22 w 1448"/>
                <a:gd name="T65" fmla="*/ 6 h 328"/>
                <a:gd name="T66" fmla="*/ 21 w 1448"/>
                <a:gd name="T67" fmla="*/ 6 h 328"/>
                <a:gd name="T68" fmla="*/ 19 w 1448"/>
                <a:gd name="T69" fmla="*/ 5 h 328"/>
                <a:gd name="T70" fmla="*/ 17 w 1448"/>
                <a:gd name="T71" fmla="*/ 5 h 328"/>
                <a:gd name="T72" fmla="*/ 15 w 1448"/>
                <a:gd name="T73" fmla="*/ 5 h 328"/>
                <a:gd name="T74" fmla="*/ 13 w 1448"/>
                <a:gd name="T75" fmla="*/ 5 h 328"/>
                <a:gd name="T76" fmla="*/ 11 w 1448"/>
                <a:gd name="T77" fmla="*/ 5 h 328"/>
                <a:gd name="T78" fmla="*/ 9 w 1448"/>
                <a:gd name="T79" fmla="*/ 5 h 328"/>
                <a:gd name="T80" fmla="*/ 7 w 1448"/>
                <a:gd name="T81" fmla="*/ 5 h 328"/>
                <a:gd name="T82" fmla="*/ 5 w 1448"/>
                <a:gd name="T83" fmla="*/ 5 h 328"/>
                <a:gd name="T84" fmla="*/ 3 w 1448"/>
                <a:gd name="T85" fmla="*/ 5 h 328"/>
                <a:gd name="T86" fmla="*/ 1 w 1448"/>
                <a:gd name="T87" fmla="*/ 5 h 328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1448" h="328">
                  <a:moveTo>
                    <a:pt x="0" y="302"/>
                  </a:moveTo>
                  <a:lnTo>
                    <a:pt x="15" y="283"/>
                  </a:lnTo>
                  <a:lnTo>
                    <a:pt x="33" y="267"/>
                  </a:lnTo>
                  <a:lnTo>
                    <a:pt x="53" y="254"/>
                  </a:lnTo>
                  <a:lnTo>
                    <a:pt x="75" y="245"/>
                  </a:lnTo>
                  <a:lnTo>
                    <a:pt x="98" y="238"/>
                  </a:lnTo>
                  <a:lnTo>
                    <a:pt x="124" y="233"/>
                  </a:lnTo>
                  <a:lnTo>
                    <a:pt x="149" y="229"/>
                  </a:lnTo>
                  <a:lnTo>
                    <a:pt x="174" y="225"/>
                  </a:lnTo>
                  <a:lnTo>
                    <a:pt x="187" y="224"/>
                  </a:lnTo>
                  <a:lnTo>
                    <a:pt x="200" y="223"/>
                  </a:lnTo>
                  <a:lnTo>
                    <a:pt x="212" y="223"/>
                  </a:lnTo>
                  <a:lnTo>
                    <a:pt x="225" y="222"/>
                  </a:lnTo>
                  <a:lnTo>
                    <a:pt x="236" y="221"/>
                  </a:lnTo>
                  <a:lnTo>
                    <a:pt x="249" y="219"/>
                  </a:lnTo>
                  <a:lnTo>
                    <a:pt x="262" y="218"/>
                  </a:lnTo>
                  <a:lnTo>
                    <a:pt x="274" y="217"/>
                  </a:lnTo>
                  <a:lnTo>
                    <a:pt x="287" y="217"/>
                  </a:lnTo>
                  <a:lnTo>
                    <a:pt x="300" y="215"/>
                  </a:lnTo>
                  <a:lnTo>
                    <a:pt x="312" y="214"/>
                  </a:lnTo>
                  <a:lnTo>
                    <a:pt x="325" y="213"/>
                  </a:lnTo>
                  <a:lnTo>
                    <a:pt x="338" y="210"/>
                  </a:lnTo>
                  <a:lnTo>
                    <a:pt x="352" y="208"/>
                  </a:lnTo>
                  <a:lnTo>
                    <a:pt x="364" y="206"/>
                  </a:lnTo>
                  <a:lnTo>
                    <a:pt x="377" y="203"/>
                  </a:lnTo>
                  <a:lnTo>
                    <a:pt x="398" y="181"/>
                  </a:lnTo>
                  <a:lnTo>
                    <a:pt x="417" y="161"/>
                  </a:lnTo>
                  <a:lnTo>
                    <a:pt x="438" y="140"/>
                  </a:lnTo>
                  <a:lnTo>
                    <a:pt x="457" y="119"/>
                  </a:lnTo>
                  <a:lnTo>
                    <a:pt x="477" y="99"/>
                  </a:lnTo>
                  <a:lnTo>
                    <a:pt x="497" y="78"/>
                  </a:lnTo>
                  <a:lnTo>
                    <a:pt x="517" y="57"/>
                  </a:lnTo>
                  <a:lnTo>
                    <a:pt x="537" y="36"/>
                  </a:lnTo>
                  <a:lnTo>
                    <a:pt x="544" y="33"/>
                  </a:lnTo>
                  <a:lnTo>
                    <a:pt x="552" y="30"/>
                  </a:lnTo>
                  <a:lnTo>
                    <a:pt x="559" y="25"/>
                  </a:lnTo>
                  <a:lnTo>
                    <a:pt x="566" y="21"/>
                  </a:lnTo>
                  <a:lnTo>
                    <a:pt x="574" y="18"/>
                  </a:lnTo>
                  <a:lnTo>
                    <a:pt x="582" y="13"/>
                  </a:lnTo>
                  <a:lnTo>
                    <a:pt x="590" y="10"/>
                  </a:lnTo>
                  <a:lnTo>
                    <a:pt x="599" y="6"/>
                  </a:lnTo>
                  <a:lnTo>
                    <a:pt x="626" y="6"/>
                  </a:lnTo>
                  <a:lnTo>
                    <a:pt x="653" y="5"/>
                  </a:lnTo>
                  <a:lnTo>
                    <a:pt x="680" y="4"/>
                  </a:lnTo>
                  <a:lnTo>
                    <a:pt x="706" y="3"/>
                  </a:lnTo>
                  <a:lnTo>
                    <a:pt x="733" y="2"/>
                  </a:lnTo>
                  <a:lnTo>
                    <a:pt x="760" y="1"/>
                  </a:lnTo>
                  <a:lnTo>
                    <a:pt x="787" y="1"/>
                  </a:lnTo>
                  <a:lnTo>
                    <a:pt x="813" y="0"/>
                  </a:lnTo>
                  <a:lnTo>
                    <a:pt x="841" y="0"/>
                  </a:lnTo>
                  <a:lnTo>
                    <a:pt x="867" y="1"/>
                  </a:lnTo>
                  <a:lnTo>
                    <a:pt x="894" y="2"/>
                  </a:lnTo>
                  <a:lnTo>
                    <a:pt x="922" y="3"/>
                  </a:lnTo>
                  <a:lnTo>
                    <a:pt x="948" y="6"/>
                  </a:lnTo>
                  <a:lnTo>
                    <a:pt x="976" y="11"/>
                  </a:lnTo>
                  <a:lnTo>
                    <a:pt x="1002" y="16"/>
                  </a:lnTo>
                  <a:lnTo>
                    <a:pt x="1030" y="23"/>
                  </a:lnTo>
                  <a:lnTo>
                    <a:pt x="1050" y="39"/>
                  </a:lnTo>
                  <a:lnTo>
                    <a:pt x="1068" y="57"/>
                  </a:lnTo>
                  <a:lnTo>
                    <a:pt x="1084" y="77"/>
                  </a:lnTo>
                  <a:lnTo>
                    <a:pt x="1098" y="99"/>
                  </a:lnTo>
                  <a:lnTo>
                    <a:pt x="1110" y="122"/>
                  </a:lnTo>
                  <a:lnTo>
                    <a:pt x="1122" y="145"/>
                  </a:lnTo>
                  <a:lnTo>
                    <a:pt x="1135" y="168"/>
                  </a:lnTo>
                  <a:lnTo>
                    <a:pt x="1147" y="190"/>
                  </a:lnTo>
                  <a:lnTo>
                    <a:pt x="1160" y="193"/>
                  </a:lnTo>
                  <a:lnTo>
                    <a:pt x="1174" y="196"/>
                  </a:lnTo>
                  <a:lnTo>
                    <a:pt x="1186" y="200"/>
                  </a:lnTo>
                  <a:lnTo>
                    <a:pt x="1200" y="202"/>
                  </a:lnTo>
                  <a:lnTo>
                    <a:pt x="1214" y="204"/>
                  </a:lnTo>
                  <a:lnTo>
                    <a:pt x="1227" y="207"/>
                  </a:lnTo>
                  <a:lnTo>
                    <a:pt x="1240" y="209"/>
                  </a:lnTo>
                  <a:lnTo>
                    <a:pt x="1254" y="211"/>
                  </a:lnTo>
                  <a:lnTo>
                    <a:pt x="1268" y="214"/>
                  </a:lnTo>
                  <a:lnTo>
                    <a:pt x="1282" y="216"/>
                  </a:lnTo>
                  <a:lnTo>
                    <a:pt x="1296" y="218"/>
                  </a:lnTo>
                  <a:lnTo>
                    <a:pt x="1310" y="221"/>
                  </a:lnTo>
                  <a:lnTo>
                    <a:pt x="1323" y="223"/>
                  </a:lnTo>
                  <a:lnTo>
                    <a:pt x="1337" y="225"/>
                  </a:lnTo>
                  <a:lnTo>
                    <a:pt x="1351" y="228"/>
                  </a:lnTo>
                  <a:lnTo>
                    <a:pt x="1365" y="231"/>
                  </a:lnTo>
                  <a:lnTo>
                    <a:pt x="1374" y="234"/>
                  </a:lnTo>
                  <a:lnTo>
                    <a:pt x="1383" y="239"/>
                  </a:lnTo>
                  <a:lnTo>
                    <a:pt x="1392" y="244"/>
                  </a:lnTo>
                  <a:lnTo>
                    <a:pt x="1402" y="249"/>
                  </a:lnTo>
                  <a:lnTo>
                    <a:pt x="1410" y="256"/>
                  </a:lnTo>
                  <a:lnTo>
                    <a:pt x="1418" y="264"/>
                  </a:lnTo>
                  <a:lnTo>
                    <a:pt x="1426" y="274"/>
                  </a:lnTo>
                  <a:lnTo>
                    <a:pt x="1433" y="283"/>
                  </a:lnTo>
                  <a:lnTo>
                    <a:pt x="1437" y="291"/>
                  </a:lnTo>
                  <a:lnTo>
                    <a:pt x="1441" y="301"/>
                  </a:lnTo>
                  <a:lnTo>
                    <a:pt x="1443" y="312"/>
                  </a:lnTo>
                  <a:lnTo>
                    <a:pt x="1448" y="323"/>
                  </a:lnTo>
                  <a:lnTo>
                    <a:pt x="1433" y="325"/>
                  </a:lnTo>
                  <a:lnTo>
                    <a:pt x="1417" y="327"/>
                  </a:lnTo>
                  <a:lnTo>
                    <a:pt x="1402" y="328"/>
                  </a:lnTo>
                  <a:lnTo>
                    <a:pt x="1386" y="328"/>
                  </a:lnTo>
                  <a:lnTo>
                    <a:pt x="1371" y="328"/>
                  </a:lnTo>
                  <a:lnTo>
                    <a:pt x="1354" y="328"/>
                  </a:lnTo>
                  <a:lnTo>
                    <a:pt x="1340" y="328"/>
                  </a:lnTo>
                  <a:lnTo>
                    <a:pt x="1323" y="328"/>
                  </a:lnTo>
                  <a:lnTo>
                    <a:pt x="1282" y="325"/>
                  </a:lnTo>
                  <a:lnTo>
                    <a:pt x="1240" y="323"/>
                  </a:lnTo>
                  <a:lnTo>
                    <a:pt x="1199" y="321"/>
                  </a:lnTo>
                  <a:lnTo>
                    <a:pt x="1158" y="320"/>
                  </a:lnTo>
                  <a:lnTo>
                    <a:pt x="1116" y="318"/>
                  </a:lnTo>
                  <a:lnTo>
                    <a:pt x="1075" y="316"/>
                  </a:lnTo>
                  <a:lnTo>
                    <a:pt x="1033" y="315"/>
                  </a:lnTo>
                  <a:lnTo>
                    <a:pt x="992" y="314"/>
                  </a:lnTo>
                  <a:lnTo>
                    <a:pt x="950" y="313"/>
                  </a:lnTo>
                  <a:lnTo>
                    <a:pt x="909" y="312"/>
                  </a:lnTo>
                  <a:lnTo>
                    <a:pt x="869" y="312"/>
                  </a:lnTo>
                  <a:lnTo>
                    <a:pt x="827" y="310"/>
                  </a:lnTo>
                  <a:lnTo>
                    <a:pt x="786" y="309"/>
                  </a:lnTo>
                  <a:lnTo>
                    <a:pt x="745" y="309"/>
                  </a:lnTo>
                  <a:lnTo>
                    <a:pt x="704" y="308"/>
                  </a:lnTo>
                  <a:lnTo>
                    <a:pt x="662" y="308"/>
                  </a:lnTo>
                  <a:lnTo>
                    <a:pt x="622" y="308"/>
                  </a:lnTo>
                  <a:lnTo>
                    <a:pt x="581" y="307"/>
                  </a:lnTo>
                  <a:lnTo>
                    <a:pt x="539" y="307"/>
                  </a:lnTo>
                  <a:lnTo>
                    <a:pt x="499" y="307"/>
                  </a:lnTo>
                  <a:lnTo>
                    <a:pt x="457" y="307"/>
                  </a:lnTo>
                  <a:lnTo>
                    <a:pt x="417" y="307"/>
                  </a:lnTo>
                  <a:lnTo>
                    <a:pt x="376" y="307"/>
                  </a:lnTo>
                  <a:lnTo>
                    <a:pt x="335" y="307"/>
                  </a:lnTo>
                  <a:lnTo>
                    <a:pt x="294" y="307"/>
                  </a:lnTo>
                  <a:lnTo>
                    <a:pt x="254" y="307"/>
                  </a:lnTo>
                  <a:lnTo>
                    <a:pt x="212" y="307"/>
                  </a:lnTo>
                  <a:lnTo>
                    <a:pt x="171" y="306"/>
                  </a:lnTo>
                  <a:lnTo>
                    <a:pt x="130" y="306"/>
                  </a:lnTo>
                  <a:lnTo>
                    <a:pt x="89" y="306"/>
                  </a:lnTo>
                  <a:lnTo>
                    <a:pt x="49" y="306"/>
                  </a:lnTo>
                  <a:lnTo>
                    <a:pt x="7" y="306"/>
                  </a:lnTo>
                  <a:lnTo>
                    <a:pt x="0" y="30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9" name="Freeform 94">
              <a:extLst>
                <a:ext uri="{FF2B5EF4-FFF2-40B4-BE49-F238E27FC236}">
                  <a16:creationId xmlns:a16="http://schemas.microsoft.com/office/drawing/2014/main" id="{E23055A5-3662-4EA6-8F47-4068FD348A18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3" y="3444"/>
              <a:ext cx="130" cy="163"/>
            </a:xfrm>
            <a:custGeom>
              <a:avLst/>
              <a:gdLst>
                <a:gd name="T0" fmla="*/ 1 w 260"/>
                <a:gd name="T1" fmla="*/ 2 h 325"/>
                <a:gd name="T2" fmla="*/ 1 w 260"/>
                <a:gd name="T3" fmla="*/ 1 h 325"/>
                <a:gd name="T4" fmla="*/ 1 w 260"/>
                <a:gd name="T5" fmla="*/ 1 h 325"/>
                <a:gd name="T6" fmla="*/ 1 w 260"/>
                <a:gd name="T7" fmla="*/ 1 h 325"/>
                <a:gd name="T8" fmla="*/ 1 w 260"/>
                <a:gd name="T9" fmla="*/ 1 h 325"/>
                <a:gd name="T10" fmla="*/ 2 w 260"/>
                <a:gd name="T11" fmla="*/ 1 h 325"/>
                <a:gd name="T12" fmla="*/ 2 w 260"/>
                <a:gd name="T13" fmla="*/ 0 h 325"/>
                <a:gd name="T14" fmla="*/ 2 w 260"/>
                <a:gd name="T15" fmla="*/ 1 h 325"/>
                <a:gd name="T16" fmla="*/ 2 w 260"/>
                <a:gd name="T17" fmla="*/ 1 h 325"/>
                <a:gd name="T18" fmla="*/ 3 w 260"/>
                <a:gd name="T19" fmla="*/ 1 h 325"/>
                <a:gd name="T20" fmla="*/ 3 w 260"/>
                <a:gd name="T21" fmla="*/ 1 h 325"/>
                <a:gd name="T22" fmla="*/ 3 w 260"/>
                <a:gd name="T23" fmla="*/ 1 h 325"/>
                <a:gd name="T24" fmla="*/ 3 w 260"/>
                <a:gd name="T25" fmla="*/ 2 h 325"/>
                <a:gd name="T26" fmla="*/ 3 w 260"/>
                <a:gd name="T27" fmla="*/ 2 h 325"/>
                <a:gd name="T28" fmla="*/ 4 w 260"/>
                <a:gd name="T29" fmla="*/ 3 h 325"/>
                <a:gd name="T30" fmla="*/ 4 w 260"/>
                <a:gd name="T31" fmla="*/ 3 h 325"/>
                <a:gd name="T32" fmla="*/ 4 w 260"/>
                <a:gd name="T33" fmla="*/ 3 h 325"/>
                <a:gd name="T34" fmla="*/ 4 w 260"/>
                <a:gd name="T35" fmla="*/ 3 h 325"/>
                <a:gd name="T36" fmla="*/ 4 w 260"/>
                <a:gd name="T37" fmla="*/ 4 h 325"/>
                <a:gd name="T38" fmla="*/ 5 w 260"/>
                <a:gd name="T39" fmla="*/ 4 h 325"/>
                <a:gd name="T40" fmla="*/ 4 w 260"/>
                <a:gd name="T41" fmla="*/ 5 h 325"/>
                <a:gd name="T42" fmla="*/ 4 w 260"/>
                <a:gd name="T43" fmla="*/ 5 h 325"/>
                <a:gd name="T44" fmla="*/ 4 w 260"/>
                <a:gd name="T45" fmla="*/ 5 h 325"/>
                <a:gd name="T46" fmla="*/ 4 w 260"/>
                <a:gd name="T47" fmla="*/ 5 h 325"/>
                <a:gd name="T48" fmla="*/ 4 w 260"/>
                <a:gd name="T49" fmla="*/ 6 h 325"/>
                <a:gd name="T50" fmla="*/ 3 w 260"/>
                <a:gd name="T51" fmla="*/ 6 h 325"/>
                <a:gd name="T52" fmla="*/ 3 w 260"/>
                <a:gd name="T53" fmla="*/ 5 h 325"/>
                <a:gd name="T54" fmla="*/ 3 w 260"/>
                <a:gd name="T55" fmla="*/ 5 h 325"/>
                <a:gd name="T56" fmla="*/ 3 w 260"/>
                <a:gd name="T57" fmla="*/ 5 h 325"/>
                <a:gd name="T58" fmla="*/ 2 w 260"/>
                <a:gd name="T59" fmla="*/ 5 h 325"/>
                <a:gd name="T60" fmla="*/ 1 w 260"/>
                <a:gd name="T61" fmla="*/ 4 h 325"/>
                <a:gd name="T62" fmla="*/ 1 w 260"/>
                <a:gd name="T63" fmla="*/ 3 h 325"/>
                <a:gd name="T64" fmla="*/ 1 w 260"/>
                <a:gd name="T65" fmla="*/ 3 h 32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60" h="325">
                  <a:moveTo>
                    <a:pt x="0" y="95"/>
                  </a:moveTo>
                  <a:lnTo>
                    <a:pt x="2" y="84"/>
                  </a:lnTo>
                  <a:lnTo>
                    <a:pt x="7" y="72"/>
                  </a:lnTo>
                  <a:lnTo>
                    <a:pt x="11" y="61"/>
                  </a:lnTo>
                  <a:lnTo>
                    <a:pt x="17" y="49"/>
                  </a:lnTo>
                  <a:lnTo>
                    <a:pt x="24" y="40"/>
                  </a:lnTo>
                  <a:lnTo>
                    <a:pt x="31" y="32"/>
                  </a:lnTo>
                  <a:lnTo>
                    <a:pt x="40" y="24"/>
                  </a:lnTo>
                  <a:lnTo>
                    <a:pt x="49" y="17"/>
                  </a:lnTo>
                  <a:lnTo>
                    <a:pt x="59" y="11"/>
                  </a:lnTo>
                  <a:lnTo>
                    <a:pt x="70" y="5"/>
                  </a:lnTo>
                  <a:lnTo>
                    <a:pt x="83" y="3"/>
                  </a:lnTo>
                  <a:lnTo>
                    <a:pt x="95" y="1"/>
                  </a:lnTo>
                  <a:lnTo>
                    <a:pt x="101" y="0"/>
                  </a:lnTo>
                  <a:lnTo>
                    <a:pt x="106" y="0"/>
                  </a:lnTo>
                  <a:lnTo>
                    <a:pt x="112" y="1"/>
                  </a:lnTo>
                  <a:lnTo>
                    <a:pt x="117" y="1"/>
                  </a:lnTo>
                  <a:lnTo>
                    <a:pt x="122" y="3"/>
                  </a:lnTo>
                  <a:lnTo>
                    <a:pt x="128" y="4"/>
                  </a:lnTo>
                  <a:lnTo>
                    <a:pt x="135" y="7"/>
                  </a:lnTo>
                  <a:lnTo>
                    <a:pt x="140" y="9"/>
                  </a:lnTo>
                  <a:lnTo>
                    <a:pt x="152" y="19"/>
                  </a:lnTo>
                  <a:lnTo>
                    <a:pt x="161" y="30"/>
                  </a:lnTo>
                  <a:lnTo>
                    <a:pt x="168" y="43"/>
                  </a:lnTo>
                  <a:lnTo>
                    <a:pt x="174" y="56"/>
                  </a:lnTo>
                  <a:lnTo>
                    <a:pt x="179" y="71"/>
                  </a:lnTo>
                  <a:lnTo>
                    <a:pt x="183" y="86"/>
                  </a:lnTo>
                  <a:lnTo>
                    <a:pt x="186" y="102"/>
                  </a:lnTo>
                  <a:lnTo>
                    <a:pt x="190" y="118"/>
                  </a:lnTo>
                  <a:lnTo>
                    <a:pt x="197" y="129"/>
                  </a:lnTo>
                  <a:lnTo>
                    <a:pt x="204" y="134"/>
                  </a:lnTo>
                  <a:lnTo>
                    <a:pt x="213" y="138"/>
                  </a:lnTo>
                  <a:lnTo>
                    <a:pt x="222" y="141"/>
                  </a:lnTo>
                  <a:lnTo>
                    <a:pt x="229" y="147"/>
                  </a:lnTo>
                  <a:lnTo>
                    <a:pt x="235" y="163"/>
                  </a:lnTo>
                  <a:lnTo>
                    <a:pt x="242" y="180"/>
                  </a:lnTo>
                  <a:lnTo>
                    <a:pt x="249" y="198"/>
                  </a:lnTo>
                  <a:lnTo>
                    <a:pt x="254" y="215"/>
                  </a:lnTo>
                  <a:lnTo>
                    <a:pt x="259" y="232"/>
                  </a:lnTo>
                  <a:lnTo>
                    <a:pt x="260" y="251"/>
                  </a:lnTo>
                  <a:lnTo>
                    <a:pt x="258" y="268"/>
                  </a:lnTo>
                  <a:lnTo>
                    <a:pt x="252" y="285"/>
                  </a:lnTo>
                  <a:lnTo>
                    <a:pt x="247" y="291"/>
                  </a:lnTo>
                  <a:lnTo>
                    <a:pt x="243" y="297"/>
                  </a:lnTo>
                  <a:lnTo>
                    <a:pt x="237" y="302"/>
                  </a:lnTo>
                  <a:lnTo>
                    <a:pt x="230" y="308"/>
                  </a:lnTo>
                  <a:lnTo>
                    <a:pt x="223" y="313"/>
                  </a:lnTo>
                  <a:lnTo>
                    <a:pt x="216" y="317"/>
                  </a:lnTo>
                  <a:lnTo>
                    <a:pt x="208" y="322"/>
                  </a:lnTo>
                  <a:lnTo>
                    <a:pt x="200" y="325"/>
                  </a:lnTo>
                  <a:lnTo>
                    <a:pt x="179" y="323"/>
                  </a:lnTo>
                  <a:lnTo>
                    <a:pt x="173" y="321"/>
                  </a:lnTo>
                  <a:lnTo>
                    <a:pt x="167" y="320"/>
                  </a:lnTo>
                  <a:lnTo>
                    <a:pt x="160" y="317"/>
                  </a:lnTo>
                  <a:lnTo>
                    <a:pt x="154" y="314"/>
                  </a:lnTo>
                  <a:lnTo>
                    <a:pt x="147" y="312"/>
                  </a:lnTo>
                  <a:lnTo>
                    <a:pt x="140" y="309"/>
                  </a:lnTo>
                  <a:lnTo>
                    <a:pt x="135" y="306"/>
                  </a:lnTo>
                  <a:lnTo>
                    <a:pt x="128" y="302"/>
                  </a:lnTo>
                  <a:lnTo>
                    <a:pt x="105" y="285"/>
                  </a:lnTo>
                  <a:lnTo>
                    <a:pt x="82" y="266"/>
                  </a:lnTo>
                  <a:lnTo>
                    <a:pt x="62" y="243"/>
                  </a:lnTo>
                  <a:lnTo>
                    <a:pt x="44" y="217"/>
                  </a:lnTo>
                  <a:lnTo>
                    <a:pt x="27" y="191"/>
                  </a:lnTo>
                  <a:lnTo>
                    <a:pt x="15" y="161"/>
                  </a:lnTo>
                  <a:lnTo>
                    <a:pt x="6" y="129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0" name="Freeform 95">
              <a:extLst>
                <a:ext uri="{FF2B5EF4-FFF2-40B4-BE49-F238E27FC236}">
                  <a16:creationId xmlns:a16="http://schemas.microsoft.com/office/drawing/2014/main" id="{F8DE8037-B704-4F9C-A28D-ADEB3269164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1" y="3452"/>
              <a:ext cx="115" cy="147"/>
            </a:xfrm>
            <a:custGeom>
              <a:avLst/>
              <a:gdLst>
                <a:gd name="T0" fmla="*/ 1 w 230"/>
                <a:gd name="T1" fmla="*/ 2 h 293"/>
                <a:gd name="T2" fmla="*/ 1 w 230"/>
                <a:gd name="T3" fmla="*/ 1 h 293"/>
                <a:gd name="T4" fmla="*/ 1 w 230"/>
                <a:gd name="T5" fmla="*/ 1 h 293"/>
                <a:gd name="T6" fmla="*/ 1 w 230"/>
                <a:gd name="T7" fmla="*/ 1 h 293"/>
                <a:gd name="T8" fmla="*/ 1 w 230"/>
                <a:gd name="T9" fmla="*/ 1 h 293"/>
                <a:gd name="T10" fmla="*/ 1 w 230"/>
                <a:gd name="T11" fmla="*/ 1 h 293"/>
                <a:gd name="T12" fmla="*/ 2 w 230"/>
                <a:gd name="T13" fmla="*/ 1 h 293"/>
                <a:gd name="T14" fmla="*/ 2 w 230"/>
                <a:gd name="T15" fmla="*/ 0 h 293"/>
                <a:gd name="T16" fmla="*/ 2 w 230"/>
                <a:gd name="T17" fmla="*/ 1 h 293"/>
                <a:gd name="T18" fmla="*/ 3 w 230"/>
                <a:gd name="T19" fmla="*/ 1 h 293"/>
                <a:gd name="T20" fmla="*/ 3 w 230"/>
                <a:gd name="T21" fmla="*/ 1 h 293"/>
                <a:gd name="T22" fmla="*/ 3 w 230"/>
                <a:gd name="T23" fmla="*/ 2 h 293"/>
                <a:gd name="T24" fmla="*/ 3 w 230"/>
                <a:gd name="T25" fmla="*/ 2 h 293"/>
                <a:gd name="T26" fmla="*/ 3 w 230"/>
                <a:gd name="T27" fmla="*/ 2 h 293"/>
                <a:gd name="T28" fmla="*/ 3 w 230"/>
                <a:gd name="T29" fmla="*/ 3 h 293"/>
                <a:gd name="T30" fmla="*/ 3 w 230"/>
                <a:gd name="T31" fmla="*/ 3 h 293"/>
                <a:gd name="T32" fmla="*/ 4 w 230"/>
                <a:gd name="T33" fmla="*/ 3 h 293"/>
                <a:gd name="T34" fmla="*/ 4 w 230"/>
                <a:gd name="T35" fmla="*/ 3 h 293"/>
                <a:gd name="T36" fmla="*/ 4 w 230"/>
                <a:gd name="T37" fmla="*/ 3 h 293"/>
                <a:gd name="T38" fmla="*/ 4 w 230"/>
                <a:gd name="T39" fmla="*/ 4 h 293"/>
                <a:gd name="T40" fmla="*/ 4 w 230"/>
                <a:gd name="T41" fmla="*/ 4 h 293"/>
                <a:gd name="T42" fmla="*/ 4 w 230"/>
                <a:gd name="T43" fmla="*/ 5 h 293"/>
                <a:gd name="T44" fmla="*/ 4 w 230"/>
                <a:gd name="T45" fmla="*/ 5 h 293"/>
                <a:gd name="T46" fmla="*/ 4 w 230"/>
                <a:gd name="T47" fmla="*/ 5 h 293"/>
                <a:gd name="T48" fmla="*/ 3 w 230"/>
                <a:gd name="T49" fmla="*/ 5 h 293"/>
                <a:gd name="T50" fmla="*/ 3 w 230"/>
                <a:gd name="T51" fmla="*/ 5 h 293"/>
                <a:gd name="T52" fmla="*/ 3 w 230"/>
                <a:gd name="T53" fmla="*/ 5 h 293"/>
                <a:gd name="T54" fmla="*/ 3 w 230"/>
                <a:gd name="T55" fmla="*/ 5 h 293"/>
                <a:gd name="T56" fmla="*/ 2 w 230"/>
                <a:gd name="T57" fmla="*/ 5 h 293"/>
                <a:gd name="T58" fmla="*/ 1 w 230"/>
                <a:gd name="T59" fmla="*/ 4 h 293"/>
                <a:gd name="T60" fmla="*/ 1 w 230"/>
                <a:gd name="T61" fmla="*/ 3 h 293"/>
                <a:gd name="T62" fmla="*/ 1 w 230"/>
                <a:gd name="T63" fmla="*/ 3 h 293"/>
                <a:gd name="T64" fmla="*/ 1 w 230"/>
                <a:gd name="T65" fmla="*/ 2 h 293"/>
                <a:gd name="T66" fmla="*/ 0 w 230"/>
                <a:gd name="T67" fmla="*/ 2 h 293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30" h="293">
                  <a:moveTo>
                    <a:pt x="0" y="83"/>
                  </a:moveTo>
                  <a:lnTo>
                    <a:pt x="2" y="72"/>
                  </a:lnTo>
                  <a:lnTo>
                    <a:pt x="6" y="62"/>
                  </a:lnTo>
                  <a:lnTo>
                    <a:pt x="9" y="52"/>
                  </a:lnTo>
                  <a:lnTo>
                    <a:pt x="14" y="41"/>
                  </a:lnTo>
                  <a:lnTo>
                    <a:pt x="18" y="35"/>
                  </a:lnTo>
                  <a:lnTo>
                    <a:pt x="23" y="29"/>
                  </a:lnTo>
                  <a:lnTo>
                    <a:pt x="30" y="23"/>
                  </a:lnTo>
                  <a:lnTo>
                    <a:pt x="37" y="17"/>
                  </a:lnTo>
                  <a:lnTo>
                    <a:pt x="43" y="12"/>
                  </a:lnTo>
                  <a:lnTo>
                    <a:pt x="51" y="9"/>
                  </a:lnTo>
                  <a:lnTo>
                    <a:pt x="58" y="5"/>
                  </a:lnTo>
                  <a:lnTo>
                    <a:pt x="67" y="3"/>
                  </a:lnTo>
                  <a:lnTo>
                    <a:pt x="76" y="1"/>
                  </a:lnTo>
                  <a:lnTo>
                    <a:pt x="84" y="0"/>
                  </a:lnTo>
                  <a:lnTo>
                    <a:pt x="93" y="0"/>
                  </a:lnTo>
                  <a:lnTo>
                    <a:pt x="102" y="0"/>
                  </a:lnTo>
                  <a:lnTo>
                    <a:pt x="119" y="4"/>
                  </a:lnTo>
                  <a:lnTo>
                    <a:pt x="128" y="12"/>
                  </a:lnTo>
                  <a:lnTo>
                    <a:pt x="137" y="26"/>
                  </a:lnTo>
                  <a:lnTo>
                    <a:pt x="143" y="42"/>
                  </a:lnTo>
                  <a:lnTo>
                    <a:pt x="148" y="61"/>
                  </a:lnTo>
                  <a:lnTo>
                    <a:pt x="154" y="79"/>
                  </a:lnTo>
                  <a:lnTo>
                    <a:pt x="153" y="90"/>
                  </a:lnTo>
                  <a:lnTo>
                    <a:pt x="154" y="95"/>
                  </a:lnTo>
                  <a:lnTo>
                    <a:pt x="157" y="101"/>
                  </a:lnTo>
                  <a:lnTo>
                    <a:pt x="159" y="107"/>
                  </a:lnTo>
                  <a:lnTo>
                    <a:pt x="161" y="114"/>
                  </a:lnTo>
                  <a:lnTo>
                    <a:pt x="170" y="125"/>
                  </a:lnTo>
                  <a:lnTo>
                    <a:pt x="176" y="129"/>
                  </a:lnTo>
                  <a:lnTo>
                    <a:pt x="184" y="131"/>
                  </a:lnTo>
                  <a:lnTo>
                    <a:pt x="192" y="134"/>
                  </a:lnTo>
                  <a:lnTo>
                    <a:pt x="200" y="138"/>
                  </a:lnTo>
                  <a:lnTo>
                    <a:pt x="205" y="145"/>
                  </a:lnTo>
                  <a:lnTo>
                    <a:pt x="210" y="153"/>
                  </a:lnTo>
                  <a:lnTo>
                    <a:pt x="213" y="161"/>
                  </a:lnTo>
                  <a:lnTo>
                    <a:pt x="218" y="169"/>
                  </a:lnTo>
                  <a:lnTo>
                    <a:pt x="223" y="186"/>
                  </a:lnTo>
                  <a:lnTo>
                    <a:pt x="227" y="205"/>
                  </a:lnTo>
                  <a:lnTo>
                    <a:pt x="230" y="225"/>
                  </a:lnTo>
                  <a:lnTo>
                    <a:pt x="229" y="245"/>
                  </a:lnTo>
                  <a:lnTo>
                    <a:pt x="228" y="251"/>
                  </a:lnTo>
                  <a:lnTo>
                    <a:pt x="227" y="256"/>
                  </a:lnTo>
                  <a:lnTo>
                    <a:pt x="223" y="263"/>
                  </a:lnTo>
                  <a:lnTo>
                    <a:pt x="220" y="269"/>
                  </a:lnTo>
                  <a:lnTo>
                    <a:pt x="215" y="271"/>
                  </a:lnTo>
                  <a:lnTo>
                    <a:pt x="211" y="275"/>
                  </a:lnTo>
                  <a:lnTo>
                    <a:pt x="206" y="281"/>
                  </a:lnTo>
                  <a:lnTo>
                    <a:pt x="200" y="285"/>
                  </a:lnTo>
                  <a:lnTo>
                    <a:pt x="191" y="291"/>
                  </a:lnTo>
                  <a:lnTo>
                    <a:pt x="182" y="293"/>
                  </a:lnTo>
                  <a:lnTo>
                    <a:pt x="172" y="293"/>
                  </a:lnTo>
                  <a:lnTo>
                    <a:pt x="161" y="291"/>
                  </a:lnTo>
                  <a:lnTo>
                    <a:pt x="150" y="288"/>
                  </a:lnTo>
                  <a:lnTo>
                    <a:pt x="139" y="283"/>
                  </a:lnTo>
                  <a:lnTo>
                    <a:pt x="129" y="279"/>
                  </a:lnTo>
                  <a:lnTo>
                    <a:pt x="119" y="275"/>
                  </a:lnTo>
                  <a:lnTo>
                    <a:pt x="98" y="260"/>
                  </a:lnTo>
                  <a:lnTo>
                    <a:pt x="79" y="244"/>
                  </a:lnTo>
                  <a:lnTo>
                    <a:pt x="62" y="225"/>
                  </a:lnTo>
                  <a:lnTo>
                    <a:pt x="46" y="206"/>
                  </a:lnTo>
                  <a:lnTo>
                    <a:pt x="32" y="184"/>
                  </a:lnTo>
                  <a:lnTo>
                    <a:pt x="21" y="161"/>
                  </a:lnTo>
                  <a:lnTo>
                    <a:pt x="10" y="136"/>
                  </a:lnTo>
                  <a:lnTo>
                    <a:pt x="2" y="109"/>
                  </a:lnTo>
                  <a:lnTo>
                    <a:pt x="2" y="103"/>
                  </a:lnTo>
                  <a:lnTo>
                    <a:pt x="1" y="96"/>
                  </a:lnTo>
                  <a:lnTo>
                    <a:pt x="0" y="90"/>
                  </a:lnTo>
                  <a:lnTo>
                    <a:pt x="0" y="8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1" name="Freeform 96">
              <a:extLst>
                <a:ext uri="{FF2B5EF4-FFF2-40B4-BE49-F238E27FC236}">
                  <a16:creationId xmlns:a16="http://schemas.microsoft.com/office/drawing/2014/main" id="{A173492F-BCE9-48A1-A827-80EAB329AE2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2" y="3498"/>
              <a:ext cx="48" cy="67"/>
            </a:xfrm>
            <a:custGeom>
              <a:avLst/>
              <a:gdLst>
                <a:gd name="T0" fmla="*/ 0 w 96"/>
                <a:gd name="T1" fmla="*/ 1 h 134"/>
                <a:gd name="T2" fmla="*/ 1 w 96"/>
                <a:gd name="T3" fmla="*/ 0 h 134"/>
                <a:gd name="T4" fmla="*/ 1 w 96"/>
                <a:gd name="T5" fmla="*/ 1 h 134"/>
                <a:gd name="T6" fmla="*/ 1 w 96"/>
                <a:gd name="T7" fmla="*/ 1 h 134"/>
                <a:gd name="T8" fmla="*/ 1 w 96"/>
                <a:gd name="T9" fmla="*/ 1 h 134"/>
                <a:gd name="T10" fmla="*/ 1 w 96"/>
                <a:gd name="T11" fmla="*/ 1 h 134"/>
                <a:gd name="T12" fmla="*/ 1 w 96"/>
                <a:gd name="T13" fmla="*/ 1 h 134"/>
                <a:gd name="T14" fmla="*/ 1 w 96"/>
                <a:gd name="T15" fmla="*/ 1 h 134"/>
                <a:gd name="T16" fmla="*/ 1 w 96"/>
                <a:gd name="T17" fmla="*/ 1 h 134"/>
                <a:gd name="T18" fmla="*/ 2 w 96"/>
                <a:gd name="T19" fmla="*/ 1 h 134"/>
                <a:gd name="T20" fmla="*/ 2 w 96"/>
                <a:gd name="T21" fmla="*/ 1 h 134"/>
                <a:gd name="T22" fmla="*/ 2 w 96"/>
                <a:gd name="T23" fmla="*/ 2 h 134"/>
                <a:gd name="T24" fmla="*/ 2 w 96"/>
                <a:gd name="T25" fmla="*/ 2 h 134"/>
                <a:gd name="T26" fmla="*/ 2 w 96"/>
                <a:gd name="T27" fmla="*/ 2 h 134"/>
                <a:gd name="T28" fmla="*/ 2 w 96"/>
                <a:gd name="T29" fmla="*/ 2 h 134"/>
                <a:gd name="T30" fmla="*/ 2 w 96"/>
                <a:gd name="T31" fmla="*/ 2 h 134"/>
                <a:gd name="T32" fmla="*/ 2 w 96"/>
                <a:gd name="T33" fmla="*/ 2 h 134"/>
                <a:gd name="T34" fmla="*/ 2 w 96"/>
                <a:gd name="T35" fmla="*/ 3 h 134"/>
                <a:gd name="T36" fmla="*/ 2 w 96"/>
                <a:gd name="T37" fmla="*/ 3 h 134"/>
                <a:gd name="T38" fmla="*/ 2 w 96"/>
                <a:gd name="T39" fmla="*/ 2 h 134"/>
                <a:gd name="T40" fmla="*/ 1 w 96"/>
                <a:gd name="T41" fmla="*/ 2 h 134"/>
                <a:gd name="T42" fmla="*/ 1 w 96"/>
                <a:gd name="T43" fmla="*/ 2 h 134"/>
                <a:gd name="T44" fmla="*/ 1 w 96"/>
                <a:gd name="T45" fmla="*/ 2 h 134"/>
                <a:gd name="T46" fmla="*/ 1 w 96"/>
                <a:gd name="T47" fmla="*/ 2 h 134"/>
                <a:gd name="T48" fmla="*/ 1 w 96"/>
                <a:gd name="T49" fmla="*/ 2 h 134"/>
                <a:gd name="T50" fmla="*/ 1 w 96"/>
                <a:gd name="T51" fmla="*/ 1 h 134"/>
                <a:gd name="T52" fmla="*/ 1 w 96"/>
                <a:gd name="T53" fmla="*/ 1 h 134"/>
                <a:gd name="T54" fmla="*/ 1 w 96"/>
                <a:gd name="T55" fmla="*/ 1 h 134"/>
                <a:gd name="T56" fmla="*/ 1 w 96"/>
                <a:gd name="T57" fmla="*/ 1 h 134"/>
                <a:gd name="T58" fmla="*/ 1 w 96"/>
                <a:gd name="T59" fmla="*/ 1 h 134"/>
                <a:gd name="T60" fmla="*/ 0 w 96"/>
                <a:gd name="T61" fmla="*/ 1 h 134"/>
                <a:gd name="T62" fmla="*/ 0 w 96"/>
                <a:gd name="T63" fmla="*/ 1 h 13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96" h="134">
                  <a:moveTo>
                    <a:pt x="0" y="3"/>
                  </a:moveTo>
                  <a:lnTo>
                    <a:pt x="15" y="0"/>
                  </a:lnTo>
                  <a:lnTo>
                    <a:pt x="21" y="1"/>
                  </a:lnTo>
                  <a:lnTo>
                    <a:pt x="27" y="2"/>
                  </a:lnTo>
                  <a:lnTo>
                    <a:pt x="31" y="6"/>
                  </a:lnTo>
                  <a:lnTo>
                    <a:pt x="36" y="9"/>
                  </a:lnTo>
                  <a:lnTo>
                    <a:pt x="44" y="20"/>
                  </a:lnTo>
                  <a:lnTo>
                    <a:pt x="51" y="31"/>
                  </a:lnTo>
                  <a:lnTo>
                    <a:pt x="58" y="41"/>
                  </a:lnTo>
                  <a:lnTo>
                    <a:pt x="66" y="53"/>
                  </a:lnTo>
                  <a:lnTo>
                    <a:pt x="73" y="64"/>
                  </a:lnTo>
                  <a:lnTo>
                    <a:pt x="80" y="76"/>
                  </a:lnTo>
                  <a:lnTo>
                    <a:pt x="85" y="89"/>
                  </a:lnTo>
                  <a:lnTo>
                    <a:pt x="92" y="101"/>
                  </a:lnTo>
                  <a:lnTo>
                    <a:pt x="95" y="108"/>
                  </a:lnTo>
                  <a:lnTo>
                    <a:pt x="96" y="116"/>
                  </a:lnTo>
                  <a:lnTo>
                    <a:pt x="95" y="124"/>
                  </a:lnTo>
                  <a:lnTo>
                    <a:pt x="91" y="131"/>
                  </a:lnTo>
                  <a:lnTo>
                    <a:pt x="86" y="134"/>
                  </a:lnTo>
                  <a:lnTo>
                    <a:pt x="73" y="127"/>
                  </a:lnTo>
                  <a:lnTo>
                    <a:pt x="60" y="117"/>
                  </a:lnTo>
                  <a:lnTo>
                    <a:pt x="50" y="107"/>
                  </a:lnTo>
                  <a:lnTo>
                    <a:pt x="40" y="96"/>
                  </a:lnTo>
                  <a:lnTo>
                    <a:pt x="32" y="84"/>
                  </a:lnTo>
                  <a:lnTo>
                    <a:pt x="25" y="71"/>
                  </a:lnTo>
                  <a:lnTo>
                    <a:pt x="19" y="58"/>
                  </a:lnTo>
                  <a:lnTo>
                    <a:pt x="10" y="45"/>
                  </a:lnTo>
                  <a:lnTo>
                    <a:pt x="8" y="37"/>
                  </a:lnTo>
                  <a:lnTo>
                    <a:pt x="5" y="29"/>
                  </a:lnTo>
                  <a:lnTo>
                    <a:pt x="2" y="20"/>
                  </a:lnTo>
                  <a:lnTo>
                    <a:pt x="0" y="9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2" name="Freeform 97">
              <a:extLst>
                <a:ext uri="{FF2B5EF4-FFF2-40B4-BE49-F238E27FC236}">
                  <a16:creationId xmlns:a16="http://schemas.microsoft.com/office/drawing/2014/main" id="{4D335136-0989-43CC-9B5C-CB7C7FDB9738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1" y="3507"/>
              <a:ext cx="32" cy="50"/>
            </a:xfrm>
            <a:custGeom>
              <a:avLst/>
              <a:gdLst>
                <a:gd name="T0" fmla="*/ 0 w 65"/>
                <a:gd name="T1" fmla="*/ 1 h 100"/>
                <a:gd name="T2" fmla="*/ 0 w 65"/>
                <a:gd name="T3" fmla="*/ 0 h 100"/>
                <a:gd name="T4" fmla="*/ 0 w 65"/>
                <a:gd name="T5" fmla="*/ 1 h 100"/>
                <a:gd name="T6" fmla="*/ 0 w 65"/>
                <a:gd name="T7" fmla="*/ 1 h 100"/>
                <a:gd name="T8" fmla="*/ 0 w 65"/>
                <a:gd name="T9" fmla="*/ 1 h 100"/>
                <a:gd name="T10" fmla="*/ 0 w 65"/>
                <a:gd name="T11" fmla="*/ 1 h 100"/>
                <a:gd name="T12" fmla="*/ 0 w 65"/>
                <a:gd name="T13" fmla="*/ 1 h 100"/>
                <a:gd name="T14" fmla="*/ 0 w 65"/>
                <a:gd name="T15" fmla="*/ 1 h 100"/>
                <a:gd name="T16" fmla="*/ 0 w 65"/>
                <a:gd name="T17" fmla="*/ 1 h 100"/>
                <a:gd name="T18" fmla="*/ 0 w 65"/>
                <a:gd name="T19" fmla="*/ 1 h 100"/>
                <a:gd name="T20" fmla="*/ 0 w 65"/>
                <a:gd name="T21" fmla="*/ 1 h 100"/>
                <a:gd name="T22" fmla="*/ 0 w 65"/>
                <a:gd name="T23" fmla="*/ 2 h 100"/>
                <a:gd name="T24" fmla="*/ 0 w 65"/>
                <a:gd name="T25" fmla="*/ 2 h 100"/>
                <a:gd name="T26" fmla="*/ 1 w 65"/>
                <a:gd name="T27" fmla="*/ 2 h 100"/>
                <a:gd name="T28" fmla="*/ 0 w 65"/>
                <a:gd name="T29" fmla="*/ 2 h 100"/>
                <a:gd name="T30" fmla="*/ 0 w 65"/>
                <a:gd name="T31" fmla="*/ 2 h 100"/>
                <a:gd name="T32" fmla="*/ 0 w 65"/>
                <a:gd name="T33" fmla="*/ 2 h 100"/>
                <a:gd name="T34" fmla="*/ 0 w 65"/>
                <a:gd name="T35" fmla="*/ 1 h 100"/>
                <a:gd name="T36" fmla="*/ 0 w 65"/>
                <a:gd name="T37" fmla="*/ 1 h 100"/>
                <a:gd name="T38" fmla="*/ 0 w 65"/>
                <a:gd name="T39" fmla="*/ 1 h 100"/>
                <a:gd name="T40" fmla="*/ 0 w 65"/>
                <a:gd name="T41" fmla="*/ 1 h 100"/>
                <a:gd name="T42" fmla="*/ 0 w 65"/>
                <a:gd name="T43" fmla="*/ 1 h 100"/>
                <a:gd name="T44" fmla="*/ 0 w 65"/>
                <a:gd name="T45" fmla="*/ 1 h 10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65" h="100">
                  <a:moveTo>
                    <a:pt x="0" y="2"/>
                  </a:moveTo>
                  <a:lnTo>
                    <a:pt x="5" y="0"/>
                  </a:lnTo>
                  <a:lnTo>
                    <a:pt x="10" y="5"/>
                  </a:lnTo>
                  <a:lnTo>
                    <a:pt x="13" y="10"/>
                  </a:lnTo>
                  <a:lnTo>
                    <a:pt x="18" y="15"/>
                  </a:lnTo>
                  <a:lnTo>
                    <a:pt x="21" y="21"/>
                  </a:lnTo>
                  <a:lnTo>
                    <a:pt x="26" y="25"/>
                  </a:lnTo>
                  <a:lnTo>
                    <a:pt x="30" y="31"/>
                  </a:lnTo>
                  <a:lnTo>
                    <a:pt x="35" y="36"/>
                  </a:lnTo>
                  <a:lnTo>
                    <a:pt x="40" y="42"/>
                  </a:lnTo>
                  <a:lnTo>
                    <a:pt x="46" y="54"/>
                  </a:lnTo>
                  <a:lnTo>
                    <a:pt x="56" y="67"/>
                  </a:lnTo>
                  <a:lnTo>
                    <a:pt x="63" y="83"/>
                  </a:lnTo>
                  <a:lnTo>
                    <a:pt x="65" y="100"/>
                  </a:lnTo>
                  <a:lnTo>
                    <a:pt x="53" y="92"/>
                  </a:lnTo>
                  <a:lnTo>
                    <a:pt x="43" y="83"/>
                  </a:lnTo>
                  <a:lnTo>
                    <a:pt x="35" y="73"/>
                  </a:lnTo>
                  <a:lnTo>
                    <a:pt x="27" y="61"/>
                  </a:lnTo>
                  <a:lnTo>
                    <a:pt x="19" y="48"/>
                  </a:lnTo>
                  <a:lnTo>
                    <a:pt x="13" y="36"/>
                  </a:lnTo>
                  <a:lnTo>
                    <a:pt x="6" y="22"/>
                  </a:lnTo>
                  <a:lnTo>
                    <a:pt x="0" y="8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3" name="Freeform 98">
              <a:extLst>
                <a:ext uri="{FF2B5EF4-FFF2-40B4-BE49-F238E27FC236}">
                  <a16:creationId xmlns:a16="http://schemas.microsoft.com/office/drawing/2014/main" id="{C5C55632-9678-4428-96EB-8232F06B999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8" y="3258"/>
              <a:ext cx="156" cy="86"/>
            </a:xfrm>
            <a:custGeom>
              <a:avLst/>
              <a:gdLst>
                <a:gd name="T0" fmla="*/ 0 w 311"/>
                <a:gd name="T1" fmla="*/ 3 h 171"/>
                <a:gd name="T2" fmla="*/ 1 w 311"/>
                <a:gd name="T3" fmla="*/ 3 h 171"/>
                <a:gd name="T4" fmla="*/ 1 w 311"/>
                <a:gd name="T5" fmla="*/ 2 h 171"/>
                <a:gd name="T6" fmla="*/ 1 w 311"/>
                <a:gd name="T7" fmla="*/ 2 h 171"/>
                <a:gd name="T8" fmla="*/ 1 w 311"/>
                <a:gd name="T9" fmla="*/ 2 h 171"/>
                <a:gd name="T10" fmla="*/ 2 w 311"/>
                <a:gd name="T11" fmla="*/ 2 h 171"/>
                <a:gd name="T12" fmla="*/ 2 w 311"/>
                <a:gd name="T13" fmla="*/ 1 h 171"/>
                <a:gd name="T14" fmla="*/ 2 w 311"/>
                <a:gd name="T15" fmla="*/ 1 h 171"/>
                <a:gd name="T16" fmla="*/ 2 w 311"/>
                <a:gd name="T17" fmla="*/ 1 h 171"/>
                <a:gd name="T18" fmla="*/ 2 w 311"/>
                <a:gd name="T19" fmla="*/ 1 h 171"/>
                <a:gd name="T20" fmla="*/ 3 w 311"/>
                <a:gd name="T21" fmla="*/ 1 h 171"/>
                <a:gd name="T22" fmla="*/ 3 w 311"/>
                <a:gd name="T23" fmla="*/ 1 h 171"/>
                <a:gd name="T24" fmla="*/ 3 w 311"/>
                <a:gd name="T25" fmla="*/ 1 h 171"/>
                <a:gd name="T26" fmla="*/ 3 w 311"/>
                <a:gd name="T27" fmla="*/ 1 h 171"/>
                <a:gd name="T28" fmla="*/ 3 w 311"/>
                <a:gd name="T29" fmla="*/ 1 h 171"/>
                <a:gd name="T30" fmla="*/ 3 w 311"/>
                <a:gd name="T31" fmla="*/ 1 h 171"/>
                <a:gd name="T32" fmla="*/ 3 w 311"/>
                <a:gd name="T33" fmla="*/ 1 h 171"/>
                <a:gd name="T34" fmla="*/ 3 w 311"/>
                <a:gd name="T35" fmla="*/ 1 h 171"/>
                <a:gd name="T36" fmla="*/ 4 w 311"/>
                <a:gd name="T37" fmla="*/ 0 h 171"/>
                <a:gd name="T38" fmla="*/ 4 w 311"/>
                <a:gd name="T39" fmla="*/ 0 h 171"/>
                <a:gd name="T40" fmla="*/ 4 w 311"/>
                <a:gd name="T41" fmla="*/ 1 h 171"/>
                <a:gd name="T42" fmla="*/ 4 w 311"/>
                <a:gd name="T43" fmla="*/ 1 h 171"/>
                <a:gd name="T44" fmla="*/ 5 w 311"/>
                <a:gd name="T45" fmla="*/ 1 h 171"/>
                <a:gd name="T46" fmla="*/ 5 w 311"/>
                <a:gd name="T47" fmla="*/ 1 h 171"/>
                <a:gd name="T48" fmla="*/ 5 w 311"/>
                <a:gd name="T49" fmla="*/ 1 h 171"/>
                <a:gd name="T50" fmla="*/ 5 w 311"/>
                <a:gd name="T51" fmla="*/ 1 h 171"/>
                <a:gd name="T52" fmla="*/ 5 w 311"/>
                <a:gd name="T53" fmla="*/ 1 h 171"/>
                <a:gd name="T54" fmla="*/ 5 w 311"/>
                <a:gd name="T55" fmla="*/ 2 h 171"/>
                <a:gd name="T56" fmla="*/ 5 w 311"/>
                <a:gd name="T57" fmla="*/ 2 h 171"/>
                <a:gd name="T58" fmla="*/ 5 w 311"/>
                <a:gd name="T59" fmla="*/ 3 h 171"/>
                <a:gd name="T60" fmla="*/ 5 w 311"/>
                <a:gd name="T61" fmla="*/ 3 h 171"/>
                <a:gd name="T62" fmla="*/ 5 w 311"/>
                <a:gd name="T63" fmla="*/ 3 h 171"/>
                <a:gd name="T64" fmla="*/ 5 w 311"/>
                <a:gd name="T65" fmla="*/ 3 h 171"/>
                <a:gd name="T66" fmla="*/ 4 w 311"/>
                <a:gd name="T67" fmla="*/ 3 h 171"/>
                <a:gd name="T68" fmla="*/ 4 w 311"/>
                <a:gd name="T69" fmla="*/ 3 h 171"/>
                <a:gd name="T70" fmla="*/ 4 w 311"/>
                <a:gd name="T71" fmla="*/ 3 h 171"/>
                <a:gd name="T72" fmla="*/ 3 w 311"/>
                <a:gd name="T73" fmla="*/ 3 h 171"/>
                <a:gd name="T74" fmla="*/ 3 w 311"/>
                <a:gd name="T75" fmla="*/ 3 h 171"/>
                <a:gd name="T76" fmla="*/ 3 w 311"/>
                <a:gd name="T77" fmla="*/ 3 h 171"/>
                <a:gd name="T78" fmla="*/ 3 w 311"/>
                <a:gd name="T79" fmla="*/ 3 h 171"/>
                <a:gd name="T80" fmla="*/ 2 w 311"/>
                <a:gd name="T81" fmla="*/ 3 h 171"/>
                <a:gd name="T82" fmla="*/ 2 w 311"/>
                <a:gd name="T83" fmla="*/ 3 h 171"/>
                <a:gd name="T84" fmla="*/ 2 w 311"/>
                <a:gd name="T85" fmla="*/ 3 h 171"/>
                <a:gd name="T86" fmla="*/ 1 w 311"/>
                <a:gd name="T87" fmla="*/ 3 h 171"/>
                <a:gd name="T88" fmla="*/ 1 w 311"/>
                <a:gd name="T89" fmla="*/ 3 h 171"/>
                <a:gd name="T90" fmla="*/ 1 w 311"/>
                <a:gd name="T91" fmla="*/ 3 h 171"/>
                <a:gd name="T92" fmla="*/ 1 w 311"/>
                <a:gd name="T93" fmla="*/ 3 h 171"/>
                <a:gd name="T94" fmla="*/ 0 w 311"/>
                <a:gd name="T95" fmla="*/ 3 h 171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311" h="171">
                  <a:moveTo>
                    <a:pt x="0" y="160"/>
                  </a:moveTo>
                  <a:lnTo>
                    <a:pt x="15" y="144"/>
                  </a:lnTo>
                  <a:lnTo>
                    <a:pt x="30" y="128"/>
                  </a:lnTo>
                  <a:lnTo>
                    <a:pt x="45" y="110"/>
                  </a:lnTo>
                  <a:lnTo>
                    <a:pt x="60" y="94"/>
                  </a:lnTo>
                  <a:lnTo>
                    <a:pt x="75" y="78"/>
                  </a:lnTo>
                  <a:lnTo>
                    <a:pt x="91" y="62"/>
                  </a:lnTo>
                  <a:lnTo>
                    <a:pt x="107" y="46"/>
                  </a:lnTo>
                  <a:lnTo>
                    <a:pt x="123" y="30"/>
                  </a:lnTo>
                  <a:lnTo>
                    <a:pt x="128" y="26"/>
                  </a:lnTo>
                  <a:lnTo>
                    <a:pt x="132" y="23"/>
                  </a:lnTo>
                  <a:lnTo>
                    <a:pt x="138" y="18"/>
                  </a:lnTo>
                  <a:lnTo>
                    <a:pt x="143" y="15"/>
                  </a:lnTo>
                  <a:lnTo>
                    <a:pt x="149" y="10"/>
                  </a:lnTo>
                  <a:lnTo>
                    <a:pt x="153" y="7"/>
                  </a:lnTo>
                  <a:lnTo>
                    <a:pt x="160" y="3"/>
                  </a:lnTo>
                  <a:lnTo>
                    <a:pt x="166" y="1"/>
                  </a:lnTo>
                  <a:lnTo>
                    <a:pt x="183" y="1"/>
                  </a:lnTo>
                  <a:lnTo>
                    <a:pt x="199" y="0"/>
                  </a:lnTo>
                  <a:lnTo>
                    <a:pt x="216" y="0"/>
                  </a:lnTo>
                  <a:lnTo>
                    <a:pt x="234" y="1"/>
                  </a:lnTo>
                  <a:lnTo>
                    <a:pt x="251" y="1"/>
                  </a:lnTo>
                  <a:lnTo>
                    <a:pt x="268" y="3"/>
                  </a:lnTo>
                  <a:lnTo>
                    <a:pt x="286" y="5"/>
                  </a:lnTo>
                  <a:lnTo>
                    <a:pt x="303" y="8"/>
                  </a:lnTo>
                  <a:lnTo>
                    <a:pt x="311" y="15"/>
                  </a:lnTo>
                  <a:lnTo>
                    <a:pt x="311" y="51"/>
                  </a:lnTo>
                  <a:lnTo>
                    <a:pt x="309" y="87"/>
                  </a:lnTo>
                  <a:lnTo>
                    <a:pt x="305" y="123"/>
                  </a:lnTo>
                  <a:lnTo>
                    <a:pt x="299" y="161"/>
                  </a:lnTo>
                  <a:lnTo>
                    <a:pt x="296" y="165"/>
                  </a:lnTo>
                  <a:lnTo>
                    <a:pt x="277" y="166"/>
                  </a:lnTo>
                  <a:lnTo>
                    <a:pt x="259" y="166"/>
                  </a:lnTo>
                  <a:lnTo>
                    <a:pt x="241" y="167"/>
                  </a:lnTo>
                  <a:lnTo>
                    <a:pt x="222" y="168"/>
                  </a:lnTo>
                  <a:lnTo>
                    <a:pt x="204" y="169"/>
                  </a:lnTo>
                  <a:lnTo>
                    <a:pt x="185" y="169"/>
                  </a:lnTo>
                  <a:lnTo>
                    <a:pt x="167" y="170"/>
                  </a:lnTo>
                  <a:lnTo>
                    <a:pt x="150" y="170"/>
                  </a:lnTo>
                  <a:lnTo>
                    <a:pt x="131" y="171"/>
                  </a:lnTo>
                  <a:lnTo>
                    <a:pt x="113" y="171"/>
                  </a:lnTo>
                  <a:lnTo>
                    <a:pt x="94" y="171"/>
                  </a:lnTo>
                  <a:lnTo>
                    <a:pt x="76" y="170"/>
                  </a:lnTo>
                  <a:lnTo>
                    <a:pt x="58" y="169"/>
                  </a:lnTo>
                  <a:lnTo>
                    <a:pt x="39" y="168"/>
                  </a:lnTo>
                  <a:lnTo>
                    <a:pt x="21" y="166"/>
                  </a:lnTo>
                  <a:lnTo>
                    <a:pt x="2" y="163"/>
                  </a:lnTo>
                  <a:lnTo>
                    <a:pt x="0" y="16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4" name="Freeform 99">
              <a:extLst>
                <a:ext uri="{FF2B5EF4-FFF2-40B4-BE49-F238E27FC236}">
                  <a16:creationId xmlns:a16="http://schemas.microsoft.com/office/drawing/2014/main" id="{B45F81B8-36E9-496D-B530-BFF38251004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2" y="3264"/>
              <a:ext cx="134" cy="73"/>
            </a:xfrm>
            <a:custGeom>
              <a:avLst/>
              <a:gdLst>
                <a:gd name="T0" fmla="*/ 0 w 268"/>
                <a:gd name="T1" fmla="*/ 2 h 148"/>
                <a:gd name="T2" fmla="*/ 1 w 268"/>
                <a:gd name="T3" fmla="*/ 1 h 148"/>
                <a:gd name="T4" fmla="*/ 1 w 268"/>
                <a:gd name="T5" fmla="*/ 1 h 148"/>
                <a:gd name="T6" fmla="*/ 1 w 268"/>
                <a:gd name="T7" fmla="*/ 1 h 148"/>
                <a:gd name="T8" fmla="*/ 1 w 268"/>
                <a:gd name="T9" fmla="*/ 1 h 148"/>
                <a:gd name="T10" fmla="*/ 2 w 268"/>
                <a:gd name="T11" fmla="*/ 0 h 148"/>
                <a:gd name="T12" fmla="*/ 2 w 268"/>
                <a:gd name="T13" fmla="*/ 0 h 148"/>
                <a:gd name="T14" fmla="*/ 2 w 268"/>
                <a:gd name="T15" fmla="*/ 0 h 148"/>
                <a:gd name="T16" fmla="*/ 3 w 268"/>
                <a:gd name="T17" fmla="*/ 0 h 148"/>
                <a:gd name="T18" fmla="*/ 3 w 268"/>
                <a:gd name="T19" fmla="*/ 0 h 148"/>
                <a:gd name="T20" fmla="*/ 3 w 268"/>
                <a:gd name="T21" fmla="*/ 0 h 148"/>
                <a:gd name="T22" fmla="*/ 3 w 268"/>
                <a:gd name="T23" fmla="*/ 0 h 148"/>
                <a:gd name="T24" fmla="*/ 4 w 268"/>
                <a:gd name="T25" fmla="*/ 0 h 148"/>
                <a:gd name="T26" fmla="*/ 4 w 268"/>
                <a:gd name="T27" fmla="*/ 0 h 148"/>
                <a:gd name="T28" fmla="*/ 4 w 268"/>
                <a:gd name="T29" fmla="*/ 0 h 148"/>
                <a:gd name="T30" fmla="*/ 4 w 268"/>
                <a:gd name="T31" fmla="*/ 0 h 148"/>
                <a:gd name="T32" fmla="*/ 5 w 268"/>
                <a:gd name="T33" fmla="*/ 0 h 148"/>
                <a:gd name="T34" fmla="*/ 5 w 268"/>
                <a:gd name="T35" fmla="*/ 0 h 148"/>
                <a:gd name="T36" fmla="*/ 5 w 268"/>
                <a:gd name="T37" fmla="*/ 1 h 148"/>
                <a:gd name="T38" fmla="*/ 5 w 268"/>
                <a:gd name="T39" fmla="*/ 1 h 148"/>
                <a:gd name="T40" fmla="*/ 5 w 268"/>
                <a:gd name="T41" fmla="*/ 2 h 148"/>
                <a:gd name="T42" fmla="*/ 4 w 268"/>
                <a:gd name="T43" fmla="*/ 2 h 148"/>
                <a:gd name="T44" fmla="*/ 4 w 268"/>
                <a:gd name="T45" fmla="*/ 2 h 148"/>
                <a:gd name="T46" fmla="*/ 4 w 268"/>
                <a:gd name="T47" fmla="*/ 2 h 148"/>
                <a:gd name="T48" fmla="*/ 4 w 268"/>
                <a:gd name="T49" fmla="*/ 2 h 148"/>
                <a:gd name="T50" fmla="*/ 3 w 268"/>
                <a:gd name="T51" fmla="*/ 2 h 148"/>
                <a:gd name="T52" fmla="*/ 3 w 268"/>
                <a:gd name="T53" fmla="*/ 2 h 148"/>
                <a:gd name="T54" fmla="*/ 3 w 268"/>
                <a:gd name="T55" fmla="*/ 2 h 148"/>
                <a:gd name="T56" fmla="*/ 3 w 268"/>
                <a:gd name="T57" fmla="*/ 2 h 148"/>
                <a:gd name="T58" fmla="*/ 3 w 268"/>
                <a:gd name="T59" fmla="*/ 2 h 148"/>
                <a:gd name="T60" fmla="*/ 2 w 268"/>
                <a:gd name="T61" fmla="*/ 2 h 148"/>
                <a:gd name="T62" fmla="*/ 2 w 268"/>
                <a:gd name="T63" fmla="*/ 2 h 148"/>
                <a:gd name="T64" fmla="*/ 2 w 268"/>
                <a:gd name="T65" fmla="*/ 2 h 148"/>
                <a:gd name="T66" fmla="*/ 1 w 268"/>
                <a:gd name="T67" fmla="*/ 2 h 148"/>
                <a:gd name="T68" fmla="*/ 1 w 268"/>
                <a:gd name="T69" fmla="*/ 2 h 148"/>
                <a:gd name="T70" fmla="*/ 1 w 268"/>
                <a:gd name="T71" fmla="*/ 2 h 148"/>
                <a:gd name="T72" fmla="*/ 1 w 268"/>
                <a:gd name="T73" fmla="*/ 2 h 148"/>
                <a:gd name="T74" fmla="*/ 1 w 268"/>
                <a:gd name="T75" fmla="*/ 2 h 148"/>
                <a:gd name="T76" fmla="*/ 0 w 268"/>
                <a:gd name="T77" fmla="*/ 2 h 148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268" h="148">
                  <a:moveTo>
                    <a:pt x="0" y="143"/>
                  </a:moveTo>
                  <a:lnTo>
                    <a:pt x="16" y="125"/>
                  </a:lnTo>
                  <a:lnTo>
                    <a:pt x="32" y="107"/>
                  </a:lnTo>
                  <a:lnTo>
                    <a:pt x="47" y="90"/>
                  </a:lnTo>
                  <a:lnTo>
                    <a:pt x="63" y="73"/>
                  </a:lnTo>
                  <a:lnTo>
                    <a:pt x="80" y="57"/>
                  </a:lnTo>
                  <a:lnTo>
                    <a:pt x="97" y="41"/>
                  </a:lnTo>
                  <a:lnTo>
                    <a:pt x="115" y="24"/>
                  </a:lnTo>
                  <a:lnTo>
                    <a:pt x="133" y="8"/>
                  </a:lnTo>
                  <a:lnTo>
                    <a:pt x="148" y="4"/>
                  </a:lnTo>
                  <a:lnTo>
                    <a:pt x="163" y="1"/>
                  </a:lnTo>
                  <a:lnTo>
                    <a:pt x="180" y="0"/>
                  </a:lnTo>
                  <a:lnTo>
                    <a:pt x="197" y="0"/>
                  </a:lnTo>
                  <a:lnTo>
                    <a:pt x="214" y="1"/>
                  </a:lnTo>
                  <a:lnTo>
                    <a:pt x="231" y="4"/>
                  </a:lnTo>
                  <a:lnTo>
                    <a:pt x="248" y="6"/>
                  </a:lnTo>
                  <a:lnTo>
                    <a:pt x="264" y="10"/>
                  </a:lnTo>
                  <a:lnTo>
                    <a:pt x="268" y="39"/>
                  </a:lnTo>
                  <a:lnTo>
                    <a:pt x="266" y="71"/>
                  </a:lnTo>
                  <a:lnTo>
                    <a:pt x="262" y="103"/>
                  </a:lnTo>
                  <a:lnTo>
                    <a:pt x="262" y="135"/>
                  </a:lnTo>
                  <a:lnTo>
                    <a:pt x="255" y="142"/>
                  </a:lnTo>
                  <a:lnTo>
                    <a:pt x="239" y="143"/>
                  </a:lnTo>
                  <a:lnTo>
                    <a:pt x="224" y="143"/>
                  </a:lnTo>
                  <a:lnTo>
                    <a:pt x="208" y="144"/>
                  </a:lnTo>
                  <a:lnTo>
                    <a:pt x="192" y="144"/>
                  </a:lnTo>
                  <a:lnTo>
                    <a:pt x="176" y="145"/>
                  </a:lnTo>
                  <a:lnTo>
                    <a:pt x="161" y="147"/>
                  </a:lnTo>
                  <a:lnTo>
                    <a:pt x="145" y="147"/>
                  </a:lnTo>
                  <a:lnTo>
                    <a:pt x="129" y="147"/>
                  </a:lnTo>
                  <a:lnTo>
                    <a:pt x="112" y="148"/>
                  </a:lnTo>
                  <a:lnTo>
                    <a:pt x="96" y="148"/>
                  </a:lnTo>
                  <a:lnTo>
                    <a:pt x="80" y="148"/>
                  </a:lnTo>
                  <a:lnTo>
                    <a:pt x="64" y="148"/>
                  </a:lnTo>
                  <a:lnTo>
                    <a:pt x="49" y="148"/>
                  </a:lnTo>
                  <a:lnTo>
                    <a:pt x="33" y="147"/>
                  </a:lnTo>
                  <a:lnTo>
                    <a:pt x="17" y="147"/>
                  </a:lnTo>
                  <a:lnTo>
                    <a:pt x="1" y="145"/>
                  </a:lnTo>
                  <a:lnTo>
                    <a:pt x="0" y="14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5" name="Freeform 100">
              <a:extLst>
                <a:ext uri="{FF2B5EF4-FFF2-40B4-BE49-F238E27FC236}">
                  <a16:creationId xmlns:a16="http://schemas.microsoft.com/office/drawing/2014/main" id="{54FC7C21-7CAD-40C9-9EBD-9C8DD495D25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4" y="3261"/>
              <a:ext cx="163" cy="84"/>
            </a:xfrm>
            <a:custGeom>
              <a:avLst/>
              <a:gdLst>
                <a:gd name="T0" fmla="*/ 0 w 327"/>
                <a:gd name="T1" fmla="*/ 3 h 168"/>
                <a:gd name="T2" fmla="*/ 0 w 327"/>
                <a:gd name="T3" fmla="*/ 2 h 168"/>
                <a:gd name="T4" fmla="*/ 0 w 327"/>
                <a:gd name="T5" fmla="*/ 2 h 168"/>
                <a:gd name="T6" fmla="*/ 0 w 327"/>
                <a:gd name="T7" fmla="*/ 1 h 168"/>
                <a:gd name="T8" fmla="*/ 0 w 327"/>
                <a:gd name="T9" fmla="*/ 1 h 168"/>
                <a:gd name="T10" fmla="*/ 0 w 327"/>
                <a:gd name="T11" fmla="*/ 1 h 168"/>
                <a:gd name="T12" fmla="*/ 0 w 327"/>
                <a:gd name="T13" fmla="*/ 1 h 168"/>
                <a:gd name="T14" fmla="*/ 0 w 327"/>
                <a:gd name="T15" fmla="*/ 1 h 168"/>
                <a:gd name="T16" fmla="*/ 0 w 327"/>
                <a:gd name="T17" fmla="*/ 1 h 168"/>
                <a:gd name="T18" fmla="*/ 0 w 327"/>
                <a:gd name="T19" fmla="*/ 1 h 168"/>
                <a:gd name="T20" fmla="*/ 0 w 327"/>
                <a:gd name="T21" fmla="*/ 1 h 168"/>
                <a:gd name="T22" fmla="*/ 1 w 327"/>
                <a:gd name="T23" fmla="*/ 1 h 168"/>
                <a:gd name="T24" fmla="*/ 1 w 327"/>
                <a:gd name="T25" fmla="*/ 1 h 168"/>
                <a:gd name="T26" fmla="*/ 1 w 327"/>
                <a:gd name="T27" fmla="*/ 0 h 168"/>
                <a:gd name="T28" fmla="*/ 1 w 327"/>
                <a:gd name="T29" fmla="*/ 0 h 168"/>
                <a:gd name="T30" fmla="*/ 1 w 327"/>
                <a:gd name="T31" fmla="*/ 0 h 168"/>
                <a:gd name="T32" fmla="*/ 2 w 327"/>
                <a:gd name="T33" fmla="*/ 1 h 168"/>
                <a:gd name="T34" fmla="*/ 2 w 327"/>
                <a:gd name="T35" fmla="*/ 1 h 168"/>
                <a:gd name="T36" fmla="*/ 2 w 327"/>
                <a:gd name="T37" fmla="*/ 1 h 168"/>
                <a:gd name="T38" fmla="*/ 2 w 327"/>
                <a:gd name="T39" fmla="*/ 1 h 168"/>
                <a:gd name="T40" fmla="*/ 3 w 327"/>
                <a:gd name="T41" fmla="*/ 1 h 168"/>
                <a:gd name="T42" fmla="*/ 3 w 327"/>
                <a:gd name="T43" fmla="*/ 1 h 168"/>
                <a:gd name="T44" fmla="*/ 3 w 327"/>
                <a:gd name="T45" fmla="*/ 1 h 168"/>
                <a:gd name="T46" fmla="*/ 3 w 327"/>
                <a:gd name="T47" fmla="*/ 1 h 168"/>
                <a:gd name="T48" fmla="*/ 4 w 327"/>
                <a:gd name="T49" fmla="*/ 1 h 168"/>
                <a:gd name="T50" fmla="*/ 4 w 327"/>
                <a:gd name="T51" fmla="*/ 1 h 168"/>
                <a:gd name="T52" fmla="*/ 4 w 327"/>
                <a:gd name="T53" fmla="*/ 1 h 168"/>
                <a:gd name="T54" fmla="*/ 4 w 327"/>
                <a:gd name="T55" fmla="*/ 1 h 168"/>
                <a:gd name="T56" fmla="*/ 4 w 327"/>
                <a:gd name="T57" fmla="*/ 1 h 168"/>
                <a:gd name="T58" fmla="*/ 4 w 327"/>
                <a:gd name="T59" fmla="*/ 1 h 168"/>
                <a:gd name="T60" fmla="*/ 4 w 327"/>
                <a:gd name="T61" fmla="*/ 2 h 168"/>
                <a:gd name="T62" fmla="*/ 4 w 327"/>
                <a:gd name="T63" fmla="*/ 2 h 168"/>
                <a:gd name="T64" fmla="*/ 4 w 327"/>
                <a:gd name="T65" fmla="*/ 2 h 168"/>
                <a:gd name="T66" fmla="*/ 4 w 327"/>
                <a:gd name="T67" fmla="*/ 2 h 168"/>
                <a:gd name="T68" fmla="*/ 5 w 327"/>
                <a:gd name="T69" fmla="*/ 2 h 168"/>
                <a:gd name="T70" fmla="*/ 5 w 327"/>
                <a:gd name="T71" fmla="*/ 3 h 168"/>
                <a:gd name="T72" fmla="*/ 5 w 327"/>
                <a:gd name="T73" fmla="*/ 3 h 168"/>
                <a:gd name="T74" fmla="*/ 4 w 327"/>
                <a:gd name="T75" fmla="*/ 3 h 168"/>
                <a:gd name="T76" fmla="*/ 4 w 327"/>
                <a:gd name="T77" fmla="*/ 3 h 168"/>
                <a:gd name="T78" fmla="*/ 4 w 327"/>
                <a:gd name="T79" fmla="*/ 3 h 168"/>
                <a:gd name="T80" fmla="*/ 3 w 327"/>
                <a:gd name="T81" fmla="*/ 3 h 168"/>
                <a:gd name="T82" fmla="*/ 3 w 327"/>
                <a:gd name="T83" fmla="*/ 3 h 168"/>
                <a:gd name="T84" fmla="*/ 3 w 327"/>
                <a:gd name="T85" fmla="*/ 3 h 168"/>
                <a:gd name="T86" fmla="*/ 2 w 327"/>
                <a:gd name="T87" fmla="*/ 3 h 168"/>
                <a:gd name="T88" fmla="*/ 2 w 327"/>
                <a:gd name="T89" fmla="*/ 3 h 168"/>
                <a:gd name="T90" fmla="*/ 2 w 327"/>
                <a:gd name="T91" fmla="*/ 3 h 168"/>
                <a:gd name="T92" fmla="*/ 1 w 327"/>
                <a:gd name="T93" fmla="*/ 3 h 168"/>
                <a:gd name="T94" fmla="*/ 1 w 327"/>
                <a:gd name="T95" fmla="*/ 3 h 168"/>
                <a:gd name="T96" fmla="*/ 1 w 327"/>
                <a:gd name="T97" fmla="*/ 3 h 168"/>
                <a:gd name="T98" fmla="*/ 1 w 327"/>
                <a:gd name="T99" fmla="*/ 3 h 168"/>
                <a:gd name="T100" fmla="*/ 0 w 327"/>
                <a:gd name="T101" fmla="*/ 3 h 168"/>
                <a:gd name="T102" fmla="*/ 0 w 327"/>
                <a:gd name="T103" fmla="*/ 3 h 168"/>
                <a:gd name="T104" fmla="*/ 0 w 327"/>
                <a:gd name="T105" fmla="*/ 3 h 168"/>
                <a:gd name="T106" fmla="*/ 0 w 327"/>
                <a:gd name="T107" fmla="*/ 3 h 168"/>
                <a:gd name="T108" fmla="*/ 0 w 327"/>
                <a:gd name="T109" fmla="*/ 3 h 168"/>
                <a:gd name="T110" fmla="*/ 0 w 327"/>
                <a:gd name="T111" fmla="*/ 3 h 168"/>
                <a:gd name="T112" fmla="*/ 0 w 327"/>
                <a:gd name="T113" fmla="*/ 3 h 168"/>
                <a:gd name="T114" fmla="*/ 0 w 327"/>
                <a:gd name="T115" fmla="*/ 3 h 168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327" h="168">
                  <a:moveTo>
                    <a:pt x="0" y="130"/>
                  </a:moveTo>
                  <a:lnTo>
                    <a:pt x="2" y="103"/>
                  </a:lnTo>
                  <a:lnTo>
                    <a:pt x="4" y="77"/>
                  </a:lnTo>
                  <a:lnTo>
                    <a:pt x="7" y="50"/>
                  </a:lnTo>
                  <a:lnTo>
                    <a:pt x="12" y="23"/>
                  </a:lnTo>
                  <a:lnTo>
                    <a:pt x="13" y="19"/>
                  </a:lnTo>
                  <a:lnTo>
                    <a:pt x="14" y="15"/>
                  </a:lnTo>
                  <a:lnTo>
                    <a:pt x="17" y="10"/>
                  </a:lnTo>
                  <a:lnTo>
                    <a:pt x="20" y="6"/>
                  </a:lnTo>
                  <a:lnTo>
                    <a:pt x="35" y="4"/>
                  </a:lnTo>
                  <a:lnTo>
                    <a:pt x="50" y="3"/>
                  </a:lnTo>
                  <a:lnTo>
                    <a:pt x="65" y="2"/>
                  </a:lnTo>
                  <a:lnTo>
                    <a:pt x="80" y="1"/>
                  </a:lnTo>
                  <a:lnTo>
                    <a:pt x="95" y="0"/>
                  </a:lnTo>
                  <a:lnTo>
                    <a:pt x="110" y="0"/>
                  </a:lnTo>
                  <a:lnTo>
                    <a:pt x="126" y="0"/>
                  </a:lnTo>
                  <a:lnTo>
                    <a:pt x="141" y="1"/>
                  </a:lnTo>
                  <a:lnTo>
                    <a:pt x="156" y="2"/>
                  </a:lnTo>
                  <a:lnTo>
                    <a:pt x="172" y="3"/>
                  </a:lnTo>
                  <a:lnTo>
                    <a:pt x="187" y="5"/>
                  </a:lnTo>
                  <a:lnTo>
                    <a:pt x="202" y="8"/>
                  </a:lnTo>
                  <a:lnTo>
                    <a:pt x="218" y="10"/>
                  </a:lnTo>
                  <a:lnTo>
                    <a:pt x="233" y="13"/>
                  </a:lnTo>
                  <a:lnTo>
                    <a:pt x="249" y="18"/>
                  </a:lnTo>
                  <a:lnTo>
                    <a:pt x="264" y="23"/>
                  </a:lnTo>
                  <a:lnTo>
                    <a:pt x="272" y="28"/>
                  </a:lnTo>
                  <a:lnTo>
                    <a:pt x="279" y="35"/>
                  </a:lnTo>
                  <a:lnTo>
                    <a:pt x="285" y="43"/>
                  </a:lnTo>
                  <a:lnTo>
                    <a:pt x="293" y="53"/>
                  </a:lnTo>
                  <a:lnTo>
                    <a:pt x="298" y="64"/>
                  </a:lnTo>
                  <a:lnTo>
                    <a:pt x="302" y="74"/>
                  </a:lnTo>
                  <a:lnTo>
                    <a:pt x="307" y="85"/>
                  </a:lnTo>
                  <a:lnTo>
                    <a:pt x="313" y="96"/>
                  </a:lnTo>
                  <a:lnTo>
                    <a:pt x="317" y="107"/>
                  </a:lnTo>
                  <a:lnTo>
                    <a:pt x="322" y="118"/>
                  </a:lnTo>
                  <a:lnTo>
                    <a:pt x="325" y="130"/>
                  </a:lnTo>
                  <a:lnTo>
                    <a:pt x="327" y="142"/>
                  </a:lnTo>
                  <a:lnTo>
                    <a:pt x="308" y="146"/>
                  </a:lnTo>
                  <a:lnTo>
                    <a:pt x="287" y="148"/>
                  </a:lnTo>
                  <a:lnTo>
                    <a:pt x="268" y="152"/>
                  </a:lnTo>
                  <a:lnTo>
                    <a:pt x="248" y="154"/>
                  </a:lnTo>
                  <a:lnTo>
                    <a:pt x="227" y="156"/>
                  </a:lnTo>
                  <a:lnTo>
                    <a:pt x="208" y="158"/>
                  </a:lnTo>
                  <a:lnTo>
                    <a:pt x="187" y="161"/>
                  </a:lnTo>
                  <a:lnTo>
                    <a:pt x="167" y="163"/>
                  </a:lnTo>
                  <a:lnTo>
                    <a:pt x="147" y="164"/>
                  </a:lnTo>
                  <a:lnTo>
                    <a:pt x="127" y="166"/>
                  </a:lnTo>
                  <a:lnTo>
                    <a:pt x="106" y="168"/>
                  </a:lnTo>
                  <a:lnTo>
                    <a:pt x="86" y="168"/>
                  </a:lnTo>
                  <a:lnTo>
                    <a:pt x="66" y="168"/>
                  </a:lnTo>
                  <a:lnTo>
                    <a:pt x="45" y="168"/>
                  </a:lnTo>
                  <a:lnTo>
                    <a:pt x="26" y="168"/>
                  </a:lnTo>
                  <a:lnTo>
                    <a:pt x="5" y="166"/>
                  </a:lnTo>
                  <a:lnTo>
                    <a:pt x="2" y="158"/>
                  </a:lnTo>
                  <a:lnTo>
                    <a:pt x="0" y="152"/>
                  </a:lnTo>
                  <a:lnTo>
                    <a:pt x="0" y="143"/>
                  </a:lnTo>
                  <a:lnTo>
                    <a:pt x="0" y="134"/>
                  </a:lnTo>
                  <a:lnTo>
                    <a:pt x="0" y="13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6" name="Freeform 101">
              <a:extLst>
                <a:ext uri="{FF2B5EF4-FFF2-40B4-BE49-F238E27FC236}">
                  <a16:creationId xmlns:a16="http://schemas.microsoft.com/office/drawing/2014/main" id="{B2108A25-FB79-4E98-9126-78118742B0A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1" y="3267"/>
              <a:ext cx="148" cy="72"/>
            </a:xfrm>
            <a:custGeom>
              <a:avLst/>
              <a:gdLst>
                <a:gd name="T0" fmla="*/ 0 w 295"/>
                <a:gd name="T1" fmla="*/ 1 h 145"/>
                <a:gd name="T2" fmla="*/ 1 w 295"/>
                <a:gd name="T3" fmla="*/ 1 h 145"/>
                <a:gd name="T4" fmla="*/ 1 w 295"/>
                <a:gd name="T5" fmla="*/ 1 h 145"/>
                <a:gd name="T6" fmla="*/ 1 w 295"/>
                <a:gd name="T7" fmla="*/ 0 h 145"/>
                <a:gd name="T8" fmla="*/ 1 w 295"/>
                <a:gd name="T9" fmla="*/ 0 h 145"/>
                <a:gd name="T10" fmla="*/ 1 w 295"/>
                <a:gd name="T11" fmla="*/ 0 h 145"/>
                <a:gd name="T12" fmla="*/ 1 w 295"/>
                <a:gd name="T13" fmla="*/ 0 h 145"/>
                <a:gd name="T14" fmla="*/ 1 w 295"/>
                <a:gd name="T15" fmla="*/ 0 h 145"/>
                <a:gd name="T16" fmla="*/ 1 w 295"/>
                <a:gd name="T17" fmla="*/ 0 h 145"/>
                <a:gd name="T18" fmla="*/ 1 w 295"/>
                <a:gd name="T19" fmla="*/ 0 h 145"/>
                <a:gd name="T20" fmla="*/ 1 w 295"/>
                <a:gd name="T21" fmla="*/ 0 h 145"/>
                <a:gd name="T22" fmla="*/ 1 w 295"/>
                <a:gd name="T23" fmla="*/ 0 h 145"/>
                <a:gd name="T24" fmla="*/ 2 w 295"/>
                <a:gd name="T25" fmla="*/ 0 h 145"/>
                <a:gd name="T26" fmla="*/ 2 w 295"/>
                <a:gd name="T27" fmla="*/ 0 h 145"/>
                <a:gd name="T28" fmla="*/ 2 w 295"/>
                <a:gd name="T29" fmla="*/ 0 h 145"/>
                <a:gd name="T30" fmla="*/ 2 w 295"/>
                <a:gd name="T31" fmla="*/ 0 h 145"/>
                <a:gd name="T32" fmla="*/ 2 w 295"/>
                <a:gd name="T33" fmla="*/ 0 h 145"/>
                <a:gd name="T34" fmla="*/ 3 w 295"/>
                <a:gd name="T35" fmla="*/ 0 h 145"/>
                <a:gd name="T36" fmla="*/ 3 w 295"/>
                <a:gd name="T37" fmla="*/ 0 h 145"/>
                <a:gd name="T38" fmla="*/ 3 w 295"/>
                <a:gd name="T39" fmla="*/ 0 h 145"/>
                <a:gd name="T40" fmla="*/ 3 w 295"/>
                <a:gd name="T41" fmla="*/ 0 h 145"/>
                <a:gd name="T42" fmla="*/ 4 w 295"/>
                <a:gd name="T43" fmla="*/ 0 h 145"/>
                <a:gd name="T44" fmla="*/ 4 w 295"/>
                <a:gd name="T45" fmla="*/ 0 h 145"/>
                <a:gd name="T46" fmla="*/ 4 w 295"/>
                <a:gd name="T47" fmla="*/ 0 h 145"/>
                <a:gd name="T48" fmla="*/ 4 w 295"/>
                <a:gd name="T49" fmla="*/ 0 h 145"/>
                <a:gd name="T50" fmla="*/ 4 w 295"/>
                <a:gd name="T51" fmla="*/ 0 h 145"/>
                <a:gd name="T52" fmla="*/ 5 w 295"/>
                <a:gd name="T53" fmla="*/ 0 h 145"/>
                <a:gd name="T54" fmla="*/ 5 w 295"/>
                <a:gd name="T55" fmla="*/ 0 h 145"/>
                <a:gd name="T56" fmla="*/ 5 w 295"/>
                <a:gd name="T57" fmla="*/ 0 h 145"/>
                <a:gd name="T58" fmla="*/ 5 w 295"/>
                <a:gd name="T59" fmla="*/ 1 h 145"/>
                <a:gd name="T60" fmla="*/ 5 w 295"/>
                <a:gd name="T61" fmla="*/ 1 h 145"/>
                <a:gd name="T62" fmla="*/ 5 w 295"/>
                <a:gd name="T63" fmla="*/ 1 h 145"/>
                <a:gd name="T64" fmla="*/ 5 w 295"/>
                <a:gd name="T65" fmla="*/ 1 h 145"/>
                <a:gd name="T66" fmla="*/ 5 w 295"/>
                <a:gd name="T67" fmla="*/ 1 h 145"/>
                <a:gd name="T68" fmla="*/ 5 w 295"/>
                <a:gd name="T69" fmla="*/ 1 h 145"/>
                <a:gd name="T70" fmla="*/ 4 w 295"/>
                <a:gd name="T71" fmla="*/ 1 h 145"/>
                <a:gd name="T72" fmla="*/ 4 w 295"/>
                <a:gd name="T73" fmla="*/ 2 h 145"/>
                <a:gd name="T74" fmla="*/ 4 w 295"/>
                <a:gd name="T75" fmla="*/ 2 h 145"/>
                <a:gd name="T76" fmla="*/ 3 w 295"/>
                <a:gd name="T77" fmla="*/ 2 h 145"/>
                <a:gd name="T78" fmla="*/ 3 w 295"/>
                <a:gd name="T79" fmla="*/ 2 h 145"/>
                <a:gd name="T80" fmla="*/ 3 w 295"/>
                <a:gd name="T81" fmla="*/ 2 h 145"/>
                <a:gd name="T82" fmla="*/ 3 w 295"/>
                <a:gd name="T83" fmla="*/ 2 h 145"/>
                <a:gd name="T84" fmla="*/ 2 w 295"/>
                <a:gd name="T85" fmla="*/ 2 h 145"/>
                <a:gd name="T86" fmla="*/ 2 w 295"/>
                <a:gd name="T87" fmla="*/ 2 h 145"/>
                <a:gd name="T88" fmla="*/ 2 w 295"/>
                <a:gd name="T89" fmla="*/ 2 h 145"/>
                <a:gd name="T90" fmla="*/ 1 w 295"/>
                <a:gd name="T91" fmla="*/ 2 h 145"/>
                <a:gd name="T92" fmla="*/ 1 w 295"/>
                <a:gd name="T93" fmla="*/ 2 h 145"/>
                <a:gd name="T94" fmla="*/ 1 w 295"/>
                <a:gd name="T95" fmla="*/ 2 h 145"/>
                <a:gd name="T96" fmla="*/ 1 w 295"/>
                <a:gd name="T97" fmla="*/ 2 h 145"/>
                <a:gd name="T98" fmla="*/ 0 w 295"/>
                <a:gd name="T99" fmla="*/ 2 h 145"/>
                <a:gd name="T100" fmla="*/ 0 w 295"/>
                <a:gd name="T101" fmla="*/ 2 h 145"/>
                <a:gd name="T102" fmla="*/ 0 w 295"/>
                <a:gd name="T103" fmla="*/ 2 h 145"/>
                <a:gd name="T104" fmla="*/ 0 w 295"/>
                <a:gd name="T105" fmla="*/ 1 h 145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295" h="145">
                  <a:moveTo>
                    <a:pt x="0" y="122"/>
                  </a:moveTo>
                  <a:lnTo>
                    <a:pt x="3" y="101"/>
                  </a:lnTo>
                  <a:lnTo>
                    <a:pt x="4" y="80"/>
                  </a:lnTo>
                  <a:lnTo>
                    <a:pt x="5" y="59"/>
                  </a:lnTo>
                  <a:lnTo>
                    <a:pt x="11" y="36"/>
                  </a:lnTo>
                  <a:lnTo>
                    <a:pt x="11" y="29"/>
                  </a:lnTo>
                  <a:lnTo>
                    <a:pt x="12" y="21"/>
                  </a:lnTo>
                  <a:lnTo>
                    <a:pt x="13" y="14"/>
                  </a:lnTo>
                  <a:lnTo>
                    <a:pt x="15" y="5"/>
                  </a:lnTo>
                  <a:lnTo>
                    <a:pt x="29" y="4"/>
                  </a:lnTo>
                  <a:lnTo>
                    <a:pt x="43" y="2"/>
                  </a:lnTo>
                  <a:lnTo>
                    <a:pt x="57" y="1"/>
                  </a:lnTo>
                  <a:lnTo>
                    <a:pt x="71" y="1"/>
                  </a:lnTo>
                  <a:lnTo>
                    <a:pt x="84" y="0"/>
                  </a:lnTo>
                  <a:lnTo>
                    <a:pt x="98" y="0"/>
                  </a:lnTo>
                  <a:lnTo>
                    <a:pt x="112" y="1"/>
                  </a:lnTo>
                  <a:lnTo>
                    <a:pt x="126" y="1"/>
                  </a:lnTo>
                  <a:lnTo>
                    <a:pt x="140" y="2"/>
                  </a:lnTo>
                  <a:lnTo>
                    <a:pt x="154" y="5"/>
                  </a:lnTo>
                  <a:lnTo>
                    <a:pt x="169" y="6"/>
                  </a:lnTo>
                  <a:lnTo>
                    <a:pt x="182" y="8"/>
                  </a:lnTo>
                  <a:lnTo>
                    <a:pt x="196" y="12"/>
                  </a:lnTo>
                  <a:lnTo>
                    <a:pt x="210" y="14"/>
                  </a:lnTo>
                  <a:lnTo>
                    <a:pt x="225" y="17"/>
                  </a:lnTo>
                  <a:lnTo>
                    <a:pt x="239" y="22"/>
                  </a:lnTo>
                  <a:lnTo>
                    <a:pt x="249" y="30"/>
                  </a:lnTo>
                  <a:lnTo>
                    <a:pt x="258" y="40"/>
                  </a:lnTo>
                  <a:lnTo>
                    <a:pt x="266" y="52"/>
                  </a:lnTo>
                  <a:lnTo>
                    <a:pt x="273" y="63"/>
                  </a:lnTo>
                  <a:lnTo>
                    <a:pt x="279" y="77"/>
                  </a:lnTo>
                  <a:lnTo>
                    <a:pt x="285" y="91"/>
                  </a:lnTo>
                  <a:lnTo>
                    <a:pt x="289" y="106"/>
                  </a:lnTo>
                  <a:lnTo>
                    <a:pt x="295" y="120"/>
                  </a:lnTo>
                  <a:lnTo>
                    <a:pt x="277" y="122"/>
                  </a:lnTo>
                  <a:lnTo>
                    <a:pt x="258" y="124"/>
                  </a:lnTo>
                  <a:lnTo>
                    <a:pt x="241" y="127"/>
                  </a:lnTo>
                  <a:lnTo>
                    <a:pt x="223" y="129"/>
                  </a:lnTo>
                  <a:lnTo>
                    <a:pt x="204" y="132"/>
                  </a:lnTo>
                  <a:lnTo>
                    <a:pt x="186" y="135"/>
                  </a:lnTo>
                  <a:lnTo>
                    <a:pt x="167" y="137"/>
                  </a:lnTo>
                  <a:lnTo>
                    <a:pt x="150" y="138"/>
                  </a:lnTo>
                  <a:lnTo>
                    <a:pt x="132" y="141"/>
                  </a:lnTo>
                  <a:lnTo>
                    <a:pt x="113" y="143"/>
                  </a:lnTo>
                  <a:lnTo>
                    <a:pt x="95" y="144"/>
                  </a:lnTo>
                  <a:lnTo>
                    <a:pt x="76" y="145"/>
                  </a:lnTo>
                  <a:lnTo>
                    <a:pt x="58" y="145"/>
                  </a:lnTo>
                  <a:lnTo>
                    <a:pt x="38" y="145"/>
                  </a:lnTo>
                  <a:lnTo>
                    <a:pt x="20" y="145"/>
                  </a:lnTo>
                  <a:lnTo>
                    <a:pt x="2" y="144"/>
                  </a:lnTo>
                  <a:lnTo>
                    <a:pt x="0" y="138"/>
                  </a:lnTo>
                  <a:lnTo>
                    <a:pt x="0" y="134"/>
                  </a:lnTo>
                  <a:lnTo>
                    <a:pt x="0" y="128"/>
                  </a:lnTo>
                  <a:lnTo>
                    <a:pt x="0" y="12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7" name="Freeform 102">
              <a:extLst>
                <a:ext uri="{FF2B5EF4-FFF2-40B4-BE49-F238E27FC236}">
                  <a16:creationId xmlns:a16="http://schemas.microsoft.com/office/drawing/2014/main" id="{F2935946-7430-44AF-9F74-332AC5DA423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6" y="3161"/>
              <a:ext cx="11" cy="22"/>
            </a:xfrm>
            <a:custGeom>
              <a:avLst/>
              <a:gdLst>
                <a:gd name="T0" fmla="*/ 0 w 21"/>
                <a:gd name="T1" fmla="*/ 0 h 45"/>
                <a:gd name="T2" fmla="*/ 1 w 21"/>
                <a:gd name="T3" fmla="*/ 0 h 45"/>
                <a:gd name="T4" fmla="*/ 1 w 21"/>
                <a:gd name="T5" fmla="*/ 0 h 45"/>
                <a:gd name="T6" fmla="*/ 1 w 21"/>
                <a:gd name="T7" fmla="*/ 0 h 45"/>
                <a:gd name="T8" fmla="*/ 1 w 21"/>
                <a:gd name="T9" fmla="*/ 0 h 45"/>
                <a:gd name="T10" fmla="*/ 1 w 21"/>
                <a:gd name="T11" fmla="*/ 0 h 45"/>
                <a:gd name="T12" fmla="*/ 1 w 21"/>
                <a:gd name="T13" fmla="*/ 0 h 45"/>
                <a:gd name="T14" fmla="*/ 1 w 21"/>
                <a:gd name="T15" fmla="*/ 0 h 45"/>
                <a:gd name="T16" fmla="*/ 1 w 21"/>
                <a:gd name="T17" fmla="*/ 0 h 45"/>
                <a:gd name="T18" fmla="*/ 1 w 21"/>
                <a:gd name="T19" fmla="*/ 0 h 45"/>
                <a:gd name="T20" fmla="*/ 1 w 21"/>
                <a:gd name="T21" fmla="*/ 0 h 45"/>
                <a:gd name="T22" fmla="*/ 1 w 21"/>
                <a:gd name="T23" fmla="*/ 0 h 45"/>
                <a:gd name="T24" fmla="*/ 1 w 21"/>
                <a:gd name="T25" fmla="*/ 0 h 45"/>
                <a:gd name="T26" fmla="*/ 1 w 21"/>
                <a:gd name="T27" fmla="*/ 0 h 45"/>
                <a:gd name="T28" fmla="*/ 1 w 21"/>
                <a:gd name="T29" fmla="*/ 0 h 45"/>
                <a:gd name="T30" fmla="*/ 1 w 21"/>
                <a:gd name="T31" fmla="*/ 0 h 45"/>
                <a:gd name="T32" fmla="*/ 0 w 21"/>
                <a:gd name="T33" fmla="*/ 0 h 45"/>
                <a:gd name="T34" fmla="*/ 0 w 21"/>
                <a:gd name="T35" fmla="*/ 0 h 4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21" h="45">
                  <a:moveTo>
                    <a:pt x="0" y="18"/>
                  </a:moveTo>
                  <a:lnTo>
                    <a:pt x="1" y="13"/>
                  </a:lnTo>
                  <a:lnTo>
                    <a:pt x="2" y="9"/>
                  </a:lnTo>
                  <a:lnTo>
                    <a:pt x="6" y="7"/>
                  </a:lnTo>
                  <a:lnTo>
                    <a:pt x="10" y="3"/>
                  </a:lnTo>
                  <a:lnTo>
                    <a:pt x="15" y="0"/>
                  </a:lnTo>
                  <a:lnTo>
                    <a:pt x="21" y="6"/>
                  </a:lnTo>
                  <a:lnTo>
                    <a:pt x="21" y="22"/>
                  </a:lnTo>
                  <a:lnTo>
                    <a:pt x="19" y="27"/>
                  </a:lnTo>
                  <a:lnTo>
                    <a:pt x="18" y="31"/>
                  </a:lnTo>
                  <a:lnTo>
                    <a:pt x="16" y="37"/>
                  </a:lnTo>
                  <a:lnTo>
                    <a:pt x="12" y="43"/>
                  </a:lnTo>
                  <a:lnTo>
                    <a:pt x="8" y="45"/>
                  </a:lnTo>
                  <a:lnTo>
                    <a:pt x="3" y="42"/>
                  </a:lnTo>
                  <a:lnTo>
                    <a:pt x="2" y="35"/>
                  </a:lnTo>
                  <a:lnTo>
                    <a:pt x="2" y="28"/>
                  </a:lnTo>
                  <a:lnTo>
                    <a:pt x="0" y="22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8" name="Freeform 103">
              <a:extLst>
                <a:ext uri="{FF2B5EF4-FFF2-40B4-BE49-F238E27FC236}">
                  <a16:creationId xmlns:a16="http://schemas.microsoft.com/office/drawing/2014/main" id="{E1BB1D2C-6376-459F-AEEE-709EB41833BB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7" y="3449"/>
              <a:ext cx="124" cy="156"/>
            </a:xfrm>
            <a:custGeom>
              <a:avLst/>
              <a:gdLst>
                <a:gd name="T0" fmla="*/ 1 w 248"/>
                <a:gd name="T1" fmla="*/ 2 h 312"/>
                <a:gd name="T2" fmla="*/ 1 w 248"/>
                <a:gd name="T3" fmla="*/ 1 h 312"/>
                <a:gd name="T4" fmla="*/ 1 w 248"/>
                <a:gd name="T5" fmla="*/ 1 h 312"/>
                <a:gd name="T6" fmla="*/ 1 w 248"/>
                <a:gd name="T7" fmla="*/ 1 h 312"/>
                <a:gd name="T8" fmla="*/ 1 w 248"/>
                <a:gd name="T9" fmla="*/ 1 h 312"/>
                <a:gd name="T10" fmla="*/ 1 w 248"/>
                <a:gd name="T11" fmla="*/ 1 h 312"/>
                <a:gd name="T12" fmla="*/ 1 w 248"/>
                <a:gd name="T13" fmla="*/ 1 h 312"/>
                <a:gd name="T14" fmla="*/ 1 w 248"/>
                <a:gd name="T15" fmla="*/ 1 h 312"/>
                <a:gd name="T16" fmla="*/ 2 w 248"/>
                <a:gd name="T17" fmla="*/ 1 h 312"/>
                <a:gd name="T18" fmla="*/ 2 w 248"/>
                <a:gd name="T19" fmla="*/ 1 h 312"/>
                <a:gd name="T20" fmla="*/ 2 w 248"/>
                <a:gd name="T21" fmla="*/ 1 h 312"/>
                <a:gd name="T22" fmla="*/ 3 w 248"/>
                <a:gd name="T23" fmla="*/ 1 h 312"/>
                <a:gd name="T24" fmla="*/ 3 w 248"/>
                <a:gd name="T25" fmla="*/ 1 h 312"/>
                <a:gd name="T26" fmla="*/ 3 w 248"/>
                <a:gd name="T27" fmla="*/ 2 h 312"/>
                <a:gd name="T28" fmla="*/ 3 w 248"/>
                <a:gd name="T29" fmla="*/ 2 h 312"/>
                <a:gd name="T30" fmla="*/ 3 w 248"/>
                <a:gd name="T31" fmla="*/ 2 h 312"/>
                <a:gd name="T32" fmla="*/ 3 w 248"/>
                <a:gd name="T33" fmla="*/ 2 h 312"/>
                <a:gd name="T34" fmla="*/ 3 w 248"/>
                <a:gd name="T35" fmla="*/ 2 h 312"/>
                <a:gd name="T36" fmla="*/ 4 w 248"/>
                <a:gd name="T37" fmla="*/ 2 h 312"/>
                <a:gd name="T38" fmla="*/ 4 w 248"/>
                <a:gd name="T39" fmla="*/ 3 h 312"/>
                <a:gd name="T40" fmla="*/ 4 w 248"/>
                <a:gd name="T41" fmla="*/ 3 h 312"/>
                <a:gd name="T42" fmla="*/ 4 w 248"/>
                <a:gd name="T43" fmla="*/ 4 h 312"/>
                <a:gd name="T44" fmla="*/ 4 w 248"/>
                <a:gd name="T45" fmla="*/ 4 h 312"/>
                <a:gd name="T46" fmla="*/ 4 w 248"/>
                <a:gd name="T47" fmla="*/ 5 h 312"/>
                <a:gd name="T48" fmla="*/ 4 w 248"/>
                <a:gd name="T49" fmla="*/ 5 h 312"/>
                <a:gd name="T50" fmla="*/ 4 w 248"/>
                <a:gd name="T51" fmla="*/ 5 h 312"/>
                <a:gd name="T52" fmla="*/ 4 w 248"/>
                <a:gd name="T53" fmla="*/ 5 h 312"/>
                <a:gd name="T54" fmla="*/ 3 w 248"/>
                <a:gd name="T55" fmla="*/ 5 h 312"/>
                <a:gd name="T56" fmla="*/ 3 w 248"/>
                <a:gd name="T57" fmla="*/ 5 h 312"/>
                <a:gd name="T58" fmla="*/ 3 w 248"/>
                <a:gd name="T59" fmla="*/ 5 h 312"/>
                <a:gd name="T60" fmla="*/ 2 w 248"/>
                <a:gd name="T61" fmla="*/ 4 h 312"/>
                <a:gd name="T62" fmla="*/ 1 w 248"/>
                <a:gd name="T63" fmla="*/ 4 h 312"/>
                <a:gd name="T64" fmla="*/ 1 w 248"/>
                <a:gd name="T65" fmla="*/ 3 h 312"/>
                <a:gd name="T66" fmla="*/ 1 w 248"/>
                <a:gd name="T67" fmla="*/ 2 h 312"/>
                <a:gd name="T68" fmla="*/ 1 w 248"/>
                <a:gd name="T69" fmla="*/ 2 h 312"/>
                <a:gd name="T70" fmla="*/ 0 w 248"/>
                <a:gd name="T71" fmla="*/ 2 h 31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48" h="312">
                  <a:moveTo>
                    <a:pt x="0" y="83"/>
                  </a:moveTo>
                  <a:lnTo>
                    <a:pt x="1" y="68"/>
                  </a:lnTo>
                  <a:lnTo>
                    <a:pt x="3" y="62"/>
                  </a:lnTo>
                  <a:lnTo>
                    <a:pt x="5" y="56"/>
                  </a:lnTo>
                  <a:lnTo>
                    <a:pt x="6" y="49"/>
                  </a:lnTo>
                  <a:lnTo>
                    <a:pt x="9" y="43"/>
                  </a:lnTo>
                  <a:lnTo>
                    <a:pt x="12" y="38"/>
                  </a:lnTo>
                  <a:lnTo>
                    <a:pt x="16" y="33"/>
                  </a:lnTo>
                  <a:lnTo>
                    <a:pt x="20" y="29"/>
                  </a:lnTo>
                  <a:lnTo>
                    <a:pt x="26" y="24"/>
                  </a:lnTo>
                  <a:lnTo>
                    <a:pt x="31" y="20"/>
                  </a:lnTo>
                  <a:lnTo>
                    <a:pt x="36" y="15"/>
                  </a:lnTo>
                  <a:lnTo>
                    <a:pt x="41" y="10"/>
                  </a:lnTo>
                  <a:lnTo>
                    <a:pt x="47" y="6"/>
                  </a:lnTo>
                  <a:lnTo>
                    <a:pt x="55" y="2"/>
                  </a:lnTo>
                  <a:lnTo>
                    <a:pt x="63" y="1"/>
                  </a:lnTo>
                  <a:lnTo>
                    <a:pt x="71" y="0"/>
                  </a:lnTo>
                  <a:lnTo>
                    <a:pt x="79" y="1"/>
                  </a:lnTo>
                  <a:lnTo>
                    <a:pt x="87" y="2"/>
                  </a:lnTo>
                  <a:lnTo>
                    <a:pt x="95" y="5"/>
                  </a:lnTo>
                  <a:lnTo>
                    <a:pt x="103" y="7"/>
                  </a:lnTo>
                  <a:lnTo>
                    <a:pt x="112" y="9"/>
                  </a:lnTo>
                  <a:lnTo>
                    <a:pt x="122" y="17"/>
                  </a:lnTo>
                  <a:lnTo>
                    <a:pt x="130" y="26"/>
                  </a:lnTo>
                  <a:lnTo>
                    <a:pt x="138" y="37"/>
                  </a:lnTo>
                  <a:lnTo>
                    <a:pt x="145" y="47"/>
                  </a:lnTo>
                  <a:lnTo>
                    <a:pt x="150" y="60"/>
                  </a:lnTo>
                  <a:lnTo>
                    <a:pt x="155" y="71"/>
                  </a:lnTo>
                  <a:lnTo>
                    <a:pt x="160" y="85"/>
                  </a:lnTo>
                  <a:lnTo>
                    <a:pt x="163" y="99"/>
                  </a:lnTo>
                  <a:lnTo>
                    <a:pt x="168" y="102"/>
                  </a:lnTo>
                  <a:lnTo>
                    <a:pt x="171" y="105"/>
                  </a:lnTo>
                  <a:lnTo>
                    <a:pt x="175" y="107"/>
                  </a:lnTo>
                  <a:lnTo>
                    <a:pt x="179" y="109"/>
                  </a:lnTo>
                  <a:lnTo>
                    <a:pt x="184" y="110"/>
                  </a:lnTo>
                  <a:lnTo>
                    <a:pt x="188" y="113"/>
                  </a:lnTo>
                  <a:lnTo>
                    <a:pt x="193" y="115"/>
                  </a:lnTo>
                  <a:lnTo>
                    <a:pt x="199" y="116"/>
                  </a:lnTo>
                  <a:lnTo>
                    <a:pt x="203" y="119"/>
                  </a:lnTo>
                  <a:lnTo>
                    <a:pt x="214" y="134"/>
                  </a:lnTo>
                  <a:lnTo>
                    <a:pt x="223" y="150"/>
                  </a:lnTo>
                  <a:lnTo>
                    <a:pt x="231" y="168"/>
                  </a:lnTo>
                  <a:lnTo>
                    <a:pt x="238" y="186"/>
                  </a:lnTo>
                  <a:lnTo>
                    <a:pt x="244" y="207"/>
                  </a:lnTo>
                  <a:lnTo>
                    <a:pt x="247" y="228"/>
                  </a:lnTo>
                  <a:lnTo>
                    <a:pt x="248" y="249"/>
                  </a:lnTo>
                  <a:lnTo>
                    <a:pt x="248" y="269"/>
                  </a:lnTo>
                  <a:lnTo>
                    <a:pt x="246" y="277"/>
                  </a:lnTo>
                  <a:lnTo>
                    <a:pt x="243" y="284"/>
                  </a:lnTo>
                  <a:lnTo>
                    <a:pt x="238" y="292"/>
                  </a:lnTo>
                  <a:lnTo>
                    <a:pt x="233" y="300"/>
                  </a:lnTo>
                  <a:lnTo>
                    <a:pt x="223" y="308"/>
                  </a:lnTo>
                  <a:lnTo>
                    <a:pt x="211" y="312"/>
                  </a:lnTo>
                  <a:lnTo>
                    <a:pt x="200" y="312"/>
                  </a:lnTo>
                  <a:lnTo>
                    <a:pt x="187" y="310"/>
                  </a:lnTo>
                  <a:lnTo>
                    <a:pt x="176" y="307"/>
                  </a:lnTo>
                  <a:lnTo>
                    <a:pt x="164" y="303"/>
                  </a:lnTo>
                  <a:lnTo>
                    <a:pt x="154" y="297"/>
                  </a:lnTo>
                  <a:lnTo>
                    <a:pt x="142" y="291"/>
                  </a:lnTo>
                  <a:lnTo>
                    <a:pt x="132" y="285"/>
                  </a:lnTo>
                  <a:lnTo>
                    <a:pt x="111" y="269"/>
                  </a:lnTo>
                  <a:lnTo>
                    <a:pt x="91" y="252"/>
                  </a:lnTo>
                  <a:lnTo>
                    <a:pt x="71" y="234"/>
                  </a:lnTo>
                  <a:lnTo>
                    <a:pt x="53" y="213"/>
                  </a:lnTo>
                  <a:lnTo>
                    <a:pt x="35" y="191"/>
                  </a:lnTo>
                  <a:lnTo>
                    <a:pt x="21" y="168"/>
                  </a:lnTo>
                  <a:lnTo>
                    <a:pt x="9" y="143"/>
                  </a:lnTo>
                  <a:lnTo>
                    <a:pt x="1" y="115"/>
                  </a:lnTo>
                  <a:lnTo>
                    <a:pt x="2" y="108"/>
                  </a:lnTo>
                  <a:lnTo>
                    <a:pt x="1" y="100"/>
                  </a:lnTo>
                  <a:lnTo>
                    <a:pt x="0" y="92"/>
                  </a:lnTo>
                  <a:lnTo>
                    <a:pt x="0" y="8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9" name="Freeform 104">
              <a:extLst>
                <a:ext uri="{FF2B5EF4-FFF2-40B4-BE49-F238E27FC236}">
                  <a16:creationId xmlns:a16="http://schemas.microsoft.com/office/drawing/2014/main" id="{0B26CF34-5FC8-4FA1-B4B1-DCBF9E6AAADF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4" y="3456"/>
              <a:ext cx="110" cy="142"/>
            </a:xfrm>
            <a:custGeom>
              <a:avLst/>
              <a:gdLst>
                <a:gd name="T0" fmla="*/ 1 w 219"/>
                <a:gd name="T1" fmla="*/ 1 h 283"/>
                <a:gd name="T2" fmla="*/ 1 w 219"/>
                <a:gd name="T3" fmla="*/ 1 h 283"/>
                <a:gd name="T4" fmla="*/ 1 w 219"/>
                <a:gd name="T5" fmla="*/ 1 h 283"/>
                <a:gd name="T6" fmla="*/ 1 w 219"/>
                <a:gd name="T7" fmla="*/ 1 h 283"/>
                <a:gd name="T8" fmla="*/ 1 w 219"/>
                <a:gd name="T9" fmla="*/ 1 h 283"/>
                <a:gd name="T10" fmla="*/ 1 w 219"/>
                <a:gd name="T11" fmla="*/ 0 h 283"/>
                <a:gd name="T12" fmla="*/ 1 w 219"/>
                <a:gd name="T13" fmla="*/ 0 h 283"/>
                <a:gd name="T14" fmla="*/ 2 w 219"/>
                <a:gd name="T15" fmla="*/ 0 h 283"/>
                <a:gd name="T16" fmla="*/ 2 w 219"/>
                <a:gd name="T17" fmla="*/ 1 h 283"/>
                <a:gd name="T18" fmla="*/ 2 w 219"/>
                <a:gd name="T19" fmla="*/ 1 h 283"/>
                <a:gd name="T20" fmla="*/ 2 w 219"/>
                <a:gd name="T21" fmla="*/ 1 h 283"/>
                <a:gd name="T22" fmla="*/ 2 w 219"/>
                <a:gd name="T23" fmla="*/ 1 h 283"/>
                <a:gd name="T24" fmla="*/ 3 w 219"/>
                <a:gd name="T25" fmla="*/ 2 h 283"/>
                <a:gd name="T26" fmla="*/ 3 w 219"/>
                <a:gd name="T27" fmla="*/ 2 h 283"/>
                <a:gd name="T28" fmla="*/ 3 w 219"/>
                <a:gd name="T29" fmla="*/ 2 h 283"/>
                <a:gd name="T30" fmla="*/ 3 w 219"/>
                <a:gd name="T31" fmla="*/ 2 h 283"/>
                <a:gd name="T32" fmla="*/ 3 w 219"/>
                <a:gd name="T33" fmla="*/ 2 h 283"/>
                <a:gd name="T34" fmla="*/ 3 w 219"/>
                <a:gd name="T35" fmla="*/ 2 h 283"/>
                <a:gd name="T36" fmla="*/ 4 w 219"/>
                <a:gd name="T37" fmla="*/ 3 h 283"/>
                <a:gd name="T38" fmla="*/ 4 w 219"/>
                <a:gd name="T39" fmla="*/ 3 h 283"/>
                <a:gd name="T40" fmla="*/ 4 w 219"/>
                <a:gd name="T41" fmla="*/ 4 h 283"/>
                <a:gd name="T42" fmla="*/ 4 w 219"/>
                <a:gd name="T43" fmla="*/ 5 h 283"/>
                <a:gd name="T44" fmla="*/ 4 w 219"/>
                <a:gd name="T45" fmla="*/ 5 h 283"/>
                <a:gd name="T46" fmla="*/ 4 w 219"/>
                <a:gd name="T47" fmla="*/ 5 h 283"/>
                <a:gd name="T48" fmla="*/ 4 w 219"/>
                <a:gd name="T49" fmla="*/ 5 h 283"/>
                <a:gd name="T50" fmla="*/ 4 w 219"/>
                <a:gd name="T51" fmla="*/ 5 h 283"/>
                <a:gd name="T52" fmla="*/ 3 w 219"/>
                <a:gd name="T53" fmla="*/ 5 h 283"/>
                <a:gd name="T54" fmla="*/ 3 w 219"/>
                <a:gd name="T55" fmla="*/ 5 h 283"/>
                <a:gd name="T56" fmla="*/ 2 w 219"/>
                <a:gd name="T57" fmla="*/ 4 h 283"/>
                <a:gd name="T58" fmla="*/ 2 w 219"/>
                <a:gd name="T59" fmla="*/ 4 h 283"/>
                <a:gd name="T60" fmla="*/ 1 w 219"/>
                <a:gd name="T61" fmla="*/ 3 h 283"/>
                <a:gd name="T62" fmla="*/ 1 w 219"/>
                <a:gd name="T63" fmla="*/ 2 h 283"/>
                <a:gd name="T64" fmla="*/ 1 w 219"/>
                <a:gd name="T65" fmla="*/ 2 h 283"/>
                <a:gd name="T66" fmla="*/ 0 w 219"/>
                <a:gd name="T67" fmla="*/ 2 h 283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9" h="283">
                  <a:moveTo>
                    <a:pt x="0" y="66"/>
                  </a:moveTo>
                  <a:lnTo>
                    <a:pt x="1" y="54"/>
                  </a:lnTo>
                  <a:lnTo>
                    <a:pt x="4" y="44"/>
                  </a:lnTo>
                  <a:lnTo>
                    <a:pt x="9" y="33"/>
                  </a:lnTo>
                  <a:lnTo>
                    <a:pt x="15" y="24"/>
                  </a:lnTo>
                  <a:lnTo>
                    <a:pt x="26" y="24"/>
                  </a:lnTo>
                  <a:lnTo>
                    <a:pt x="28" y="20"/>
                  </a:lnTo>
                  <a:lnTo>
                    <a:pt x="32" y="13"/>
                  </a:lnTo>
                  <a:lnTo>
                    <a:pt x="36" y="7"/>
                  </a:lnTo>
                  <a:lnTo>
                    <a:pt x="42" y="2"/>
                  </a:lnTo>
                  <a:lnTo>
                    <a:pt x="47" y="1"/>
                  </a:lnTo>
                  <a:lnTo>
                    <a:pt x="51" y="0"/>
                  </a:lnTo>
                  <a:lnTo>
                    <a:pt x="56" y="0"/>
                  </a:lnTo>
                  <a:lnTo>
                    <a:pt x="61" y="0"/>
                  </a:lnTo>
                  <a:lnTo>
                    <a:pt x="65" y="0"/>
                  </a:lnTo>
                  <a:lnTo>
                    <a:pt x="71" y="0"/>
                  </a:lnTo>
                  <a:lnTo>
                    <a:pt x="76" y="1"/>
                  </a:lnTo>
                  <a:lnTo>
                    <a:pt x="81" y="2"/>
                  </a:lnTo>
                  <a:lnTo>
                    <a:pt x="92" y="8"/>
                  </a:lnTo>
                  <a:lnTo>
                    <a:pt x="95" y="13"/>
                  </a:lnTo>
                  <a:lnTo>
                    <a:pt x="100" y="17"/>
                  </a:lnTo>
                  <a:lnTo>
                    <a:pt x="104" y="23"/>
                  </a:lnTo>
                  <a:lnTo>
                    <a:pt x="110" y="28"/>
                  </a:lnTo>
                  <a:lnTo>
                    <a:pt x="117" y="39"/>
                  </a:lnTo>
                  <a:lnTo>
                    <a:pt x="123" y="53"/>
                  </a:lnTo>
                  <a:lnTo>
                    <a:pt x="129" y="68"/>
                  </a:lnTo>
                  <a:lnTo>
                    <a:pt x="132" y="84"/>
                  </a:lnTo>
                  <a:lnTo>
                    <a:pt x="134" y="87"/>
                  </a:lnTo>
                  <a:lnTo>
                    <a:pt x="137" y="91"/>
                  </a:lnTo>
                  <a:lnTo>
                    <a:pt x="138" y="94"/>
                  </a:lnTo>
                  <a:lnTo>
                    <a:pt x="141" y="98"/>
                  </a:lnTo>
                  <a:lnTo>
                    <a:pt x="145" y="102"/>
                  </a:lnTo>
                  <a:lnTo>
                    <a:pt x="152" y="106"/>
                  </a:lnTo>
                  <a:lnTo>
                    <a:pt x="158" y="108"/>
                  </a:lnTo>
                  <a:lnTo>
                    <a:pt x="167" y="110"/>
                  </a:lnTo>
                  <a:lnTo>
                    <a:pt x="175" y="113"/>
                  </a:lnTo>
                  <a:lnTo>
                    <a:pt x="185" y="123"/>
                  </a:lnTo>
                  <a:lnTo>
                    <a:pt x="193" y="137"/>
                  </a:lnTo>
                  <a:lnTo>
                    <a:pt x="200" y="152"/>
                  </a:lnTo>
                  <a:lnTo>
                    <a:pt x="208" y="167"/>
                  </a:lnTo>
                  <a:lnTo>
                    <a:pt x="214" y="189"/>
                  </a:lnTo>
                  <a:lnTo>
                    <a:pt x="218" y="212"/>
                  </a:lnTo>
                  <a:lnTo>
                    <a:pt x="219" y="235"/>
                  </a:lnTo>
                  <a:lnTo>
                    <a:pt x="217" y="258"/>
                  </a:lnTo>
                  <a:lnTo>
                    <a:pt x="215" y="260"/>
                  </a:lnTo>
                  <a:lnTo>
                    <a:pt x="213" y="265"/>
                  </a:lnTo>
                  <a:lnTo>
                    <a:pt x="210" y="269"/>
                  </a:lnTo>
                  <a:lnTo>
                    <a:pt x="208" y="273"/>
                  </a:lnTo>
                  <a:lnTo>
                    <a:pt x="205" y="274"/>
                  </a:lnTo>
                  <a:lnTo>
                    <a:pt x="201" y="276"/>
                  </a:lnTo>
                  <a:lnTo>
                    <a:pt x="198" y="280"/>
                  </a:lnTo>
                  <a:lnTo>
                    <a:pt x="193" y="283"/>
                  </a:lnTo>
                  <a:lnTo>
                    <a:pt x="187" y="283"/>
                  </a:lnTo>
                  <a:lnTo>
                    <a:pt x="181" y="283"/>
                  </a:lnTo>
                  <a:lnTo>
                    <a:pt x="175" y="283"/>
                  </a:lnTo>
                  <a:lnTo>
                    <a:pt x="168" y="282"/>
                  </a:lnTo>
                  <a:lnTo>
                    <a:pt x="140" y="269"/>
                  </a:lnTo>
                  <a:lnTo>
                    <a:pt x="115" y="252"/>
                  </a:lnTo>
                  <a:lnTo>
                    <a:pt x="91" y="234"/>
                  </a:lnTo>
                  <a:lnTo>
                    <a:pt x="67" y="213"/>
                  </a:lnTo>
                  <a:lnTo>
                    <a:pt x="48" y="190"/>
                  </a:lnTo>
                  <a:lnTo>
                    <a:pt x="29" y="165"/>
                  </a:lnTo>
                  <a:lnTo>
                    <a:pt x="15" y="138"/>
                  </a:lnTo>
                  <a:lnTo>
                    <a:pt x="2" y="110"/>
                  </a:lnTo>
                  <a:lnTo>
                    <a:pt x="2" y="100"/>
                  </a:lnTo>
                  <a:lnTo>
                    <a:pt x="1" y="89"/>
                  </a:lnTo>
                  <a:lnTo>
                    <a:pt x="0" y="77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50" name="Freeform 105">
              <a:extLst>
                <a:ext uri="{FF2B5EF4-FFF2-40B4-BE49-F238E27FC236}">
                  <a16:creationId xmlns:a16="http://schemas.microsoft.com/office/drawing/2014/main" id="{48597A30-142B-4B96-8A9B-EA451E6064B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8" y="3505"/>
              <a:ext cx="44" cy="50"/>
            </a:xfrm>
            <a:custGeom>
              <a:avLst/>
              <a:gdLst>
                <a:gd name="T0" fmla="*/ 0 w 88"/>
                <a:gd name="T1" fmla="*/ 0 h 101"/>
                <a:gd name="T2" fmla="*/ 1 w 88"/>
                <a:gd name="T3" fmla="*/ 0 h 101"/>
                <a:gd name="T4" fmla="*/ 1 w 88"/>
                <a:gd name="T5" fmla="*/ 0 h 101"/>
                <a:gd name="T6" fmla="*/ 1 w 88"/>
                <a:gd name="T7" fmla="*/ 0 h 101"/>
                <a:gd name="T8" fmla="*/ 1 w 88"/>
                <a:gd name="T9" fmla="*/ 0 h 101"/>
                <a:gd name="T10" fmla="*/ 1 w 88"/>
                <a:gd name="T11" fmla="*/ 0 h 101"/>
                <a:gd name="T12" fmla="*/ 1 w 88"/>
                <a:gd name="T13" fmla="*/ 0 h 101"/>
                <a:gd name="T14" fmla="*/ 1 w 88"/>
                <a:gd name="T15" fmla="*/ 0 h 101"/>
                <a:gd name="T16" fmla="*/ 1 w 88"/>
                <a:gd name="T17" fmla="*/ 0 h 101"/>
                <a:gd name="T18" fmla="*/ 1 w 88"/>
                <a:gd name="T19" fmla="*/ 0 h 101"/>
                <a:gd name="T20" fmla="*/ 1 w 88"/>
                <a:gd name="T21" fmla="*/ 0 h 101"/>
                <a:gd name="T22" fmla="*/ 2 w 88"/>
                <a:gd name="T23" fmla="*/ 0 h 101"/>
                <a:gd name="T24" fmla="*/ 2 w 88"/>
                <a:gd name="T25" fmla="*/ 0 h 101"/>
                <a:gd name="T26" fmla="*/ 2 w 88"/>
                <a:gd name="T27" fmla="*/ 0 h 101"/>
                <a:gd name="T28" fmla="*/ 2 w 88"/>
                <a:gd name="T29" fmla="*/ 1 h 101"/>
                <a:gd name="T30" fmla="*/ 2 w 88"/>
                <a:gd name="T31" fmla="*/ 1 h 101"/>
                <a:gd name="T32" fmla="*/ 2 w 88"/>
                <a:gd name="T33" fmla="*/ 1 h 101"/>
                <a:gd name="T34" fmla="*/ 2 w 88"/>
                <a:gd name="T35" fmla="*/ 1 h 101"/>
                <a:gd name="T36" fmla="*/ 2 w 88"/>
                <a:gd name="T37" fmla="*/ 1 h 101"/>
                <a:gd name="T38" fmla="*/ 2 w 88"/>
                <a:gd name="T39" fmla="*/ 1 h 101"/>
                <a:gd name="T40" fmla="*/ 2 w 88"/>
                <a:gd name="T41" fmla="*/ 1 h 101"/>
                <a:gd name="T42" fmla="*/ 1 w 88"/>
                <a:gd name="T43" fmla="*/ 1 h 101"/>
                <a:gd name="T44" fmla="*/ 1 w 88"/>
                <a:gd name="T45" fmla="*/ 1 h 101"/>
                <a:gd name="T46" fmla="*/ 1 w 88"/>
                <a:gd name="T47" fmla="*/ 1 h 101"/>
                <a:gd name="T48" fmla="*/ 1 w 88"/>
                <a:gd name="T49" fmla="*/ 1 h 101"/>
                <a:gd name="T50" fmla="*/ 1 w 88"/>
                <a:gd name="T51" fmla="*/ 1 h 101"/>
                <a:gd name="T52" fmla="*/ 1 w 88"/>
                <a:gd name="T53" fmla="*/ 0 h 101"/>
                <a:gd name="T54" fmla="*/ 1 w 88"/>
                <a:gd name="T55" fmla="*/ 0 h 101"/>
                <a:gd name="T56" fmla="*/ 1 w 88"/>
                <a:gd name="T57" fmla="*/ 0 h 101"/>
                <a:gd name="T58" fmla="*/ 1 w 88"/>
                <a:gd name="T59" fmla="*/ 0 h 101"/>
                <a:gd name="T60" fmla="*/ 1 w 88"/>
                <a:gd name="T61" fmla="*/ 0 h 101"/>
                <a:gd name="T62" fmla="*/ 0 w 88"/>
                <a:gd name="T63" fmla="*/ 0 h 101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88" h="101">
                  <a:moveTo>
                    <a:pt x="0" y="3"/>
                  </a:moveTo>
                  <a:lnTo>
                    <a:pt x="4" y="0"/>
                  </a:lnTo>
                  <a:lnTo>
                    <a:pt x="24" y="0"/>
                  </a:lnTo>
                  <a:lnTo>
                    <a:pt x="30" y="3"/>
                  </a:lnTo>
                  <a:lnTo>
                    <a:pt x="34" y="8"/>
                  </a:lnTo>
                  <a:lnTo>
                    <a:pt x="40" y="11"/>
                  </a:lnTo>
                  <a:lnTo>
                    <a:pt x="45" y="13"/>
                  </a:lnTo>
                  <a:lnTo>
                    <a:pt x="49" y="17"/>
                  </a:lnTo>
                  <a:lnTo>
                    <a:pt x="53" y="22"/>
                  </a:lnTo>
                  <a:lnTo>
                    <a:pt x="57" y="26"/>
                  </a:lnTo>
                  <a:lnTo>
                    <a:pt x="62" y="31"/>
                  </a:lnTo>
                  <a:lnTo>
                    <a:pt x="67" y="39"/>
                  </a:lnTo>
                  <a:lnTo>
                    <a:pt x="71" y="47"/>
                  </a:lnTo>
                  <a:lnTo>
                    <a:pt x="77" y="55"/>
                  </a:lnTo>
                  <a:lnTo>
                    <a:pt x="83" y="64"/>
                  </a:lnTo>
                  <a:lnTo>
                    <a:pt x="86" y="73"/>
                  </a:lnTo>
                  <a:lnTo>
                    <a:pt x="88" y="83"/>
                  </a:lnTo>
                  <a:lnTo>
                    <a:pt x="86" y="92"/>
                  </a:lnTo>
                  <a:lnTo>
                    <a:pt x="82" y="101"/>
                  </a:lnTo>
                  <a:lnTo>
                    <a:pt x="71" y="97"/>
                  </a:lnTo>
                  <a:lnTo>
                    <a:pt x="65" y="93"/>
                  </a:lnTo>
                  <a:lnTo>
                    <a:pt x="58" y="88"/>
                  </a:lnTo>
                  <a:lnTo>
                    <a:pt x="53" y="84"/>
                  </a:lnTo>
                  <a:lnTo>
                    <a:pt x="48" y="78"/>
                  </a:lnTo>
                  <a:lnTo>
                    <a:pt x="42" y="73"/>
                  </a:lnTo>
                  <a:lnTo>
                    <a:pt x="37" y="69"/>
                  </a:lnTo>
                  <a:lnTo>
                    <a:pt x="32" y="63"/>
                  </a:lnTo>
                  <a:lnTo>
                    <a:pt x="26" y="56"/>
                  </a:lnTo>
                  <a:lnTo>
                    <a:pt x="20" y="43"/>
                  </a:lnTo>
                  <a:lnTo>
                    <a:pt x="14" y="31"/>
                  </a:lnTo>
                  <a:lnTo>
                    <a:pt x="6" y="18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51" name="Freeform 106">
              <a:extLst>
                <a:ext uri="{FF2B5EF4-FFF2-40B4-BE49-F238E27FC236}">
                  <a16:creationId xmlns:a16="http://schemas.microsoft.com/office/drawing/2014/main" id="{3ECDD188-C5B4-4751-8C62-AA154ECC809B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8" y="3513"/>
              <a:ext cx="27" cy="31"/>
            </a:xfrm>
            <a:custGeom>
              <a:avLst/>
              <a:gdLst>
                <a:gd name="T0" fmla="*/ 0 w 54"/>
                <a:gd name="T1" fmla="*/ 1 h 62"/>
                <a:gd name="T2" fmla="*/ 1 w 54"/>
                <a:gd name="T3" fmla="*/ 0 h 62"/>
                <a:gd name="T4" fmla="*/ 1 w 54"/>
                <a:gd name="T5" fmla="*/ 1 h 62"/>
                <a:gd name="T6" fmla="*/ 1 w 54"/>
                <a:gd name="T7" fmla="*/ 1 h 62"/>
                <a:gd name="T8" fmla="*/ 1 w 54"/>
                <a:gd name="T9" fmla="*/ 1 h 62"/>
                <a:gd name="T10" fmla="*/ 1 w 54"/>
                <a:gd name="T11" fmla="*/ 1 h 62"/>
                <a:gd name="T12" fmla="*/ 1 w 54"/>
                <a:gd name="T13" fmla="*/ 1 h 62"/>
                <a:gd name="T14" fmla="*/ 1 w 54"/>
                <a:gd name="T15" fmla="*/ 1 h 62"/>
                <a:gd name="T16" fmla="*/ 1 w 54"/>
                <a:gd name="T17" fmla="*/ 1 h 62"/>
                <a:gd name="T18" fmla="*/ 1 w 54"/>
                <a:gd name="T19" fmla="*/ 1 h 62"/>
                <a:gd name="T20" fmla="*/ 1 w 54"/>
                <a:gd name="T21" fmla="*/ 1 h 62"/>
                <a:gd name="T22" fmla="*/ 1 w 54"/>
                <a:gd name="T23" fmla="*/ 1 h 62"/>
                <a:gd name="T24" fmla="*/ 1 w 54"/>
                <a:gd name="T25" fmla="*/ 1 h 62"/>
                <a:gd name="T26" fmla="*/ 1 w 54"/>
                <a:gd name="T27" fmla="*/ 1 h 62"/>
                <a:gd name="T28" fmla="*/ 1 w 54"/>
                <a:gd name="T29" fmla="*/ 1 h 62"/>
                <a:gd name="T30" fmla="*/ 1 w 54"/>
                <a:gd name="T31" fmla="*/ 1 h 62"/>
                <a:gd name="T32" fmla="*/ 1 w 54"/>
                <a:gd name="T33" fmla="*/ 1 h 62"/>
                <a:gd name="T34" fmla="*/ 1 w 54"/>
                <a:gd name="T35" fmla="*/ 1 h 62"/>
                <a:gd name="T36" fmla="*/ 1 w 54"/>
                <a:gd name="T37" fmla="*/ 1 h 62"/>
                <a:gd name="T38" fmla="*/ 1 w 54"/>
                <a:gd name="T39" fmla="*/ 1 h 62"/>
                <a:gd name="T40" fmla="*/ 1 w 54"/>
                <a:gd name="T41" fmla="*/ 1 h 62"/>
                <a:gd name="T42" fmla="*/ 1 w 54"/>
                <a:gd name="T43" fmla="*/ 1 h 62"/>
                <a:gd name="T44" fmla="*/ 0 w 54"/>
                <a:gd name="T45" fmla="*/ 1 h 62"/>
                <a:gd name="T46" fmla="*/ 0 w 54"/>
                <a:gd name="T47" fmla="*/ 1 h 62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54" h="62">
                  <a:moveTo>
                    <a:pt x="0" y="1"/>
                  </a:moveTo>
                  <a:lnTo>
                    <a:pt x="5" y="0"/>
                  </a:lnTo>
                  <a:lnTo>
                    <a:pt x="10" y="2"/>
                  </a:lnTo>
                  <a:lnTo>
                    <a:pt x="14" y="6"/>
                  </a:lnTo>
                  <a:lnTo>
                    <a:pt x="19" y="9"/>
                  </a:lnTo>
                  <a:lnTo>
                    <a:pt x="25" y="14"/>
                  </a:lnTo>
                  <a:lnTo>
                    <a:pt x="29" y="18"/>
                  </a:lnTo>
                  <a:lnTo>
                    <a:pt x="34" y="23"/>
                  </a:lnTo>
                  <a:lnTo>
                    <a:pt x="38" y="29"/>
                  </a:lnTo>
                  <a:lnTo>
                    <a:pt x="43" y="33"/>
                  </a:lnTo>
                  <a:lnTo>
                    <a:pt x="46" y="38"/>
                  </a:lnTo>
                  <a:lnTo>
                    <a:pt x="49" y="44"/>
                  </a:lnTo>
                  <a:lnTo>
                    <a:pt x="52" y="50"/>
                  </a:lnTo>
                  <a:lnTo>
                    <a:pt x="54" y="58"/>
                  </a:lnTo>
                  <a:lnTo>
                    <a:pt x="50" y="62"/>
                  </a:lnTo>
                  <a:lnTo>
                    <a:pt x="43" y="55"/>
                  </a:lnTo>
                  <a:lnTo>
                    <a:pt x="36" y="49"/>
                  </a:lnTo>
                  <a:lnTo>
                    <a:pt x="30" y="42"/>
                  </a:lnTo>
                  <a:lnTo>
                    <a:pt x="23" y="35"/>
                  </a:lnTo>
                  <a:lnTo>
                    <a:pt x="18" y="29"/>
                  </a:lnTo>
                  <a:lnTo>
                    <a:pt x="12" y="22"/>
                  </a:lnTo>
                  <a:lnTo>
                    <a:pt x="6" y="14"/>
                  </a:lnTo>
                  <a:lnTo>
                    <a:pt x="0" y="4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52" name="Freeform 107">
              <a:extLst>
                <a:ext uri="{FF2B5EF4-FFF2-40B4-BE49-F238E27FC236}">
                  <a16:creationId xmlns:a16="http://schemas.microsoft.com/office/drawing/2014/main" id="{DDBF00FE-39C9-45CC-940D-B294E669A546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5" y="3455"/>
              <a:ext cx="76" cy="52"/>
            </a:xfrm>
            <a:custGeom>
              <a:avLst/>
              <a:gdLst>
                <a:gd name="T0" fmla="*/ 0 w 152"/>
                <a:gd name="T1" fmla="*/ 1 h 103"/>
                <a:gd name="T2" fmla="*/ 1 w 152"/>
                <a:gd name="T3" fmla="*/ 1 h 103"/>
                <a:gd name="T4" fmla="*/ 1 w 152"/>
                <a:gd name="T5" fmla="*/ 1 h 103"/>
                <a:gd name="T6" fmla="*/ 1 w 152"/>
                <a:gd name="T7" fmla="*/ 1 h 103"/>
                <a:gd name="T8" fmla="*/ 1 w 152"/>
                <a:gd name="T9" fmla="*/ 1 h 103"/>
                <a:gd name="T10" fmla="*/ 1 w 152"/>
                <a:gd name="T11" fmla="*/ 1 h 103"/>
                <a:gd name="T12" fmla="*/ 1 w 152"/>
                <a:gd name="T13" fmla="*/ 1 h 103"/>
                <a:gd name="T14" fmla="*/ 1 w 152"/>
                <a:gd name="T15" fmla="*/ 1 h 103"/>
                <a:gd name="T16" fmla="*/ 1 w 152"/>
                <a:gd name="T17" fmla="*/ 1 h 103"/>
                <a:gd name="T18" fmla="*/ 2 w 152"/>
                <a:gd name="T19" fmla="*/ 1 h 103"/>
                <a:gd name="T20" fmla="*/ 2 w 152"/>
                <a:gd name="T21" fmla="*/ 1 h 103"/>
                <a:gd name="T22" fmla="*/ 2 w 152"/>
                <a:gd name="T23" fmla="*/ 1 h 103"/>
                <a:gd name="T24" fmla="*/ 2 w 152"/>
                <a:gd name="T25" fmla="*/ 1 h 103"/>
                <a:gd name="T26" fmla="*/ 2 w 152"/>
                <a:gd name="T27" fmla="*/ 1 h 103"/>
                <a:gd name="T28" fmla="*/ 2 w 152"/>
                <a:gd name="T29" fmla="*/ 1 h 103"/>
                <a:gd name="T30" fmla="*/ 2 w 152"/>
                <a:gd name="T31" fmla="*/ 1 h 103"/>
                <a:gd name="T32" fmla="*/ 2 w 152"/>
                <a:gd name="T33" fmla="*/ 0 h 103"/>
                <a:gd name="T34" fmla="*/ 3 w 152"/>
                <a:gd name="T35" fmla="*/ 1 h 103"/>
                <a:gd name="T36" fmla="*/ 3 w 152"/>
                <a:gd name="T37" fmla="*/ 1 h 103"/>
                <a:gd name="T38" fmla="*/ 3 w 152"/>
                <a:gd name="T39" fmla="*/ 1 h 103"/>
                <a:gd name="T40" fmla="*/ 3 w 152"/>
                <a:gd name="T41" fmla="*/ 1 h 103"/>
                <a:gd name="T42" fmla="*/ 3 w 152"/>
                <a:gd name="T43" fmla="*/ 1 h 103"/>
                <a:gd name="T44" fmla="*/ 3 w 152"/>
                <a:gd name="T45" fmla="*/ 1 h 103"/>
                <a:gd name="T46" fmla="*/ 3 w 152"/>
                <a:gd name="T47" fmla="*/ 1 h 103"/>
                <a:gd name="T48" fmla="*/ 3 w 152"/>
                <a:gd name="T49" fmla="*/ 1 h 103"/>
                <a:gd name="T50" fmla="*/ 3 w 152"/>
                <a:gd name="T51" fmla="*/ 2 h 103"/>
                <a:gd name="T52" fmla="*/ 3 w 152"/>
                <a:gd name="T53" fmla="*/ 2 h 103"/>
                <a:gd name="T54" fmla="*/ 3 w 152"/>
                <a:gd name="T55" fmla="*/ 2 h 103"/>
                <a:gd name="T56" fmla="*/ 3 w 152"/>
                <a:gd name="T57" fmla="*/ 2 h 103"/>
                <a:gd name="T58" fmla="*/ 3 w 152"/>
                <a:gd name="T59" fmla="*/ 2 h 103"/>
                <a:gd name="T60" fmla="*/ 3 w 152"/>
                <a:gd name="T61" fmla="*/ 2 h 103"/>
                <a:gd name="T62" fmla="*/ 3 w 152"/>
                <a:gd name="T63" fmla="*/ 2 h 103"/>
                <a:gd name="T64" fmla="*/ 2 w 152"/>
                <a:gd name="T65" fmla="*/ 2 h 103"/>
                <a:gd name="T66" fmla="*/ 2 w 152"/>
                <a:gd name="T67" fmla="*/ 2 h 103"/>
                <a:gd name="T68" fmla="*/ 2 w 152"/>
                <a:gd name="T69" fmla="*/ 2 h 103"/>
                <a:gd name="T70" fmla="*/ 2 w 152"/>
                <a:gd name="T71" fmla="*/ 2 h 103"/>
                <a:gd name="T72" fmla="*/ 2 w 152"/>
                <a:gd name="T73" fmla="*/ 2 h 103"/>
                <a:gd name="T74" fmla="*/ 2 w 152"/>
                <a:gd name="T75" fmla="*/ 2 h 103"/>
                <a:gd name="T76" fmla="*/ 2 w 152"/>
                <a:gd name="T77" fmla="*/ 2 h 103"/>
                <a:gd name="T78" fmla="*/ 2 w 152"/>
                <a:gd name="T79" fmla="*/ 2 h 103"/>
                <a:gd name="T80" fmla="*/ 1 w 152"/>
                <a:gd name="T81" fmla="*/ 2 h 103"/>
                <a:gd name="T82" fmla="*/ 1 w 152"/>
                <a:gd name="T83" fmla="*/ 2 h 103"/>
                <a:gd name="T84" fmla="*/ 1 w 152"/>
                <a:gd name="T85" fmla="*/ 2 h 103"/>
                <a:gd name="T86" fmla="*/ 1 w 152"/>
                <a:gd name="T87" fmla="*/ 2 h 103"/>
                <a:gd name="T88" fmla="*/ 1 w 152"/>
                <a:gd name="T89" fmla="*/ 2 h 103"/>
                <a:gd name="T90" fmla="*/ 1 w 152"/>
                <a:gd name="T91" fmla="*/ 2 h 103"/>
                <a:gd name="T92" fmla="*/ 1 w 152"/>
                <a:gd name="T93" fmla="*/ 2 h 103"/>
                <a:gd name="T94" fmla="*/ 1 w 152"/>
                <a:gd name="T95" fmla="*/ 2 h 103"/>
                <a:gd name="T96" fmla="*/ 1 w 152"/>
                <a:gd name="T97" fmla="*/ 2 h 103"/>
                <a:gd name="T98" fmla="*/ 0 w 152"/>
                <a:gd name="T99" fmla="*/ 2 h 103"/>
                <a:gd name="T100" fmla="*/ 0 w 152"/>
                <a:gd name="T101" fmla="*/ 2 h 103"/>
                <a:gd name="T102" fmla="*/ 0 w 152"/>
                <a:gd name="T103" fmla="*/ 1 h 103"/>
                <a:gd name="T104" fmla="*/ 0 w 152"/>
                <a:gd name="T105" fmla="*/ 1 h 103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152" h="103">
                  <a:moveTo>
                    <a:pt x="0" y="55"/>
                  </a:moveTo>
                  <a:lnTo>
                    <a:pt x="1" y="50"/>
                  </a:lnTo>
                  <a:lnTo>
                    <a:pt x="2" y="46"/>
                  </a:lnTo>
                  <a:lnTo>
                    <a:pt x="4" y="40"/>
                  </a:lnTo>
                  <a:lnTo>
                    <a:pt x="7" y="34"/>
                  </a:lnTo>
                  <a:lnTo>
                    <a:pt x="19" y="32"/>
                  </a:lnTo>
                  <a:lnTo>
                    <a:pt x="33" y="30"/>
                  </a:lnTo>
                  <a:lnTo>
                    <a:pt x="47" y="28"/>
                  </a:lnTo>
                  <a:lnTo>
                    <a:pt x="61" y="26"/>
                  </a:lnTo>
                  <a:lnTo>
                    <a:pt x="73" y="24"/>
                  </a:lnTo>
                  <a:lnTo>
                    <a:pt x="87" y="20"/>
                  </a:lnTo>
                  <a:lnTo>
                    <a:pt x="101" y="16"/>
                  </a:lnTo>
                  <a:lnTo>
                    <a:pt x="114" y="10"/>
                  </a:lnTo>
                  <a:lnTo>
                    <a:pt x="117" y="7"/>
                  </a:lnTo>
                  <a:lnTo>
                    <a:pt x="119" y="3"/>
                  </a:lnTo>
                  <a:lnTo>
                    <a:pt x="123" y="2"/>
                  </a:lnTo>
                  <a:lnTo>
                    <a:pt x="128" y="0"/>
                  </a:lnTo>
                  <a:lnTo>
                    <a:pt x="139" y="4"/>
                  </a:lnTo>
                  <a:lnTo>
                    <a:pt x="140" y="9"/>
                  </a:lnTo>
                  <a:lnTo>
                    <a:pt x="141" y="12"/>
                  </a:lnTo>
                  <a:lnTo>
                    <a:pt x="145" y="16"/>
                  </a:lnTo>
                  <a:lnTo>
                    <a:pt x="147" y="19"/>
                  </a:lnTo>
                  <a:lnTo>
                    <a:pt x="149" y="30"/>
                  </a:lnTo>
                  <a:lnTo>
                    <a:pt x="152" y="42"/>
                  </a:lnTo>
                  <a:lnTo>
                    <a:pt x="152" y="54"/>
                  </a:lnTo>
                  <a:lnTo>
                    <a:pt x="152" y="65"/>
                  </a:lnTo>
                  <a:lnTo>
                    <a:pt x="148" y="76"/>
                  </a:lnTo>
                  <a:lnTo>
                    <a:pt x="145" y="80"/>
                  </a:lnTo>
                  <a:lnTo>
                    <a:pt x="141" y="84"/>
                  </a:lnTo>
                  <a:lnTo>
                    <a:pt x="138" y="86"/>
                  </a:lnTo>
                  <a:lnTo>
                    <a:pt x="134" y="89"/>
                  </a:lnTo>
                  <a:lnTo>
                    <a:pt x="130" y="91"/>
                  </a:lnTo>
                  <a:lnTo>
                    <a:pt x="125" y="93"/>
                  </a:lnTo>
                  <a:lnTo>
                    <a:pt x="121" y="95"/>
                  </a:lnTo>
                  <a:lnTo>
                    <a:pt x="115" y="96"/>
                  </a:lnTo>
                  <a:lnTo>
                    <a:pt x="109" y="99"/>
                  </a:lnTo>
                  <a:lnTo>
                    <a:pt x="94" y="101"/>
                  </a:lnTo>
                  <a:lnTo>
                    <a:pt x="85" y="102"/>
                  </a:lnTo>
                  <a:lnTo>
                    <a:pt x="75" y="103"/>
                  </a:lnTo>
                  <a:lnTo>
                    <a:pt x="65" y="103"/>
                  </a:lnTo>
                  <a:lnTo>
                    <a:pt x="55" y="103"/>
                  </a:lnTo>
                  <a:lnTo>
                    <a:pt x="45" y="102"/>
                  </a:lnTo>
                  <a:lnTo>
                    <a:pt x="34" y="101"/>
                  </a:lnTo>
                  <a:lnTo>
                    <a:pt x="24" y="100"/>
                  </a:lnTo>
                  <a:lnTo>
                    <a:pt x="14" y="97"/>
                  </a:lnTo>
                  <a:lnTo>
                    <a:pt x="10" y="94"/>
                  </a:lnTo>
                  <a:lnTo>
                    <a:pt x="8" y="91"/>
                  </a:lnTo>
                  <a:lnTo>
                    <a:pt x="5" y="87"/>
                  </a:lnTo>
                  <a:lnTo>
                    <a:pt x="1" y="83"/>
                  </a:lnTo>
                  <a:lnTo>
                    <a:pt x="0" y="76"/>
                  </a:lnTo>
                  <a:lnTo>
                    <a:pt x="0" y="69"/>
                  </a:lnTo>
                  <a:lnTo>
                    <a:pt x="0" y="62"/>
                  </a:lnTo>
                  <a:lnTo>
                    <a:pt x="0" y="5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53" name="Freeform 108">
              <a:extLst>
                <a:ext uri="{FF2B5EF4-FFF2-40B4-BE49-F238E27FC236}">
                  <a16:creationId xmlns:a16="http://schemas.microsoft.com/office/drawing/2014/main" id="{CCB24B17-49C6-414E-A656-69F282FBDD9E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2" y="3464"/>
              <a:ext cx="61" cy="36"/>
            </a:xfrm>
            <a:custGeom>
              <a:avLst/>
              <a:gdLst>
                <a:gd name="T0" fmla="*/ 0 w 122"/>
                <a:gd name="T1" fmla="*/ 1 h 71"/>
                <a:gd name="T2" fmla="*/ 1 w 122"/>
                <a:gd name="T3" fmla="*/ 1 h 71"/>
                <a:gd name="T4" fmla="*/ 1 w 122"/>
                <a:gd name="T5" fmla="*/ 1 h 71"/>
                <a:gd name="T6" fmla="*/ 1 w 122"/>
                <a:gd name="T7" fmla="*/ 1 h 71"/>
                <a:gd name="T8" fmla="*/ 1 w 122"/>
                <a:gd name="T9" fmla="*/ 1 h 71"/>
                <a:gd name="T10" fmla="*/ 1 w 122"/>
                <a:gd name="T11" fmla="*/ 1 h 71"/>
                <a:gd name="T12" fmla="*/ 2 w 122"/>
                <a:gd name="T13" fmla="*/ 1 h 71"/>
                <a:gd name="T14" fmla="*/ 2 w 122"/>
                <a:gd name="T15" fmla="*/ 1 h 71"/>
                <a:gd name="T16" fmla="*/ 2 w 122"/>
                <a:gd name="T17" fmla="*/ 1 h 71"/>
                <a:gd name="T18" fmla="*/ 2 w 122"/>
                <a:gd name="T19" fmla="*/ 1 h 71"/>
                <a:gd name="T20" fmla="*/ 2 w 122"/>
                <a:gd name="T21" fmla="*/ 0 h 71"/>
                <a:gd name="T22" fmla="*/ 2 w 122"/>
                <a:gd name="T23" fmla="*/ 1 h 71"/>
                <a:gd name="T24" fmla="*/ 2 w 122"/>
                <a:gd name="T25" fmla="*/ 1 h 71"/>
                <a:gd name="T26" fmla="*/ 2 w 122"/>
                <a:gd name="T27" fmla="*/ 1 h 71"/>
                <a:gd name="T28" fmla="*/ 2 w 122"/>
                <a:gd name="T29" fmla="*/ 1 h 71"/>
                <a:gd name="T30" fmla="*/ 2 w 122"/>
                <a:gd name="T31" fmla="*/ 1 h 71"/>
                <a:gd name="T32" fmla="*/ 2 w 122"/>
                <a:gd name="T33" fmla="*/ 1 h 71"/>
                <a:gd name="T34" fmla="*/ 2 w 122"/>
                <a:gd name="T35" fmla="*/ 1 h 71"/>
                <a:gd name="T36" fmla="*/ 2 w 122"/>
                <a:gd name="T37" fmla="*/ 1 h 71"/>
                <a:gd name="T38" fmla="*/ 2 w 122"/>
                <a:gd name="T39" fmla="*/ 1 h 71"/>
                <a:gd name="T40" fmla="*/ 2 w 122"/>
                <a:gd name="T41" fmla="*/ 1 h 71"/>
                <a:gd name="T42" fmla="*/ 2 w 122"/>
                <a:gd name="T43" fmla="*/ 1 h 71"/>
                <a:gd name="T44" fmla="*/ 2 w 122"/>
                <a:gd name="T45" fmla="*/ 2 h 71"/>
                <a:gd name="T46" fmla="*/ 2 w 122"/>
                <a:gd name="T47" fmla="*/ 2 h 71"/>
                <a:gd name="T48" fmla="*/ 1 w 122"/>
                <a:gd name="T49" fmla="*/ 2 h 71"/>
                <a:gd name="T50" fmla="*/ 1 w 122"/>
                <a:gd name="T51" fmla="*/ 2 h 71"/>
                <a:gd name="T52" fmla="*/ 1 w 122"/>
                <a:gd name="T53" fmla="*/ 2 h 71"/>
                <a:gd name="T54" fmla="*/ 1 w 122"/>
                <a:gd name="T55" fmla="*/ 2 h 71"/>
                <a:gd name="T56" fmla="*/ 1 w 122"/>
                <a:gd name="T57" fmla="*/ 2 h 71"/>
                <a:gd name="T58" fmla="*/ 1 w 122"/>
                <a:gd name="T59" fmla="*/ 2 h 71"/>
                <a:gd name="T60" fmla="*/ 1 w 122"/>
                <a:gd name="T61" fmla="*/ 1 h 71"/>
                <a:gd name="T62" fmla="*/ 1 w 122"/>
                <a:gd name="T63" fmla="*/ 1 h 71"/>
                <a:gd name="T64" fmla="*/ 0 w 122"/>
                <a:gd name="T65" fmla="*/ 1 h 71"/>
                <a:gd name="T66" fmla="*/ 0 w 122"/>
                <a:gd name="T67" fmla="*/ 1 h 7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22" h="71">
                  <a:moveTo>
                    <a:pt x="0" y="33"/>
                  </a:moveTo>
                  <a:lnTo>
                    <a:pt x="2" y="28"/>
                  </a:lnTo>
                  <a:lnTo>
                    <a:pt x="15" y="26"/>
                  </a:lnTo>
                  <a:lnTo>
                    <a:pt x="27" y="25"/>
                  </a:lnTo>
                  <a:lnTo>
                    <a:pt x="40" y="24"/>
                  </a:lnTo>
                  <a:lnTo>
                    <a:pt x="53" y="22"/>
                  </a:lnTo>
                  <a:lnTo>
                    <a:pt x="65" y="19"/>
                  </a:lnTo>
                  <a:lnTo>
                    <a:pt x="78" y="16"/>
                  </a:lnTo>
                  <a:lnTo>
                    <a:pt x="91" y="11"/>
                  </a:lnTo>
                  <a:lnTo>
                    <a:pt x="103" y="6"/>
                  </a:lnTo>
                  <a:lnTo>
                    <a:pt x="108" y="0"/>
                  </a:lnTo>
                  <a:lnTo>
                    <a:pt x="116" y="6"/>
                  </a:lnTo>
                  <a:lnTo>
                    <a:pt x="117" y="9"/>
                  </a:lnTo>
                  <a:lnTo>
                    <a:pt x="118" y="13"/>
                  </a:lnTo>
                  <a:lnTo>
                    <a:pt x="119" y="17"/>
                  </a:lnTo>
                  <a:lnTo>
                    <a:pt x="122" y="22"/>
                  </a:lnTo>
                  <a:lnTo>
                    <a:pt x="122" y="29"/>
                  </a:lnTo>
                  <a:lnTo>
                    <a:pt x="122" y="36"/>
                  </a:lnTo>
                  <a:lnTo>
                    <a:pt x="122" y="44"/>
                  </a:lnTo>
                  <a:lnTo>
                    <a:pt x="122" y="52"/>
                  </a:lnTo>
                  <a:lnTo>
                    <a:pt x="113" y="60"/>
                  </a:lnTo>
                  <a:lnTo>
                    <a:pt x="102" y="64"/>
                  </a:lnTo>
                  <a:lnTo>
                    <a:pt x="89" y="67"/>
                  </a:lnTo>
                  <a:lnTo>
                    <a:pt x="78" y="69"/>
                  </a:lnTo>
                  <a:lnTo>
                    <a:pt x="64" y="70"/>
                  </a:lnTo>
                  <a:lnTo>
                    <a:pt x="51" y="71"/>
                  </a:lnTo>
                  <a:lnTo>
                    <a:pt x="38" y="71"/>
                  </a:lnTo>
                  <a:lnTo>
                    <a:pt x="24" y="70"/>
                  </a:lnTo>
                  <a:lnTo>
                    <a:pt x="11" y="69"/>
                  </a:lnTo>
                  <a:lnTo>
                    <a:pt x="8" y="67"/>
                  </a:lnTo>
                  <a:lnTo>
                    <a:pt x="5" y="63"/>
                  </a:lnTo>
                  <a:lnTo>
                    <a:pt x="3" y="59"/>
                  </a:lnTo>
                  <a:lnTo>
                    <a:pt x="0" y="55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54" name="Freeform 109">
              <a:extLst>
                <a:ext uri="{FF2B5EF4-FFF2-40B4-BE49-F238E27FC236}">
                  <a16:creationId xmlns:a16="http://schemas.microsoft.com/office/drawing/2014/main" id="{33B82FB7-5FA3-42AB-88D5-5BDED12EF214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5" y="3422"/>
              <a:ext cx="159" cy="24"/>
            </a:xfrm>
            <a:custGeom>
              <a:avLst/>
              <a:gdLst>
                <a:gd name="T0" fmla="*/ 0 w 316"/>
                <a:gd name="T1" fmla="*/ 1 h 48"/>
                <a:gd name="T2" fmla="*/ 1 w 316"/>
                <a:gd name="T3" fmla="*/ 1 h 48"/>
                <a:gd name="T4" fmla="*/ 1 w 316"/>
                <a:gd name="T5" fmla="*/ 1 h 48"/>
                <a:gd name="T6" fmla="*/ 1 w 316"/>
                <a:gd name="T7" fmla="*/ 1 h 48"/>
                <a:gd name="T8" fmla="*/ 1 w 316"/>
                <a:gd name="T9" fmla="*/ 1 h 48"/>
                <a:gd name="T10" fmla="*/ 2 w 316"/>
                <a:gd name="T11" fmla="*/ 1 h 48"/>
                <a:gd name="T12" fmla="*/ 2 w 316"/>
                <a:gd name="T13" fmla="*/ 1 h 48"/>
                <a:gd name="T14" fmla="*/ 2 w 316"/>
                <a:gd name="T15" fmla="*/ 1 h 48"/>
                <a:gd name="T16" fmla="*/ 3 w 316"/>
                <a:gd name="T17" fmla="*/ 1 h 48"/>
                <a:gd name="T18" fmla="*/ 3 w 316"/>
                <a:gd name="T19" fmla="*/ 1 h 48"/>
                <a:gd name="T20" fmla="*/ 3 w 316"/>
                <a:gd name="T21" fmla="*/ 1 h 48"/>
                <a:gd name="T22" fmla="*/ 3 w 316"/>
                <a:gd name="T23" fmla="*/ 1 h 48"/>
                <a:gd name="T24" fmla="*/ 4 w 316"/>
                <a:gd name="T25" fmla="*/ 1 h 48"/>
                <a:gd name="T26" fmla="*/ 4 w 316"/>
                <a:gd name="T27" fmla="*/ 1 h 48"/>
                <a:gd name="T28" fmla="*/ 4 w 316"/>
                <a:gd name="T29" fmla="*/ 1 h 48"/>
                <a:gd name="T30" fmla="*/ 4 w 316"/>
                <a:gd name="T31" fmla="*/ 1 h 48"/>
                <a:gd name="T32" fmla="*/ 5 w 316"/>
                <a:gd name="T33" fmla="*/ 1 h 48"/>
                <a:gd name="T34" fmla="*/ 5 w 316"/>
                <a:gd name="T35" fmla="*/ 0 h 48"/>
                <a:gd name="T36" fmla="*/ 5 w 316"/>
                <a:gd name="T37" fmla="*/ 1 h 48"/>
                <a:gd name="T38" fmla="*/ 5 w 316"/>
                <a:gd name="T39" fmla="*/ 1 h 48"/>
                <a:gd name="T40" fmla="*/ 5 w 316"/>
                <a:gd name="T41" fmla="*/ 1 h 48"/>
                <a:gd name="T42" fmla="*/ 5 w 316"/>
                <a:gd name="T43" fmla="*/ 1 h 48"/>
                <a:gd name="T44" fmla="*/ 5 w 316"/>
                <a:gd name="T45" fmla="*/ 1 h 48"/>
                <a:gd name="T46" fmla="*/ 5 w 316"/>
                <a:gd name="T47" fmla="*/ 1 h 48"/>
                <a:gd name="T48" fmla="*/ 5 w 316"/>
                <a:gd name="T49" fmla="*/ 1 h 48"/>
                <a:gd name="T50" fmla="*/ 5 w 316"/>
                <a:gd name="T51" fmla="*/ 1 h 48"/>
                <a:gd name="T52" fmla="*/ 4 w 316"/>
                <a:gd name="T53" fmla="*/ 1 h 48"/>
                <a:gd name="T54" fmla="*/ 4 w 316"/>
                <a:gd name="T55" fmla="*/ 1 h 48"/>
                <a:gd name="T56" fmla="*/ 4 w 316"/>
                <a:gd name="T57" fmla="*/ 1 h 48"/>
                <a:gd name="T58" fmla="*/ 4 w 316"/>
                <a:gd name="T59" fmla="*/ 1 h 48"/>
                <a:gd name="T60" fmla="*/ 3 w 316"/>
                <a:gd name="T61" fmla="*/ 1 h 48"/>
                <a:gd name="T62" fmla="*/ 3 w 316"/>
                <a:gd name="T63" fmla="*/ 1 h 48"/>
                <a:gd name="T64" fmla="*/ 3 w 316"/>
                <a:gd name="T65" fmla="*/ 1 h 48"/>
                <a:gd name="T66" fmla="*/ 2 w 316"/>
                <a:gd name="T67" fmla="*/ 1 h 48"/>
                <a:gd name="T68" fmla="*/ 2 w 316"/>
                <a:gd name="T69" fmla="*/ 1 h 48"/>
                <a:gd name="T70" fmla="*/ 2 w 316"/>
                <a:gd name="T71" fmla="*/ 1 h 48"/>
                <a:gd name="T72" fmla="*/ 1 w 316"/>
                <a:gd name="T73" fmla="*/ 1 h 48"/>
                <a:gd name="T74" fmla="*/ 1 w 316"/>
                <a:gd name="T75" fmla="*/ 1 h 48"/>
                <a:gd name="T76" fmla="*/ 1 w 316"/>
                <a:gd name="T77" fmla="*/ 1 h 48"/>
                <a:gd name="T78" fmla="*/ 1 w 316"/>
                <a:gd name="T79" fmla="*/ 1 h 48"/>
                <a:gd name="T80" fmla="*/ 0 w 316"/>
                <a:gd name="T81" fmla="*/ 1 h 4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316" h="48">
                  <a:moveTo>
                    <a:pt x="0" y="36"/>
                  </a:moveTo>
                  <a:lnTo>
                    <a:pt x="3" y="30"/>
                  </a:lnTo>
                  <a:lnTo>
                    <a:pt x="22" y="29"/>
                  </a:lnTo>
                  <a:lnTo>
                    <a:pt x="39" y="28"/>
                  </a:lnTo>
                  <a:lnTo>
                    <a:pt x="57" y="26"/>
                  </a:lnTo>
                  <a:lnTo>
                    <a:pt x="76" y="24"/>
                  </a:lnTo>
                  <a:lnTo>
                    <a:pt x="93" y="22"/>
                  </a:lnTo>
                  <a:lnTo>
                    <a:pt x="111" y="19"/>
                  </a:lnTo>
                  <a:lnTo>
                    <a:pt x="130" y="17"/>
                  </a:lnTo>
                  <a:lnTo>
                    <a:pt x="147" y="15"/>
                  </a:lnTo>
                  <a:lnTo>
                    <a:pt x="166" y="11"/>
                  </a:lnTo>
                  <a:lnTo>
                    <a:pt x="183" y="9"/>
                  </a:lnTo>
                  <a:lnTo>
                    <a:pt x="201" y="7"/>
                  </a:lnTo>
                  <a:lnTo>
                    <a:pt x="220" y="4"/>
                  </a:lnTo>
                  <a:lnTo>
                    <a:pt x="237" y="3"/>
                  </a:lnTo>
                  <a:lnTo>
                    <a:pt x="255" y="2"/>
                  </a:lnTo>
                  <a:lnTo>
                    <a:pt x="274" y="1"/>
                  </a:lnTo>
                  <a:lnTo>
                    <a:pt x="292" y="0"/>
                  </a:lnTo>
                  <a:lnTo>
                    <a:pt x="301" y="8"/>
                  </a:lnTo>
                  <a:lnTo>
                    <a:pt x="305" y="14"/>
                  </a:lnTo>
                  <a:lnTo>
                    <a:pt x="310" y="23"/>
                  </a:lnTo>
                  <a:lnTo>
                    <a:pt x="313" y="32"/>
                  </a:lnTo>
                  <a:lnTo>
                    <a:pt x="316" y="42"/>
                  </a:lnTo>
                  <a:lnTo>
                    <a:pt x="313" y="46"/>
                  </a:lnTo>
                  <a:lnTo>
                    <a:pt x="293" y="46"/>
                  </a:lnTo>
                  <a:lnTo>
                    <a:pt x="275" y="46"/>
                  </a:lnTo>
                  <a:lnTo>
                    <a:pt x="255" y="47"/>
                  </a:lnTo>
                  <a:lnTo>
                    <a:pt x="237" y="47"/>
                  </a:lnTo>
                  <a:lnTo>
                    <a:pt x="217" y="47"/>
                  </a:lnTo>
                  <a:lnTo>
                    <a:pt x="198" y="48"/>
                  </a:lnTo>
                  <a:lnTo>
                    <a:pt x="178" y="48"/>
                  </a:lnTo>
                  <a:lnTo>
                    <a:pt x="159" y="48"/>
                  </a:lnTo>
                  <a:lnTo>
                    <a:pt x="139" y="48"/>
                  </a:lnTo>
                  <a:lnTo>
                    <a:pt x="120" y="47"/>
                  </a:lnTo>
                  <a:lnTo>
                    <a:pt x="101" y="47"/>
                  </a:lnTo>
                  <a:lnTo>
                    <a:pt x="82" y="47"/>
                  </a:lnTo>
                  <a:lnTo>
                    <a:pt x="62" y="46"/>
                  </a:lnTo>
                  <a:lnTo>
                    <a:pt x="42" y="45"/>
                  </a:lnTo>
                  <a:lnTo>
                    <a:pt x="23" y="44"/>
                  </a:lnTo>
                  <a:lnTo>
                    <a:pt x="3" y="41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55" name="Freeform 110">
              <a:extLst>
                <a:ext uri="{FF2B5EF4-FFF2-40B4-BE49-F238E27FC236}">
                  <a16:creationId xmlns:a16="http://schemas.microsoft.com/office/drawing/2014/main" id="{E665DF94-DA89-4C5E-AA8D-7ED423886E7A}"/>
                </a:ext>
              </a:extLst>
            </p:cNvPr>
            <p:cNvSpPr>
              <a:spLocks/>
            </p:cNvSpPr>
            <p:nvPr/>
          </p:nvSpPr>
          <p:spPr bwMode="auto">
            <a:xfrm>
              <a:off x="3373" y="3368"/>
              <a:ext cx="167" cy="37"/>
            </a:xfrm>
            <a:custGeom>
              <a:avLst/>
              <a:gdLst>
                <a:gd name="T0" fmla="*/ 0 w 335"/>
                <a:gd name="T1" fmla="*/ 1 h 73"/>
                <a:gd name="T2" fmla="*/ 0 w 335"/>
                <a:gd name="T3" fmla="*/ 1 h 73"/>
                <a:gd name="T4" fmla="*/ 0 w 335"/>
                <a:gd name="T5" fmla="*/ 1 h 73"/>
                <a:gd name="T6" fmla="*/ 0 w 335"/>
                <a:gd name="T7" fmla="*/ 1 h 73"/>
                <a:gd name="T8" fmla="*/ 1 w 335"/>
                <a:gd name="T9" fmla="*/ 1 h 73"/>
                <a:gd name="T10" fmla="*/ 1 w 335"/>
                <a:gd name="T11" fmla="*/ 1 h 73"/>
                <a:gd name="T12" fmla="*/ 1 w 335"/>
                <a:gd name="T13" fmla="*/ 1 h 73"/>
                <a:gd name="T14" fmla="*/ 1 w 335"/>
                <a:gd name="T15" fmla="*/ 1 h 73"/>
                <a:gd name="T16" fmla="*/ 2 w 335"/>
                <a:gd name="T17" fmla="*/ 1 h 73"/>
                <a:gd name="T18" fmla="*/ 2 w 335"/>
                <a:gd name="T19" fmla="*/ 1 h 73"/>
                <a:gd name="T20" fmla="*/ 2 w 335"/>
                <a:gd name="T21" fmla="*/ 1 h 73"/>
                <a:gd name="T22" fmla="*/ 3 w 335"/>
                <a:gd name="T23" fmla="*/ 1 h 73"/>
                <a:gd name="T24" fmla="*/ 3 w 335"/>
                <a:gd name="T25" fmla="*/ 1 h 73"/>
                <a:gd name="T26" fmla="*/ 3 w 335"/>
                <a:gd name="T27" fmla="*/ 1 h 73"/>
                <a:gd name="T28" fmla="*/ 4 w 335"/>
                <a:gd name="T29" fmla="*/ 1 h 73"/>
                <a:gd name="T30" fmla="*/ 4 w 335"/>
                <a:gd name="T31" fmla="*/ 1 h 73"/>
                <a:gd name="T32" fmla="*/ 4 w 335"/>
                <a:gd name="T33" fmla="*/ 1 h 73"/>
                <a:gd name="T34" fmla="*/ 5 w 335"/>
                <a:gd name="T35" fmla="*/ 0 h 73"/>
                <a:gd name="T36" fmla="*/ 5 w 335"/>
                <a:gd name="T37" fmla="*/ 1 h 73"/>
                <a:gd name="T38" fmla="*/ 5 w 335"/>
                <a:gd name="T39" fmla="*/ 1 h 73"/>
                <a:gd name="T40" fmla="*/ 5 w 335"/>
                <a:gd name="T41" fmla="*/ 1 h 73"/>
                <a:gd name="T42" fmla="*/ 5 w 335"/>
                <a:gd name="T43" fmla="*/ 1 h 73"/>
                <a:gd name="T44" fmla="*/ 5 w 335"/>
                <a:gd name="T45" fmla="*/ 1 h 73"/>
                <a:gd name="T46" fmla="*/ 5 w 335"/>
                <a:gd name="T47" fmla="*/ 1 h 73"/>
                <a:gd name="T48" fmla="*/ 4 w 335"/>
                <a:gd name="T49" fmla="*/ 1 h 73"/>
                <a:gd name="T50" fmla="*/ 4 w 335"/>
                <a:gd name="T51" fmla="*/ 1 h 73"/>
                <a:gd name="T52" fmla="*/ 4 w 335"/>
                <a:gd name="T53" fmla="*/ 1 h 73"/>
                <a:gd name="T54" fmla="*/ 4 w 335"/>
                <a:gd name="T55" fmla="*/ 1 h 73"/>
                <a:gd name="T56" fmla="*/ 4 w 335"/>
                <a:gd name="T57" fmla="*/ 1 h 73"/>
                <a:gd name="T58" fmla="*/ 4 w 335"/>
                <a:gd name="T59" fmla="*/ 1 h 73"/>
                <a:gd name="T60" fmla="*/ 3 w 335"/>
                <a:gd name="T61" fmla="*/ 1 h 73"/>
                <a:gd name="T62" fmla="*/ 3 w 335"/>
                <a:gd name="T63" fmla="*/ 1 h 73"/>
                <a:gd name="T64" fmla="*/ 3 w 335"/>
                <a:gd name="T65" fmla="*/ 1 h 73"/>
                <a:gd name="T66" fmla="*/ 3 w 335"/>
                <a:gd name="T67" fmla="*/ 1 h 73"/>
                <a:gd name="T68" fmla="*/ 2 w 335"/>
                <a:gd name="T69" fmla="*/ 1 h 73"/>
                <a:gd name="T70" fmla="*/ 2 w 335"/>
                <a:gd name="T71" fmla="*/ 1 h 73"/>
                <a:gd name="T72" fmla="*/ 2 w 335"/>
                <a:gd name="T73" fmla="*/ 2 h 73"/>
                <a:gd name="T74" fmla="*/ 2 w 335"/>
                <a:gd name="T75" fmla="*/ 2 h 73"/>
                <a:gd name="T76" fmla="*/ 1 w 335"/>
                <a:gd name="T77" fmla="*/ 2 h 73"/>
                <a:gd name="T78" fmla="*/ 1 w 335"/>
                <a:gd name="T79" fmla="*/ 2 h 73"/>
                <a:gd name="T80" fmla="*/ 1 w 335"/>
                <a:gd name="T81" fmla="*/ 2 h 73"/>
                <a:gd name="T82" fmla="*/ 1 w 335"/>
                <a:gd name="T83" fmla="*/ 2 h 73"/>
                <a:gd name="T84" fmla="*/ 0 w 335"/>
                <a:gd name="T85" fmla="*/ 2 h 73"/>
                <a:gd name="T86" fmla="*/ 0 w 335"/>
                <a:gd name="T87" fmla="*/ 2 h 73"/>
                <a:gd name="T88" fmla="*/ 0 w 335"/>
                <a:gd name="T89" fmla="*/ 2 h 73"/>
                <a:gd name="T90" fmla="*/ 0 w 335"/>
                <a:gd name="T91" fmla="*/ 2 h 73"/>
                <a:gd name="T92" fmla="*/ 0 w 335"/>
                <a:gd name="T93" fmla="*/ 2 h 73"/>
                <a:gd name="T94" fmla="*/ 0 w 335"/>
                <a:gd name="T95" fmla="*/ 1 h 73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335" h="73">
                  <a:moveTo>
                    <a:pt x="0" y="63"/>
                  </a:moveTo>
                  <a:lnTo>
                    <a:pt x="8" y="54"/>
                  </a:lnTo>
                  <a:lnTo>
                    <a:pt x="27" y="51"/>
                  </a:lnTo>
                  <a:lnTo>
                    <a:pt x="47" y="48"/>
                  </a:lnTo>
                  <a:lnTo>
                    <a:pt x="67" y="45"/>
                  </a:lnTo>
                  <a:lnTo>
                    <a:pt x="86" y="41"/>
                  </a:lnTo>
                  <a:lnTo>
                    <a:pt x="105" y="37"/>
                  </a:lnTo>
                  <a:lnTo>
                    <a:pt x="124" y="33"/>
                  </a:lnTo>
                  <a:lnTo>
                    <a:pt x="144" y="28"/>
                  </a:lnTo>
                  <a:lnTo>
                    <a:pt x="163" y="25"/>
                  </a:lnTo>
                  <a:lnTo>
                    <a:pt x="183" y="20"/>
                  </a:lnTo>
                  <a:lnTo>
                    <a:pt x="202" y="17"/>
                  </a:lnTo>
                  <a:lnTo>
                    <a:pt x="223" y="13"/>
                  </a:lnTo>
                  <a:lnTo>
                    <a:pt x="243" y="10"/>
                  </a:lnTo>
                  <a:lnTo>
                    <a:pt x="262" y="7"/>
                  </a:lnTo>
                  <a:lnTo>
                    <a:pt x="282" y="4"/>
                  </a:lnTo>
                  <a:lnTo>
                    <a:pt x="303" y="2"/>
                  </a:lnTo>
                  <a:lnTo>
                    <a:pt x="322" y="0"/>
                  </a:lnTo>
                  <a:lnTo>
                    <a:pt x="334" y="11"/>
                  </a:lnTo>
                  <a:lnTo>
                    <a:pt x="334" y="19"/>
                  </a:lnTo>
                  <a:lnTo>
                    <a:pt x="335" y="26"/>
                  </a:lnTo>
                  <a:lnTo>
                    <a:pt x="335" y="34"/>
                  </a:lnTo>
                  <a:lnTo>
                    <a:pt x="334" y="42"/>
                  </a:lnTo>
                  <a:lnTo>
                    <a:pt x="324" y="46"/>
                  </a:lnTo>
                  <a:lnTo>
                    <a:pt x="315" y="47"/>
                  </a:lnTo>
                  <a:lnTo>
                    <a:pt x="305" y="48"/>
                  </a:lnTo>
                  <a:lnTo>
                    <a:pt x="295" y="49"/>
                  </a:lnTo>
                  <a:lnTo>
                    <a:pt x="284" y="49"/>
                  </a:lnTo>
                  <a:lnTo>
                    <a:pt x="273" y="51"/>
                  </a:lnTo>
                  <a:lnTo>
                    <a:pt x="262" y="54"/>
                  </a:lnTo>
                  <a:lnTo>
                    <a:pt x="252" y="57"/>
                  </a:lnTo>
                  <a:lnTo>
                    <a:pt x="236" y="57"/>
                  </a:lnTo>
                  <a:lnTo>
                    <a:pt x="221" y="58"/>
                  </a:lnTo>
                  <a:lnTo>
                    <a:pt x="205" y="60"/>
                  </a:lnTo>
                  <a:lnTo>
                    <a:pt x="189" y="62"/>
                  </a:lnTo>
                  <a:lnTo>
                    <a:pt x="174" y="63"/>
                  </a:lnTo>
                  <a:lnTo>
                    <a:pt x="158" y="65"/>
                  </a:lnTo>
                  <a:lnTo>
                    <a:pt x="141" y="68"/>
                  </a:lnTo>
                  <a:lnTo>
                    <a:pt x="125" y="70"/>
                  </a:lnTo>
                  <a:lnTo>
                    <a:pt x="109" y="71"/>
                  </a:lnTo>
                  <a:lnTo>
                    <a:pt x="94" y="72"/>
                  </a:lnTo>
                  <a:lnTo>
                    <a:pt x="78" y="73"/>
                  </a:lnTo>
                  <a:lnTo>
                    <a:pt x="62" y="73"/>
                  </a:lnTo>
                  <a:lnTo>
                    <a:pt x="46" y="72"/>
                  </a:lnTo>
                  <a:lnTo>
                    <a:pt x="31" y="71"/>
                  </a:lnTo>
                  <a:lnTo>
                    <a:pt x="15" y="69"/>
                  </a:lnTo>
                  <a:lnTo>
                    <a:pt x="0" y="65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56" name="Freeform 111">
              <a:extLst>
                <a:ext uri="{FF2B5EF4-FFF2-40B4-BE49-F238E27FC236}">
                  <a16:creationId xmlns:a16="http://schemas.microsoft.com/office/drawing/2014/main" id="{0D96C0B2-A43E-4C58-A711-9C8FFC241392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9" y="3373"/>
              <a:ext cx="133" cy="26"/>
            </a:xfrm>
            <a:custGeom>
              <a:avLst/>
              <a:gdLst>
                <a:gd name="T0" fmla="*/ 0 w 266"/>
                <a:gd name="T1" fmla="*/ 1 h 52"/>
                <a:gd name="T2" fmla="*/ 1 w 266"/>
                <a:gd name="T3" fmla="*/ 1 h 52"/>
                <a:gd name="T4" fmla="*/ 1 w 266"/>
                <a:gd name="T5" fmla="*/ 1 h 52"/>
                <a:gd name="T6" fmla="*/ 1 w 266"/>
                <a:gd name="T7" fmla="*/ 1 h 52"/>
                <a:gd name="T8" fmla="*/ 1 w 266"/>
                <a:gd name="T9" fmla="*/ 1 h 52"/>
                <a:gd name="T10" fmla="*/ 2 w 266"/>
                <a:gd name="T11" fmla="*/ 1 h 52"/>
                <a:gd name="T12" fmla="*/ 2 w 266"/>
                <a:gd name="T13" fmla="*/ 1 h 52"/>
                <a:gd name="T14" fmla="*/ 2 w 266"/>
                <a:gd name="T15" fmla="*/ 1 h 52"/>
                <a:gd name="T16" fmla="*/ 2 w 266"/>
                <a:gd name="T17" fmla="*/ 1 h 52"/>
                <a:gd name="T18" fmla="*/ 3 w 266"/>
                <a:gd name="T19" fmla="*/ 1 h 52"/>
                <a:gd name="T20" fmla="*/ 3 w 266"/>
                <a:gd name="T21" fmla="*/ 1 h 52"/>
                <a:gd name="T22" fmla="*/ 3 w 266"/>
                <a:gd name="T23" fmla="*/ 1 h 52"/>
                <a:gd name="T24" fmla="*/ 4 w 266"/>
                <a:gd name="T25" fmla="*/ 1 h 52"/>
                <a:gd name="T26" fmla="*/ 4 w 266"/>
                <a:gd name="T27" fmla="*/ 1 h 52"/>
                <a:gd name="T28" fmla="*/ 4 w 266"/>
                <a:gd name="T29" fmla="*/ 1 h 52"/>
                <a:gd name="T30" fmla="*/ 4 w 266"/>
                <a:gd name="T31" fmla="*/ 1 h 52"/>
                <a:gd name="T32" fmla="*/ 5 w 266"/>
                <a:gd name="T33" fmla="*/ 0 h 52"/>
                <a:gd name="T34" fmla="*/ 5 w 266"/>
                <a:gd name="T35" fmla="*/ 1 h 52"/>
                <a:gd name="T36" fmla="*/ 5 w 266"/>
                <a:gd name="T37" fmla="*/ 1 h 52"/>
                <a:gd name="T38" fmla="*/ 5 w 266"/>
                <a:gd name="T39" fmla="*/ 1 h 52"/>
                <a:gd name="T40" fmla="*/ 5 w 266"/>
                <a:gd name="T41" fmla="*/ 1 h 52"/>
                <a:gd name="T42" fmla="*/ 4 w 266"/>
                <a:gd name="T43" fmla="*/ 1 h 52"/>
                <a:gd name="T44" fmla="*/ 4 w 266"/>
                <a:gd name="T45" fmla="*/ 1 h 52"/>
                <a:gd name="T46" fmla="*/ 4 w 266"/>
                <a:gd name="T47" fmla="*/ 1 h 52"/>
                <a:gd name="T48" fmla="*/ 4 w 266"/>
                <a:gd name="T49" fmla="*/ 1 h 52"/>
                <a:gd name="T50" fmla="*/ 3 w 266"/>
                <a:gd name="T51" fmla="*/ 1 h 52"/>
                <a:gd name="T52" fmla="*/ 3 w 266"/>
                <a:gd name="T53" fmla="*/ 1 h 52"/>
                <a:gd name="T54" fmla="*/ 3 w 266"/>
                <a:gd name="T55" fmla="*/ 1 h 52"/>
                <a:gd name="T56" fmla="*/ 3 w 266"/>
                <a:gd name="T57" fmla="*/ 1 h 52"/>
                <a:gd name="T58" fmla="*/ 2 w 266"/>
                <a:gd name="T59" fmla="*/ 1 h 52"/>
                <a:gd name="T60" fmla="*/ 2 w 266"/>
                <a:gd name="T61" fmla="*/ 1 h 52"/>
                <a:gd name="T62" fmla="*/ 2 w 266"/>
                <a:gd name="T63" fmla="*/ 1 h 52"/>
                <a:gd name="T64" fmla="*/ 2 w 266"/>
                <a:gd name="T65" fmla="*/ 1 h 52"/>
                <a:gd name="T66" fmla="*/ 1 w 266"/>
                <a:gd name="T67" fmla="*/ 1 h 52"/>
                <a:gd name="T68" fmla="*/ 1 w 266"/>
                <a:gd name="T69" fmla="*/ 1 h 52"/>
                <a:gd name="T70" fmla="*/ 1 w 266"/>
                <a:gd name="T71" fmla="*/ 1 h 52"/>
                <a:gd name="T72" fmla="*/ 0 w 266"/>
                <a:gd name="T73" fmla="*/ 1 h 5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266" h="52">
                  <a:moveTo>
                    <a:pt x="0" y="52"/>
                  </a:moveTo>
                  <a:lnTo>
                    <a:pt x="15" y="48"/>
                  </a:lnTo>
                  <a:lnTo>
                    <a:pt x="31" y="45"/>
                  </a:lnTo>
                  <a:lnTo>
                    <a:pt x="47" y="41"/>
                  </a:lnTo>
                  <a:lnTo>
                    <a:pt x="62" y="38"/>
                  </a:lnTo>
                  <a:lnTo>
                    <a:pt x="78" y="36"/>
                  </a:lnTo>
                  <a:lnTo>
                    <a:pt x="94" y="32"/>
                  </a:lnTo>
                  <a:lnTo>
                    <a:pt x="110" y="29"/>
                  </a:lnTo>
                  <a:lnTo>
                    <a:pt x="128" y="25"/>
                  </a:lnTo>
                  <a:lnTo>
                    <a:pt x="144" y="22"/>
                  </a:lnTo>
                  <a:lnTo>
                    <a:pt x="160" y="18"/>
                  </a:lnTo>
                  <a:lnTo>
                    <a:pt x="176" y="15"/>
                  </a:lnTo>
                  <a:lnTo>
                    <a:pt x="193" y="12"/>
                  </a:lnTo>
                  <a:lnTo>
                    <a:pt x="209" y="9"/>
                  </a:lnTo>
                  <a:lnTo>
                    <a:pt x="225" y="6"/>
                  </a:lnTo>
                  <a:lnTo>
                    <a:pt x="243" y="2"/>
                  </a:lnTo>
                  <a:lnTo>
                    <a:pt x="259" y="0"/>
                  </a:lnTo>
                  <a:lnTo>
                    <a:pt x="262" y="5"/>
                  </a:lnTo>
                  <a:lnTo>
                    <a:pt x="265" y="9"/>
                  </a:lnTo>
                  <a:lnTo>
                    <a:pt x="266" y="16"/>
                  </a:lnTo>
                  <a:lnTo>
                    <a:pt x="265" y="23"/>
                  </a:lnTo>
                  <a:lnTo>
                    <a:pt x="248" y="25"/>
                  </a:lnTo>
                  <a:lnTo>
                    <a:pt x="231" y="28"/>
                  </a:lnTo>
                  <a:lnTo>
                    <a:pt x="215" y="30"/>
                  </a:lnTo>
                  <a:lnTo>
                    <a:pt x="199" y="31"/>
                  </a:lnTo>
                  <a:lnTo>
                    <a:pt x="183" y="33"/>
                  </a:lnTo>
                  <a:lnTo>
                    <a:pt x="166" y="36"/>
                  </a:lnTo>
                  <a:lnTo>
                    <a:pt x="149" y="37"/>
                  </a:lnTo>
                  <a:lnTo>
                    <a:pt x="133" y="39"/>
                  </a:lnTo>
                  <a:lnTo>
                    <a:pt x="116" y="40"/>
                  </a:lnTo>
                  <a:lnTo>
                    <a:pt x="100" y="41"/>
                  </a:lnTo>
                  <a:lnTo>
                    <a:pt x="84" y="44"/>
                  </a:lnTo>
                  <a:lnTo>
                    <a:pt x="67" y="45"/>
                  </a:lnTo>
                  <a:lnTo>
                    <a:pt x="50" y="47"/>
                  </a:lnTo>
                  <a:lnTo>
                    <a:pt x="33" y="48"/>
                  </a:lnTo>
                  <a:lnTo>
                    <a:pt x="17" y="51"/>
                  </a:lnTo>
                  <a:lnTo>
                    <a:pt x="0" y="5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57" name="Freeform 112">
              <a:extLst>
                <a:ext uri="{FF2B5EF4-FFF2-40B4-BE49-F238E27FC236}">
                  <a16:creationId xmlns:a16="http://schemas.microsoft.com/office/drawing/2014/main" id="{18909B8B-2CFE-4896-913C-BF710CBD429D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7" y="3430"/>
              <a:ext cx="96" cy="10"/>
            </a:xfrm>
            <a:custGeom>
              <a:avLst/>
              <a:gdLst>
                <a:gd name="T0" fmla="*/ 0 w 193"/>
                <a:gd name="T1" fmla="*/ 1 h 20"/>
                <a:gd name="T2" fmla="*/ 0 w 193"/>
                <a:gd name="T3" fmla="*/ 1 h 20"/>
                <a:gd name="T4" fmla="*/ 0 w 193"/>
                <a:gd name="T5" fmla="*/ 1 h 20"/>
                <a:gd name="T6" fmla="*/ 0 w 193"/>
                <a:gd name="T7" fmla="*/ 1 h 20"/>
                <a:gd name="T8" fmla="*/ 0 w 193"/>
                <a:gd name="T9" fmla="*/ 1 h 20"/>
                <a:gd name="T10" fmla="*/ 0 w 193"/>
                <a:gd name="T11" fmla="*/ 1 h 20"/>
                <a:gd name="T12" fmla="*/ 1 w 193"/>
                <a:gd name="T13" fmla="*/ 1 h 20"/>
                <a:gd name="T14" fmla="*/ 1 w 193"/>
                <a:gd name="T15" fmla="*/ 1 h 20"/>
                <a:gd name="T16" fmla="*/ 1 w 193"/>
                <a:gd name="T17" fmla="*/ 1 h 20"/>
                <a:gd name="T18" fmla="*/ 1 w 193"/>
                <a:gd name="T19" fmla="*/ 1 h 20"/>
                <a:gd name="T20" fmla="*/ 1 w 193"/>
                <a:gd name="T21" fmla="*/ 1 h 20"/>
                <a:gd name="T22" fmla="*/ 2 w 193"/>
                <a:gd name="T23" fmla="*/ 1 h 20"/>
                <a:gd name="T24" fmla="*/ 2 w 193"/>
                <a:gd name="T25" fmla="*/ 1 h 20"/>
                <a:gd name="T26" fmla="*/ 2 w 193"/>
                <a:gd name="T27" fmla="*/ 1 h 20"/>
                <a:gd name="T28" fmla="*/ 2 w 193"/>
                <a:gd name="T29" fmla="*/ 1 h 20"/>
                <a:gd name="T30" fmla="*/ 2 w 193"/>
                <a:gd name="T31" fmla="*/ 0 h 20"/>
                <a:gd name="T32" fmla="*/ 2 w 193"/>
                <a:gd name="T33" fmla="*/ 0 h 20"/>
                <a:gd name="T34" fmla="*/ 2 w 193"/>
                <a:gd name="T35" fmla="*/ 1 h 20"/>
                <a:gd name="T36" fmla="*/ 3 w 193"/>
                <a:gd name="T37" fmla="*/ 1 h 20"/>
                <a:gd name="T38" fmla="*/ 3 w 193"/>
                <a:gd name="T39" fmla="*/ 1 h 20"/>
                <a:gd name="T40" fmla="*/ 3 w 193"/>
                <a:gd name="T41" fmla="*/ 1 h 20"/>
                <a:gd name="T42" fmla="*/ 2 w 193"/>
                <a:gd name="T43" fmla="*/ 1 h 20"/>
                <a:gd name="T44" fmla="*/ 2 w 193"/>
                <a:gd name="T45" fmla="*/ 1 h 20"/>
                <a:gd name="T46" fmla="*/ 2 w 193"/>
                <a:gd name="T47" fmla="*/ 1 h 20"/>
                <a:gd name="T48" fmla="*/ 2 w 193"/>
                <a:gd name="T49" fmla="*/ 1 h 20"/>
                <a:gd name="T50" fmla="*/ 2 w 193"/>
                <a:gd name="T51" fmla="*/ 1 h 20"/>
                <a:gd name="T52" fmla="*/ 1 w 193"/>
                <a:gd name="T53" fmla="*/ 1 h 20"/>
                <a:gd name="T54" fmla="*/ 1 w 193"/>
                <a:gd name="T55" fmla="*/ 1 h 20"/>
                <a:gd name="T56" fmla="*/ 1 w 193"/>
                <a:gd name="T57" fmla="*/ 1 h 20"/>
                <a:gd name="T58" fmla="*/ 1 w 193"/>
                <a:gd name="T59" fmla="*/ 1 h 20"/>
                <a:gd name="T60" fmla="*/ 1 w 193"/>
                <a:gd name="T61" fmla="*/ 1 h 20"/>
                <a:gd name="T62" fmla="*/ 0 w 193"/>
                <a:gd name="T63" fmla="*/ 1 h 20"/>
                <a:gd name="T64" fmla="*/ 0 w 193"/>
                <a:gd name="T65" fmla="*/ 1 h 20"/>
                <a:gd name="T66" fmla="*/ 0 w 193"/>
                <a:gd name="T67" fmla="*/ 1 h 20"/>
                <a:gd name="T68" fmla="*/ 0 w 193"/>
                <a:gd name="T69" fmla="*/ 1 h 20"/>
                <a:gd name="T70" fmla="*/ 0 w 193"/>
                <a:gd name="T71" fmla="*/ 1 h 20"/>
                <a:gd name="T72" fmla="*/ 0 w 193"/>
                <a:gd name="T73" fmla="*/ 1 h 20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93" h="20">
                  <a:moveTo>
                    <a:pt x="0" y="18"/>
                  </a:moveTo>
                  <a:lnTo>
                    <a:pt x="12" y="16"/>
                  </a:lnTo>
                  <a:lnTo>
                    <a:pt x="23" y="14"/>
                  </a:lnTo>
                  <a:lnTo>
                    <a:pt x="35" y="13"/>
                  </a:lnTo>
                  <a:lnTo>
                    <a:pt x="46" y="10"/>
                  </a:lnTo>
                  <a:lnTo>
                    <a:pt x="58" y="9"/>
                  </a:lnTo>
                  <a:lnTo>
                    <a:pt x="70" y="7"/>
                  </a:lnTo>
                  <a:lnTo>
                    <a:pt x="81" y="6"/>
                  </a:lnTo>
                  <a:lnTo>
                    <a:pt x="93" y="5"/>
                  </a:lnTo>
                  <a:lnTo>
                    <a:pt x="104" y="3"/>
                  </a:lnTo>
                  <a:lnTo>
                    <a:pt x="117" y="3"/>
                  </a:lnTo>
                  <a:lnTo>
                    <a:pt x="128" y="2"/>
                  </a:lnTo>
                  <a:lnTo>
                    <a:pt x="140" y="1"/>
                  </a:lnTo>
                  <a:lnTo>
                    <a:pt x="151" y="1"/>
                  </a:lnTo>
                  <a:lnTo>
                    <a:pt x="163" y="1"/>
                  </a:lnTo>
                  <a:lnTo>
                    <a:pt x="175" y="0"/>
                  </a:lnTo>
                  <a:lnTo>
                    <a:pt x="187" y="0"/>
                  </a:lnTo>
                  <a:lnTo>
                    <a:pt x="189" y="3"/>
                  </a:lnTo>
                  <a:lnTo>
                    <a:pt x="192" y="7"/>
                  </a:lnTo>
                  <a:lnTo>
                    <a:pt x="193" y="12"/>
                  </a:lnTo>
                  <a:lnTo>
                    <a:pt x="192" y="18"/>
                  </a:lnTo>
                  <a:lnTo>
                    <a:pt x="180" y="18"/>
                  </a:lnTo>
                  <a:lnTo>
                    <a:pt x="167" y="18"/>
                  </a:lnTo>
                  <a:lnTo>
                    <a:pt x="156" y="18"/>
                  </a:lnTo>
                  <a:lnTo>
                    <a:pt x="144" y="18"/>
                  </a:lnTo>
                  <a:lnTo>
                    <a:pt x="132" y="20"/>
                  </a:lnTo>
                  <a:lnTo>
                    <a:pt x="120" y="20"/>
                  </a:lnTo>
                  <a:lnTo>
                    <a:pt x="109" y="20"/>
                  </a:lnTo>
                  <a:lnTo>
                    <a:pt x="96" y="20"/>
                  </a:lnTo>
                  <a:lnTo>
                    <a:pt x="84" y="20"/>
                  </a:lnTo>
                  <a:lnTo>
                    <a:pt x="73" y="20"/>
                  </a:lnTo>
                  <a:lnTo>
                    <a:pt x="60" y="20"/>
                  </a:lnTo>
                  <a:lnTo>
                    <a:pt x="49" y="20"/>
                  </a:lnTo>
                  <a:lnTo>
                    <a:pt x="36" y="20"/>
                  </a:lnTo>
                  <a:lnTo>
                    <a:pt x="25" y="20"/>
                  </a:lnTo>
                  <a:lnTo>
                    <a:pt x="12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58" name="Freeform 113">
              <a:extLst>
                <a:ext uri="{FF2B5EF4-FFF2-40B4-BE49-F238E27FC236}">
                  <a16:creationId xmlns:a16="http://schemas.microsoft.com/office/drawing/2014/main" id="{2747ECDF-0A7F-4D97-864B-122B41F34B21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9" y="3483"/>
              <a:ext cx="217" cy="25"/>
            </a:xfrm>
            <a:custGeom>
              <a:avLst/>
              <a:gdLst>
                <a:gd name="T0" fmla="*/ 0 w 434"/>
                <a:gd name="T1" fmla="*/ 0 h 51"/>
                <a:gd name="T2" fmla="*/ 1 w 434"/>
                <a:gd name="T3" fmla="*/ 0 h 51"/>
                <a:gd name="T4" fmla="*/ 1 w 434"/>
                <a:gd name="T5" fmla="*/ 0 h 51"/>
                <a:gd name="T6" fmla="*/ 1 w 434"/>
                <a:gd name="T7" fmla="*/ 0 h 51"/>
                <a:gd name="T8" fmla="*/ 2 w 434"/>
                <a:gd name="T9" fmla="*/ 0 h 51"/>
                <a:gd name="T10" fmla="*/ 2 w 434"/>
                <a:gd name="T11" fmla="*/ 0 h 51"/>
                <a:gd name="T12" fmla="*/ 3 w 434"/>
                <a:gd name="T13" fmla="*/ 0 h 51"/>
                <a:gd name="T14" fmla="*/ 3 w 434"/>
                <a:gd name="T15" fmla="*/ 0 h 51"/>
                <a:gd name="T16" fmla="*/ 3 w 434"/>
                <a:gd name="T17" fmla="*/ 0 h 51"/>
                <a:gd name="T18" fmla="*/ 4 w 434"/>
                <a:gd name="T19" fmla="*/ 0 h 51"/>
                <a:gd name="T20" fmla="*/ 4 w 434"/>
                <a:gd name="T21" fmla="*/ 0 h 51"/>
                <a:gd name="T22" fmla="*/ 5 w 434"/>
                <a:gd name="T23" fmla="*/ 0 h 51"/>
                <a:gd name="T24" fmla="*/ 5 w 434"/>
                <a:gd name="T25" fmla="*/ 0 h 51"/>
                <a:gd name="T26" fmla="*/ 5 w 434"/>
                <a:gd name="T27" fmla="*/ 0 h 51"/>
                <a:gd name="T28" fmla="*/ 6 w 434"/>
                <a:gd name="T29" fmla="*/ 0 h 51"/>
                <a:gd name="T30" fmla="*/ 6 w 434"/>
                <a:gd name="T31" fmla="*/ 0 h 51"/>
                <a:gd name="T32" fmla="*/ 7 w 434"/>
                <a:gd name="T33" fmla="*/ 0 h 51"/>
                <a:gd name="T34" fmla="*/ 7 w 434"/>
                <a:gd name="T35" fmla="*/ 0 h 51"/>
                <a:gd name="T36" fmla="*/ 7 w 434"/>
                <a:gd name="T37" fmla="*/ 0 h 51"/>
                <a:gd name="T38" fmla="*/ 7 w 434"/>
                <a:gd name="T39" fmla="*/ 0 h 51"/>
                <a:gd name="T40" fmla="*/ 7 w 434"/>
                <a:gd name="T41" fmla="*/ 0 h 51"/>
                <a:gd name="T42" fmla="*/ 7 w 434"/>
                <a:gd name="T43" fmla="*/ 0 h 51"/>
                <a:gd name="T44" fmla="*/ 7 w 434"/>
                <a:gd name="T45" fmla="*/ 0 h 51"/>
                <a:gd name="T46" fmla="*/ 7 w 434"/>
                <a:gd name="T47" fmla="*/ 0 h 51"/>
                <a:gd name="T48" fmla="*/ 6 w 434"/>
                <a:gd name="T49" fmla="*/ 0 h 51"/>
                <a:gd name="T50" fmla="*/ 6 w 434"/>
                <a:gd name="T51" fmla="*/ 0 h 51"/>
                <a:gd name="T52" fmla="*/ 6 w 434"/>
                <a:gd name="T53" fmla="*/ 0 h 51"/>
                <a:gd name="T54" fmla="*/ 5 w 434"/>
                <a:gd name="T55" fmla="*/ 0 h 51"/>
                <a:gd name="T56" fmla="*/ 5 w 434"/>
                <a:gd name="T57" fmla="*/ 0 h 51"/>
                <a:gd name="T58" fmla="*/ 4 w 434"/>
                <a:gd name="T59" fmla="*/ 0 h 51"/>
                <a:gd name="T60" fmla="*/ 4 w 434"/>
                <a:gd name="T61" fmla="*/ 0 h 51"/>
                <a:gd name="T62" fmla="*/ 3 w 434"/>
                <a:gd name="T63" fmla="*/ 0 h 51"/>
                <a:gd name="T64" fmla="*/ 3 w 434"/>
                <a:gd name="T65" fmla="*/ 0 h 51"/>
                <a:gd name="T66" fmla="*/ 3 w 434"/>
                <a:gd name="T67" fmla="*/ 0 h 51"/>
                <a:gd name="T68" fmla="*/ 2 w 434"/>
                <a:gd name="T69" fmla="*/ 0 h 51"/>
                <a:gd name="T70" fmla="*/ 2 w 434"/>
                <a:gd name="T71" fmla="*/ 0 h 51"/>
                <a:gd name="T72" fmla="*/ 1 w 434"/>
                <a:gd name="T73" fmla="*/ 0 h 51"/>
                <a:gd name="T74" fmla="*/ 1 w 434"/>
                <a:gd name="T75" fmla="*/ 0 h 51"/>
                <a:gd name="T76" fmla="*/ 1 w 434"/>
                <a:gd name="T77" fmla="*/ 0 h 51"/>
                <a:gd name="T78" fmla="*/ 0 w 434"/>
                <a:gd name="T79" fmla="*/ 0 h 51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34" h="51">
                  <a:moveTo>
                    <a:pt x="0" y="5"/>
                  </a:moveTo>
                  <a:lnTo>
                    <a:pt x="3" y="0"/>
                  </a:lnTo>
                  <a:lnTo>
                    <a:pt x="30" y="1"/>
                  </a:lnTo>
                  <a:lnTo>
                    <a:pt x="55" y="3"/>
                  </a:lnTo>
                  <a:lnTo>
                    <a:pt x="82" y="3"/>
                  </a:lnTo>
                  <a:lnTo>
                    <a:pt x="108" y="5"/>
                  </a:lnTo>
                  <a:lnTo>
                    <a:pt x="133" y="5"/>
                  </a:lnTo>
                  <a:lnTo>
                    <a:pt x="160" y="5"/>
                  </a:lnTo>
                  <a:lnTo>
                    <a:pt x="186" y="5"/>
                  </a:lnTo>
                  <a:lnTo>
                    <a:pt x="213" y="5"/>
                  </a:lnTo>
                  <a:lnTo>
                    <a:pt x="239" y="6"/>
                  </a:lnTo>
                  <a:lnTo>
                    <a:pt x="266" y="6"/>
                  </a:lnTo>
                  <a:lnTo>
                    <a:pt x="292" y="6"/>
                  </a:lnTo>
                  <a:lnTo>
                    <a:pt x="319" y="6"/>
                  </a:lnTo>
                  <a:lnTo>
                    <a:pt x="345" y="7"/>
                  </a:lnTo>
                  <a:lnTo>
                    <a:pt x="372" y="7"/>
                  </a:lnTo>
                  <a:lnTo>
                    <a:pt x="398" y="9"/>
                  </a:lnTo>
                  <a:lnTo>
                    <a:pt x="425" y="10"/>
                  </a:lnTo>
                  <a:lnTo>
                    <a:pt x="433" y="15"/>
                  </a:lnTo>
                  <a:lnTo>
                    <a:pt x="433" y="24"/>
                  </a:lnTo>
                  <a:lnTo>
                    <a:pt x="433" y="32"/>
                  </a:lnTo>
                  <a:lnTo>
                    <a:pt x="434" y="41"/>
                  </a:lnTo>
                  <a:lnTo>
                    <a:pt x="434" y="51"/>
                  </a:lnTo>
                  <a:lnTo>
                    <a:pt x="408" y="49"/>
                  </a:lnTo>
                  <a:lnTo>
                    <a:pt x="381" y="47"/>
                  </a:lnTo>
                  <a:lnTo>
                    <a:pt x="355" y="46"/>
                  </a:lnTo>
                  <a:lnTo>
                    <a:pt x="328" y="44"/>
                  </a:lnTo>
                  <a:lnTo>
                    <a:pt x="300" y="42"/>
                  </a:lnTo>
                  <a:lnTo>
                    <a:pt x="274" y="40"/>
                  </a:lnTo>
                  <a:lnTo>
                    <a:pt x="246" y="38"/>
                  </a:lnTo>
                  <a:lnTo>
                    <a:pt x="220" y="36"/>
                  </a:lnTo>
                  <a:lnTo>
                    <a:pt x="192" y="33"/>
                  </a:lnTo>
                  <a:lnTo>
                    <a:pt x="166" y="30"/>
                  </a:lnTo>
                  <a:lnTo>
                    <a:pt x="138" y="28"/>
                  </a:lnTo>
                  <a:lnTo>
                    <a:pt x="112" y="24"/>
                  </a:lnTo>
                  <a:lnTo>
                    <a:pt x="84" y="21"/>
                  </a:lnTo>
                  <a:lnTo>
                    <a:pt x="57" y="17"/>
                  </a:lnTo>
                  <a:lnTo>
                    <a:pt x="30" y="14"/>
                  </a:lnTo>
                  <a:lnTo>
                    <a:pt x="3" y="9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59" name="Freeform 114">
              <a:extLst>
                <a:ext uri="{FF2B5EF4-FFF2-40B4-BE49-F238E27FC236}">
                  <a16:creationId xmlns:a16="http://schemas.microsoft.com/office/drawing/2014/main" id="{68D0CE79-4250-4E1E-AA97-0C5569696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7" y="3490"/>
              <a:ext cx="132" cy="10"/>
            </a:xfrm>
            <a:custGeom>
              <a:avLst/>
              <a:gdLst>
                <a:gd name="T0" fmla="*/ 0 w 263"/>
                <a:gd name="T1" fmla="*/ 0 h 19"/>
                <a:gd name="T2" fmla="*/ 1 w 263"/>
                <a:gd name="T3" fmla="*/ 0 h 19"/>
                <a:gd name="T4" fmla="*/ 1 w 263"/>
                <a:gd name="T5" fmla="*/ 0 h 19"/>
                <a:gd name="T6" fmla="*/ 1 w 263"/>
                <a:gd name="T7" fmla="*/ 0 h 19"/>
                <a:gd name="T8" fmla="*/ 2 w 263"/>
                <a:gd name="T9" fmla="*/ 0 h 19"/>
                <a:gd name="T10" fmla="*/ 2 w 263"/>
                <a:gd name="T11" fmla="*/ 0 h 19"/>
                <a:gd name="T12" fmla="*/ 2 w 263"/>
                <a:gd name="T13" fmla="*/ 0 h 19"/>
                <a:gd name="T14" fmla="*/ 2 w 263"/>
                <a:gd name="T15" fmla="*/ 1 h 19"/>
                <a:gd name="T16" fmla="*/ 3 w 263"/>
                <a:gd name="T17" fmla="*/ 1 h 19"/>
                <a:gd name="T18" fmla="*/ 3 w 263"/>
                <a:gd name="T19" fmla="*/ 1 h 19"/>
                <a:gd name="T20" fmla="*/ 3 w 263"/>
                <a:gd name="T21" fmla="*/ 1 h 19"/>
                <a:gd name="T22" fmla="*/ 3 w 263"/>
                <a:gd name="T23" fmla="*/ 1 h 19"/>
                <a:gd name="T24" fmla="*/ 4 w 263"/>
                <a:gd name="T25" fmla="*/ 1 h 19"/>
                <a:gd name="T26" fmla="*/ 4 w 263"/>
                <a:gd name="T27" fmla="*/ 1 h 19"/>
                <a:gd name="T28" fmla="*/ 4 w 263"/>
                <a:gd name="T29" fmla="*/ 1 h 19"/>
                <a:gd name="T30" fmla="*/ 4 w 263"/>
                <a:gd name="T31" fmla="*/ 1 h 19"/>
                <a:gd name="T32" fmla="*/ 5 w 263"/>
                <a:gd name="T33" fmla="*/ 1 h 19"/>
                <a:gd name="T34" fmla="*/ 5 w 263"/>
                <a:gd name="T35" fmla="*/ 1 h 19"/>
                <a:gd name="T36" fmla="*/ 4 w 263"/>
                <a:gd name="T37" fmla="*/ 1 h 19"/>
                <a:gd name="T38" fmla="*/ 4 w 263"/>
                <a:gd name="T39" fmla="*/ 1 h 19"/>
                <a:gd name="T40" fmla="*/ 4 w 263"/>
                <a:gd name="T41" fmla="*/ 1 h 19"/>
                <a:gd name="T42" fmla="*/ 4 w 263"/>
                <a:gd name="T43" fmla="*/ 1 h 19"/>
                <a:gd name="T44" fmla="*/ 3 w 263"/>
                <a:gd name="T45" fmla="*/ 1 h 19"/>
                <a:gd name="T46" fmla="*/ 3 w 263"/>
                <a:gd name="T47" fmla="*/ 1 h 19"/>
                <a:gd name="T48" fmla="*/ 3 w 263"/>
                <a:gd name="T49" fmla="*/ 1 h 19"/>
                <a:gd name="T50" fmla="*/ 3 w 263"/>
                <a:gd name="T51" fmla="*/ 1 h 19"/>
                <a:gd name="T52" fmla="*/ 2 w 263"/>
                <a:gd name="T53" fmla="*/ 1 h 19"/>
                <a:gd name="T54" fmla="*/ 2 w 263"/>
                <a:gd name="T55" fmla="*/ 1 h 19"/>
                <a:gd name="T56" fmla="*/ 2 w 263"/>
                <a:gd name="T57" fmla="*/ 1 h 19"/>
                <a:gd name="T58" fmla="*/ 2 w 263"/>
                <a:gd name="T59" fmla="*/ 1 h 19"/>
                <a:gd name="T60" fmla="*/ 1 w 263"/>
                <a:gd name="T61" fmla="*/ 1 h 19"/>
                <a:gd name="T62" fmla="*/ 1 w 263"/>
                <a:gd name="T63" fmla="*/ 1 h 19"/>
                <a:gd name="T64" fmla="*/ 1 w 263"/>
                <a:gd name="T65" fmla="*/ 1 h 19"/>
                <a:gd name="T66" fmla="*/ 0 w 263"/>
                <a:gd name="T67" fmla="*/ 0 h 19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63" h="19">
                  <a:moveTo>
                    <a:pt x="0" y="0"/>
                  </a:moveTo>
                  <a:lnTo>
                    <a:pt x="17" y="0"/>
                  </a:lnTo>
                  <a:lnTo>
                    <a:pt x="33" y="0"/>
                  </a:lnTo>
                  <a:lnTo>
                    <a:pt x="49" y="0"/>
                  </a:lnTo>
                  <a:lnTo>
                    <a:pt x="65" y="0"/>
                  </a:lnTo>
                  <a:lnTo>
                    <a:pt x="81" y="0"/>
                  </a:lnTo>
                  <a:lnTo>
                    <a:pt x="97" y="0"/>
                  </a:lnTo>
                  <a:lnTo>
                    <a:pt x="113" y="1"/>
                  </a:lnTo>
                  <a:lnTo>
                    <a:pt x="131" y="1"/>
                  </a:lnTo>
                  <a:lnTo>
                    <a:pt x="147" y="1"/>
                  </a:lnTo>
                  <a:lnTo>
                    <a:pt x="163" y="1"/>
                  </a:lnTo>
                  <a:lnTo>
                    <a:pt x="179" y="2"/>
                  </a:lnTo>
                  <a:lnTo>
                    <a:pt x="195" y="3"/>
                  </a:lnTo>
                  <a:lnTo>
                    <a:pt x="211" y="3"/>
                  </a:lnTo>
                  <a:lnTo>
                    <a:pt x="227" y="4"/>
                  </a:lnTo>
                  <a:lnTo>
                    <a:pt x="243" y="6"/>
                  </a:lnTo>
                  <a:lnTo>
                    <a:pt x="260" y="7"/>
                  </a:lnTo>
                  <a:lnTo>
                    <a:pt x="263" y="16"/>
                  </a:lnTo>
                  <a:lnTo>
                    <a:pt x="247" y="18"/>
                  </a:lnTo>
                  <a:lnTo>
                    <a:pt x="232" y="19"/>
                  </a:lnTo>
                  <a:lnTo>
                    <a:pt x="216" y="19"/>
                  </a:lnTo>
                  <a:lnTo>
                    <a:pt x="200" y="19"/>
                  </a:lnTo>
                  <a:lnTo>
                    <a:pt x="184" y="18"/>
                  </a:lnTo>
                  <a:lnTo>
                    <a:pt x="167" y="18"/>
                  </a:lnTo>
                  <a:lnTo>
                    <a:pt x="150" y="16"/>
                  </a:lnTo>
                  <a:lnTo>
                    <a:pt x="134" y="15"/>
                  </a:lnTo>
                  <a:lnTo>
                    <a:pt x="117" y="13"/>
                  </a:lnTo>
                  <a:lnTo>
                    <a:pt x="101" y="11"/>
                  </a:lnTo>
                  <a:lnTo>
                    <a:pt x="83" y="9"/>
                  </a:lnTo>
                  <a:lnTo>
                    <a:pt x="67" y="7"/>
                  </a:lnTo>
                  <a:lnTo>
                    <a:pt x="50" y="4"/>
                  </a:lnTo>
                  <a:lnTo>
                    <a:pt x="34" y="3"/>
                  </a:lnTo>
                  <a:lnTo>
                    <a:pt x="17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60" name="Freeform 115">
              <a:extLst>
                <a:ext uri="{FF2B5EF4-FFF2-40B4-BE49-F238E27FC236}">
                  <a16:creationId xmlns:a16="http://schemas.microsoft.com/office/drawing/2014/main" id="{B04D0A52-C301-4A93-A85A-63D307BA9405}"/>
                </a:ext>
              </a:extLst>
            </p:cNvPr>
            <p:cNvSpPr>
              <a:spLocks/>
            </p:cNvSpPr>
            <p:nvPr/>
          </p:nvSpPr>
          <p:spPr bwMode="auto">
            <a:xfrm>
              <a:off x="3744" y="3408"/>
              <a:ext cx="159" cy="24"/>
            </a:xfrm>
            <a:custGeom>
              <a:avLst/>
              <a:gdLst>
                <a:gd name="T0" fmla="*/ 0 w 316"/>
                <a:gd name="T1" fmla="*/ 1 h 48"/>
                <a:gd name="T2" fmla="*/ 1 w 316"/>
                <a:gd name="T3" fmla="*/ 1 h 48"/>
                <a:gd name="T4" fmla="*/ 1 w 316"/>
                <a:gd name="T5" fmla="*/ 1 h 48"/>
                <a:gd name="T6" fmla="*/ 1 w 316"/>
                <a:gd name="T7" fmla="*/ 1 h 48"/>
                <a:gd name="T8" fmla="*/ 1 w 316"/>
                <a:gd name="T9" fmla="*/ 1 h 48"/>
                <a:gd name="T10" fmla="*/ 2 w 316"/>
                <a:gd name="T11" fmla="*/ 1 h 48"/>
                <a:gd name="T12" fmla="*/ 2 w 316"/>
                <a:gd name="T13" fmla="*/ 1 h 48"/>
                <a:gd name="T14" fmla="*/ 2 w 316"/>
                <a:gd name="T15" fmla="*/ 1 h 48"/>
                <a:gd name="T16" fmla="*/ 3 w 316"/>
                <a:gd name="T17" fmla="*/ 1 h 48"/>
                <a:gd name="T18" fmla="*/ 3 w 316"/>
                <a:gd name="T19" fmla="*/ 1 h 48"/>
                <a:gd name="T20" fmla="*/ 3 w 316"/>
                <a:gd name="T21" fmla="*/ 1 h 48"/>
                <a:gd name="T22" fmla="*/ 3 w 316"/>
                <a:gd name="T23" fmla="*/ 1 h 48"/>
                <a:gd name="T24" fmla="*/ 4 w 316"/>
                <a:gd name="T25" fmla="*/ 1 h 48"/>
                <a:gd name="T26" fmla="*/ 4 w 316"/>
                <a:gd name="T27" fmla="*/ 1 h 48"/>
                <a:gd name="T28" fmla="*/ 4 w 316"/>
                <a:gd name="T29" fmla="*/ 1 h 48"/>
                <a:gd name="T30" fmla="*/ 4 w 316"/>
                <a:gd name="T31" fmla="*/ 1 h 48"/>
                <a:gd name="T32" fmla="*/ 5 w 316"/>
                <a:gd name="T33" fmla="*/ 1 h 48"/>
                <a:gd name="T34" fmla="*/ 5 w 316"/>
                <a:gd name="T35" fmla="*/ 0 h 48"/>
                <a:gd name="T36" fmla="*/ 5 w 316"/>
                <a:gd name="T37" fmla="*/ 1 h 48"/>
                <a:gd name="T38" fmla="*/ 5 w 316"/>
                <a:gd name="T39" fmla="*/ 1 h 48"/>
                <a:gd name="T40" fmla="*/ 5 w 316"/>
                <a:gd name="T41" fmla="*/ 1 h 48"/>
                <a:gd name="T42" fmla="*/ 5 w 316"/>
                <a:gd name="T43" fmla="*/ 1 h 48"/>
                <a:gd name="T44" fmla="*/ 5 w 316"/>
                <a:gd name="T45" fmla="*/ 1 h 48"/>
                <a:gd name="T46" fmla="*/ 5 w 316"/>
                <a:gd name="T47" fmla="*/ 1 h 48"/>
                <a:gd name="T48" fmla="*/ 5 w 316"/>
                <a:gd name="T49" fmla="*/ 1 h 48"/>
                <a:gd name="T50" fmla="*/ 5 w 316"/>
                <a:gd name="T51" fmla="*/ 1 h 48"/>
                <a:gd name="T52" fmla="*/ 4 w 316"/>
                <a:gd name="T53" fmla="*/ 1 h 48"/>
                <a:gd name="T54" fmla="*/ 4 w 316"/>
                <a:gd name="T55" fmla="*/ 1 h 48"/>
                <a:gd name="T56" fmla="*/ 4 w 316"/>
                <a:gd name="T57" fmla="*/ 1 h 48"/>
                <a:gd name="T58" fmla="*/ 4 w 316"/>
                <a:gd name="T59" fmla="*/ 1 h 48"/>
                <a:gd name="T60" fmla="*/ 3 w 316"/>
                <a:gd name="T61" fmla="*/ 1 h 48"/>
                <a:gd name="T62" fmla="*/ 3 w 316"/>
                <a:gd name="T63" fmla="*/ 1 h 48"/>
                <a:gd name="T64" fmla="*/ 3 w 316"/>
                <a:gd name="T65" fmla="*/ 1 h 48"/>
                <a:gd name="T66" fmla="*/ 2 w 316"/>
                <a:gd name="T67" fmla="*/ 1 h 48"/>
                <a:gd name="T68" fmla="*/ 2 w 316"/>
                <a:gd name="T69" fmla="*/ 1 h 48"/>
                <a:gd name="T70" fmla="*/ 2 w 316"/>
                <a:gd name="T71" fmla="*/ 1 h 48"/>
                <a:gd name="T72" fmla="*/ 1 w 316"/>
                <a:gd name="T73" fmla="*/ 1 h 48"/>
                <a:gd name="T74" fmla="*/ 1 w 316"/>
                <a:gd name="T75" fmla="*/ 1 h 48"/>
                <a:gd name="T76" fmla="*/ 1 w 316"/>
                <a:gd name="T77" fmla="*/ 1 h 48"/>
                <a:gd name="T78" fmla="*/ 1 w 316"/>
                <a:gd name="T79" fmla="*/ 1 h 48"/>
                <a:gd name="T80" fmla="*/ 0 w 316"/>
                <a:gd name="T81" fmla="*/ 1 h 4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316" h="48">
                  <a:moveTo>
                    <a:pt x="0" y="36"/>
                  </a:moveTo>
                  <a:lnTo>
                    <a:pt x="3" y="30"/>
                  </a:lnTo>
                  <a:lnTo>
                    <a:pt x="22" y="29"/>
                  </a:lnTo>
                  <a:lnTo>
                    <a:pt x="39" y="28"/>
                  </a:lnTo>
                  <a:lnTo>
                    <a:pt x="57" y="26"/>
                  </a:lnTo>
                  <a:lnTo>
                    <a:pt x="76" y="24"/>
                  </a:lnTo>
                  <a:lnTo>
                    <a:pt x="93" y="22"/>
                  </a:lnTo>
                  <a:lnTo>
                    <a:pt x="111" y="19"/>
                  </a:lnTo>
                  <a:lnTo>
                    <a:pt x="130" y="17"/>
                  </a:lnTo>
                  <a:lnTo>
                    <a:pt x="147" y="15"/>
                  </a:lnTo>
                  <a:lnTo>
                    <a:pt x="166" y="11"/>
                  </a:lnTo>
                  <a:lnTo>
                    <a:pt x="183" y="9"/>
                  </a:lnTo>
                  <a:lnTo>
                    <a:pt x="201" y="7"/>
                  </a:lnTo>
                  <a:lnTo>
                    <a:pt x="220" y="4"/>
                  </a:lnTo>
                  <a:lnTo>
                    <a:pt x="237" y="3"/>
                  </a:lnTo>
                  <a:lnTo>
                    <a:pt x="255" y="2"/>
                  </a:lnTo>
                  <a:lnTo>
                    <a:pt x="274" y="1"/>
                  </a:lnTo>
                  <a:lnTo>
                    <a:pt x="292" y="0"/>
                  </a:lnTo>
                  <a:lnTo>
                    <a:pt x="301" y="8"/>
                  </a:lnTo>
                  <a:lnTo>
                    <a:pt x="305" y="14"/>
                  </a:lnTo>
                  <a:lnTo>
                    <a:pt x="310" y="23"/>
                  </a:lnTo>
                  <a:lnTo>
                    <a:pt x="313" y="32"/>
                  </a:lnTo>
                  <a:lnTo>
                    <a:pt x="316" y="42"/>
                  </a:lnTo>
                  <a:lnTo>
                    <a:pt x="313" y="46"/>
                  </a:lnTo>
                  <a:lnTo>
                    <a:pt x="293" y="46"/>
                  </a:lnTo>
                  <a:lnTo>
                    <a:pt x="275" y="46"/>
                  </a:lnTo>
                  <a:lnTo>
                    <a:pt x="255" y="47"/>
                  </a:lnTo>
                  <a:lnTo>
                    <a:pt x="237" y="47"/>
                  </a:lnTo>
                  <a:lnTo>
                    <a:pt x="217" y="47"/>
                  </a:lnTo>
                  <a:lnTo>
                    <a:pt x="198" y="48"/>
                  </a:lnTo>
                  <a:lnTo>
                    <a:pt x="178" y="48"/>
                  </a:lnTo>
                  <a:lnTo>
                    <a:pt x="159" y="48"/>
                  </a:lnTo>
                  <a:lnTo>
                    <a:pt x="139" y="48"/>
                  </a:lnTo>
                  <a:lnTo>
                    <a:pt x="120" y="47"/>
                  </a:lnTo>
                  <a:lnTo>
                    <a:pt x="101" y="47"/>
                  </a:lnTo>
                  <a:lnTo>
                    <a:pt x="82" y="47"/>
                  </a:lnTo>
                  <a:lnTo>
                    <a:pt x="62" y="46"/>
                  </a:lnTo>
                  <a:lnTo>
                    <a:pt x="42" y="45"/>
                  </a:lnTo>
                  <a:lnTo>
                    <a:pt x="23" y="44"/>
                  </a:lnTo>
                  <a:lnTo>
                    <a:pt x="3" y="41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61" name="Freeform 116">
              <a:extLst>
                <a:ext uri="{FF2B5EF4-FFF2-40B4-BE49-F238E27FC236}">
                  <a16:creationId xmlns:a16="http://schemas.microsoft.com/office/drawing/2014/main" id="{353E492F-892E-4893-9498-D0184169DCC6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0" y="3456"/>
              <a:ext cx="217" cy="25"/>
            </a:xfrm>
            <a:custGeom>
              <a:avLst/>
              <a:gdLst>
                <a:gd name="T0" fmla="*/ 0 w 434"/>
                <a:gd name="T1" fmla="*/ 0 h 51"/>
                <a:gd name="T2" fmla="*/ 1 w 434"/>
                <a:gd name="T3" fmla="*/ 0 h 51"/>
                <a:gd name="T4" fmla="*/ 1 w 434"/>
                <a:gd name="T5" fmla="*/ 0 h 51"/>
                <a:gd name="T6" fmla="*/ 1 w 434"/>
                <a:gd name="T7" fmla="*/ 0 h 51"/>
                <a:gd name="T8" fmla="*/ 2 w 434"/>
                <a:gd name="T9" fmla="*/ 0 h 51"/>
                <a:gd name="T10" fmla="*/ 2 w 434"/>
                <a:gd name="T11" fmla="*/ 0 h 51"/>
                <a:gd name="T12" fmla="*/ 3 w 434"/>
                <a:gd name="T13" fmla="*/ 0 h 51"/>
                <a:gd name="T14" fmla="*/ 3 w 434"/>
                <a:gd name="T15" fmla="*/ 0 h 51"/>
                <a:gd name="T16" fmla="*/ 3 w 434"/>
                <a:gd name="T17" fmla="*/ 0 h 51"/>
                <a:gd name="T18" fmla="*/ 4 w 434"/>
                <a:gd name="T19" fmla="*/ 0 h 51"/>
                <a:gd name="T20" fmla="*/ 4 w 434"/>
                <a:gd name="T21" fmla="*/ 0 h 51"/>
                <a:gd name="T22" fmla="*/ 5 w 434"/>
                <a:gd name="T23" fmla="*/ 0 h 51"/>
                <a:gd name="T24" fmla="*/ 5 w 434"/>
                <a:gd name="T25" fmla="*/ 0 h 51"/>
                <a:gd name="T26" fmla="*/ 5 w 434"/>
                <a:gd name="T27" fmla="*/ 0 h 51"/>
                <a:gd name="T28" fmla="*/ 6 w 434"/>
                <a:gd name="T29" fmla="*/ 0 h 51"/>
                <a:gd name="T30" fmla="*/ 6 w 434"/>
                <a:gd name="T31" fmla="*/ 0 h 51"/>
                <a:gd name="T32" fmla="*/ 7 w 434"/>
                <a:gd name="T33" fmla="*/ 0 h 51"/>
                <a:gd name="T34" fmla="*/ 7 w 434"/>
                <a:gd name="T35" fmla="*/ 0 h 51"/>
                <a:gd name="T36" fmla="*/ 7 w 434"/>
                <a:gd name="T37" fmla="*/ 0 h 51"/>
                <a:gd name="T38" fmla="*/ 7 w 434"/>
                <a:gd name="T39" fmla="*/ 0 h 51"/>
                <a:gd name="T40" fmla="*/ 7 w 434"/>
                <a:gd name="T41" fmla="*/ 0 h 51"/>
                <a:gd name="T42" fmla="*/ 7 w 434"/>
                <a:gd name="T43" fmla="*/ 0 h 51"/>
                <a:gd name="T44" fmla="*/ 7 w 434"/>
                <a:gd name="T45" fmla="*/ 0 h 51"/>
                <a:gd name="T46" fmla="*/ 7 w 434"/>
                <a:gd name="T47" fmla="*/ 0 h 51"/>
                <a:gd name="T48" fmla="*/ 6 w 434"/>
                <a:gd name="T49" fmla="*/ 0 h 51"/>
                <a:gd name="T50" fmla="*/ 6 w 434"/>
                <a:gd name="T51" fmla="*/ 0 h 51"/>
                <a:gd name="T52" fmla="*/ 6 w 434"/>
                <a:gd name="T53" fmla="*/ 0 h 51"/>
                <a:gd name="T54" fmla="*/ 5 w 434"/>
                <a:gd name="T55" fmla="*/ 0 h 51"/>
                <a:gd name="T56" fmla="*/ 5 w 434"/>
                <a:gd name="T57" fmla="*/ 0 h 51"/>
                <a:gd name="T58" fmla="*/ 4 w 434"/>
                <a:gd name="T59" fmla="*/ 0 h 51"/>
                <a:gd name="T60" fmla="*/ 4 w 434"/>
                <a:gd name="T61" fmla="*/ 0 h 51"/>
                <a:gd name="T62" fmla="*/ 3 w 434"/>
                <a:gd name="T63" fmla="*/ 0 h 51"/>
                <a:gd name="T64" fmla="*/ 3 w 434"/>
                <a:gd name="T65" fmla="*/ 0 h 51"/>
                <a:gd name="T66" fmla="*/ 3 w 434"/>
                <a:gd name="T67" fmla="*/ 0 h 51"/>
                <a:gd name="T68" fmla="*/ 2 w 434"/>
                <a:gd name="T69" fmla="*/ 0 h 51"/>
                <a:gd name="T70" fmla="*/ 2 w 434"/>
                <a:gd name="T71" fmla="*/ 0 h 51"/>
                <a:gd name="T72" fmla="*/ 1 w 434"/>
                <a:gd name="T73" fmla="*/ 0 h 51"/>
                <a:gd name="T74" fmla="*/ 1 w 434"/>
                <a:gd name="T75" fmla="*/ 0 h 51"/>
                <a:gd name="T76" fmla="*/ 1 w 434"/>
                <a:gd name="T77" fmla="*/ 0 h 51"/>
                <a:gd name="T78" fmla="*/ 0 w 434"/>
                <a:gd name="T79" fmla="*/ 0 h 51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34" h="51">
                  <a:moveTo>
                    <a:pt x="0" y="5"/>
                  </a:moveTo>
                  <a:lnTo>
                    <a:pt x="3" y="0"/>
                  </a:lnTo>
                  <a:lnTo>
                    <a:pt x="30" y="1"/>
                  </a:lnTo>
                  <a:lnTo>
                    <a:pt x="55" y="3"/>
                  </a:lnTo>
                  <a:lnTo>
                    <a:pt x="82" y="3"/>
                  </a:lnTo>
                  <a:lnTo>
                    <a:pt x="108" y="5"/>
                  </a:lnTo>
                  <a:lnTo>
                    <a:pt x="133" y="5"/>
                  </a:lnTo>
                  <a:lnTo>
                    <a:pt x="160" y="5"/>
                  </a:lnTo>
                  <a:lnTo>
                    <a:pt x="186" y="5"/>
                  </a:lnTo>
                  <a:lnTo>
                    <a:pt x="213" y="5"/>
                  </a:lnTo>
                  <a:lnTo>
                    <a:pt x="239" y="6"/>
                  </a:lnTo>
                  <a:lnTo>
                    <a:pt x="266" y="6"/>
                  </a:lnTo>
                  <a:lnTo>
                    <a:pt x="292" y="6"/>
                  </a:lnTo>
                  <a:lnTo>
                    <a:pt x="319" y="6"/>
                  </a:lnTo>
                  <a:lnTo>
                    <a:pt x="345" y="7"/>
                  </a:lnTo>
                  <a:lnTo>
                    <a:pt x="372" y="7"/>
                  </a:lnTo>
                  <a:lnTo>
                    <a:pt x="398" y="9"/>
                  </a:lnTo>
                  <a:lnTo>
                    <a:pt x="425" y="10"/>
                  </a:lnTo>
                  <a:lnTo>
                    <a:pt x="433" y="15"/>
                  </a:lnTo>
                  <a:lnTo>
                    <a:pt x="433" y="24"/>
                  </a:lnTo>
                  <a:lnTo>
                    <a:pt x="433" y="32"/>
                  </a:lnTo>
                  <a:lnTo>
                    <a:pt x="434" y="41"/>
                  </a:lnTo>
                  <a:lnTo>
                    <a:pt x="434" y="51"/>
                  </a:lnTo>
                  <a:lnTo>
                    <a:pt x="408" y="49"/>
                  </a:lnTo>
                  <a:lnTo>
                    <a:pt x="381" y="47"/>
                  </a:lnTo>
                  <a:lnTo>
                    <a:pt x="355" y="46"/>
                  </a:lnTo>
                  <a:lnTo>
                    <a:pt x="328" y="44"/>
                  </a:lnTo>
                  <a:lnTo>
                    <a:pt x="300" y="42"/>
                  </a:lnTo>
                  <a:lnTo>
                    <a:pt x="274" y="40"/>
                  </a:lnTo>
                  <a:lnTo>
                    <a:pt x="246" y="38"/>
                  </a:lnTo>
                  <a:lnTo>
                    <a:pt x="220" y="36"/>
                  </a:lnTo>
                  <a:lnTo>
                    <a:pt x="192" y="33"/>
                  </a:lnTo>
                  <a:lnTo>
                    <a:pt x="166" y="30"/>
                  </a:lnTo>
                  <a:lnTo>
                    <a:pt x="138" y="28"/>
                  </a:lnTo>
                  <a:lnTo>
                    <a:pt x="112" y="24"/>
                  </a:lnTo>
                  <a:lnTo>
                    <a:pt x="84" y="21"/>
                  </a:lnTo>
                  <a:lnTo>
                    <a:pt x="57" y="17"/>
                  </a:lnTo>
                  <a:lnTo>
                    <a:pt x="30" y="14"/>
                  </a:lnTo>
                  <a:lnTo>
                    <a:pt x="3" y="9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119" name="Group 117">
            <a:extLst>
              <a:ext uri="{FF2B5EF4-FFF2-40B4-BE49-F238E27FC236}">
                <a16:creationId xmlns:a16="http://schemas.microsoft.com/office/drawing/2014/main" id="{38FAA7ED-B7CC-41FE-AC76-7A45CEC8861A}"/>
              </a:ext>
            </a:extLst>
          </p:cNvPr>
          <p:cNvGrpSpPr>
            <a:grpSpLocks/>
          </p:cNvGrpSpPr>
          <p:nvPr/>
        </p:nvGrpSpPr>
        <p:grpSpPr bwMode="auto">
          <a:xfrm>
            <a:off x="2554288" y="4478338"/>
            <a:ext cx="690562" cy="449262"/>
            <a:chOff x="1224" y="1328"/>
            <a:chExt cx="722" cy="532"/>
          </a:xfrm>
        </p:grpSpPr>
        <p:graphicFrame>
          <p:nvGraphicFramePr>
            <p:cNvPr id="4124" name="Object 118">
              <a:extLst>
                <a:ext uri="{FF2B5EF4-FFF2-40B4-BE49-F238E27FC236}">
                  <a16:creationId xmlns:a16="http://schemas.microsoft.com/office/drawing/2014/main" id="{F736C430-73DB-45AE-B327-DFC2768FDED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224" y="1328"/>
            <a:ext cx="722" cy="4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77" name="Clip" r:id="rId24" imgW="3129915" imgH="2193925" progId="MS_ClipArt_Gallery.2">
                    <p:embed/>
                  </p:oleObj>
                </mc:Choice>
                <mc:Fallback>
                  <p:oleObj name="Clip" r:id="rId24" imgW="3129915" imgH="2193925" progId="MS_ClipArt_Gallery.2">
                    <p:embed/>
                    <p:pic>
                      <p:nvPicPr>
                        <p:cNvPr id="0" name="Object 1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24" y="1328"/>
                          <a:ext cx="722" cy="48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4125" name="Group 119">
              <a:extLst>
                <a:ext uri="{FF2B5EF4-FFF2-40B4-BE49-F238E27FC236}">
                  <a16:creationId xmlns:a16="http://schemas.microsoft.com/office/drawing/2014/main" id="{2792B8B1-72B9-4331-8143-3471B2154BE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88" y="1784"/>
              <a:ext cx="47" cy="76"/>
              <a:chOff x="3394" y="2544"/>
              <a:chExt cx="154" cy="268"/>
            </a:xfrm>
          </p:grpSpPr>
          <p:sp>
            <p:nvSpPr>
              <p:cNvPr id="4129" name="Freeform 120">
                <a:extLst>
                  <a:ext uri="{FF2B5EF4-FFF2-40B4-BE49-F238E27FC236}">
                    <a16:creationId xmlns:a16="http://schemas.microsoft.com/office/drawing/2014/main" id="{886B5195-9E2B-45F1-8724-740DC0A6F9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4" y="2544"/>
                <a:ext cx="154" cy="268"/>
              </a:xfrm>
              <a:custGeom>
                <a:avLst/>
                <a:gdLst>
                  <a:gd name="T0" fmla="*/ 2 w 306"/>
                  <a:gd name="T1" fmla="*/ 1 h 535"/>
                  <a:gd name="T2" fmla="*/ 2 w 306"/>
                  <a:gd name="T3" fmla="*/ 1 h 535"/>
                  <a:gd name="T4" fmla="*/ 2 w 306"/>
                  <a:gd name="T5" fmla="*/ 1 h 535"/>
                  <a:gd name="T6" fmla="*/ 2 w 306"/>
                  <a:gd name="T7" fmla="*/ 2 h 535"/>
                  <a:gd name="T8" fmla="*/ 2 w 306"/>
                  <a:gd name="T9" fmla="*/ 2 h 535"/>
                  <a:gd name="T10" fmla="*/ 2 w 306"/>
                  <a:gd name="T11" fmla="*/ 3 h 535"/>
                  <a:gd name="T12" fmla="*/ 2 w 306"/>
                  <a:gd name="T13" fmla="*/ 3 h 535"/>
                  <a:gd name="T14" fmla="*/ 2 w 306"/>
                  <a:gd name="T15" fmla="*/ 4 h 535"/>
                  <a:gd name="T16" fmla="*/ 1 w 306"/>
                  <a:gd name="T17" fmla="*/ 4 h 535"/>
                  <a:gd name="T18" fmla="*/ 1 w 306"/>
                  <a:gd name="T19" fmla="*/ 5 h 535"/>
                  <a:gd name="T20" fmla="*/ 1 w 306"/>
                  <a:gd name="T21" fmla="*/ 5 h 535"/>
                  <a:gd name="T22" fmla="*/ 1 w 306"/>
                  <a:gd name="T23" fmla="*/ 6 h 535"/>
                  <a:gd name="T24" fmla="*/ 0 w 306"/>
                  <a:gd name="T25" fmla="*/ 7 h 535"/>
                  <a:gd name="T26" fmla="*/ 1 w 306"/>
                  <a:gd name="T27" fmla="*/ 7 h 535"/>
                  <a:gd name="T28" fmla="*/ 1 w 306"/>
                  <a:gd name="T29" fmla="*/ 8 h 535"/>
                  <a:gd name="T30" fmla="*/ 1 w 306"/>
                  <a:gd name="T31" fmla="*/ 8 h 535"/>
                  <a:gd name="T32" fmla="*/ 2 w 306"/>
                  <a:gd name="T33" fmla="*/ 9 h 535"/>
                  <a:gd name="T34" fmla="*/ 2 w 306"/>
                  <a:gd name="T35" fmla="*/ 9 h 535"/>
                  <a:gd name="T36" fmla="*/ 3 w 306"/>
                  <a:gd name="T37" fmla="*/ 9 h 535"/>
                  <a:gd name="T38" fmla="*/ 3 w 306"/>
                  <a:gd name="T39" fmla="*/ 9 h 535"/>
                  <a:gd name="T40" fmla="*/ 3 w 306"/>
                  <a:gd name="T41" fmla="*/ 9 h 535"/>
                  <a:gd name="T42" fmla="*/ 4 w 306"/>
                  <a:gd name="T43" fmla="*/ 9 h 535"/>
                  <a:gd name="T44" fmla="*/ 4 w 306"/>
                  <a:gd name="T45" fmla="*/ 9 h 535"/>
                  <a:gd name="T46" fmla="*/ 4 w 306"/>
                  <a:gd name="T47" fmla="*/ 8 h 535"/>
                  <a:gd name="T48" fmla="*/ 4 w 306"/>
                  <a:gd name="T49" fmla="*/ 8 h 535"/>
                  <a:gd name="T50" fmla="*/ 5 w 306"/>
                  <a:gd name="T51" fmla="*/ 8 h 535"/>
                  <a:gd name="T52" fmla="*/ 5 w 306"/>
                  <a:gd name="T53" fmla="*/ 8 h 535"/>
                  <a:gd name="T54" fmla="*/ 5 w 306"/>
                  <a:gd name="T55" fmla="*/ 8 h 535"/>
                  <a:gd name="T56" fmla="*/ 5 w 306"/>
                  <a:gd name="T57" fmla="*/ 7 h 535"/>
                  <a:gd name="T58" fmla="*/ 5 w 306"/>
                  <a:gd name="T59" fmla="*/ 7 h 535"/>
                  <a:gd name="T60" fmla="*/ 5 w 306"/>
                  <a:gd name="T61" fmla="*/ 7 h 535"/>
                  <a:gd name="T62" fmla="*/ 5 w 306"/>
                  <a:gd name="T63" fmla="*/ 6 h 535"/>
                  <a:gd name="T64" fmla="*/ 5 w 306"/>
                  <a:gd name="T65" fmla="*/ 6 h 535"/>
                  <a:gd name="T66" fmla="*/ 5 w 306"/>
                  <a:gd name="T67" fmla="*/ 6 h 535"/>
                  <a:gd name="T68" fmla="*/ 5 w 306"/>
                  <a:gd name="T69" fmla="*/ 5 h 535"/>
                  <a:gd name="T70" fmla="*/ 5 w 306"/>
                  <a:gd name="T71" fmla="*/ 5 h 535"/>
                  <a:gd name="T72" fmla="*/ 5 w 306"/>
                  <a:gd name="T73" fmla="*/ 4 h 535"/>
                  <a:gd name="T74" fmla="*/ 5 w 306"/>
                  <a:gd name="T75" fmla="*/ 4 h 535"/>
                  <a:gd name="T76" fmla="*/ 5 w 306"/>
                  <a:gd name="T77" fmla="*/ 4 h 535"/>
                  <a:gd name="T78" fmla="*/ 4 w 306"/>
                  <a:gd name="T79" fmla="*/ 4 h 535"/>
                  <a:gd name="T80" fmla="*/ 4 w 306"/>
                  <a:gd name="T81" fmla="*/ 3 h 535"/>
                  <a:gd name="T82" fmla="*/ 4 w 306"/>
                  <a:gd name="T83" fmla="*/ 3 h 535"/>
                  <a:gd name="T84" fmla="*/ 4 w 306"/>
                  <a:gd name="T85" fmla="*/ 3 h 535"/>
                  <a:gd name="T86" fmla="*/ 4 w 306"/>
                  <a:gd name="T87" fmla="*/ 2 h 535"/>
                  <a:gd name="T88" fmla="*/ 3 w 306"/>
                  <a:gd name="T89" fmla="*/ 2 h 535"/>
                  <a:gd name="T90" fmla="*/ 3 w 306"/>
                  <a:gd name="T91" fmla="*/ 1 h 535"/>
                  <a:gd name="T92" fmla="*/ 3 w 306"/>
                  <a:gd name="T93" fmla="*/ 1 h 535"/>
                  <a:gd name="T94" fmla="*/ 3 w 306"/>
                  <a:gd name="T95" fmla="*/ 1 h 535"/>
                  <a:gd name="T96" fmla="*/ 3 w 306"/>
                  <a:gd name="T97" fmla="*/ 1 h 535"/>
                  <a:gd name="T98" fmla="*/ 3 w 306"/>
                  <a:gd name="T99" fmla="*/ 0 h 535"/>
                  <a:gd name="T100" fmla="*/ 3 w 306"/>
                  <a:gd name="T101" fmla="*/ 1 h 535"/>
                  <a:gd name="T102" fmla="*/ 3 w 306"/>
                  <a:gd name="T103" fmla="*/ 1 h 535"/>
                  <a:gd name="T104" fmla="*/ 3 w 306"/>
                  <a:gd name="T105" fmla="*/ 1 h 535"/>
                  <a:gd name="T106" fmla="*/ 2 w 306"/>
                  <a:gd name="T107" fmla="*/ 1 h 535"/>
                  <a:gd name="T108" fmla="*/ 2 w 306"/>
                  <a:gd name="T109" fmla="*/ 1 h 535"/>
                  <a:gd name="T110" fmla="*/ 2 w 306"/>
                  <a:gd name="T111" fmla="*/ 1 h 535"/>
                  <a:gd name="T112" fmla="*/ 2 w 306"/>
                  <a:gd name="T113" fmla="*/ 1 h 53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6" h="535">
                    <a:moveTo>
                      <a:pt x="108" y="30"/>
                    </a:moveTo>
                    <a:lnTo>
                      <a:pt x="109" y="37"/>
                    </a:lnTo>
                    <a:lnTo>
                      <a:pt x="113" y="55"/>
                    </a:lnTo>
                    <a:lnTo>
                      <a:pt x="115" y="83"/>
                    </a:lnTo>
                    <a:lnTo>
                      <a:pt x="116" y="116"/>
                    </a:lnTo>
                    <a:lnTo>
                      <a:pt x="113" y="153"/>
                    </a:lnTo>
                    <a:lnTo>
                      <a:pt x="105" y="189"/>
                    </a:lnTo>
                    <a:lnTo>
                      <a:pt x="89" y="221"/>
                    </a:lnTo>
                    <a:lnTo>
                      <a:pt x="64" y="247"/>
                    </a:lnTo>
                    <a:lnTo>
                      <a:pt x="38" y="275"/>
                    </a:lnTo>
                    <a:lnTo>
                      <a:pt x="17" y="309"/>
                    </a:lnTo>
                    <a:lnTo>
                      <a:pt x="3" y="349"/>
                    </a:lnTo>
                    <a:lnTo>
                      <a:pt x="0" y="390"/>
                    </a:lnTo>
                    <a:lnTo>
                      <a:pt x="6" y="432"/>
                    </a:lnTo>
                    <a:lnTo>
                      <a:pt x="22" y="470"/>
                    </a:lnTo>
                    <a:lnTo>
                      <a:pt x="51" y="501"/>
                    </a:lnTo>
                    <a:lnTo>
                      <a:pt x="92" y="524"/>
                    </a:lnTo>
                    <a:lnTo>
                      <a:pt x="116" y="531"/>
                    </a:lnTo>
                    <a:lnTo>
                      <a:pt x="139" y="535"/>
                    </a:lnTo>
                    <a:lnTo>
                      <a:pt x="161" y="535"/>
                    </a:lnTo>
                    <a:lnTo>
                      <a:pt x="182" y="533"/>
                    </a:lnTo>
                    <a:lnTo>
                      <a:pt x="200" y="528"/>
                    </a:lnTo>
                    <a:lnTo>
                      <a:pt x="219" y="520"/>
                    </a:lnTo>
                    <a:lnTo>
                      <a:pt x="235" y="511"/>
                    </a:lnTo>
                    <a:lnTo>
                      <a:pt x="250" y="498"/>
                    </a:lnTo>
                    <a:lnTo>
                      <a:pt x="264" y="486"/>
                    </a:lnTo>
                    <a:lnTo>
                      <a:pt x="275" y="471"/>
                    </a:lnTo>
                    <a:lnTo>
                      <a:pt x="286" y="455"/>
                    </a:lnTo>
                    <a:lnTo>
                      <a:pt x="294" y="437"/>
                    </a:lnTo>
                    <a:lnTo>
                      <a:pt x="299" y="420"/>
                    </a:lnTo>
                    <a:lnTo>
                      <a:pt x="304" y="402"/>
                    </a:lnTo>
                    <a:lnTo>
                      <a:pt x="306" y="384"/>
                    </a:lnTo>
                    <a:lnTo>
                      <a:pt x="306" y="366"/>
                    </a:lnTo>
                    <a:lnTo>
                      <a:pt x="304" y="332"/>
                    </a:lnTo>
                    <a:lnTo>
                      <a:pt x="299" y="303"/>
                    </a:lnTo>
                    <a:lnTo>
                      <a:pt x="294" y="276"/>
                    </a:lnTo>
                    <a:lnTo>
                      <a:pt x="286" y="252"/>
                    </a:lnTo>
                    <a:lnTo>
                      <a:pt x="275" y="231"/>
                    </a:lnTo>
                    <a:lnTo>
                      <a:pt x="265" y="213"/>
                    </a:lnTo>
                    <a:lnTo>
                      <a:pt x="252" y="195"/>
                    </a:lnTo>
                    <a:lnTo>
                      <a:pt x="240" y="180"/>
                    </a:lnTo>
                    <a:lnTo>
                      <a:pt x="226" y="162"/>
                    </a:lnTo>
                    <a:lnTo>
                      <a:pt x="211" y="138"/>
                    </a:lnTo>
                    <a:lnTo>
                      <a:pt x="195" y="111"/>
                    </a:lnTo>
                    <a:lnTo>
                      <a:pt x="181" y="83"/>
                    </a:lnTo>
                    <a:lnTo>
                      <a:pt x="168" y="55"/>
                    </a:lnTo>
                    <a:lnTo>
                      <a:pt x="158" y="32"/>
                    </a:lnTo>
                    <a:lnTo>
                      <a:pt x="151" y="13"/>
                    </a:lnTo>
                    <a:lnTo>
                      <a:pt x="149" y="3"/>
                    </a:lnTo>
                    <a:lnTo>
                      <a:pt x="146" y="0"/>
                    </a:lnTo>
                    <a:lnTo>
                      <a:pt x="143" y="1"/>
                    </a:lnTo>
                    <a:lnTo>
                      <a:pt x="136" y="4"/>
                    </a:lnTo>
                    <a:lnTo>
                      <a:pt x="129" y="10"/>
                    </a:lnTo>
                    <a:lnTo>
                      <a:pt x="121" y="17"/>
                    </a:lnTo>
                    <a:lnTo>
                      <a:pt x="114" y="23"/>
                    </a:lnTo>
                    <a:lnTo>
                      <a:pt x="111" y="27"/>
                    </a:lnTo>
                    <a:lnTo>
                      <a:pt x="108" y="3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0" name="Freeform 121">
                <a:extLst>
                  <a:ext uri="{FF2B5EF4-FFF2-40B4-BE49-F238E27FC236}">
                    <a16:creationId xmlns:a16="http://schemas.microsoft.com/office/drawing/2014/main" id="{A26F4919-3F80-45A9-B083-FBDC519735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53" y="2578"/>
                <a:ext cx="81" cy="219"/>
              </a:xfrm>
              <a:custGeom>
                <a:avLst/>
                <a:gdLst>
                  <a:gd name="T0" fmla="*/ 2 w 163"/>
                  <a:gd name="T1" fmla="*/ 5 h 438"/>
                  <a:gd name="T2" fmla="*/ 2 w 163"/>
                  <a:gd name="T3" fmla="*/ 5 h 438"/>
                  <a:gd name="T4" fmla="*/ 2 w 163"/>
                  <a:gd name="T5" fmla="*/ 4 h 438"/>
                  <a:gd name="T6" fmla="*/ 2 w 163"/>
                  <a:gd name="T7" fmla="*/ 4 h 438"/>
                  <a:gd name="T8" fmla="*/ 2 w 163"/>
                  <a:gd name="T9" fmla="*/ 4 h 438"/>
                  <a:gd name="T10" fmla="*/ 2 w 163"/>
                  <a:gd name="T11" fmla="*/ 4 h 438"/>
                  <a:gd name="T12" fmla="*/ 2 w 163"/>
                  <a:gd name="T13" fmla="*/ 3 h 438"/>
                  <a:gd name="T14" fmla="*/ 1 w 163"/>
                  <a:gd name="T15" fmla="*/ 3 h 438"/>
                  <a:gd name="T16" fmla="*/ 1 w 163"/>
                  <a:gd name="T17" fmla="*/ 3 h 438"/>
                  <a:gd name="T18" fmla="*/ 1 w 163"/>
                  <a:gd name="T19" fmla="*/ 3 h 438"/>
                  <a:gd name="T20" fmla="*/ 1 w 163"/>
                  <a:gd name="T21" fmla="*/ 2 h 438"/>
                  <a:gd name="T22" fmla="*/ 1 w 163"/>
                  <a:gd name="T23" fmla="*/ 2 h 438"/>
                  <a:gd name="T24" fmla="*/ 0 w 163"/>
                  <a:gd name="T25" fmla="*/ 2 h 438"/>
                  <a:gd name="T26" fmla="*/ 0 w 163"/>
                  <a:gd name="T27" fmla="*/ 1 h 438"/>
                  <a:gd name="T28" fmla="*/ 0 w 163"/>
                  <a:gd name="T29" fmla="*/ 1 h 438"/>
                  <a:gd name="T30" fmla="*/ 0 w 163"/>
                  <a:gd name="T31" fmla="*/ 1 h 438"/>
                  <a:gd name="T32" fmla="*/ 0 w 163"/>
                  <a:gd name="T33" fmla="*/ 0 h 438"/>
                  <a:gd name="T34" fmla="*/ 0 w 163"/>
                  <a:gd name="T35" fmla="*/ 1 h 438"/>
                  <a:gd name="T36" fmla="*/ 0 w 163"/>
                  <a:gd name="T37" fmla="*/ 1 h 438"/>
                  <a:gd name="T38" fmla="*/ 0 w 163"/>
                  <a:gd name="T39" fmla="*/ 2 h 438"/>
                  <a:gd name="T40" fmla="*/ 0 w 163"/>
                  <a:gd name="T41" fmla="*/ 2 h 438"/>
                  <a:gd name="T42" fmla="*/ 0 w 163"/>
                  <a:gd name="T43" fmla="*/ 2 h 438"/>
                  <a:gd name="T44" fmla="*/ 0 w 163"/>
                  <a:gd name="T45" fmla="*/ 2 h 438"/>
                  <a:gd name="T46" fmla="*/ 0 w 163"/>
                  <a:gd name="T47" fmla="*/ 2 h 438"/>
                  <a:gd name="T48" fmla="*/ 0 w 163"/>
                  <a:gd name="T49" fmla="*/ 3 h 438"/>
                  <a:gd name="T50" fmla="*/ 0 w 163"/>
                  <a:gd name="T51" fmla="*/ 3 h 438"/>
                  <a:gd name="T52" fmla="*/ 0 w 163"/>
                  <a:gd name="T53" fmla="*/ 3 h 438"/>
                  <a:gd name="T54" fmla="*/ 0 w 163"/>
                  <a:gd name="T55" fmla="*/ 3 h 438"/>
                  <a:gd name="T56" fmla="*/ 0 w 163"/>
                  <a:gd name="T57" fmla="*/ 4 h 438"/>
                  <a:gd name="T58" fmla="*/ 1 w 163"/>
                  <a:gd name="T59" fmla="*/ 4 h 438"/>
                  <a:gd name="T60" fmla="*/ 1 w 163"/>
                  <a:gd name="T61" fmla="*/ 4 h 438"/>
                  <a:gd name="T62" fmla="*/ 1 w 163"/>
                  <a:gd name="T63" fmla="*/ 4 h 438"/>
                  <a:gd name="T64" fmla="*/ 0 w 163"/>
                  <a:gd name="T65" fmla="*/ 5 h 438"/>
                  <a:gd name="T66" fmla="*/ 0 w 163"/>
                  <a:gd name="T67" fmla="*/ 5 h 438"/>
                  <a:gd name="T68" fmla="*/ 0 w 163"/>
                  <a:gd name="T69" fmla="*/ 5 h 438"/>
                  <a:gd name="T70" fmla="*/ 0 w 163"/>
                  <a:gd name="T71" fmla="*/ 6 h 438"/>
                  <a:gd name="T72" fmla="*/ 0 w 163"/>
                  <a:gd name="T73" fmla="*/ 6 h 438"/>
                  <a:gd name="T74" fmla="*/ 0 w 163"/>
                  <a:gd name="T75" fmla="*/ 6 h 438"/>
                  <a:gd name="T76" fmla="*/ 0 w 163"/>
                  <a:gd name="T77" fmla="*/ 7 h 438"/>
                  <a:gd name="T78" fmla="*/ 0 w 163"/>
                  <a:gd name="T79" fmla="*/ 7 h 438"/>
                  <a:gd name="T80" fmla="*/ 0 w 163"/>
                  <a:gd name="T81" fmla="*/ 7 h 438"/>
                  <a:gd name="T82" fmla="*/ 0 w 163"/>
                  <a:gd name="T83" fmla="*/ 7 h 438"/>
                  <a:gd name="T84" fmla="*/ 1 w 163"/>
                  <a:gd name="T85" fmla="*/ 7 h 438"/>
                  <a:gd name="T86" fmla="*/ 1 w 163"/>
                  <a:gd name="T87" fmla="*/ 7 h 438"/>
                  <a:gd name="T88" fmla="*/ 2 w 163"/>
                  <a:gd name="T89" fmla="*/ 7 h 438"/>
                  <a:gd name="T90" fmla="*/ 2 w 163"/>
                  <a:gd name="T91" fmla="*/ 6 h 438"/>
                  <a:gd name="T92" fmla="*/ 2 w 163"/>
                  <a:gd name="T93" fmla="*/ 6 h 438"/>
                  <a:gd name="T94" fmla="*/ 2 w 163"/>
                  <a:gd name="T95" fmla="*/ 6 h 438"/>
                  <a:gd name="T96" fmla="*/ 2 w 163"/>
                  <a:gd name="T97" fmla="*/ 5 h 438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163" h="438">
                    <a:moveTo>
                      <a:pt x="163" y="301"/>
                    </a:moveTo>
                    <a:lnTo>
                      <a:pt x="160" y="275"/>
                    </a:lnTo>
                    <a:lnTo>
                      <a:pt x="157" y="251"/>
                    </a:lnTo>
                    <a:lnTo>
                      <a:pt x="151" y="229"/>
                    </a:lnTo>
                    <a:lnTo>
                      <a:pt x="145" y="210"/>
                    </a:lnTo>
                    <a:lnTo>
                      <a:pt x="137" y="193"/>
                    </a:lnTo>
                    <a:lnTo>
                      <a:pt x="128" y="178"/>
                    </a:lnTo>
                    <a:lnTo>
                      <a:pt x="118" y="164"/>
                    </a:lnTo>
                    <a:lnTo>
                      <a:pt x="107" y="152"/>
                    </a:lnTo>
                    <a:lnTo>
                      <a:pt x="97" y="138"/>
                    </a:lnTo>
                    <a:lnTo>
                      <a:pt x="84" y="119"/>
                    </a:lnTo>
                    <a:lnTo>
                      <a:pt x="72" y="97"/>
                    </a:lnTo>
                    <a:lnTo>
                      <a:pt x="60" y="74"/>
                    </a:lnTo>
                    <a:lnTo>
                      <a:pt x="48" y="51"/>
                    </a:lnTo>
                    <a:lnTo>
                      <a:pt x="38" y="31"/>
                    </a:lnTo>
                    <a:lnTo>
                      <a:pt x="30" y="12"/>
                    </a:lnTo>
                    <a:lnTo>
                      <a:pt x="26" y="0"/>
                    </a:lnTo>
                    <a:lnTo>
                      <a:pt x="27" y="16"/>
                    </a:lnTo>
                    <a:lnTo>
                      <a:pt x="28" y="38"/>
                    </a:lnTo>
                    <a:lnTo>
                      <a:pt x="27" y="66"/>
                    </a:lnTo>
                    <a:lnTo>
                      <a:pt x="25" y="96"/>
                    </a:lnTo>
                    <a:lnTo>
                      <a:pt x="27" y="107"/>
                    </a:lnTo>
                    <a:lnTo>
                      <a:pt x="30" y="116"/>
                    </a:lnTo>
                    <a:lnTo>
                      <a:pt x="33" y="125"/>
                    </a:lnTo>
                    <a:lnTo>
                      <a:pt x="36" y="132"/>
                    </a:lnTo>
                    <a:lnTo>
                      <a:pt x="43" y="146"/>
                    </a:lnTo>
                    <a:lnTo>
                      <a:pt x="50" y="162"/>
                    </a:lnTo>
                    <a:lnTo>
                      <a:pt x="57" y="180"/>
                    </a:lnTo>
                    <a:lnTo>
                      <a:pt x="63" y="200"/>
                    </a:lnTo>
                    <a:lnTo>
                      <a:pt x="67" y="220"/>
                    </a:lnTo>
                    <a:lnTo>
                      <a:pt x="67" y="238"/>
                    </a:lnTo>
                    <a:lnTo>
                      <a:pt x="65" y="256"/>
                    </a:lnTo>
                    <a:lnTo>
                      <a:pt x="57" y="271"/>
                    </a:lnTo>
                    <a:lnTo>
                      <a:pt x="46" y="284"/>
                    </a:lnTo>
                    <a:lnTo>
                      <a:pt x="33" y="302"/>
                    </a:lnTo>
                    <a:lnTo>
                      <a:pt x="19" y="324"/>
                    </a:lnTo>
                    <a:lnTo>
                      <a:pt x="7" y="347"/>
                    </a:lnTo>
                    <a:lnTo>
                      <a:pt x="0" y="372"/>
                    </a:lnTo>
                    <a:lnTo>
                      <a:pt x="0" y="396"/>
                    </a:lnTo>
                    <a:lnTo>
                      <a:pt x="8" y="419"/>
                    </a:lnTo>
                    <a:lnTo>
                      <a:pt x="29" y="438"/>
                    </a:lnTo>
                    <a:lnTo>
                      <a:pt x="59" y="437"/>
                    </a:lnTo>
                    <a:lnTo>
                      <a:pt x="86" y="429"/>
                    </a:lnTo>
                    <a:lnTo>
                      <a:pt x="110" y="415"/>
                    </a:lnTo>
                    <a:lnTo>
                      <a:pt x="129" y="397"/>
                    </a:lnTo>
                    <a:lnTo>
                      <a:pt x="144" y="376"/>
                    </a:lnTo>
                    <a:lnTo>
                      <a:pt x="155" y="352"/>
                    </a:lnTo>
                    <a:lnTo>
                      <a:pt x="162" y="327"/>
                    </a:lnTo>
                    <a:lnTo>
                      <a:pt x="163" y="301"/>
                    </a:lnTo>
                    <a:close/>
                  </a:path>
                </a:pathLst>
              </a:custGeom>
              <a:solidFill>
                <a:srgbClr val="FA586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1" name="Freeform 122">
                <a:extLst>
                  <a:ext uri="{FF2B5EF4-FFF2-40B4-BE49-F238E27FC236}">
                    <a16:creationId xmlns:a16="http://schemas.microsoft.com/office/drawing/2014/main" id="{F43F3CCA-75C0-4CEB-A059-9729B68C9C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09" y="2626"/>
                <a:ext cx="77" cy="171"/>
              </a:xfrm>
              <a:custGeom>
                <a:avLst/>
                <a:gdLst>
                  <a:gd name="T0" fmla="*/ 3 w 154"/>
                  <a:gd name="T1" fmla="*/ 3 h 342"/>
                  <a:gd name="T2" fmla="*/ 3 w 154"/>
                  <a:gd name="T3" fmla="*/ 3 h 342"/>
                  <a:gd name="T4" fmla="*/ 3 w 154"/>
                  <a:gd name="T5" fmla="*/ 3 h 342"/>
                  <a:gd name="T6" fmla="*/ 3 w 154"/>
                  <a:gd name="T7" fmla="*/ 2 h 342"/>
                  <a:gd name="T8" fmla="*/ 3 w 154"/>
                  <a:gd name="T9" fmla="*/ 2 h 342"/>
                  <a:gd name="T10" fmla="*/ 3 w 154"/>
                  <a:gd name="T11" fmla="*/ 2 h 342"/>
                  <a:gd name="T12" fmla="*/ 3 w 154"/>
                  <a:gd name="T13" fmla="*/ 2 h 342"/>
                  <a:gd name="T14" fmla="*/ 3 w 154"/>
                  <a:gd name="T15" fmla="*/ 1 h 342"/>
                  <a:gd name="T16" fmla="*/ 2 w 154"/>
                  <a:gd name="T17" fmla="*/ 1 h 342"/>
                  <a:gd name="T18" fmla="*/ 2 w 154"/>
                  <a:gd name="T19" fmla="*/ 1 h 342"/>
                  <a:gd name="T20" fmla="*/ 2 w 154"/>
                  <a:gd name="T21" fmla="*/ 1 h 342"/>
                  <a:gd name="T22" fmla="*/ 2 w 154"/>
                  <a:gd name="T23" fmla="*/ 1 h 342"/>
                  <a:gd name="T24" fmla="*/ 2 w 154"/>
                  <a:gd name="T25" fmla="*/ 0 h 342"/>
                  <a:gd name="T26" fmla="*/ 2 w 154"/>
                  <a:gd name="T27" fmla="*/ 1 h 342"/>
                  <a:gd name="T28" fmla="*/ 2 w 154"/>
                  <a:gd name="T29" fmla="*/ 1 h 342"/>
                  <a:gd name="T30" fmla="*/ 2 w 154"/>
                  <a:gd name="T31" fmla="*/ 1 h 342"/>
                  <a:gd name="T32" fmla="*/ 2 w 154"/>
                  <a:gd name="T33" fmla="*/ 1 h 342"/>
                  <a:gd name="T34" fmla="*/ 2 w 154"/>
                  <a:gd name="T35" fmla="*/ 2 h 342"/>
                  <a:gd name="T36" fmla="*/ 2 w 154"/>
                  <a:gd name="T37" fmla="*/ 2 h 342"/>
                  <a:gd name="T38" fmla="*/ 2 w 154"/>
                  <a:gd name="T39" fmla="*/ 2 h 342"/>
                  <a:gd name="T40" fmla="*/ 1 w 154"/>
                  <a:gd name="T41" fmla="*/ 2 h 342"/>
                  <a:gd name="T42" fmla="*/ 1 w 154"/>
                  <a:gd name="T43" fmla="*/ 3 h 342"/>
                  <a:gd name="T44" fmla="*/ 1 w 154"/>
                  <a:gd name="T45" fmla="*/ 3 h 342"/>
                  <a:gd name="T46" fmla="*/ 1 w 154"/>
                  <a:gd name="T47" fmla="*/ 3 h 342"/>
                  <a:gd name="T48" fmla="*/ 0 w 154"/>
                  <a:gd name="T49" fmla="*/ 4 h 342"/>
                  <a:gd name="T50" fmla="*/ 1 w 154"/>
                  <a:gd name="T51" fmla="*/ 5 h 342"/>
                  <a:gd name="T52" fmla="*/ 1 w 154"/>
                  <a:gd name="T53" fmla="*/ 5 h 342"/>
                  <a:gd name="T54" fmla="*/ 1 w 154"/>
                  <a:gd name="T55" fmla="*/ 5 h 342"/>
                  <a:gd name="T56" fmla="*/ 2 w 154"/>
                  <a:gd name="T57" fmla="*/ 6 h 342"/>
                  <a:gd name="T58" fmla="*/ 2 w 154"/>
                  <a:gd name="T59" fmla="*/ 6 h 342"/>
                  <a:gd name="T60" fmla="*/ 2 w 154"/>
                  <a:gd name="T61" fmla="*/ 6 h 342"/>
                  <a:gd name="T62" fmla="*/ 2 w 154"/>
                  <a:gd name="T63" fmla="*/ 6 h 342"/>
                  <a:gd name="T64" fmla="*/ 2 w 154"/>
                  <a:gd name="T65" fmla="*/ 6 h 342"/>
                  <a:gd name="T66" fmla="*/ 2 w 154"/>
                  <a:gd name="T67" fmla="*/ 6 h 342"/>
                  <a:gd name="T68" fmla="*/ 2 w 154"/>
                  <a:gd name="T69" fmla="*/ 6 h 342"/>
                  <a:gd name="T70" fmla="*/ 2 w 154"/>
                  <a:gd name="T71" fmla="*/ 6 h 342"/>
                  <a:gd name="T72" fmla="*/ 2 w 154"/>
                  <a:gd name="T73" fmla="*/ 6 h 342"/>
                  <a:gd name="T74" fmla="*/ 2 w 154"/>
                  <a:gd name="T75" fmla="*/ 6 h 342"/>
                  <a:gd name="T76" fmla="*/ 2 w 154"/>
                  <a:gd name="T77" fmla="*/ 5 h 342"/>
                  <a:gd name="T78" fmla="*/ 2 w 154"/>
                  <a:gd name="T79" fmla="*/ 5 h 342"/>
                  <a:gd name="T80" fmla="*/ 2 w 154"/>
                  <a:gd name="T81" fmla="*/ 5 h 342"/>
                  <a:gd name="T82" fmla="*/ 2 w 154"/>
                  <a:gd name="T83" fmla="*/ 4 h 342"/>
                  <a:gd name="T84" fmla="*/ 2 w 154"/>
                  <a:gd name="T85" fmla="*/ 4 h 342"/>
                  <a:gd name="T86" fmla="*/ 3 w 154"/>
                  <a:gd name="T87" fmla="*/ 3 h 342"/>
                  <a:gd name="T88" fmla="*/ 3 w 154"/>
                  <a:gd name="T89" fmla="*/ 3 h 342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0" t="0" r="r" b="b"/>
                <a:pathLst>
                  <a:path w="154" h="342">
                    <a:moveTo>
                      <a:pt x="144" y="175"/>
                    </a:moveTo>
                    <a:lnTo>
                      <a:pt x="152" y="160"/>
                    </a:lnTo>
                    <a:lnTo>
                      <a:pt x="154" y="142"/>
                    </a:lnTo>
                    <a:lnTo>
                      <a:pt x="154" y="124"/>
                    </a:lnTo>
                    <a:lnTo>
                      <a:pt x="150" y="104"/>
                    </a:lnTo>
                    <a:lnTo>
                      <a:pt x="144" y="84"/>
                    </a:lnTo>
                    <a:lnTo>
                      <a:pt x="137" y="66"/>
                    </a:lnTo>
                    <a:lnTo>
                      <a:pt x="130" y="50"/>
                    </a:lnTo>
                    <a:lnTo>
                      <a:pt x="123" y="36"/>
                    </a:lnTo>
                    <a:lnTo>
                      <a:pt x="120" y="29"/>
                    </a:lnTo>
                    <a:lnTo>
                      <a:pt x="117" y="20"/>
                    </a:lnTo>
                    <a:lnTo>
                      <a:pt x="114" y="11"/>
                    </a:lnTo>
                    <a:lnTo>
                      <a:pt x="112" y="0"/>
                    </a:lnTo>
                    <a:lnTo>
                      <a:pt x="109" y="16"/>
                    </a:lnTo>
                    <a:lnTo>
                      <a:pt x="105" y="33"/>
                    </a:lnTo>
                    <a:lnTo>
                      <a:pt x="100" y="48"/>
                    </a:lnTo>
                    <a:lnTo>
                      <a:pt x="94" y="63"/>
                    </a:lnTo>
                    <a:lnTo>
                      <a:pt x="86" y="76"/>
                    </a:lnTo>
                    <a:lnTo>
                      <a:pt x="77" y="89"/>
                    </a:lnTo>
                    <a:lnTo>
                      <a:pt x="67" y="101"/>
                    </a:lnTo>
                    <a:lnTo>
                      <a:pt x="54" y="110"/>
                    </a:lnTo>
                    <a:lnTo>
                      <a:pt x="31" y="130"/>
                    </a:lnTo>
                    <a:lnTo>
                      <a:pt x="14" y="158"/>
                    </a:lnTo>
                    <a:lnTo>
                      <a:pt x="2" y="189"/>
                    </a:lnTo>
                    <a:lnTo>
                      <a:pt x="0" y="224"/>
                    </a:lnTo>
                    <a:lnTo>
                      <a:pt x="4" y="257"/>
                    </a:lnTo>
                    <a:lnTo>
                      <a:pt x="18" y="289"/>
                    </a:lnTo>
                    <a:lnTo>
                      <a:pt x="41" y="315"/>
                    </a:lnTo>
                    <a:lnTo>
                      <a:pt x="76" y="334"/>
                    </a:lnTo>
                    <a:lnTo>
                      <a:pt x="82" y="335"/>
                    </a:lnTo>
                    <a:lnTo>
                      <a:pt x="86" y="338"/>
                    </a:lnTo>
                    <a:lnTo>
                      <a:pt x="92" y="339"/>
                    </a:lnTo>
                    <a:lnTo>
                      <a:pt x="97" y="340"/>
                    </a:lnTo>
                    <a:lnTo>
                      <a:pt x="102" y="341"/>
                    </a:lnTo>
                    <a:lnTo>
                      <a:pt x="107" y="341"/>
                    </a:lnTo>
                    <a:lnTo>
                      <a:pt x="112" y="342"/>
                    </a:lnTo>
                    <a:lnTo>
                      <a:pt x="116" y="342"/>
                    </a:lnTo>
                    <a:lnTo>
                      <a:pt x="95" y="330"/>
                    </a:lnTo>
                    <a:lnTo>
                      <a:pt x="86" y="310"/>
                    </a:lnTo>
                    <a:lnTo>
                      <a:pt x="86" y="287"/>
                    </a:lnTo>
                    <a:lnTo>
                      <a:pt x="93" y="261"/>
                    </a:lnTo>
                    <a:lnTo>
                      <a:pt x="105" y="234"/>
                    </a:lnTo>
                    <a:lnTo>
                      <a:pt x="120" y="210"/>
                    </a:lnTo>
                    <a:lnTo>
                      <a:pt x="133" y="189"/>
                    </a:lnTo>
                    <a:lnTo>
                      <a:pt x="144" y="175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2" name="Freeform 123">
                <a:extLst>
                  <a:ext uri="{FF2B5EF4-FFF2-40B4-BE49-F238E27FC236}">
                    <a16:creationId xmlns:a16="http://schemas.microsoft.com/office/drawing/2014/main" id="{2ADF0BE6-ACA6-431B-A09A-CA32C9C9CC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64" y="2574"/>
                <a:ext cx="1" cy="4"/>
              </a:xfrm>
              <a:custGeom>
                <a:avLst/>
                <a:gdLst>
                  <a:gd name="T0" fmla="*/ 0 w 3"/>
                  <a:gd name="T1" fmla="*/ 0 h 7"/>
                  <a:gd name="T2" fmla="*/ 0 w 3"/>
                  <a:gd name="T3" fmla="*/ 1 h 7"/>
                  <a:gd name="T4" fmla="*/ 0 w 3"/>
                  <a:gd name="T5" fmla="*/ 1 h 7"/>
                  <a:gd name="T6" fmla="*/ 0 w 3"/>
                  <a:gd name="T7" fmla="*/ 1 h 7"/>
                  <a:gd name="T8" fmla="*/ 0 w 3"/>
                  <a:gd name="T9" fmla="*/ 1 h 7"/>
                  <a:gd name="T10" fmla="*/ 0 w 3"/>
                  <a:gd name="T11" fmla="*/ 1 h 7"/>
                  <a:gd name="T12" fmla="*/ 0 w 3"/>
                  <a:gd name="T13" fmla="*/ 1 h 7"/>
                  <a:gd name="T14" fmla="*/ 0 w 3"/>
                  <a:gd name="T15" fmla="*/ 0 h 7"/>
                  <a:gd name="T16" fmla="*/ 0 w 3"/>
                  <a:gd name="T17" fmla="*/ 0 h 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3" h="7">
                    <a:moveTo>
                      <a:pt x="0" y="0"/>
                    </a:moveTo>
                    <a:lnTo>
                      <a:pt x="0" y="1"/>
                    </a:lnTo>
                    <a:lnTo>
                      <a:pt x="2" y="3"/>
                    </a:lnTo>
                    <a:lnTo>
                      <a:pt x="2" y="4"/>
                    </a:lnTo>
                    <a:lnTo>
                      <a:pt x="3" y="7"/>
                    </a:lnTo>
                    <a:lnTo>
                      <a:pt x="2" y="3"/>
                    </a:lnTo>
                    <a:lnTo>
                      <a:pt x="2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F3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3" name="Freeform 124">
                <a:extLst>
                  <a:ext uri="{FF2B5EF4-FFF2-40B4-BE49-F238E27FC236}">
                    <a16:creationId xmlns:a16="http://schemas.microsoft.com/office/drawing/2014/main" id="{1B0AB13D-3FAF-422D-AFDF-5BE727C885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68" y="2654"/>
                <a:ext cx="48" cy="127"/>
              </a:xfrm>
              <a:custGeom>
                <a:avLst/>
                <a:gdLst>
                  <a:gd name="T0" fmla="*/ 1 w 96"/>
                  <a:gd name="T1" fmla="*/ 0 h 254"/>
                  <a:gd name="T2" fmla="*/ 1 w 96"/>
                  <a:gd name="T3" fmla="*/ 1 h 254"/>
                  <a:gd name="T4" fmla="*/ 1 w 96"/>
                  <a:gd name="T5" fmla="*/ 1 h 254"/>
                  <a:gd name="T6" fmla="*/ 1 w 96"/>
                  <a:gd name="T7" fmla="*/ 1 h 254"/>
                  <a:gd name="T8" fmla="*/ 2 w 96"/>
                  <a:gd name="T9" fmla="*/ 1 h 254"/>
                  <a:gd name="T10" fmla="*/ 2 w 96"/>
                  <a:gd name="T11" fmla="*/ 2 h 254"/>
                  <a:gd name="T12" fmla="*/ 2 w 96"/>
                  <a:gd name="T13" fmla="*/ 2 h 254"/>
                  <a:gd name="T14" fmla="*/ 1 w 96"/>
                  <a:gd name="T15" fmla="*/ 3 h 254"/>
                  <a:gd name="T16" fmla="*/ 1 w 96"/>
                  <a:gd name="T17" fmla="*/ 3 h 254"/>
                  <a:gd name="T18" fmla="*/ 1 w 96"/>
                  <a:gd name="T19" fmla="*/ 4 h 254"/>
                  <a:gd name="T20" fmla="*/ 1 w 96"/>
                  <a:gd name="T21" fmla="*/ 4 h 254"/>
                  <a:gd name="T22" fmla="*/ 0 w 96"/>
                  <a:gd name="T23" fmla="*/ 4 h 254"/>
                  <a:gd name="T24" fmla="*/ 1 w 96"/>
                  <a:gd name="T25" fmla="*/ 4 h 254"/>
                  <a:gd name="T26" fmla="*/ 1 w 96"/>
                  <a:gd name="T27" fmla="*/ 4 h 254"/>
                  <a:gd name="T28" fmla="*/ 1 w 96"/>
                  <a:gd name="T29" fmla="*/ 4 h 254"/>
                  <a:gd name="T30" fmla="*/ 1 w 96"/>
                  <a:gd name="T31" fmla="*/ 4 h 254"/>
                  <a:gd name="T32" fmla="*/ 1 w 96"/>
                  <a:gd name="T33" fmla="*/ 4 h 254"/>
                  <a:gd name="T34" fmla="*/ 1 w 96"/>
                  <a:gd name="T35" fmla="*/ 4 h 254"/>
                  <a:gd name="T36" fmla="*/ 2 w 96"/>
                  <a:gd name="T37" fmla="*/ 4 h 254"/>
                  <a:gd name="T38" fmla="*/ 2 w 96"/>
                  <a:gd name="T39" fmla="*/ 3 h 254"/>
                  <a:gd name="T40" fmla="*/ 2 w 96"/>
                  <a:gd name="T41" fmla="*/ 3 h 254"/>
                  <a:gd name="T42" fmla="*/ 2 w 96"/>
                  <a:gd name="T43" fmla="*/ 2 h 254"/>
                  <a:gd name="T44" fmla="*/ 2 w 96"/>
                  <a:gd name="T45" fmla="*/ 2 h 254"/>
                  <a:gd name="T46" fmla="*/ 2 w 96"/>
                  <a:gd name="T47" fmla="*/ 1 h 254"/>
                  <a:gd name="T48" fmla="*/ 1 w 96"/>
                  <a:gd name="T49" fmla="*/ 0 h 254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96" h="254">
                    <a:moveTo>
                      <a:pt x="37" y="0"/>
                    </a:moveTo>
                    <a:lnTo>
                      <a:pt x="41" y="4"/>
                    </a:lnTo>
                    <a:lnTo>
                      <a:pt x="48" y="17"/>
                    </a:lnTo>
                    <a:lnTo>
                      <a:pt x="57" y="36"/>
                    </a:lnTo>
                    <a:lnTo>
                      <a:pt x="65" y="61"/>
                    </a:lnTo>
                    <a:lnTo>
                      <a:pt x="71" y="87"/>
                    </a:lnTo>
                    <a:lnTo>
                      <a:pt x="68" y="117"/>
                    </a:lnTo>
                    <a:lnTo>
                      <a:pt x="59" y="146"/>
                    </a:lnTo>
                    <a:lnTo>
                      <a:pt x="37" y="174"/>
                    </a:lnTo>
                    <a:lnTo>
                      <a:pt x="15" y="198"/>
                    </a:lnTo>
                    <a:lnTo>
                      <a:pt x="4" y="217"/>
                    </a:lnTo>
                    <a:lnTo>
                      <a:pt x="0" y="232"/>
                    </a:lnTo>
                    <a:lnTo>
                      <a:pt x="5" y="244"/>
                    </a:lnTo>
                    <a:lnTo>
                      <a:pt x="13" y="251"/>
                    </a:lnTo>
                    <a:lnTo>
                      <a:pt x="25" y="254"/>
                    </a:lnTo>
                    <a:lnTo>
                      <a:pt x="36" y="254"/>
                    </a:lnTo>
                    <a:lnTo>
                      <a:pt x="45" y="252"/>
                    </a:lnTo>
                    <a:lnTo>
                      <a:pt x="63" y="238"/>
                    </a:lnTo>
                    <a:lnTo>
                      <a:pt x="78" y="216"/>
                    </a:lnTo>
                    <a:lnTo>
                      <a:pt x="89" y="186"/>
                    </a:lnTo>
                    <a:lnTo>
                      <a:pt x="96" y="153"/>
                    </a:lnTo>
                    <a:lnTo>
                      <a:pt x="95" y="115"/>
                    </a:lnTo>
                    <a:lnTo>
                      <a:pt x="87" y="76"/>
                    </a:lnTo>
                    <a:lnTo>
                      <a:pt x="67" y="36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ED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126" name="Group 125">
              <a:extLst>
                <a:ext uri="{FF2B5EF4-FFF2-40B4-BE49-F238E27FC236}">
                  <a16:creationId xmlns:a16="http://schemas.microsoft.com/office/drawing/2014/main" id="{EC4A9CC3-6663-420D-BD53-66D5B07DCAC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20" y="1583"/>
              <a:ext cx="70" cy="64"/>
              <a:chOff x="1620" y="1583"/>
              <a:chExt cx="70" cy="64"/>
            </a:xfrm>
          </p:grpSpPr>
          <p:sp>
            <p:nvSpPr>
              <p:cNvPr id="4127" name="Rectangle 126">
                <a:extLst>
                  <a:ext uri="{FF2B5EF4-FFF2-40B4-BE49-F238E27FC236}">
                    <a16:creationId xmlns:a16="http://schemas.microsoft.com/office/drawing/2014/main" id="{5B4FD79A-7270-4B34-AB87-33E7288A68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3366378">
                <a:off x="1628" y="1584"/>
                <a:ext cx="56" cy="69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4128" name="AutoShape 127">
                <a:extLst>
                  <a:ext uri="{FF2B5EF4-FFF2-40B4-BE49-F238E27FC236}">
                    <a16:creationId xmlns:a16="http://schemas.microsoft.com/office/drawing/2014/main" id="{D85DF5CD-10E1-4BD4-AB56-FA449C5E6A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2758394" flipH="1">
                <a:off x="1620" y="1583"/>
                <a:ext cx="48" cy="53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</p:grpSp>
      </p:grpSp>
      <p:graphicFrame>
        <p:nvGraphicFramePr>
          <p:cNvPr id="4120" name="Object 128">
            <a:extLst>
              <a:ext uri="{FF2B5EF4-FFF2-40B4-BE49-F238E27FC236}">
                <a16:creationId xmlns:a16="http://schemas.microsoft.com/office/drawing/2014/main" id="{D694DE55-B08E-4E46-AD47-CB02990D7C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9413" y="5456238"/>
          <a:ext cx="428625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78" name="Clip" r:id="rId26" imgW="1087222" imgH="1848917" progId="MS_ClipArt_Gallery.2">
                  <p:embed/>
                </p:oleObj>
              </mc:Choice>
              <mc:Fallback>
                <p:oleObj name="Clip" r:id="rId26" imgW="1087222" imgH="1848917" progId="MS_ClipArt_Gallery.2">
                  <p:embed/>
                  <p:pic>
                    <p:nvPicPr>
                      <p:cNvPr id="0" name="Object 1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lum bright="2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413" y="5456238"/>
                        <a:ext cx="428625" cy="725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1" name="Object 129">
            <a:extLst>
              <a:ext uri="{FF2B5EF4-FFF2-40B4-BE49-F238E27FC236}">
                <a16:creationId xmlns:a16="http://schemas.microsoft.com/office/drawing/2014/main" id="{46504404-92AA-4EE1-8A5A-278E49C697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35263" y="7331075"/>
          <a:ext cx="528637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79" name="Clip" r:id="rId28" imgW="2150669" imgH="2215591" progId="MS_ClipArt_Gallery.2">
                  <p:embed/>
                </p:oleObj>
              </mc:Choice>
              <mc:Fallback>
                <p:oleObj name="Clip" r:id="rId28" imgW="2150669" imgH="2215591" progId="MS_ClipArt_Gallery.2">
                  <p:embed/>
                  <p:pic>
                    <p:nvPicPr>
                      <p:cNvPr id="0" name="Object 1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lum bright="2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5263" y="7331075"/>
                        <a:ext cx="528637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2" name="Object 130">
            <a:extLst>
              <a:ext uri="{FF2B5EF4-FFF2-40B4-BE49-F238E27FC236}">
                <a16:creationId xmlns:a16="http://schemas.microsoft.com/office/drawing/2014/main" id="{5A2BD652-1506-4EB4-A506-2ED790072FA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8288" y="3932238"/>
          <a:ext cx="525462" cy="690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0" name="Clip" r:id="rId30" imgW="4579545" imgH="6022063" progId="MS_ClipArt_Gallery.2">
                  <p:embed/>
                </p:oleObj>
              </mc:Choice>
              <mc:Fallback>
                <p:oleObj name="Clip" r:id="rId30" imgW="4579545" imgH="6022063" progId="MS_ClipArt_Gallery.2">
                  <p:embed/>
                  <p:pic>
                    <p:nvPicPr>
                      <p:cNvPr id="0" name="Object 1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lum bright="2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288" y="3932238"/>
                        <a:ext cx="525462" cy="690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23" name="Text Box 131">
            <a:extLst>
              <a:ext uri="{FF2B5EF4-FFF2-40B4-BE49-F238E27FC236}">
                <a16:creationId xmlns:a16="http://schemas.microsoft.com/office/drawing/2014/main" id="{456CD037-7321-4666-B810-B2E0D41BC3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1200" y="5295900"/>
            <a:ext cx="2119313" cy="209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 b="1"/>
              <a:t>Cuando encuentre un riesgo:</a:t>
            </a:r>
            <a:endParaRPr lang="en-US" altLang="en-US" sz="1400" b="1"/>
          </a:p>
          <a:p>
            <a:pPr algn="ctr"/>
            <a:endParaRPr lang="en-US" altLang="en-US" sz="1400"/>
          </a:p>
          <a:p>
            <a:pPr algn="ctr"/>
            <a:endParaRPr lang="en-US" altLang="en-US" sz="1400"/>
          </a:p>
          <a:p>
            <a:pPr algn="ctr"/>
            <a:r>
              <a:rPr lang="en-US" altLang="en-US" sz="1000" b="1"/>
              <a:t>¡Repórtelo!</a:t>
            </a:r>
          </a:p>
          <a:p>
            <a:pPr algn="ctr"/>
            <a:r>
              <a:rPr lang="en-US" altLang="en-US" sz="1400" b="1"/>
              <a:t>¡Repórtelo!</a:t>
            </a:r>
            <a:endParaRPr lang="en-US" altLang="en-US" sz="1200" b="1"/>
          </a:p>
          <a:p>
            <a:pPr algn="ctr"/>
            <a:r>
              <a:rPr lang="en-US" altLang="en-US" sz="1800" b="1"/>
              <a:t>¡Repórtelo!</a:t>
            </a:r>
            <a:endParaRPr lang="en-US" altLang="en-US" sz="1600"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raining" ma:contentTypeID="0x010100854524CC3423A244BB56938E3F8ABE270067817B4706841944893504266FF3AFD0" ma:contentTypeVersion="25" ma:contentTypeDescription="Training and education materials" ma:contentTypeScope="" ma:versionID="34d1da808c0373fcd75ca49a86825732">
  <xsd:schema xmlns:xsd="http://www.w3.org/2001/XMLSchema" xmlns:xs="http://www.w3.org/2001/XMLSchema" xmlns:p="http://schemas.microsoft.com/office/2006/metadata/properties" xmlns:ns1="http://schemas.microsoft.com/sharepoint/v3" xmlns:ns2="4abed4e2-db5c-4e78-ae88-7ca7a6241065" xmlns:ns3="http://schemas.microsoft.com/sharepoint/v4" targetNamespace="http://schemas.microsoft.com/office/2006/metadata/properties" ma:root="true" ma:fieldsID="2d08b5255158c9f14c10f9c2e24a5b9c" ns1:_="" ns2:_="" ns3:_="">
    <xsd:import namespace="http://schemas.microsoft.com/sharepoint/v3"/>
    <xsd:import namespace="4abed4e2-db5c-4e78-ae88-7ca7a6241065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AdditionalTitle" minOccurs="0"/>
                <xsd:element ref="ns2:TrainingType" minOccurs="0"/>
                <xsd:element ref="ns2:TrainingFormat" minOccurs="0"/>
                <xsd:element ref="ns2:DateRevised" minOccurs="0"/>
                <xsd:element ref="ns1:Language" minOccurs="0"/>
                <xsd:element ref="ns2:Description1" minOccurs="0"/>
                <xsd:element ref="ns2:Topic" minOccurs="0"/>
                <xsd:element ref="ns2:SharedWithUsers" minOccurs="0"/>
                <xsd:element ref="ns3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6" nillable="true" ma:displayName="Language" ma:default="English" ma:format="Dropdown" ma:internalName="Language" ma:readOnly="false">
      <xsd:simpleType>
        <xsd:union memberTypes="dms:Text">
          <xsd:simpleType>
            <xsd:restriction base="dms:Choice">
              <xsd:enumeration value="Arabic"/>
              <xsd:enumeration value="Bulgarian"/>
              <xsd:enumeration value="Chinese"/>
              <xsd:enumeration value="Croatian"/>
              <xsd:enumeration value="Czech"/>
              <xsd:enumeration value="Danish"/>
              <xsd:enumeration value="Dutch"/>
              <xsd:enumeration value="English"/>
              <xsd:enumeration value="Estonian"/>
              <xsd:enumeration value="Finnish"/>
              <xsd:enumeration value="French"/>
              <xsd:enumeration value="German"/>
              <xsd:enumeration value="Greek"/>
              <xsd:enumeration value="Hebrew"/>
              <xsd:enumeration value="Hindi"/>
              <xsd:enumeration value="Hungarian"/>
              <xsd:enumeration value="Indonesian"/>
              <xsd:enumeration value="Italian"/>
              <xsd:enumeration value="Japanese"/>
              <xsd:enumeration value="Korean"/>
              <xsd:enumeration value="Latvian"/>
              <xsd:enumeration value="Lithuanian"/>
              <xsd:enumeration value="Malay"/>
              <xsd:enumeration value="Norwegian"/>
              <xsd:enumeration value="Polish"/>
              <xsd:enumeration value="Portuguese"/>
              <xsd:enumeration value="Romanian"/>
              <xsd:enumeration value="Russian"/>
              <xsd:enumeration value="Serbian"/>
              <xsd:enumeration value="Slovak"/>
              <xsd:enumeration value="Slovenian"/>
              <xsd:enumeration value="Spanish"/>
              <xsd:enumeration value="Swedish"/>
              <xsd:enumeration value="Thai"/>
              <xsd:enumeration value="Turkish"/>
              <xsd:enumeration value="Ukrainian"/>
              <xsd:enumeration value="Urdu"/>
              <xsd:enumeration value="Vietnamese"/>
            </xsd:restriction>
          </xsd:simpleType>
        </xsd:un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bed4e2-db5c-4e78-ae88-7ca7a6241065" elementFormDefault="qualified">
    <xsd:import namespace="http://schemas.microsoft.com/office/2006/documentManagement/types"/>
    <xsd:import namespace="http://schemas.microsoft.com/office/infopath/2007/PartnerControls"/>
    <xsd:element name="AdditionalTitle" ma:index="2" nillable="true" ma:displayName="Additional Title" ma:description="Secondary title - typically the English language title if the item has a title in another language" ma:internalName="AdditionalTitle" ma:readOnly="false">
      <xsd:simpleType>
        <xsd:restriction base="dms:Text">
          <xsd:maxLength value="255"/>
        </xsd:restriction>
      </xsd:simpleType>
    </xsd:element>
    <xsd:element name="TrainingType" ma:index="3" nillable="true" ma:displayName="Training Type" ma:description="Pick a type for this training material" ma:format="Dropdown" ma:internalName="TrainingType" ma:readOnly="false">
      <xsd:simpleType>
        <xsd:restriction base="dms:Choice">
          <xsd:enumeration value="Curriculum"/>
          <xsd:enumeration value="Grant program"/>
          <xsd:enumeration value="Online course"/>
          <xsd:enumeration value="PESO"/>
          <xsd:enumeration value="Presentation"/>
          <xsd:enumeration value="Resources"/>
          <xsd:enumeration value="Workshop"/>
        </xsd:restriction>
      </xsd:simpleType>
    </xsd:element>
    <xsd:element name="TrainingFormat" ma:index="4" nillable="true" ma:displayName="Training Format" ma:default="  " ma:description="Pick a format for this training" ma:format="Dropdown" ma:internalName="TrainingFormat" ma:readOnly="false">
      <xsd:simpleType>
        <xsd:restriction base="dms:Choice">
          <xsd:enumeration value=""/>
          <xsd:enumeration value="Instructor Guide"/>
          <xsd:enumeration value="Online course"/>
          <xsd:enumeration value="Overhead"/>
          <xsd:enumeration value="Tailgate"/>
          <xsd:enumeration value="Training program"/>
          <xsd:enumeration value="Video"/>
          <xsd:enumeration value="Workbook"/>
        </xsd:restriction>
      </xsd:simpleType>
    </xsd:element>
    <xsd:element name="DateRevised" ma:index="5" nillable="true" ma:displayName="New or Revised Date" ma:format="DateOnly" ma:internalName="DateRevised" ma:readOnly="false">
      <xsd:simpleType>
        <xsd:restriction base="dms:DateTime"/>
      </xsd:simpleType>
    </xsd:element>
    <xsd:element name="Description1" ma:index="7" nillable="true" ma:displayName="Description" ma:internalName="Description1" ma:readOnly="false">
      <xsd:simpleType>
        <xsd:restriction base="dms:Note"/>
      </xsd:simpleType>
    </xsd:element>
    <xsd:element name="Topic" ma:index="8" nillable="true" ma:displayName="Topic" ma:description="Pick associated topics" ma:list="{913132ca-d302-4b93-9158-b48ece0e0b4d}" ma:internalName="Topic" ma:readOnly="false" ma:showField="Title" ma:web="4abed4e2-db5c-4e78-ae88-7ca7a624106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6" nillable="true" ma:displayName="IconOverlay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0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anguage xmlns="http://schemas.microsoft.com/sharepoint/v3">English Spanish</Language>
    <Description1 xmlns="4abed4e2-db5c-4e78-ae88-7ca7a6241065" xsi:nil="true"/>
    <TrainingFormat xmlns="4abed4e2-db5c-4e78-ae88-7ca7a6241065">Tailgate</TrainingFormat>
    <Topic xmlns="4abed4e2-db5c-4e78-ae88-7ca7a6241065">
      <Value>245</Value>
    </Topic>
    <TrainingType xmlns="4abed4e2-db5c-4e78-ae88-7ca7a6241065">PESO</TrainingType>
    <DateRevised xmlns="4abed4e2-db5c-4e78-ae88-7ca7a6241065">2022-11-14T08:00:00+00:00</DateRevised>
    <AdditionalTitle xmlns="4abed4e2-db5c-4e78-ae88-7ca7a6241065">Localización de Riesgos</AdditionalTitle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D24D38B1-CDC3-4996-8710-E5838CEF3F55}"/>
</file>

<file path=customXml/itemProps2.xml><?xml version="1.0" encoding="utf-8"?>
<ds:datastoreItem xmlns:ds="http://schemas.openxmlformats.org/officeDocument/2006/customXml" ds:itemID="{3217D59E-345A-4126-B502-36A2F482A478}"/>
</file>

<file path=customXml/itemProps3.xml><?xml version="1.0" encoding="utf-8"?>
<ds:datastoreItem xmlns:ds="http://schemas.openxmlformats.org/officeDocument/2006/customXml" ds:itemID="{419F9827-2B76-4820-A25F-EA462EC3B343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184</Words>
  <Application>Microsoft Office PowerPoint</Application>
  <PresentationFormat>On-screen Show (4:3)</PresentationFormat>
  <Paragraphs>79</Paragraphs>
  <Slides>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Times New Roman</vt:lpstr>
      <vt:lpstr>Wingdings 2</vt:lpstr>
      <vt:lpstr>Default Design</vt:lpstr>
      <vt:lpstr>Clip</vt:lpstr>
      <vt:lpstr>PowerPoint Presentation</vt:lpstr>
      <vt:lpstr>PowerPoint Presentation</vt:lpstr>
    </vt:vector>
  </TitlesOfParts>
  <Manager/>
  <Company/>
  <LinksUpToDate>false</LinksUpToDate>
  <SharedDoc>false</SharedDoc>
  <HyperlinkBase>https://osha.oregon.gov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Hazard Identification (pptx)</dc:title>
  <dc:subject>PESO PowerPoint tailgate about Hazard Identification</dc:subject>
  <dc:creator/>
  <cp:lastModifiedBy/>
  <cp:revision>1</cp:revision>
  <dcterms:created xsi:type="dcterms:W3CDTF">2022-03-17T22:34:15Z</dcterms:created>
  <dcterms:modified xsi:type="dcterms:W3CDTF">2022-11-28T20:53:05Z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0x010100854524CC3423A244BB56938E3F8ABE270067817B4706841944893504266FF3AFD0</vt:lpwstr>
  </property>
</Properties>
</file>