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0"/>
  </p:notesMasterIdLst>
  <p:handoutMasterIdLst>
    <p:handoutMasterId r:id="rId21"/>
  </p:handoutMasterIdLst>
  <p:sldIdLst>
    <p:sldId id="265" r:id="rId2"/>
    <p:sldId id="317" r:id="rId3"/>
    <p:sldId id="492" r:id="rId4"/>
    <p:sldId id="494" r:id="rId5"/>
    <p:sldId id="496" r:id="rId6"/>
    <p:sldId id="261" r:id="rId7"/>
    <p:sldId id="262" r:id="rId8"/>
    <p:sldId id="272" r:id="rId9"/>
    <p:sldId id="263" r:id="rId10"/>
    <p:sldId id="273" r:id="rId11"/>
    <p:sldId id="291" r:id="rId12"/>
    <p:sldId id="290" r:id="rId13"/>
    <p:sldId id="294" r:id="rId14"/>
    <p:sldId id="295" r:id="rId15"/>
    <p:sldId id="296" r:id="rId16"/>
    <p:sldId id="297" r:id="rId17"/>
    <p:sldId id="298" r:id="rId18"/>
    <p:sldId id="498" r:id="rId19"/>
  </p:sldIdLst>
  <p:sldSz cx="6858000" cy="9144000" type="screen4x3"/>
  <p:notesSz cx="6858000" cy="9199563"/>
  <p:defaultTextStyle>
    <a:defPPr>
      <a:defRPr lang="en-US"/>
    </a:defPPr>
    <a:lvl1pPr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5pPr>
    <a:lvl6pPr marL="2286000" algn="l" defTabSz="914400" rtl="0" eaLnBrk="1" latinLnBrk="0" hangingPunct="1">
      <a:defRPr sz="1400" kern="1200">
        <a:solidFill>
          <a:schemeClr val="tx1"/>
        </a:solidFill>
        <a:latin typeface="Times New Roman" panose="02020603050405020304" pitchFamily="18" charset="0"/>
        <a:ea typeface="+mn-ea"/>
        <a:cs typeface="+mn-cs"/>
      </a:defRPr>
    </a:lvl6pPr>
    <a:lvl7pPr marL="2743200" algn="l" defTabSz="914400" rtl="0" eaLnBrk="1" latinLnBrk="0" hangingPunct="1">
      <a:defRPr sz="1400" kern="1200">
        <a:solidFill>
          <a:schemeClr val="tx1"/>
        </a:solidFill>
        <a:latin typeface="Times New Roman" panose="02020603050405020304" pitchFamily="18" charset="0"/>
        <a:ea typeface="+mn-ea"/>
        <a:cs typeface="+mn-cs"/>
      </a:defRPr>
    </a:lvl7pPr>
    <a:lvl8pPr marL="3200400" algn="l" defTabSz="914400" rtl="0" eaLnBrk="1" latinLnBrk="0" hangingPunct="1">
      <a:defRPr sz="1400" kern="1200">
        <a:solidFill>
          <a:schemeClr val="tx1"/>
        </a:solidFill>
        <a:latin typeface="Times New Roman" panose="02020603050405020304" pitchFamily="18" charset="0"/>
        <a:ea typeface="+mn-ea"/>
        <a:cs typeface="+mn-cs"/>
      </a:defRPr>
    </a:lvl8pPr>
    <a:lvl9pPr marL="3657600" algn="l" defTabSz="914400" rtl="0" eaLnBrk="1" latinLnBrk="0" hangingPunct="1">
      <a:defRPr sz="1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586B"/>
    <a:srgbClr val="F70724"/>
    <a:srgbClr val="FF6600"/>
    <a:srgbClr val="FF0066"/>
    <a:srgbClr val="FF0000"/>
    <a:srgbClr val="FF9999"/>
    <a:srgbClr val="FF33CC"/>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49" autoAdjust="0"/>
    <p:restoredTop sz="94943" autoAdjust="0"/>
  </p:normalViewPr>
  <p:slideViewPr>
    <p:cSldViewPr>
      <p:cViewPr varScale="1">
        <p:scale>
          <a:sx n="63" d="100"/>
          <a:sy n="63" d="100"/>
        </p:scale>
        <p:origin x="2532" y="54"/>
      </p:cViewPr>
      <p:guideLst>
        <p:guide orient="horz" pos="2880"/>
        <p:guide pos="2160"/>
      </p:guideLst>
    </p:cSldViewPr>
  </p:slideViewPr>
  <p:outlineViewPr>
    <p:cViewPr>
      <p:scale>
        <a:sx n="33" d="100"/>
        <a:sy n="33" d="100"/>
      </p:scale>
      <p:origin x="0" y="0"/>
    </p:cViewPr>
  </p:outlineViewPr>
  <p:notesTextViewPr>
    <p:cViewPr>
      <p:scale>
        <a:sx n="400" d="100"/>
        <a:sy n="4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22.wmf"/><Relationship Id="rId3" Type="http://schemas.openxmlformats.org/officeDocument/2006/relationships/image" Target="../media/image12.wmf"/><Relationship Id="rId7" Type="http://schemas.openxmlformats.org/officeDocument/2006/relationships/image" Target="../media/image16.wmf"/><Relationship Id="rId12" Type="http://schemas.openxmlformats.org/officeDocument/2006/relationships/image" Target="../media/image21.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11" Type="http://schemas.openxmlformats.org/officeDocument/2006/relationships/image" Target="../media/image20.wmf"/><Relationship Id="rId5" Type="http://schemas.openxmlformats.org/officeDocument/2006/relationships/image" Target="../media/image14.wmf"/><Relationship Id="rId15" Type="http://schemas.openxmlformats.org/officeDocument/2006/relationships/image" Target="../media/image2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18.wmf"/><Relationship Id="rId14"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22.wmf"/><Relationship Id="rId3" Type="http://schemas.openxmlformats.org/officeDocument/2006/relationships/image" Target="../media/image12.wmf"/><Relationship Id="rId7" Type="http://schemas.openxmlformats.org/officeDocument/2006/relationships/image" Target="../media/image16.wmf"/><Relationship Id="rId12" Type="http://schemas.openxmlformats.org/officeDocument/2006/relationships/image" Target="../media/image21.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11" Type="http://schemas.openxmlformats.org/officeDocument/2006/relationships/image" Target="../media/image20.wmf"/><Relationship Id="rId5" Type="http://schemas.openxmlformats.org/officeDocument/2006/relationships/image" Target="../media/image14.wmf"/><Relationship Id="rId15" Type="http://schemas.openxmlformats.org/officeDocument/2006/relationships/image" Target="../media/image2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18.wmf"/><Relationship Id="rId14"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F30C5B6-1FA5-46A0-B96D-1F3B59F9A7C5}"/>
              </a:ext>
            </a:extLst>
          </p:cNvPr>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0243" name="Rectangle 3">
            <a:extLst>
              <a:ext uri="{FF2B5EF4-FFF2-40B4-BE49-F238E27FC236}">
                <a16:creationId xmlns:a16="http://schemas.microsoft.com/office/drawing/2014/main" id="{F446A5EA-B778-4C49-8A45-4646592226C2}"/>
              </a:ext>
            </a:extLst>
          </p:cNvPr>
          <p:cNvSpPr>
            <a:spLocks noGrp="1" noChangeArrowheads="1"/>
          </p:cNvSpPr>
          <p:nvPr>
            <p:ph type="dt" sz="quarter" idx="1"/>
          </p:nvPr>
        </p:nvSpPr>
        <p:spPr bwMode="auto">
          <a:xfrm>
            <a:off x="388620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10244" name="Rectangle 4">
            <a:extLst>
              <a:ext uri="{FF2B5EF4-FFF2-40B4-BE49-F238E27FC236}">
                <a16:creationId xmlns:a16="http://schemas.microsoft.com/office/drawing/2014/main" id="{BD885974-5F28-401B-8895-F7AEE01B4486}"/>
              </a:ext>
            </a:extLst>
          </p:cNvPr>
          <p:cNvSpPr>
            <a:spLocks noGrp="1" noChangeArrowheads="1"/>
          </p:cNvSpPr>
          <p:nvPr>
            <p:ph type="ftr" sz="quarter" idx="2"/>
          </p:nvPr>
        </p:nvSpPr>
        <p:spPr bwMode="auto">
          <a:xfrm>
            <a:off x="0" y="8739188"/>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0245" name="Rectangle 5">
            <a:extLst>
              <a:ext uri="{FF2B5EF4-FFF2-40B4-BE49-F238E27FC236}">
                <a16:creationId xmlns:a16="http://schemas.microsoft.com/office/drawing/2014/main" id="{9276BE36-1303-4CE5-96FA-29A3B2F3C6B5}"/>
              </a:ext>
            </a:extLst>
          </p:cNvPr>
          <p:cNvSpPr>
            <a:spLocks noGrp="1" noChangeArrowheads="1"/>
          </p:cNvSpPr>
          <p:nvPr>
            <p:ph type="sldNum" sz="quarter" idx="3"/>
          </p:nvPr>
        </p:nvSpPr>
        <p:spPr bwMode="auto">
          <a:xfrm>
            <a:off x="3886200" y="8739188"/>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A917F1DF-F909-49AD-B64F-05FFAE5E964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95E04BB-2BFA-4207-B5BB-340873C47B05}"/>
              </a:ext>
            </a:extLst>
          </p:cNvPr>
          <p:cNvSpPr>
            <a:spLocks noGrp="1" noChangeArrowheads="1"/>
          </p:cNvSpPr>
          <p:nvPr>
            <p:ph type="hdr" sz="quarter"/>
          </p:nvPr>
        </p:nvSpPr>
        <p:spPr bwMode="auto">
          <a:xfrm>
            <a:off x="0"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5363" name="Rectangle 3">
            <a:extLst>
              <a:ext uri="{FF2B5EF4-FFF2-40B4-BE49-F238E27FC236}">
                <a16:creationId xmlns:a16="http://schemas.microsoft.com/office/drawing/2014/main" id="{69C63E86-4A41-483D-B01A-B93083CEDC5C}"/>
              </a:ext>
            </a:extLst>
          </p:cNvPr>
          <p:cNvSpPr>
            <a:spLocks noGrp="1" noChangeArrowheads="1"/>
          </p:cNvSpPr>
          <p:nvPr>
            <p:ph type="dt" idx="1"/>
          </p:nvPr>
        </p:nvSpPr>
        <p:spPr bwMode="auto">
          <a:xfrm>
            <a:off x="3886200"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2052" name="Rectangle 4">
            <a:extLst>
              <a:ext uri="{FF2B5EF4-FFF2-40B4-BE49-F238E27FC236}">
                <a16:creationId xmlns:a16="http://schemas.microsoft.com/office/drawing/2014/main" id="{5C216A43-8216-4B74-A345-22C3475BE0EC}"/>
              </a:ext>
            </a:extLst>
          </p:cNvPr>
          <p:cNvSpPr>
            <a:spLocks noGrp="1" noRot="1" noChangeAspect="1" noChangeArrowheads="1" noTextEdit="1"/>
          </p:cNvSpPr>
          <p:nvPr>
            <p:ph type="sldImg" idx="2"/>
          </p:nvPr>
        </p:nvSpPr>
        <p:spPr bwMode="auto">
          <a:xfrm>
            <a:off x="2127250" y="695325"/>
            <a:ext cx="2603500" cy="3471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B6A8323B-5F7B-4ED4-8229-F5417EA31820}"/>
              </a:ext>
            </a:extLst>
          </p:cNvPr>
          <p:cNvSpPr>
            <a:spLocks noGrp="1" noChangeArrowheads="1"/>
          </p:cNvSpPr>
          <p:nvPr>
            <p:ph type="body" sz="quarter" idx="3"/>
          </p:nvPr>
        </p:nvSpPr>
        <p:spPr bwMode="auto">
          <a:xfrm>
            <a:off x="914400" y="4398963"/>
            <a:ext cx="5029200"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5366" name="Rectangle 6">
            <a:extLst>
              <a:ext uri="{FF2B5EF4-FFF2-40B4-BE49-F238E27FC236}">
                <a16:creationId xmlns:a16="http://schemas.microsoft.com/office/drawing/2014/main" id="{33AD17F3-07AB-411C-8A6E-336080167965}"/>
              </a:ext>
            </a:extLst>
          </p:cNvPr>
          <p:cNvSpPr>
            <a:spLocks noGrp="1" noChangeArrowheads="1"/>
          </p:cNvSpPr>
          <p:nvPr>
            <p:ph type="ftr" sz="quarter" idx="4"/>
          </p:nvPr>
        </p:nvSpPr>
        <p:spPr bwMode="auto">
          <a:xfrm>
            <a:off x="0" y="8720138"/>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5367" name="Rectangle 7">
            <a:extLst>
              <a:ext uri="{FF2B5EF4-FFF2-40B4-BE49-F238E27FC236}">
                <a16:creationId xmlns:a16="http://schemas.microsoft.com/office/drawing/2014/main" id="{3890C960-2C9F-4A81-B049-491CBF2EC53F}"/>
              </a:ext>
            </a:extLst>
          </p:cNvPr>
          <p:cNvSpPr>
            <a:spLocks noGrp="1" noChangeArrowheads="1"/>
          </p:cNvSpPr>
          <p:nvPr>
            <p:ph type="sldNum" sz="quarter" idx="5"/>
          </p:nvPr>
        </p:nvSpPr>
        <p:spPr bwMode="auto">
          <a:xfrm>
            <a:off x="3886200" y="8720138"/>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00B0D07C-B703-442D-8665-6445AB2572F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20FAFAD0-69FE-4FB3-A12C-FFCF81199D53}"/>
              </a:ext>
            </a:extLst>
          </p:cNvPr>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fld id="{0B971A79-2D93-480B-AE30-B6C6D0655A74}" type="slidenum">
              <a:rPr lang="en-US" altLang="en-US" sz="1200" smtClean="0"/>
              <a:pPr/>
              <a:t>1</a:t>
            </a:fld>
            <a:endParaRPr lang="en-US" altLang="en-US" sz="1200"/>
          </a:p>
        </p:txBody>
      </p:sp>
      <p:sp>
        <p:nvSpPr>
          <p:cNvPr id="5123" name="Rectangle 2050">
            <a:extLst>
              <a:ext uri="{FF2B5EF4-FFF2-40B4-BE49-F238E27FC236}">
                <a16:creationId xmlns:a16="http://schemas.microsoft.com/office/drawing/2014/main" id="{ACB94397-D979-411A-8520-3B9BE5C1614F}"/>
              </a:ext>
            </a:extLst>
          </p:cNvPr>
          <p:cNvSpPr>
            <a:spLocks noGrp="1" noChangeArrowheads="1"/>
          </p:cNvSpPr>
          <p:nvPr>
            <p:ph type="body" idx="1"/>
          </p:nvPr>
        </p:nvSpPr>
        <p:spPr>
          <a:xfrm>
            <a:off x="914400" y="4368800"/>
            <a:ext cx="5029200" cy="414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s-ES_tradnl" altLang="en-US"/>
          </a:p>
        </p:txBody>
      </p:sp>
      <p:sp>
        <p:nvSpPr>
          <p:cNvPr id="5124" name="Rectangle 2051">
            <a:extLst>
              <a:ext uri="{FF2B5EF4-FFF2-40B4-BE49-F238E27FC236}">
                <a16:creationId xmlns:a16="http://schemas.microsoft.com/office/drawing/2014/main" id="{B069476C-671E-4859-BA60-C71A75BE26CA}"/>
              </a:ext>
            </a:extLst>
          </p:cNvPr>
          <p:cNvSpPr>
            <a:spLocks noGrp="1" noRot="1" noChangeAspect="1" noChangeArrowheads="1" noTextEdit="1"/>
          </p:cNvSpPr>
          <p:nvPr>
            <p:ph type="sldImg"/>
          </p:nvPr>
        </p:nvSpPr>
        <p:spPr>
          <a:xfrm>
            <a:off x="1714500" y="130175"/>
            <a:ext cx="3430588" cy="4573588"/>
          </a:xfrm>
          <a:noFill/>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E1720B3-4F96-46A9-95B8-361E434E726E}"/>
              </a:ext>
            </a:extLst>
          </p:cNvPr>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fld id="{851F3036-0EFF-4B4B-BF9A-822C23E931C2}" type="slidenum">
              <a:rPr lang="en-US" altLang="en-US" sz="1200" smtClean="0"/>
              <a:pPr/>
              <a:t>2</a:t>
            </a:fld>
            <a:endParaRPr lang="en-US" altLang="en-US" sz="1200"/>
          </a:p>
        </p:txBody>
      </p:sp>
      <p:sp>
        <p:nvSpPr>
          <p:cNvPr id="7171" name="Rectangle 2050">
            <a:extLst>
              <a:ext uri="{FF2B5EF4-FFF2-40B4-BE49-F238E27FC236}">
                <a16:creationId xmlns:a16="http://schemas.microsoft.com/office/drawing/2014/main" id="{616AA31A-E07B-4A27-8487-4319468DBEF9}"/>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7172" name="Rectangle 2051">
            <a:extLst>
              <a:ext uri="{FF2B5EF4-FFF2-40B4-BE49-F238E27FC236}">
                <a16:creationId xmlns:a16="http://schemas.microsoft.com/office/drawing/2014/main" id="{18587A01-8862-4F5A-A836-4BF59316A30B}"/>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AC5330CD-5B3D-491F-AD88-202EEB86D9FD}"/>
              </a:ext>
            </a:extLst>
          </p:cNvPr>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fld id="{1A1853DC-EE3D-4183-B7DF-47CB0C58C85C}" type="slidenum">
              <a:rPr lang="en-US" altLang="en-US" sz="1200" smtClean="0"/>
              <a:pPr/>
              <a:t>3</a:t>
            </a:fld>
            <a:endParaRPr lang="en-US" altLang="en-US" sz="1200"/>
          </a:p>
        </p:txBody>
      </p:sp>
      <p:sp>
        <p:nvSpPr>
          <p:cNvPr id="9219" name="Rectangle 1026">
            <a:extLst>
              <a:ext uri="{FF2B5EF4-FFF2-40B4-BE49-F238E27FC236}">
                <a16:creationId xmlns:a16="http://schemas.microsoft.com/office/drawing/2014/main" id="{49074033-A064-4B12-93B3-25DCEF855096}"/>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9220" name="Rectangle 1027">
            <a:extLst>
              <a:ext uri="{FF2B5EF4-FFF2-40B4-BE49-F238E27FC236}">
                <a16:creationId xmlns:a16="http://schemas.microsoft.com/office/drawing/2014/main" id="{E6AE7CB1-FB86-4950-BE81-6C14EE2A0924}"/>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C282DC6-0581-4291-A853-EB3466CED92A}"/>
              </a:ext>
            </a:extLst>
          </p:cNvPr>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fld id="{63510564-D5FA-46BB-A9EE-FA0FC9952AA4}" type="slidenum">
              <a:rPr lang="en-US" altLang="en-US" sz="1200" smtClean="0"/>
              <a:pPr/>
              <a:t>18</a:t>
            </a:fld>
            <a:endParaRPr lang="en-US" altLang="en-US" sz="1200"/>
          </a:p>
        </p:txBody>
      </p:sp>
      <p:sp>
        <p:nvSpPr>
          <p:cNvPr id="25603" name="Rectangle 2">
            <a:extLst>
              <a:ext uri="{FF2B5EF4-FFF2-40B4-BE49-F238E27FC236}">
                <a16:creationId xmlns:a16="http://schemas.microsoft.com/office/drawing/2014/main" id="{AA3B9651-C1EF-457A-9860-80D757FEDB85}"/>
              </a:ext>
            </a:extLst>
          </p:cNvPr>
          <p:cNvSpPr>
            <a:spLocks noGrp="1" noRot="1" noChangeAspect="1" noChangeArrowheads="1" noTextEdit="1"/>
          </p:cNvSpPr>
          <p:nvPr>
            <p:ph type="sldImg"/>
          </p:nvPr>
        </p:nvSpPr>
        <p:spPr>
          <a:xfrm>
            <a:off x="1716088" y="125413"/>
            <a:ext cx="3433762" cy="4578350"/>
          </a:xfrm>
          <a:solidFill>
            <a:srgbClr val="FFFFFF"/>
          </a:solidFill>
          <a:ln/>
        </p:spPr>
      </p:sp>
      <p:sp>
        <p:nvSpPr>
          <p:cNvPr id="25604" name="Rectangle 3">
            <a:extLst>
              <a:ext uri="{FF2B5EF4-FFF2-40B4-BE49-F238E27FC236}">
                <a16:creationId xmlns:a16="http://schemas.microsoft.com/office/drawing/2014/main" id="{BA5BD708-DF83-435B-9576-FF4C81A4CC2C}"/>
              </a:ext>
            </a:extLst>
          </p:cNvPr>
          <p:cNvSpPr>
            <a:spLocks noGrp="1" noChangeArrowheads="1"/>
          </p:cNvSpPr>
          <p:nvPr>
            <p:ph type="body" idx="1"/>
          </p:nvPr>
        </p:nvSpPr>
        <p:spPr>
          <a:xfrm>
            <a:off x="912813" y="4368800"/>
            <a:ext cx="5032375" cy="4140200"/>
          </a:xfrm>
          <a:solidFill>
            <a:srgbClr val="FFFFFF"/>
          </a:solidFill>
          <a:ln>
            <a:solidFill>
              <a:srgbClr val="000000"/>
            </a:solidFill>
            <a:miter lim="800000"/>
            <a:headEnd/>
            <a:tailEnd/>
          </a:ln>
        </p:spPr>
        <p:txBody>
          <a:bodyPr lIns="91436" tIns="45719" rIns="91436" bIns="45719"/>
          <a:lstStyle/>
          <a:p>
            <a:endParaRPr lang="es-ES_tradnl"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00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5201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6">
            <a:extLst>
              <a:ext uri="{FF2B5EF4-FFF2-40B4-BE49-F238E27FC236}">
                <a16:creationId xmlns:a16="http://schemas.microsoft.com/office/drawing/2014/main" id="{4BA6A8F0-8790-4D2E-B6BC-759D248F6A50}"/>
              </a:ext>
            </a:extLst>
          </p:cNvPr>
          <p:cNvSpPr>
            <a:spLocks noChangeArrowheads="1"/>
          </p:cNvSpPr>
          <p:nvPr/>
        </p:nvSpPr>
        <p:spPr bwMode="auto">
          <a:xfrm>
            <a:off x="-3175" y="8891588"/>
            <a:ext cx="6858000" cy="266700"/>
          </a:xfrm>
          <a:prstGeom prst="rect">
            <a:avLst/>
          </a:prstGeom>
          <a:solidFill>
            <a:srgbClr val="67676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defRPr/>
            </a:pPr>
            <a:endParaRPr lang="en-US" altLang="en-US"/>
          </a:p>
        </p:txBody>
      </p:sp>
      <p:sp>
        <p:nvSpPr>
          <p:cNvPr id="1028" name="Rectangle 27">
            <a:extLst>
              <a:ext uri="{FF2B5EF4-FFF2-40B4-BE49-F238E27FC236}">
                <a16:creationId xmlns:a16="http://schemas.microsoft.com/office/drawing/2014/main" id="{EF3E93E3-A1E3-48BF-B323-058057D85A9C}"/>
              </a:ext>
            </a:extLst>
          </p:cNvPr>
          <p:cNvSpPr>
            <a:spLocks noChangeArrowheads="1"/>
          </p:cNvSpPr>
          <p:nvPr/>
        </p:nvSpPr>
        <p:spPr bwMode="auto">
          <a:xfrm>
            <a:off x="3722688" y="8897938"/>
            <a:ext cx="31067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r">
              <a:defRPr/>
            </a:pPr>
            <a:r>
              <a:rPr lang="es-ES_tradnl" altLang="en-US" sz="800" i="1" dirty="0">
                <a:solidFill>
                  <a:schemeClr val="bg1"/>
                </a:solidFill>
              </a:rPr>
              <a:t>Ú</a:t>
            </a:r>
            <a:r>
              <a:rPr lang="en-US" altLang="en-US" sz="800" i="1" dirty="0" err="1">
                <a:solidFill>
                  <a:schemeClr val="bg1"/>
                </a:solidFill>
              </a:rPr>
              <a:t>nicamente</a:t>
            </a:r>
            <a:r>
              <a:rPr lang="en-US" altLang="en-US" sz="800" i="1" dirty="0">
                <a:solidFill>
                  <a:schemeClr val="bg1"/>
                </a:solidFill>
              </a:rPr>
              <a:t> para adiestramiento</a:t>
            </a:r>
          </a:p>
          <a:p>
            <a:pPr algn="r">
              <a:defRPr/>
            </a:pPr>
            <a:r>
              <a:rPr lang="en-US" altLang="en-US" sz="800" i="1" dirty="0">
                <a:solidFill>
                  <a:schemeClr val="bg1"/>
                </a:solidFill>
              </a:rPr>
              <a:t>Oregon OSHA</a:t>
            </a:r>
            <a:r>
              <a:rPr lang="es-ES_tradnl" altLang="en-US" sz="800" i="1" dirty="0">
                <a:solidFill>
                  <a:schemeClr val="bg1"/>
                </a:solidFill>
              </a:rPr>
              <a:t> PESO - IDENTIFICACION DE RIESGOS</a:t>
            </a:r>
            <a:endParaRPr lang="en-US" altLang="en-US" sz="800" i="1" dirty="0">
              <a:solidFill>
                <a:schemeClr val="bg1"/>
              </a:solidFill>
            </a:endParaRPr>
          </a:p>
        </p:txBody>
      </p:sp>
      <p:sp>
        <p:nvSpPr>
          <p:cNvPr id="1029" name="Rectangle 28">
            <a:extLst>
              <a:ext uri="{FF2B5EF4-FFF2-40B4-BE49-F238E27FC236}">
                <a16:creationId xmlns:a16="http://schemas.microsoft.com/office/drawing/2014/main" id="{0E153A52-342C-432C-8487-2B2D1B8CA885}"/>
              </a:ext>
            </a:extLst>
          </p:cNvPr>
          <p:cNvSpPr>
            <a:spLocks noChangeArrowheads="1"/>
          </p:cNvSpPr>
          <p:nvPr/>
        </p:nvSpPr>
        <p:spPr bwMode="auto">
          <a:xfrm>
            <a:off x="17463" y="8897938"/>
            <a:ext cx="30575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defRPr/>
            </a:pPr>
            <a:r>
              <a:rPr lang="es-ES_tradnl" altLang="en-US" sz="800" i="1" dirty="0" err="1">
                <a:solidFill>
                  <a:schemeClr val="bg1"/>
                </a:solidFill>
              </a:rPr>
              <a:t>For</a:t>
            </a:r>
            <a:r>
              <a:rPr lang="es-ES_tradnl" altLang="en-US" sz="800" i="1" dirty="0">
                <a:solidFill>
                  <a:schemeClr val="bg1"/>
                </a:solidFill>
              </a:rPr>
              <a:t> training </a:t>
            </a:r>
            <a:r>
              <a:rPr lang="es-ES_tradnl" altLang="en-US" sz="800" i="1" dirty="0" err="1">
                <a:solidFill>
                  <a:schemeClr val="bg1"/>
                </a:solidFill>
              </a:rPr>
              <a:t>purposes</a:t>
            </a:r>
            <a:r>
              <a:rPr lang="es-ES_tradnl" altLang="en-US" sz="800" i="1" dirty="0">
                <a:solidFill>
                  <a:schemeClr val="bg1"/>
                </a:solidFill>
              </a:rPr>
              <a:t> </a:t>
            </a:r>
            <a:r>
              <a:rPr lang="es-ES_tradnl" altLang="en-US" sz="800" i="1" dirty="0" err="1">
                <a:solidFill>
                  <a:schemeClr val="bg1"/>
                </a:solidFill>
              </a:rPr>
              <a:t>only</a:t>
            </a:r>
            <a:endParaRPr lang="es-ES_tradnl" altLang="en-US" sz="800" i="1" dirty="0">
              <a:solidFill>
                <a:schemeClr val="bg1"/>
              </a:solidFill>
            </a:endParaRPr>
          </a:p>
          <a:p>
            <a:pPr>
              <a:defRPr/>
            </a:pPr>
            <a:r>
              <a:rPr lang="es-ES_tradnl" altLang="en-US" sz="800" i="1" dirty="0">
                <a:solidFill>
                  <a:schemeClr val="bg1"/>
                </a:solidFill>
              </a:rPr>
              <a:t>Oregon OSHA PESO - HAZARD IDENTIFICATION</a:t>
            </a:r>
            <a:endParaRPr lang="en-US" altLang="en-US" sz="800" i="1" dirty="0">
              <a:solidFill>
                <a:schemeClr val="bg1"/>
              </a:solidFill>
            </a:endParaRPr>
          </a:p>
        </p:txBody>
      </p:sp>
      <p:sp>
        <p:nvSpPr>
          <p:cNvPr id="1030" name="Rectangle 29">
            <a:extLst>
              <a:ext uri="{FF2B5EF4-FFF2-40B4-BE49-F238E27FC236}">
                <a16:creationId xmlns:a16="http://schemas.microsoft.com/office/drawing/2014/main" id="{113DE34E-763D-40C6-9F2D-AAF344322772}"/>
              </a:ext>
            </a:extLst>
          </p:cNvPr>
          <p:cNvSpPr>
            <a:spLocks noChangeArrowheads="1"/>
          </p:cNvSpPr>
          <p:nvPr/>
        </p:nvSpPr>
        <p:spPr bwMode="auto">
          <a:xfrm>
            <a:off x="3217863" y="8897938"/>
            <a:ext cx="36512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defRPr/>
            </a:pPr>
            <a:fld id="{B0062EF5-C7BA-459C-BCE2-EF4E9803FD80}" type="slidenum">
              <a:rPr lang="en-US" altLang="en-US" sz="1200" smtClean="0">
                <a:solidFill>
                  <a:schemeClr val="bg1"/>
                </a:solidFill>
              </a:rPr>
              <a:pPr>
                <a:defRPr/>
              </a:pPr>
              <a:t>‹#›</a:t>
            </a:fld>
            <a:endParaRPr lang="en-US" alt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8.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12.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20.bin"/><Relationship Id="rId18" Type="http://schemas.openxmlformats.org/officeDocument/2006/relationships/image" Target="../media/image17.wmf"/><Relationship Id="rId26" Type="http://schemas.openxmlformats.org/officeDocument/2006/relationships/image" Target="../media/image21.wmf"/><Relationship Id="rId3" Type="http://schemas.openxmlformats.org/officeDocument/2006/relationships/oleObject" Target="../embeddings/oleObject15.bin"/><Relationship Id="rId21" Type="http://schemas.openxmlformats.org/officeDocument/2006/relationships/oleObject" Target="../embeddings/oleObject24.bin"/><Relationship Id="rId7" Type="http://schemas.openxmlformats.org/officeDocument/2006/relationships/oleObject" Target="../embeddings/oleObject17.bin"/><Relationship Id="rId12" Type="http://schemas.openxmlformats.org/officeDocument/2006/relationships/image" Target="../media/image14.wmf"/><Relationship Id="rId17" Type="http://schemas.openxmlformats.org/officeDocument/2006/relationships/oleObject" Target="../embeddings/oleObject22.bin"/><Relationship Id="rId25" Type="http://schemas.openxmlformats.org/officeDocument/2006/relationships/oleObject" Target="../embeddings/oleObject26.bin"/><Relationship Id="rId2" Type="http://schemas.openxmlformats.org/officeDocument/2006/relationships/slideLayout" Target="../slideLayouts/slideLayout2.xml"/><Relationship Id="rId16" Type="http://schemas.openxmlformats.org/officeDocument/2006/relationships/image" Target="../media/image16.wmf"/><Relationship Id="rId20" Type="http://schemas.openxmlformats.org/officeDocument/2006/relationships/image" Target="../media/image18.wmf"/><Relationship Id="rId29" Type="http://schemas.openxmlformats.org/officeDocument/2006/relationships/oleObject" Target="../embeddings/oleObject28.bin"/><Relationship Id="rId1" Type="http://schemas.openxmlformats.org/officeDocument/2006/relationships/vmlDrawing" Target="../drawings/vmlDrawing5.vml"/><Relationship Id="rId6" Type="http://schemas.openxmlformats.org/officeDocument/2006/relationships/image" Target="../media/image11.wmf"/><Relationship Id="rId11" Type="http://schemas.openxmlformats.org/officeDocument/2006/relationships/oleObject" Target="../embeddings/oleObject19.bin"/><Relationship Id="rId24" Type="http://schemas.openxmlformats.org/officeDocument/2006/relationships/image" Target="../media/image20.wmf"/><Relationship Id="rId32" Type="http://schemas.openxmlformats.org/officeDocument/2006/relationships/image" Target="../media/image24.wmf"/><Relationship Id="rId5" Type="http://schemas.openxmlformats.org/officeDocument/2006/relationships/oleObject" Target="../embeddings/oleObject16.bin"/><Relationship Id="rId15" Type="http://schemas.openxmlformats.org/officeDocument/2006/relationships/oleObject" Target="../embeddings/oleObject21.bin"/><Relationship Id="rId23" Type="http://schemas.openxmlformats.org/officeDocument/2006/relationships/oleObject" Target="../embeddings/oleObject25.bin"/><Relationship Id="rId28" Type="http://schemas.openxmlformats.org/officeDocument/2006/relationships/image" Target="../media/image22.wmf"/><Relationship Id="rId10" Type="http://schemas.openxmlformats.org/officeDocument/2006/relationships/image" Target="../media/image13.wmf"/><Relationship Id="rId19" Type="http://schemas.openxmlformats.org/officeDocument/2006/relationships/oleObject" Target="../embeddings/oleObject23.bin"/><Relationship Id="rId31" Type="http://schemas.openxmlformats.org/officeDocument/2006/relationships/oleObject" Target="../embeddings/oleObject29.bin"/><Relationship Id="rId4" Type="http://schemas.openxmlformats.org/officeDocument/2006/relationships/image" Target="../media/image10.wmf"/><Relationship Id="rId9" Type="http://schemas.openxmlformats.org/officeDocument/2006/relationships/oleObject" Target="../embeddings/oleObject18.bin"/><Relationship Id="rId14" Type="http://schemas.openxmlformats.org/officeDocument/2006/relationships/image" Target="../media/image15.wmf"/><Relationship Id="rId22" Type="http://schemas.openxmlformats.org/officeDocument/2006/relationships/image" Target="../media/image19.wmf"/><Relationship Id="rId27" Type="http://schemas.openxmlformats.org/officeDocument/2006/relationships/oleObject" Target="../embeddings/oleObject27.bin"/><Relationship Id="rId30" Type="http://schemas.openxmlformats.org/officeDocument/2006/relationships/image" Target="../media/image23.wmf"/></Relationships>
</file>

<file path=ppt/slides/_rels/slide13.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35.bin"/><Relationship Id="rId18" Type="http://schemas.openxmlformats.org/officeDocument/2006/relationships/image" Target="../media/image17.wmf"/><Relationship Id="rId26" Type="http://schemas.openxmlformats.org/officeDocument/2006/relationships/image" Target="../media/image21.wmf"/><Relationship Id="rId3" Type="http://schemas.openxmlformats.org/officeDocument/2006/relationships/oleObject" Target="../embeddings/oleObject30.bin"/><Relationship Id="rId21" Type="http://schemas.openxmlformats.org/officeDocument/2006/relationships/oleObject" Target="../embeddings/oleObject39.bin"/><Relationship Id="rId7" Type="http://schemas.openxmlformats.org/officeDocument/2006/relationships/oleObject" Target="../embeddings/oleObject32.bin"/><Relationship Id="rId12" Type="http://schemas.openxmlformats.org/officeDocument/2006/relationships/image" Target="../media/image14.wmf"/><Relationship Id="rId17" Type="http://schemas.openxmlformats.org/officeDocument/2006/relationships/oleObject" Target="../embeddings/oleObject37.bin"/><Relationship Id="rId25" Type="http://schemas.openxmlformats.org/officeDocument/2006/relationships/oleObject" Target="../embeddings/oleObject41.bin"/><Relationship Id="rId2" Type="http://schemas.openxmlformats.org/officeDocument/2006/relationships/slideLayout" Target="../slideLayouts/slideLayout2.xml"/><Relationship Id="rId16" Type="http://schemas.openxmlformats.org/officeDocument/2006/relationships/image" Target="../media/image16.wmf"/><Relationship Id="rId20" Type="http://schemas.openxmlformats.org/officeDocument/2006/relationships/image" Target="../media/image18.wmf"/><Relationship Id="rId29" Type="http://schemas.openxmlformats.org/officeDocument/2006/relationships/oleObject" Target="../embeddings/oleObject43.bin"/><Relationship Id="rId1" Type="http://schemas.openxmlformats.org/officeDocument/2006/relationships/vmlDrawing" Target="../drawings/vmlDrawing6.vml"/><Relationship Id="rId6" Type="http://schemas.openxmlformats.org/officeDocument/2006/relationships/image" Target="../media/image11.wmf"/><Relationship Id="rId11" Type="http://schemas.openxmlformats.org/officeDocument/2006/relationships/oleObject" Target="../embeddings/oleObject34.bin"/><Relationship Id="rId24" Type="http://schemas.openxmlformats.org/officeDocument/2006/relationships/image" Target="../media/image20.wmf"/><Relationship Id="rId32" Type="http://schemas.openxmlformats.org/officeDocument/2006/relationships/image" Target="../media/image24.wmf"/><Relationship Id="rId5" Type="http://schemas.openxmlformats.org/officeDocument/2006/relationships/oleObject" Target="../embeddings/oleObject31.bin"/><Relationship Id="rId15" Type="http://schemas.openxmlformats.org/officeDocument/2006/relationships/oleObject" Target="../embeddings/oleObject36.bin"/><Relationship Id="rId23" Type="http://schemas.openxmlformats.org/officeDocument/2006/relationships/oleObject" Target="../embeddings/oleObject40.bin"/><Relationship Id="rId28" Type="http://schemas.openxmlformats.org/officeDocument/2006/relationships/image" Target="../media/image22.wmf"/><Relationship Id="rId10" Type="http://schemas.openxmlformats.org/officeDocument/2006/relationships/image" Target="../media/image13.wmf"/><Relationship Id="rId19" Type="http://schemas.openxmlformats.org/officeDocument/2006/relationships/oleObject" Target="../embeddings/oleObject38.bin"/><Relationship Id="rId31" Type="http://schemas.openxmlformats.org/officeDocument/2006/relationships/oleObject" Target="../embeddings/oleObject44.bin"/><Relationship Id="rId4" Type="http://schemas.openxmlformats.org/officeDocument/2006/relationships/image" Target="../media/image10.wmf"/><Relationship Id="rId9" Type="http://schemas.openxmlformats.org/officeDocument/2006/relationships/oleObject" Target="../embeddings/oleObject33.bin"/><Relationship Id="rId14" Type="http://schemas.openxmlformats.org/officeDocument/2006/relationships/image" Target="../media/image15.wmf"/><Relationship Id="rId22" Type="http://schemas.openxmlformats.org/officeDocument/2006/relationships/image" Target="../media/image19.wmf"/><Relationship Id="rId27" Type="http://schemas.openxmlformats.org/officeDocument/2006/relationships/oleObject" Target="../embeddings/oleObject42.bin"/><Relationship Id="rId30" Type="http://schemas.openxmlformats.org/officeDocument/2006/relationships/image" Target="../media/image2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5.bin"/><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6.png"/><Relationship Id="rId5" Type="http://schemas.openxmlformats.org/officeDocument/2006/relationships/oleObject" Target="../embeddings/oleObject46.bin"/><Relationship Id="rId4" Type="http://schemas.openxmlformats.org/officeDocument/2006/relationships/image" Target="../media/image2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7.bin"/><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6.png"/><Relationship Id="rId5" Type="http://schemas.openxmlformats.org/officeDocument/2006/relationships/oleObject" Target="../embeddings/oleObject48.bin"/><Relationship Id="rId4" Type="http://schemas.openxmlformats.org/officeDocument/2006/relationships/image" Target="../media/image2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8.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8.wmf"/></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4.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1" descr="C:\WINDOWS\Desktop\PESO logo2c.jpg">
            <a:extLst>
              <a:ext uri="{FF2B5EF4-FFF2-40B4-BE49-F238E27FC236}">
                <a16:creationId xmlns:a16="http://schemas.microsoft.com/office/drawing/2014/main" id="{650778FE-D17B-484B-911B-CA854E9A3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207963"/>
            <a:ext cx="162718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
            <a:extLst>
              <a:ext uri="{FF2B5EF4-FFF2-40B4-BE49-F238E27FC236}">
                <a16:creationId xmlns:a16="http://schemas.microsoft.com/office/drawing/2014/main" id="{3B5C1E68-392B-4AE2-B375-BC4714BE91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06375"/>
            <a:ext cx="1895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a:extLst>
              <a:ext uri="{FF2B5EF4-FFF2-40B4-BE49-F238E27FC236}">
                <a16:creationId xmlns:a16="http://schemas.microsoft.com/office/drawing/2014/main" id="{9FC8CB66-83BB-4772-B797-EEE38DE59CCF}"/>
              </a:ext>
            </a:extLst>
          </p:cNvPr>
          <p:cNvSpPr>
            <a:spLocks noChangeArrowheads="1"/>
          </p:cNvSpPr>
          <p:nvPr/>
        </p:nvSpPr>
        <p:spPr bwMode="auto">
          <a:xfrm>
            <a:off x="3429000" y="1709738"/>
            <a:ext cx="3252788"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s-ES_tradnl" altLang="en-US" sz="2800" b="1" dirty="0"/>
              <a:t>Localización de Riesgos</a:t>
            </a:r>
          </a:p>
        </p:txBody>
      </p:sp>
      <p:sp>
        <p:nvSpPr>
          <p:cNvPr id="4101" name="Rectangle 21">
            <a:extLst>
              <a:ext uri="{FF2B5EF4-FFF2-40B4-BE49-F238E27FC236}">
                <a16:creationId xmlns:a16="http://schemas.microsoft.com/office/drawing/2014/main" id="{BFA0B693-27F7-4FC5-8246-651A48A38E81}"/>
              </a:ext>
            </a:extLst>
          </p:cNvPr>
          <p:cNvSpPr>
            <a:spLocks noChangeArrowheads="1"/>
          </p:cNvSpPr>
          <p:nvPr/>
        </p:nvSpPr>
        <p:spPr bwMode="auto">
          <a:xfrm>
            <a:off x="184150" y="1600200"/>
            <a:ext cx="6457950" cy="65341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sz="2400"/>
          </a:p>
        </p:txBody>
      </p:sp>
      <p:sp>
        <p:nvSpPr>
          <p:cNvPr id="4102" name="Text Box 500">
            <a:extLst>
              <a:ext uri="{FF2B5EF4-FFF2-40B4-BE49-F238E27FC236}">
                <a16:creationId xmlns:a16="http://schemas.microsoft.com/office/drawing/2014/main" id="{E777707E-CE84-4014-A460-6EB84D4C2290}"/>
              </a:ext>
            </a:extLst>
          </p:cNvPr>
          <p:cNvSpPr txBox="1">
            <a:spLocks noChangeArrowheads="1"/>
          </p:cNvSpPr>
          <p:nvPr/>
        </p:nvSpPr>
        <p:spPr bwMode="auto">
          <a:xfrm>
            <a:off x="3903663" y="7064375"/>
            <a:ext cx="23050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s-ES" altLang="en-US" b="1"/>
              <a:t>Un instructivo bilingüe para patrones con trabajadores hispanos</a:t>
            </a:r>
            <a:endParaRPr lang="es-ES" altLang="en-US"/>
          </a:p>
        </p:txBody>
      </p:sp>
      <p:sp>
        <p:nvSpPr>
          <p:cNvPr id="4103" name="Rectangle 2">
            <a:extLst>
              <a:ext uri="{FF2B5EF4-FFF2-40B4-BE49-F238E27FC236}">
                <a16:creationId xmlns:a16="http://schemas.microsoft.com/office/drawing/2014/main" id="{C5D6C68F-FE5C-4CFD-AA0B-DB75C4E9A7D8}"/>
              </a:ext>
            </a:extLst>
          </p:cNvPr>
          <p:cNvSpPr>
            <a:spLocks noChangeArrowheads="1"/>
          </p:cNvSpPr>
          <p:nvPr/>
        </p:nvSpPr>
        <p:spPr bwMode="auto">
          <a:xfrm>
            <a:off x="219075" y="1709738"/>
            <a:ext cx="2522538"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lnSpc>
                <a:spcPct val="10000"/>
              </a:lnSpc>
            </a:pPr>
            <a:endParaRPr lang="en-US" altLang="en-US" sz="2800" b="1"/>
          </a:p>
          <a:p>
            <a:pPr algn="ctr">
              <a:lnSpc>
                <a:spcPct val="85000"/>
              </a:lnSpc>
            </a:pPr>
            <a:r>
              <a:rPr lang="en-US" altLang="en-US" sz="2800" b="1"/>
              <a:t>Hazard Identification</a:t>
            </a:r>
          </a:p>
        </p:txBody>
      </p:sp>
      <p:sp>
        <p:nvSpPr>
          <p:cNvPr id="4104" name="Text Box 500">
            <a:extLst>
              <a:ext uri="{FF2B5EF4-FFF2-40B4-BE49-F238E27FC236}">
                <a16:creationId xmlns:a16="http://schemas.microsoft.com/office/drawing/2014/main" id="{9D264562-131B-4B1C-9470-2284B8444A32}"/>
              </a:ext>
            </a:extLst>
          </p:cNvPr>
          <p:cNvSpPr txBox="1">
            <a:spLocks noChangeArrowheads="1"/>
          </p:cNvSpPr>
          <p:nvPr/>
        </p:nvSpPr>
        <p:spPr bwMode="auto">
          <a:xfrm>
            <a:off x="422275" y="7064375"/>
            <a:ext cx="211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n-US" altLang="en-US" b="1"/>
              <a:t>A bilingual training module for employers with Hispanic workers</a:t>
            </a:r>
          </a:p>
        </p:txBody>
      </p:sp>
      <p:pic>
        <p:nvPicPr>
          <p:cNvPr id="4105" name="Picture 13">
            <a:extLst>
              <a:ext uri="{FF2B5EF4-FFF2-40B4-BE49-F238E27FC236}">
                <a16:creationId xmlns:a16="http://schemas.microsoft.com/office/drawing/2014/main" id="{8ADD4EC9-BE35-41BD-BCA7-96CB7D5F00EA}"/>
              </a:ext>
            </a:extLst>
          </p:cNvPr>
          <p:cNvPicPr>
            <a:picLocks noChangeAspect="1" noChangeArrowheads="1"/>
          </p:cNvPicPr>
          <p:nvPr/>
        </p:nvPicPr>
        <p:blipFill>
          <a:blip r:embed="rId5">
            <a:lum bright="10000"/>
            <a:extLst>
              <a:ext uri="{28A0092B-C50C-407E-A947-70E740481C1C}">
                <a14:useLocalDpi xmlns:a14="http://schemas.microsoft.com/office/drawing/2010/main" val="0"/>
              </a:ext>
            </a:extLst>
          </a:blip>
          <a:srcRect/>
          <a:stretch>
            <a:fillRect/>
          </a:stretch>
        </p:blipFill>
        <p:spPr bwMode="auto">
          <a:xfrm>
            <a:off x="1839913" y="3398838"/>
            <a:ext cx="3121025" cy="295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a:extLst>
              <a:ext uri="{FF2B5EF4-FFF2-40B4-BE49-F238E27FC236}">
                <a16:creationId xmlns:a16="http://schemas.microsoft.com/office/drawing/2014/main" id="{D0A37714-827A-471E-828D-CAA3B46993F6}"/>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6387" name="Text Box 32">
            <a:extLst>
              <a:ext uri="{FF2B5EF4-FFF2-40B4-BE49-F238E27FC236}">
                <a16:creationId xmlns:a16="http://schemas.microsoft.com/office/drawing/2014/main" id="{AD50960B-5B4F-4878-B3A5-C8CB52B84A05}"/>
              </a:ext>
            </a:extLst>
          </p:cNvPr>
          <p:cNvSpPr txBox="1">
            <a:spLocks noChangeArrowheads="1"/>
          </p:cNvSpPr>
          <p:nvPr/>
        </p:nvSpPr>
        <p:spPr bwMode="auto">
          <a:xfrm>
            <a:off x="381000" y="1600200"/>
            <a:ext cx="2057400" cy="697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MACHINERY</a:t>
            </a:r>
          </a:p>
          <a:p>
            <a:pPr>
              <a:spcBef>
                <a:spcPct val="50000"/>
              </a:spcBef>
            </a:pPr>
            <a:endParaRPr lang="en-US" altLang="en-US" sz="1800" b="1"/>
          </a:p>
          <a:p>
            <a:pPr>
              <a:spcBef>
                <a:spcPct val="50000"/>
              </a:spcBef>
            </a:pPr>
            <a:endParaRPr lang="en-US" altLang="en-US" sz="1800" b="1"/>
          </a:p>
          <a:p>
            <a:pPr>
              <a:spcBef>
                <a:spcPct val="50000"/>
              </a:spcBef>
            </a:pPr>
            <a:endParaRPr lang="en-US" altLang="en-US" sz="1800" b="1"/>
          </a:p>
          <a:p>
            <a:pPr>
              <a:spcBef>
                <a:spcPct val="50000"/>
              </a:spcBef>
            </a:pPr>
            <a:r>
              <a:rPr lang="en-US" altLang="en-US" sz="1800" b="1"/>
              <a:t>TOOLS</a:t>
            </a:r>
          </a:p>
          <a:p>
            <a:pPr>
              <a:spcBef>
                <a:spcPct val="50000"/>
              </a:spcBef>
            </a:pPr>
            <a:endParaRPr lang="en-US" altLang="en-US" sz="1800" b="1"/>
          </a:p>
          <a:p>
            <a:pPr>
              <a:spcBef>
                <a:spcPct val="50000"/>
              </a:spcBef>
            </a:pPr>
            <a:endParaRPr lang="en-US" altLang="en-US" sz="1800" b="1"/>
          </a:p>
          <a:p>
            <a:pPr>
              <a:spcBef>
                <a:spcPct val="50000"/>
              </a:spcBef>
            </a:pPr>
            <a:endParaRPr lang="en-US" altLang="en-US" sz="1800" b="1"/>
          </a:p>
          <a:p>
            <a:pPr>
              <a:spcBef>
                <a:spcPct val="50000"/>
              </a:spcBef>
            </a:pPr>
            <a:r>
              <a:rPr lang="en-US" altLang="en-US" sz="1800" b="1"/>
              <a:t>PEOPLE</a:t>
            </a:r>
          </a:p>
          <a:p>
            <a:pPr>
              <a:spcBef>
                <a:spcPct val="50000"/>
              </a:spcBef>
            </a:pPr>
            <a:endParaRPr lang="en-US" altLang="en-US" sz="1800" b="1"/>
          </a:p>
          <a:p>
            <a:pPr>
              <a:spcBef>
                <a:spcPct val="50000"/>
              </a:spcBef>
            </a:pPr>
            <a:endParaRPr lang="en-US" altLang="en-US" sz="1800" b="1"/>
          </a:p>
          <a:p>
            <a:pPr>
              <a:spcBef>
                <a:spcPct val="50000"/>
              </a:spcBef>
            </a:pPr>
            <a:endParaRPr lang="en-US" altLang="en-US" sz="1800" b="1"/>
          </a:p>
          <a:p>
            <a:pPr>
              <a:spcBef>
                <a:spcPct val="50000"/>
              </a:spcBef>
            </a:pPr>
            <a:r>
              <a:rPr lang="en-US" altLang="en-US" sz="1800" b="1"/>
              <a:t>MATERIALS</a:t>
            </a:r>
          </a:p>
          <a:p>
            <a:pPr>
              <a:spcBef>
                <a:spcPct val="50000"/>
              </a:spcBef>
            </a:pPr>
            <a:endParaRPr lang="en-US" altLang="en-US" sz="1800" b="1"/>
          </a:p>
          <a:p>
            <a:pPr>
              <a:spcBef>
                <a:spcPct val="50000"/>
              </a:spcBef>
            </a:pPr>
            <a:endParaRPr lang="en-US" altLang="en-US" sz="1800" b="1"/>
          </a:p>
          <a:p>
            <a:pPr>
              <a:spcBef>
                <a:spcPct val="50000"/>
              </a:spcBef>
            </a:pPr>
            <a:endParaRPr lang="en-US" altLang="en-US" sz="1800" b="1"/>
          </a:p>
          <a:p>
            <a:pPr>
              <a:spcBef>
                <a:spcPct val="50000"/>
              </a:spcBef>
            </a:pPr>
            <a:r>
              <a:rPr lang="en-US" altLang="en-US" sz="1800" b="1"/>
              <a:t>ENVIRONMENT</a:t>
            </a:r>
          </a:p>
        </p:txBody>
      </p:sp>
      <p:graphicFrame>
        <p:nvGraphicFramePr>
          <p:cNvPr id="16388" name="Object 37">
            <a:extLst>
              <a:ext uri="{FF2B5EF4-FFF2-40B4-BE49-F238E27FC236}">
                <a16:creationId xmlns:a16="http://schemas.microsoft.com/office/drawing/2014/main" id="{5BB3B808-3C30-48D7-A5AC-4C05CA3A8AB2}"/>
              </a:ext>
            </a:extLst>
          </p:cNvPr>
          <p:cNvGraphicFramePr>
            <a:graphicFrameLocks noChangeAspect="1"/>
          </p:cNvGraphicFramePr>
          <p:nvPr/>
        </p:nvGraphicFramePr>
        <p:xfrm>
          <a:off x="2133600" y="2819400"/>
          <a:ext cx="1371600" cy="1308100"/>
        </p:xfrm>
        <a:graphic>
          <a:graphicData uri="http://schemas.openxmlformats.org/presentationml/2006/ole">
            <mc:AlternateContent xmlns:mc="http://schemas.openxmlformats.org/markup-compatibility/2006">
              <mc:Choice xmlns:v="urn:schemas-microsoft-com:vml" Requires="v">
                <p:oleObj spid="_x0000_s16437" name="Clip" r:id="rId3" imgW="3580646" imgH="3410139" progId="MS_ClipArt_Gallery.2">
                  <p:embed/>
                </p:oleObj>
              </mc:Choice>
              <mc:Fallback>
                <p:oleObj name="Clip" r:id="rId3" imgW="3580646" imgH="3410139" progId="MS_ClipArt_Gallery.2">
                  <p:embed/>
                  <p:pic>
                    <p:nvPicPr>
                      <p:cNvPr id="0" name="Object 37"/>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2133600" y="2819400"/>
                        <a:ext cx="1371600"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9" name="Object 42">
            <a:extLst>
              <a:ext uri="{FF2B5EF4-FFF2-40B4-BE49-F238E27FC236}">
                <a16:creationId xmlns:a16="http://schemas.microsoft.com/office/drawing/2014/main" id="{DECC9DA4-8287-473D-B309-AEDB789CF4EC}"/>
              </a:ext>
            </a:extLst>
          </p:cNvPr>
          <p:cNvGraphicFramePr>
            <a:graphicFrameLocks noChangeAspect="1"/>
          </p:cNvGraphicFramePr>
          <p:nvPr/>
        </p:nvGraphicFramePr>
        <p:xfrm>
          <a:off x="2609850" y="5945188"/>
          <a:ext cx="1274763" cy="1270000"/>
        </p:xfrm>
        <a:graphic>
          <a:graphicData uri="http://schemas.openxmlformats.org/presentationml/2006/ole">
            <mc:AlternateContent xmlns:mc="http://schemas.openxmlformats.org/markup-compatibility/2006">
              <mc:Choice xmlns:v="urn:schemas-microsoft-com:vml" Requires="v">
                <p:oleObj spid="_x0000_s16438" name="Clip" r:id="rId5" imgW="1817827" imgH="1809598" progId="MS_ClipArt_Gallery.2">
                  <p:embed/>
                </p:oleObj>
              </mc:Choice>
              <mc:Fallback>
                <p:oleObj name="Clip" r:id="rId5" imgW="1817827" imgH="1809598" progId="MS_ClipArt_Gallery.2">
                  <p:embed/>
                  <p:pic>
                    <p:nvPicPr>
                      <p:cNvPr id="0" name="Object 42"/>
                      <p:cNvPicPr>
                        <a:picLocks noChangeAspect="1" noChangeArrowheads="1"/>
                      </p:cNvPicPr>
                      <p:nvPr/>
                    </p:nvPicPr>
                    <p:blipFill>
                      <a:blip r:embed="rId6">
                        <a:lum bright="30000"/>
                        <a:extLst>
                          <a:ext uri="{28A0092B-C50C-407E-A947-70E740481C1C}">
                            <a14:useLocalDpi xmlns:a14="http://schemas.microsoft.com/office/drawing/2010/main" val="0"/>
                          </a:ext>
                        </a:extLst>
                      </a:blip>
                      <a:srcRect/>
                      <a:stretch>
                        <a:fillRect/>
                      </a:stretch>
                    </p:blipFill>
                    <p:spPr bwMode="auto">
                      <a:xfrm>
                        <a:off x="2609850" y="5945188"/>
                        <a:ext cx="1274763"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0" name="Object 45">
            <a:extLst>
              <a:ext uri="{FF2B5EF4-FFF2-40B4-BE49-F238E27FC236}">
                <a16:creationId xmlns:a16="http://schemas.microsoft.com/office/drawing/2014/main" id="{476EB2CD-C848-406A-8AFC-D69AFD633AC9}"/>
              </a:ext>
            </a:extLst>
          </p:cNvPr>
          <p:cNvGraphicFramePr>
            <a:graphicFrameLocks noChangeAspect="1"/>
          </p:cNvGraphicFramePr>
          <p:nvPr/>
        </p:nvGraphicFramePr>
        <p:xfrm>
          <a:off x="4705350" y="6942138"/>
          <a:ext cx="1300163" cy="1744662"/>
        </p:xfrm>
        <a:graphic>
          <a:graphicData uri="http://schemas.openxmlformats.org/presentationml/2006/ole">
            <mc:AlternateContent xmlns:mc="http://schemas.openxmlformats.org/markup-compatibility/2006">
              <mc:Choice xmlns:v="urn:schemas-microsoft-com:vml" Requires="v">
                <p:oleObj spid="_x0000_s16439" name="Clip" r:id="rId7" imgW="1178662" imgH="1582826" progId="MS_ClipArt_Gallery.2">
                  <p:embed/>
                </p:oleObj>
              </mc:Choice>
              <mc:Fallback>
                <p:oleObj name="Clip" r:id="rId7" imgW="1178662" imgH="1582826" progId="MS_ClipArt_Gallery.2">
                  <p:embed/>
                  <p:pic>
                    <p:nvPicPr>
                      <p:cNvPr id="0" name="Object 45"/>
                      <p:cNvPicPr>
                        <a:picLocks noChangeAspect="1" noChangeArrowheads="1"/>
                      </p:cNvPicPr>
                      <p:nvPr/>
                    </p:nvPicPr>
                    <p:blipFill>
                      <a:blip r:embed="rId8">
                        <a:lum bright="20000"/>
                        <a:extLst>
                          <a:ext uri="{28A0092B-C50C-407E-A947-70E740481C1C}">
                            <a14:useLocalDpi xmlns:a14="http://schemas.microsoft.com/office/drawing/2010/main" val="0"/>
                          </a:ext>
                        </a:extLst>
                      </a:blip>
                      <a:srcRect/>
                      <a:stretch>
                        <a:fillRect/>
                      </a:stretch>
                    </p:blipFill>
                    <p:spPr bwMode="auto">
                      <a:xfrm>
                        <a:off x="4705350" y="6942138"/>
                        <a:ext cx="1300163" cy="174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391" name="Group 59">
            <a:extLst>
              <a:ext uri="{FF2B5EF4-FFF2-40B4-BE49-F238E27FC236}">
                <a16:creationId xmlns:a16="http://schemas.microsoft.com/office/drawing/2014/main" id="{C5E6F1A5-1017-4DA8-A2AE-37CB57A408E4}"/>
              </a:ext>
            </a:extLst>
          </p:cNvPr>
          <p:cNvGrpSpPr>
            <a:grpSpLocks/>
          </p:cNvGrpSpPr>
          <p:nvPr/>
        </p:nvGrpSpPr>
        <p:grpSpPr bwMode="auto">
          <a:xfrm>
            <a:off x="3733800" y="3200400"/>
            <a:ext cx="2667000" cy="2967038"/>
            <a:chOff x="2352" y="2016"/>
            <a:chExt cx="1680" cy="1869"/>
          </a:xfrm>
        </p:grpSpPr>
        <p:sp>
          <p:nvSpPr>
            <p:cNvPr id="16417" name="Rectangle 60">
              <a:extLst>
                <a:ext uri="{FF2B5EF4-FFF2-40B4-BE49-F238E27FC236}">
                  <a16:creationId xmlns:a16="http://schemas.microsoft.com/office/drawing/2014/main" id="{A33E1522-F093-471A-A0F6-9D3D5F1C9AA0}"/>
                </a:ext>
              </a:extLst>
            </p:cNvPr>
            <p:cNvSpPr>
              <a:spLocks noChangeArrowheads="1"/>
            </p:cNvSpPr>
            <p:nvPr/>
          </p:nvSpPr>
          <p:spPr bwMode="auto">
            <a:xfrm>
              <a:off x="2784" y="2160"/>
              <a:ext cx="1248" cy="15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6418" name="Rectangle 61">
              <a:extLst>
                <a:ext uri="{FF2B5EF4-FFF2-40B4-BE49-F238E27FC236}">
                  <a16:creationId xmlns:a16="http://schemas.microsoft.com/office/drawing/2014/main" id="{CEE3D9BA-9F3C-4E12-9B5A-18FD839801FA}"/>
                </a:ext>
              </a:extLst>
            </p:cNvPr>
            <p:cNvSpPr>
              <a:spLocks noChangeArrowheads="1"/>
            </p:cNvSpPr>
            <p:nvPr/>
          </p:nvSpPr>
          <p:spPr bwMode="auto">
            <a:xfrm>
              <a:off x="3120" y="2016"/>
              <a:ext cx="720"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6419" name="Rectangle 62">
              <a:extLst>
                <a:ext uri="{FF2B5EF4-FFF2-40B4-BE49-F238E27FC236}">
                  <a16:creationId xmlns:a16="http://schemas.microsoft.com/office/drawing/2014/main" id="{1B2A5507-0C29-4153-AA1E-B48053EEE80B}"/>
                </a:ext>
              </a:extLst>
            </p:cNvPr>
            <p:cNvSpPr>
              <a:spLocks noChangeArrowheads="1"/>
            </p:cNvSpPr>
            <p:nvPr/>
          </p:nvSpPr>
          <p:spPr bwMode="auto">
            <a:xfrm>
              <a:off x="2352" y="2016"/>
              <a:ext cx="864" cy="17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aphicFrame>
          <p:nvGraphicFramePr>
            <p:cNvPr id="16420" name="Object 63">
              <a:extLst>
                <a:ext uri="{FF2B5EF4-FFF2-40B4-BE49-F238E27FC236}">
                  <a16:creationId xmlns:a16="http://schemas.microsoft.com/office/drawing/2014/main" id="{5238970B-656F-4417-86F1-D8B1E3559F84}"/>
                </a:ext>
              </a:extLst>
            </p:cNvPr>
            <p:cNvGraphicFramePr>
              <a:graphicFrameLocks noChangeAspect="1"/>
            </p:cNvGraphicFramePr>
            <p:nvPr/>
          </p:nvGraphicFramePr>
          <p:xfrm>
            <a:off x="2784" y="2256"/>
            <a:ext cx="943" cy="1629"/>
          </p:xfrm>
          <a:graphic>
            <a:graphicData uri="http://schemas.openxmlformats.org/presentationml/2006/ole">
              <mc:AlternateContent xmlns:mc="http://schemas.openxmlformats.org/markup-compatibility/2006">
                <mc:Choice xmlns:v="urn:schemas-microsoft-com:vml" Requires="v">
                  <p:oleObj spid="_x0000_s16440" name="Clip" r:id="rId9" imgW="4579545" imgH="7903675" progId="MS_ClipArt_Gallery.2">
                    <p:embed/>
                  </p:oleObj>
                </mc:Choice>
                <mc:Fallback>
                  <p:oleObj name="Clip" r:id="rId9" imgW="4579545" imgH="7903675" progId="MS_ClipArt_Gallery.2">
                    <p:embed/>
                    <p:pic>
                      <p:nvPicPr>
                        <p:cNvPr id="0" name="Object 63"/>
                        <p:cNvPicPr>
                          <a:picLocks noChangeAspect="1" noChangeArrowheads="1"/>
                        </p:cNvPicPr>
                        <p:nvPr/>
                      </p:nvPicPr>
                      <p:blipFill>
                        <a:blip r:embed="rId10">
                          <a:lum bright="30000"/>
                          <a:extLst>
                            <a:ext uri="{28A0092B-C50C-407E-A947-70E740481C1C}">
                              <a14:useLocalDpi xmlns:a14="http://schemas.microsoft.com/office/drawing/2010/main" val="0"/>
                            </a:ext>
                          </a:extLst>
                        </a:blip>
                        <a:srcRect/>
                        <a:stretch>
                          <a:fillRect/>
                        </a:stretch>
                      </p:blipFill>
                      <p:spPr bwMode="auto">
                        <a:xfrm>
                          <a:off x="2784" y="2256"/>
                          <a:ext cx="943" cy="1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392" name="Text Box 64">
            <a:extLst>
              <a:ext uri="{FF2B5EF4-FFF2-40B4-BE49-F238E27FC236}">
                <a16:creationId xmlns:a16="http://schemas.microsoft.com/office/drawing/2014/main" id="{24CF0CFF-F11D-480F-8139-985345767FE6}"/>
              </a:ext>
            </a:extLst>
          </p:cNvPr>
          <p:cNvSpPr txBox="1">
            <a:spLocks noChangeArrowheads="1"/>
          </p:cNvSpPr>
          <p:nvPr/>
        </p:nvSpPr>
        <p:spPr bwMode="auto">
          <a:xfrm>
            <a:off x="304800" y="508000"/>
            <a:ext cx="4254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What causes hazards?</a:t>
            </a:r>
            <a:endParaRPr lang="en-US" altLang="en-US"/>
          </a:p>
        </p:txBody>
      </p:sp>
      <p:grpSp>
        <p:nvGrpSpPr>
          <p:cNvPr id="16393" name="Group 68">
            <a:extLst>
              <a:ext uri="{FF2B5EF4-FFF2-40B4-BE49-F238E27FC236}">
                <a16:creationId xmlns:a16="http://schemas.microsoft.com/office/drawing/2014/main" id="{EC7AA5F9-D4AC-41F4-9F02-46CC5A882762}"/>
              </a:ext>
            </a:extLst>
          </p:cNvPr>
          <p:cNvGrpSpPr>
            <a:grpSpLocks/>
          </p:cNvGrpSpPr>
          <p:nvPr/>
        </p:nvGrpSpPr>
        <p:grpSpPr bwMode="auto">
          <a:xfrm>
            <a:off x="4437063" y="523875"/>
            <a:ext cx="2146300" cy="2327275"/>
            <a:chOff x="2795" y="330"/>
            <a:chExt cx="1352" cy="1466"/>
          </a:xfrm>
        </p:grpSpPr>
        <p:sp>
          <p:nvSpPr>
            <p:cNvPr id="16394" name="Freeform 69">
              <a:extLst>
                <a:ext uri="{FF2B5EF4-FFF2-40B4-BE49-F238E27FC236}">
                  <a16:creationId xmlns:a16="http://schemas.microsoft.com/office/drawing/2014/main" id="{8D47A85D-6BA1-49A3-B816-29E8A4FE41E5}"/>
                </a:ext>
              </a:extLst>
            </p:cNvPr>
            <p:cNvSpPr>
              <a:spLocks/>
            </p:cNvSpPr>
            <p:nvPr/>
          </p:nvSpPr>
          <p:spPr bwMode="auto">
            <a:xfrm>
              <a:off x="2807" y="668"/>
              <a:ext cx="689" cy="1103"/>
            </a:xfrm>
            <a:custGeom>
              <a:avLst/>
              <a:gdLst>
                <a:gd name="T0" fmla="*/ 0 w 1380"/>
                <a:gd name="T1" fmla="*/ 1 h 2206"/>
                <a:gd name="T2" fmla="*/ 0 w 1380"/>
                <a:gd name="T3" fmla="*/ 1 h 2206"/>
                <a:gd name="T4" fmla="*/ 0 w 1380"/>
                <a:gd name="T5" fmla="*/ 0 h 2206"/>
                <a:gd name="T6" fmla="*/ 0 w 1380"/>
                <a:gd name="T7" fmla="*/ 1 h 2206"/>
                <a:gd name="T8" fmla="*/ 0 w 1380"/>
                <a:gd name="T9" fmla="*/ 1 h 2206"/>
                <a:gd name="T10" fmla="*/ 0 w 1380"/>
                <a:gd name="T11" fmla="*/ 1 h 2206"/>
                <a:gd name="T12" fmla="*/ 0 w 1380"/>
                <a:gd name="T13" fmla="*/ 1 h 2206"/>
                <a:gd name="T14" fmla="*/ 0 w 1380"/>
                <a:gd name="T15" fmla="*/ 1 h 2206"/>
                <a:gd name="T16" fmla="*/ 0 w 1380"/>
                <a:gd name="T17" fmla="*/ 1 h 2206"/>
                <a:gd name="T18" fmla="*/ 0 w 1380"/>
                <a:gd name="T19" fmla="*/ 1 h 2206"/>
                <a:gd name="T20" fmla="*/ 0 w 1380"/>
                <a:gd name="T21" fmla="*/ 1 h 2206"/>
                <a:gd name="T22" fmla="*/ 0 w 1380"/>
                <a:gd name="T23" fmla="*/ 1 h 2206"/>
                <a:gd name="T24" fmla="*/ 0 w 1380"/>
                <a:gd name="T25" fmla="*/ 1 h 2206"/>
                <a:gd name="T26" fmla="*/ 0 w 1380"/>
                <a:gd name="T27" fmla="*/ 1 h 22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0" h="2206">
                  <a:moveTo>
                    <a:pt x="110" y="171"/>
                  </a:moveTo>
                  <a:lnTo>
                    <a:pt x="221" y="293"/>
                  </a:lnTo>
                  <a:lnTo>
                    <a:pt x="713" y="0"/>
                  </a:lnTo>
                  <a:lnTo>
                    <a:pt x="1038" y="1148"/>
                  </a:lnTo>
                  <a:lnTo>
                    <a:pt x="1380" y="2206"/>
                  </a:lnTo>
                  <a:lnTo>
                    <a:pt x="453" y="2173"/>
                  </a:lnTo>
                  <a:lnTo>
                    <a:pt x="558" y="132"/>
                  </a:lnTo>
                  <a:lnTo>
                    <a:pt x="458" y="198"/>
                  </a:lnTo>
                  <a:lnTo>
                    <a:pt x="232" y="370"/>
                  </a:lnTo>
                  <a:lnTo>
                    <a:pt x="49" y="535"/>
                  </a:lnTo>
                  <a:lnTo>
                    <a:pt x="10" y="502"/>
                  </a:lnTo>
                  <a:lnTo>
                    <a:pt x="0" y="309"/>
                  </a:lnTo>
                  <a:lnTo>
                    <a:pt x="110"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5" name="Freeform 70">
              <a:extLst>
                <a:ext uri="{FF2B5EF4-FFF2-40B4-BE49-F238E27FC236}">
                  <a16:creationId xmlns:a16="http://schemas.microsoft.com/office/drawing/2014/main" id="{EE4B7A2D-BF37-4082-B1F8-F20046AD9139}"/>
                </a:ext>
              </a:extLst>
            </p:cNvPr>
            <p:cNvSpPr>
              <a:spLocks/>
            </p:cNvSpPr>
            <p:nvPr/>
          </p:nvSpPr>
          <p:spPr bwMode="auto">
            <a:xfrm>
              <a:off x="3126" y="663"/>
              <a:ext cx="302" cy="1114"/>
            </a:xfrm>
            <a:custGeom>
              <a:avLst/>
              <a:gdLst>
                <a:gd name="T0" fmla="*/ 1 w 602"/>
                <a:gd name="T1" fmla="*/ 0 h 2228"/>
                <a:gd name="T2" fmla="*/ 1 w 602"/>
                <a:gd name="T3" fmla="*/ 1 h 2228"/>
                <a:gd name="T4" fmla="*/ 1 w 602"/>
                <a:gd name="T5" fmla="*/ 1 h 2228"/>
                <a:gd name="T6" fmla="*/ 0 w 602"/>
                <a:gd name="T7" fmla="*/ 1 h 2228"/>
                <a:gd name="T8" fmla="*/ 1 w 602"/>
                <a:gd name="T9" fmla="*/ 0 h 2228"/>
                <a:gd name="T10" fmla="*/ 1 w 602"/>
                <a:gd name="T11" fmla="*/ 0 h 22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 h="2228">
                  <a:moveTo>
                    <a:pt x="28" y="0"/>
                  </a:moveTo>
                  <a:lnTo>
                    <a:pt x="602" y="2178"/>
                  </a:lnTo>
                  <a:lnTo>
                    <a:pt x="6" y="2228"/>
                  </a:lnTo>
                  <a:lnTo>
                    <a:pt x="0" y="93"/>
                  </a:lnTo>
                  <a:lnTo>
                    <a:pt x="28"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6" name="Freeform 71">
              <a:extLst>
                <a:ext uri="{FF2B5EF4-FFF2-40B4-BE49-F238E27FC236}">
                  <a16:creationId xmlns:a16="http://schemas.microsoft.com/office/drawing/2014/main" id="{ED87323C-DED1-4EDB-B42D-DB5BE43AACAA}"/>
                </a:ext>
              </a:extLst>
            </p:cNvPr>
            <p:cNvSpPr>
              <a:spLocks/>
            </p:cNvSpPr>
            <p:nvPr/>
          </p:nvSpPr>
          <p:spPr bwMode="auto">
            <a:xfrm>
              <a:off x="2812" y="333"/>
              <a:ext cx="812" cy="1442"/>
            </a:xfrm>
            <a:custGeom>
              <a:avLst/>
              <a:gdLst>
                <a:gd name="T0" fmla="*/ 0 w 1625"/>
                <a:gd name="T1" fmla="*/ 1 h 2883"/>
                <a:gd name="T2" fmla="*/ 0 w 1625"/>
                <a:gd name="T3" fmla="*/ 1 h 2883"/>
                <a:gd name="T4" fmla="*/ 0 w 1625"/>
                <a:gd name="T5" fmla="*/ 1 h 2883"/>
                <a:gd name="T6" fmla="*/ 0 w 1625"/>
                <a:gd name="T7" fmla="*/ 1 h 2883"/>
                <a:gd name="T8" fmla="*/ 0 w 1625"/>
                <a:gd name="T9" fmla="*/ 1 h 2883"/>
                <a:gd name="T10" fmla="*/ 0 w 1625"/>
                <a:gd name="T11" fmla="*/ 1 h 2883"/>
                <a:gd name="T12" fmla="*/ 0 w 1625"/>
                <a:gd name="T13" fmla="*/ 1 h 2883"/>
                <a:gd name="T14" fmla="*/ 0 w 1625"/>
                <a:gd name="T15" fmla="*/ 1 h 2883"/>
                <a:gd name="T16" fmla="*/ 0 w 1625"/>
                <a:gd name="T17" fmla="*/ 1 h 2883"/>
                <a:gd name="T18" fmla="*/ 0 w 1625"/>
                <a:gd name="T19" fmla="*/ 1 h 2883"/>
                <a:gd name="T20" fmla="*/ 0 w 1625"/>
                <a:gd name="T21" fmla="*/ 0 h 2883"/>
                <a:gd name="T22" fmla="*/ 0 w 1625"/>
                <a:gd name="T23" fmla="*/ 1 h 2883"/>
                <a:gd name="T24" fmla="*/ 0 w 1625"/>
                <a:gd name="T25" fmla="*/ 1 h 2883"/>
                <a:gd name="T26" fmla="*/ 0 w 1625"/>
                <a:gd name="T27" fmla="*/ 1 h 2883"/>
                <a:gd name="T28" fmla="*/ 0 w 1625"/>
                <a:gd name="T29" fmla="*/ 1 h 2883"/>
                <a:gd name="T30" fmla="*/ 0 w 1625"/>
                <a:gd name="T31" fmla="*/ 1 h 2883"/>
                <a:gd name="T32" fmla="*/ 0 w 1625"/>
                <a:gd name="T33" fmla="*/ 1 h 28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25" h="2883">
                  <a:moveTo>
                    <a:pt x="267" y="2674"/>
                  </a:moveTo>
                  <a:lnTo>
                    <a:pt x="548" y="803"/>
                  </a:lnTo>
                  <a:lnTo>
                    <a:pt x="228" y="1074"/>
                  </a:lnTo>
                  <a:lnTo>
                    <a:pt x="272" y="1113"/>
                  </a:lnTo>
                  <a:lnTo>
                    <a:pt x="34" y="1234"/>
                  </a:lnTo>
                  <a:lnTo>
                    <a:pt x="0" y="1173"/>
                  </a:lnTo>
                  <a:lnTo>
                    <a:pt x="117" y="974"/>
                  </a:lnTo>
                  <a:lnTo>
                    <a:pt x="178" y="974"/>
                  </a:lnTo>
                  <a:lnTo>
                    <a:pt x="597" y="627"/>
                  </a:lnTo>
                  <a:lnTo>
                    <a:pt x="1205" y="202"/>
                  </a:lnTo>
                  <a:lnTo>
                    <a:pt x="1564" y="0"/>
                  </a:lnTo>
                  <a:lnTo>
                    <a:pt x="1625" y="19"/>
                  </a:lnTo>
                  <a:lnTo>
                    <a:pt x="703" y="671"/>
                  </a:lnTo>
                  <a:lnTo>
                    <a:pt x="603" y="793"/>
                  </a:lnTo>
                  <a:lnTo>
                    <a:pt x="548" y="2883"/>
                  </a:lnTo>
                  <a:lnTo>
                    <a:pt x="267" y="2674"/>
                  </a:lnTo>
                  <a:close/>
                </a:path>
              </a:pathLst>
            </a:custGeom>
            <a:solidFill>
              <a:srgbClr val="A3A3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7" name="Freeform 72">
              <a:extLst>
                <a:ext uri="{FF2B5EF4-FFF2-40B4-BE49-F238E27FC236}">
                  <a16:creationId xmlns:a16="http://schemas.microsoft.com/office/drawing/2014/main" id="{AE30B61D-CBB1-4DD8-BE8C-699F6A093249}"/>
                </a:ext>
              </a:extLst>
            </p:cNvPr>
            <p:cNvSpPr>
              <a:spLocks/>
            </p:cNvSpPr>
            <p:nvPr/>
          </p:nvSpPr>
          <p:spPr bwMode="auto">
            <a:xfrm>
              <a:off x="3350" y="616"/>
              <a:ext cx="784" cy="933"/>
            </a:xfrm>
            <a:custGeom>
              <a:avLst/>
              <a:gdLst>
                <a:gd name="T0" fmla="*/ 1 w 1566"/>
                <a:gd name="T1" fmla="*/ 0 h 1865"/>
                <a:gd name="T2" fmla="*/ 1 w 1566"/>
                <a:gd name="T3" fmla="*/ 1 h 1865"/>
                <a:gd name="T4" fmla="*/ 1 w 1566"/>
                <a:gd name="T5" fmla="*/ 1 h 1865"/>
                <a:gd name="T6" fmla="*/ 1 w 1566"/>
                <a:gd name="T7" fmla="*/ 1 h 1865"/>
                <a:gd name="T8" fmla="*/ 0 w 1566"/>
                <a:gd name="T9" fmla="*/ 1 h 1865"/>
                <a:gd name="T10" fmla="*/ 1 w 1566"/>
                <a:gd name="T11" fmla="*/ 1 h 1865"/>
                <a:gd name="T12" fmla="*/ 1 w 1566"/>
                <a:gd name="T13" fmla="*/ 0 h 1865"/>
                <a:gd name="T14" fmla="*/ 1 w 1566"/>
                <a:gd name="T15" fmla="*/ 0 h 18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6" h="1865">
                  <a:moveTo>
                    <a:pt x="938" y="0"/>
                  </a:moveTo>
                  <a:lnTo>
                    <a:pt x="1566" y="1159"/>
                  </a:lnTo>
                  <a:lnTo>
                    <a:pt x="1412" y="1771"/>
                  </a:lnTo>
                  <a:lnTo>
                    <a:pt x="662" y="1865"/>
                  </a:lnTo>
                  <a:lnTo>
                    <a:pt x="0" y="1495"/>
                  </a:lnTo>
                  <a:lnTo>
                    <a:pt x="872" y="911"/>
                  </a:lnTo>
                  <a:lnTo>
                    <a:pt x="938" y="0"/>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8" name="Freeform 73">
              <a:extLst>
                <a:ext uri="{FF2B5EF4-FFF2-40B4-BE49-F238E27FC236}">
                  <a16:creationId xmlns:a16="http://schemas.microsoft.com/office/drawing/2014/main" id="{F48CEB0C-76A8-43FE-BC45-1237D44AEA6B}"/>
                </a:ext>
              </a:extLst>
            </p:cNvPr>
            <p:cNvSpPr>
              <a:spLocks/>
            </p:cNvSpPr>
            <p:nvPr/>
          </p:nvSpPr>
          <p:spPr bwMode="auto">
            <a:xfrm>
              <a:off x="3350" y="1077"/>
              <a:ext cx="693" cy="472"/>
            </a:xfrm>
            <a:custGeom>
              <a:avLst/>
              <a:gdLst>
                <a:gd name="T0" fmla="*/ 0 w 1384"/>
                <a:gd name="T1" fmla="*/ 1 h 943"/>
                <a:gd name="T2" fmla="*/ 1 w 1384"/>
                <a:gd name="T3" fmla="*/ 0 h 943"/>
                <a:gd name="T4" fmla="*/ 1 w 1384"/>
                <a:gd name="T5" fmla="*/ 1 h 943"/>
                <a:gd name="T6" fmla="*/ 1 w 1384"/>
                <a:gd name="T7" fmla="*/ 1 h 943"/>
                <a:gd name="T8" fmla="*/ 0 w 1384"/>
                <a:gd name="T9" fmla="*/ 1 h 943"/>
                <a:gd name="T10" fmla="*/ 0 w 1384"/>
                <a:gd name="T11" fmla="*/ 1 h 9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4" h="943">
                  <a:moveTo>
                    <a:pt x="0" y="573"/>
                  </a:moveTo>
                  <a:lnTo>
                    <a:pt x="904" y="0"/>
                  </a:lnTo>
                  <a:lnTo>
                    <a:pt x="1384" y="832"/>
                  </a:lnTo>
                  <a:lnTo>
                    <a:pt x="662" y="943"/>
                  </a:lnTo>
                  <a:lnTo>
                    <a:pt x="0" y="573"/>
                  </a:lnTo>
                  <a:close/>
                </a:path>
              </a:pathLst>
            </a:custGeom>
            <a:solidFill>
              <a:srgbClr val="F7A8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9" name="Freeform 74">
              <a:extLst>
                <a:ext uri="{FF2B5EF4-FFF2-40B4-BE49-F238E27FC236}">
                  <a16:creationId xmlns:a16="http://schemas.microsoft.com/office/drawing/2014/main" id="{5FA8B8DE-E9E1-4CF2-B1B3-64A725A6A6A6}"/>
                </a:ext>
              </a:extLst>
            </p:cNvPr>
            <p:cNvSpPr>
              <a:spLocks/>
            </p:cNvSpPr>
            <p:nvPr/>
          </p:nvSpPr>
          <p:spPr bwMode="auto">
            <a:xfrm>
              <a:off x="3331" y="613"/>
              <a:ext cx="483" cy="770"/>
            </a:xfrm>
            <a:custGeom>
              <a:avLst/>
              <a:gdLst>
                <a:gd name="T0" fmla="*/ 1 w 965"/>
                <a:gd name="T1" fmla="*/ 0 h 1539"/>
                <a:gd name="T2" fmla="*/ 1 w 965"/>
                <a:gd name="T3" fmla="*/ 1 h 1539"/>
                <a:gd name="T4" fmla="*/ 1 w 965"/>
                <a:gd name="T5" fmla="*/ 1 h 1539"/>
                <a:gd name="T6" fmla="*/ 0 w 965"/>
                <a:gd name="T7" fmla="*/ 1 h 1539"/>
                <a:gd name="T8" fmla="*/ 1 w 965"/>
                <a:gd name="T9" fmla="*/ 1 h 1539"/>
                <a:gd name="T10" fmla="*/ 1 w 965"/>
                <a:gd name="T11" fmla="*/ 0 h 1539"/>
                <a:gd name="T12" fmla="*/ 1 w 965"/>
                <a:gd name="T13" fmla="*/ 0 h 15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5" h="1539">
                  <a:moveTo>
                    <a:pt x="948" y="0"/>
                  </a:moveTo>
                  <a:lnTo>
                    <a:pt x="965" y="954"/>
                  </a:lnTo>
                  <a:lnTo>
                    <a:pt x="32" y="1539"/>
                  </a:lnTo>
                  <a:lnTo>
                    <a:pt x="0" y="1434"/>
                  </a:lnTo>
                  <a:lnTo>
                    <a:pt x="27" y="745"/>
                  </a:lnTo>
                  <a:lnTo>
                    <a:pt x="948" y="0"/>
                  </a:lnTo>
                  <a:close/>
                </a:path>
              </a:pathLst>
            </a:custGeom>
            <a:solidFill>
              <a:srgbClr val="D17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0" name="Freeform 75">
              <a:extLst>
                <a:ext uri="{FF2B5EF4-FFF2-40B4-BE49-F238E27FC236}">
                  <a16:creationId xmlns:a16="http://schemas.microsoft.com/office/drawing/2014/main" id="{E6693C39-47F2-4991-9BF9-E7B715C676D8}"/>
                </a:ext>
              </a:extLst>
            </p:cNvPr>
            <p:cNvSpPr>
              <a:spLocks/>
            </p:cNvSpPr>
            <p:nvPr/>
          </p:nvSpPr>
          <p:spPr bwMode="auto">
            <a:xfrm>
              <a:off x="2890" y="633"/>
              <a:ext cx="235" cy="1122"/>
            </a:xfrm>
            <a:custGeom>
              <a:avLst/>
              <a:gdLst>
                <a:gd name="T0" fmla="*/ 1 w 470"/>
                <a:gd name="T1" fmla="*/ 1 h 2243"/>
                <a:gd name="T2" fmla="*/ 1 w 470"/>
                <a:gd name="T3" fmla="*/ 1 h 2243"/>
                <a:gd name="T4" fmla="*/ 1 w 470"/>
                <a:gd name="T5" fmla="*/ 1 h 2243"/>
                <a:gd name="T6" fmla="*/ 1 w 470"/>
                <a:gd name="T7" fmla="*/ 1 h 2243"/>
                <a:gd name="T8" fmla="*/ 0 w 470"/>
                <a:gd name="T9" fmla="*/ 1 h 2243"/>
                <a:gd name="T10" fmla="*/ 1 w 470"/>
                <a:gd name="T11" fmla="*/ 1 h 2243"/>
                <a:gd name="T12" fmla="*/ 1 w 470"/>
                <a:gd name="T13" fmla="*/ 0 h 2243"/>
                <a:gd name="T14" fmla="*/ 1 w 470"/>
                <a:gd name="T15" fmla="*/ 1 h 2243"/>
                <a:gd name="T16" fmla="*/ 1 w 470"/>
                <a:gd name="T17" fmla="*/ 1 h 2243"/>
                <a:gd name="T18" fmla="*/ 1 w 470"/>
                <a:gd name="T19" fmla="*/ 1 h 22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0" h="2243">
                  <a:moveTo>
                    <a:pt x="314" y="2122"/>
                  </a:moveTo>
                  <a:lnTo>
                    <a:pt x="418" y="434"/>
                  </a:lnTo>
                  <a:lnTo>
                    <a:pt x="374" y="294"/>
                  </a:lnTo>
                  <a:lnTo>
                    <a:pt x="155" y="2139"/>
                  </a:lnTo>
                  <a:lnTo>
                    <a:pt x="0" y="1940"/>
                  </a:lnTo>
                  <a:lnTo>
                    <a:pt x="392" y="89"/>
                  </a:lnTo>
                  <a:lnTo>
                    <a:pt x="470" y="0"/>
                  </a:lnTo>
                  <a:lnTo>
                    <a:pt x="409" y="2243"/>
                  </a:lnTo>
                  <a:lnTo>
                    <a:pt x="314" y="2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1" name="Freeform 76">
              <a:extLst>
                <a:ext uri="{FF2B5EF4-FFF2-40B4-BE49-F238E27FC236}">
                  <a16:creationId xmlns:a16="http://schemas.microsoft.com/office/drawing/2014/main" id="{86A16D5A-783F-4B3A-AA8F-2619B2CDDC75}"/>
                </a:ext>
              </a:extLst>
            </p:cNvPr>
            <p:cNvSpPr>
              <a:spLocks/>
            </p:cNvSpPr>
            <p:nvPr/>
          </p:nvSpPr>
          <p:spPr bwMode="auto">
            <a:xfrm>
              <a:off x="3118" y="633"/>
              <a:ext cx="217" cy="703"/>
            </a:xfrm>
            <a:custGeom>
              <a:avLst/>
              <a:gdLst>
                <a:gd name="T0" fmla="*/ 0 w 435"/>
                <a:gd name="T1" fmla="*/ 1 h 1405"/>
                <a:gd name="T2" fmla="*/ 0 w 435"/>
                <a:gd name="T3" fmla="*/ 1 h 1405"/>
                <a:gd name="T4" fmla="*/ 0 w 435"/>
                <a:gd name="T5" fmla="*/ 1 h 1405"/>
                <a:gd name="T6" fmla="*/ 0 w 435"/>
                <a:gd name="T7" fmla="*/ 1 h 1405"/>
                <a:gd name="T8" fmla="*/ 0 w 435"/>
                <a:gd name="T9" fmla="*/ 1 h 1405"/>
                <a:gd name="T10" fmla="*/ 0 w 435"/>
                <a:gd name="T11" fmla="*/ 0 h 1405"/>
                <a:gd name="T12" fmla="*/ 0 w 435"/>
                <a:gd name="T13" fmla="*/ 1 h 1405"/>
                <a:gd name="T14" fmla="*/ 0 w 435"/>
                <a:gd name="T15" fmla="*/ 1 h 14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5" h="1405">
                  <a:moveTo>
                    <a:pt x="103" y="50"/>
                  </a:moveTo>
                  <a:lnTo>
                    <a:pt x="428" y="1188"/>
                  </a:lnTo>
                  <a:lnTo>
                    <a:pt x="435" y="1405"/>
                  </a:lnTo>
                  <a:lnTo>
                    <a:pt x="83" y="128"/>
                  </a:lnTo>
                  <a:lnTo>
                    <a:pt x="0" y="211"/>
                  </a:lnTo>
                  <a:lnTo>
                    <a:pt x="13" y="0"/>
                  </a:lnTo>
                  <a:lnTo>
                    <a:pt x="10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2" name="Freeform 77">
              <a:extLst>
                <a:ext uri="{FF2B5EF4-FFF2-40B4-BE49-F238E27FC236}">
                  <a16:creationId xmlns:a16="http://schemas.microsoft.com/office/drawing/2014/main" id="{70FBEB20-7ED1-4BF1-98A3-DB809CF53013}"/>
                </a:ext>
              </a:extLst>
            </p:cNvPr>
            <p:cNvSpPr>
              <a:spLocks/>
            </p:cNvSpPr>
            <p:nvPr/>
          </p:nvSpPr>
          <p:spPr bwMode="auto">
            <a:xfrm>
              <a:off x="3351" y="1400"/>
              <a:ext cx="197" cy="375"/>
            </a:xfrm>
            <a:custGeom>
              <a:avLst/>
              <a:gdLst>
                <a:gd name="T0" fmla="*/ 0 w 393"/>
                <a:gd name="T1" fmla="*/ 0 h 750"/>
                <a:gd name="T2" fmla="*/ 1 w 393"/>
                <a:gd name="T3" fmla="*/ 1 h 750"/>
                <a:gd name="T4" fmla="*/ 1 w 393"/>
                <a:gd name="T5" fmla="*/ 1 h 750"/>
                <a:gd name="T6" fmla="*/ 1 w 393"/>
                <a:gd name="T7" fmla="*/ 1 h 750"/>
                <a:gd name="T8" fmla="*/ 0 w 393"/>
                <a:gd name="T9" fmla="*/ 0 h 750"/>
                <a:gd name="T10" fmla="*/ 0 w 393"/>
                <a:gd name="T11" fmla="*/ 0 h 7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3" h="750">
                  <a:moveTo>
                    <a:pt x="0" y="0"/>
                  </a:moveTo>
                  <a:lnTo>
                    <a:pt x="241" y="744"/>
                  </a:lnTo>
                  <a:lnTo>
                    <a:pt x="393" y="750"/>
                  </a:lnTo>
                  <a:lnTo>
                    <a:pt x="109" y="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3" name="Freeform 78">
              <a:extLst>
                <a:ext uri="{FF2B5EF4-FFF2-40B4-BE49-F238E27FC236}">
                  <a16:creationId xmlns:a16="http://schemas.microsoft.com/office/drawing/2014/main" id="{4C00D0A7-AC7E-44A1-9FD0-791F6835317B}"/>
                </a:ext>
              </a:extLst>
            </p:cNvPr>
            <p:cNvSpPr>
              <a:spLocks/>
            </p:cNvSpPr>
            <p:nvPr/>
          </p:nvSpPr>
          <p:spPr bwMode="auto">
            <a:xfrm>
              <a:off x="3134" y="771"/>
              <a:ext cx="278" cy="1025"/>
            </a:xfrm>
            <a:custGeom>
              <a:avLst/>
              <a:gdLst>
                <a:gd name="T0" fmla="*/ 0 w 557"/>
                <a:gd name="T1" fmla="*/ 0 h 2050"/>
                <a:gd name="T2" fmla="*/ 0 w 557"/>
                <a:gd name="T3" fmla="*/ 1 h 2050"/>
                <a:gd name="T4" fmla="*/ 0 w 557"/>
                <a:gd name="T5" fmla="*/ 1 h 2050"/>
                <a:gd name="T6" fmla="*/ 0 w 557"/>
                <a:gd name="T7" fmla="*/ 1 h 2050"/>
                <a:gd name="T8" fmla="*/ 0 w 557"/>
                <a:gd name="T9" fmla="*/ 1 h 2050"/>
                <a:gd name="T10" fmla="*/ 0 w 557"/>
                <a:gd name="T11" fmla="*/ 1 h 2050"/>
                <a:gd name="T12" fmla="*/ 0 w 557"/>
                <a:gd name="T13" fmla="*/ 1 h 2050"/>
                <a:gd name="T14" fmla="*/ 0 w 557"/>
                <a:gd name="T15" fmla="*/ 1 h 2050"/>
                <a:gd name="T16" fmla="*/ 0 w 557"/>
                <a:gd name="T17" fmla="*/ 1 h 2050"/>
                <a:gd name="T18" fmla="*/ 0 w 557"/>
                <a:gd name="T19" fmla="*/ 1 h 2050"/>
                <a:gd name="T20" fmla="*/ 0 w 557"/>
                <a:gd name="T21" fmla="*/ 1 h 2050"/>
                <a:gd name="T22" fmla="*/ 0 w 557"/>
                <a:gd name="T23" fmla="*/ 1 h 2050"/>
                <a:gd name="T24" fmla="*/ 0 w 557"/>
                <a:gd name="T25" fmla="*/ 1 h 2050"/>
                <a:gd name="T26" fmla="*/ 0 w 557"/>
                <a:gd name="T27" fmla="*/ 1 h 2050"/>
                <a:gd name="T28" fmla="*/ 0 w 557"/>
                <a:gd name="T29" fmla="*/ 1 h 2050"/>
                <a:gd name="T30" fmla="*/ 0 w 557"/>
                <a:gd name="T31" fmla="*/ 1 h 2050"/>
                <a:gd name="T32" fmla="*/ 0 w 557"/>
                <a:gd name="T33" fmla="*/ 0 h 2050"/>
                <a:gd name="T34" fmla="*/ 0 w 557"/>
                <a:gd name="T35" fmla="*/ 0 h 20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57" h="2050">
                  <a:moveTo>
                    <a:pt x="7" y="0"/>
                  </a:moveTo>
                  <a:lnTo>
                    <a:pt x="196" y="349"/>
                  </a:lnTo>
                  <a:lnTo>
                    <a:pt x="217" y="401"/>
                  </a:lnTo>
                  <a:lnTo>
                    <a:pt x="59" y="523"/>
                  </a:lnTo>
                  <a:lnTo>
                    <a:pt x="371" y="965"/>
                  </a:lnTo>
                  <a:lnTo>
                    <a:pt x="384" y="1047"/>
                  </a:lnTo>
                  <a:lnTo>
                    <a:pt x="77" y="1513"/>
                  </a:lnTo>
                  <a:lnTo>
                    <a:pt x="557" y="2050"/>
                  </a:lnTo>
                  <a:lnTo>
                    <a:pt x="378" y="1985"/>
                  </a:lnTo>
                  <a:lnTo>
                    <a:pt x="20" y="1584"/>
                  </a:lnTo>
                  <a:lnTo>
                    <a:pt x="13" y="1405"/>
                  </a:lnTo>
                  <a:lnTo>
                    <a:pt x="327" y="1015"/>
                  </a:lnTo>
                  <a:lnTo>
                    <a:pt x="13" y="568"/>
                  </a:lnTo>
                  <a:lnTo>
                    <a:pt x="13" y="489"/>
                  </a:lnTo>
                  <a:lnTo>
                    <a:pt x="187" y="382"/>
                  </a:lnTo>
                  <a:lnTo>
                    <a:pt x="0" y="8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4" name="Freeform 79">
              <a:extLst>
                <a:ext uri="{FF2B5EF4-FFF2-40B4-BE49-F238E27FC236}">
                  <a16:creationId xmlns:a16="http://schemas.microsoft.com/office/drawing/2014/main" id="{C2B32B5D-B529-4929-8038-03B51D23692A}"/>
                </a:ext>
              </a:extLst>
            </p:cNvPr>
            <p:cNvSpPr>
              <a:spLocks/>
            </p:cNvSpPr>
            <p:nvPr/>
          </p:nvSpPr>
          <p:spPr bwMode="auto">
            <a:xfrm>
              <a:off x="3130" y="803"/>
              <a:ext cx="240" cy="948"/>
            </a:xfrm>
            <a:custGeom>
              <a:avLst/>
              <a:gdLst>
                <a:gd name="T0" fmla="*/ 1 w 480"/>
                <a:gd name="T1" fmla="*/ 0 h 1898"/>
                <a:gd name="T2" fmla="*/ 1 w 480"/>
                <a:gd name="T3" fmla="*/ 0 h 1898"/>
                <a:gd name="T4" fmla="*/ 1 w 480"/>
                <a:gd name="T5" fmla="*/ 0 h 1898"/>
                <a:gd name="T6" fmla="*/ 1 w 480"/>
                <a:gd name="T7" fmla="*/ 0 h 1898"/>
                <a:gd name="T8" fmla="*/ 1 w 480"/>
                <a:gd name="T9" fmla="*/ 0 h 1898"/>
                <a:gd name="T10" fmla="*/ 1 w 480"/>
                <a:gd name="T11" fmla="*/ 0 h 1898"/>
                <a:gd name="T12" fmla="*/ 1 w 480"/>
                <a:gd name="T13" fmla="*/ 0 h 1898"/>
                <a:gd name="T14" fmla="*/ 0 w 480"/>
                <a:gd name="T15" fmla="*/ 0 h 1898"/>
                <a:gd name="T16" fmla="*/ 1 w 480"/>
                <a:gd name="T17" fmla="*/ 0 h 1898"/>
                <a:gd name="T18" fmla="*/ 1 w 480"/>
                <a:gd name="T19" fmla="*/ 0 h 1898"/>
                <a:gd name="T20" fmla="*/ 1 w 480"/>
                <a:gd name="T21" fmla="*/ 0 h 1898"/>
                <a:gd name="T22" fmla="*/ 1 w 480"/>
                <a:gd name="T23" fmla="*/ 0 h 1898"/>
                <a:gd name="T24" fmla="*/ 1 w 480"/>
                <a:gd name="T25" fmla="*/ 0 h 1898"/>
                <a:gd name="T26" fmla="*/ 1 w 480"/>
                <a:gd name="T27" fmla="*/ 0 h 1898"/>
                <a:gd name="T28" fmla="*/ 1 w 480"/>
                <a:gd name="T29" fmla="*/ 0 h 1898"/>
                <a:gd name="T30" fmla="*/ 1 w 480"/>
                <a:gd name="T31" fmla="*/ 0 h 1898"/>
                <a:gd name="T32" fmla="*/ 1 w 480"/>
                <a:gd name="T33" fmla="*/ 0 h 1898"/>
                <a:gd name="T34" fmla="*/ 1 w 480"/>
                <a:gd name="T35" fmla="*/ 0 h 18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0" h="1898">
                  <a:moveTo>
                    <a:pt x="141" y="0"/>
                  </a:moveTo>
                  <a:lnTo>
                    <a:pt x="19" y="166"/>
                  </a:lnTo>
                  <a:lnTo>
                    <a:pt x="26" y="218"/>
                  </a:lnTo>
                  <a:lnTo>
                    <a:pt x="249" y="614"/>
                  </a:lnTo>
                  <a:lnTo>
                    <a:pt x="32" y="837"/>
                  </a:lnTo>
                  <a:lnTo>
                    <a:pt x="26" y="895"/>
                  </a:lnTo>
                  <a:lnTo>
                    <a:pt x="415" y="1488"/>
                  </a:lnTo>
                  <a:lnTo>
                    <a:pt x="0" y="1885"/>
                  </a:lnTo>
                  <a:lnTo>
                    <a:pt x="102" y="1898"/>
                  </a:lnTo>
                  <a:lnTo>
                    <a:pt x="480" y="1565"/>
                  </a:lnTo>
                  <a:lnTo>
                    <a:pt x="467" y="1482"/>
                  </a:lnTo>
                  <a:lnTo>
                    <a:pt x="102" y="856"/>
                  </a:lnTo>
                  <a:lnTo>
                    <a:pt x="307" y="626"/>
                  </a:lnTo>
                  <a:lnTo>
                    <a:pt x="294" y="582"/>
                  </a:lnTo>
                  <a:lnTo>
                    <a:pt x="58" y="185"/>
                  </a:lnTo>
                  <a:lnTo>
                    <a:pt x="148" y="52"/>
                  </a:lnTo>
                  <a:lnTo>
                    <a:pt x="1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5" name="Freeform 80">
              <a:extLst>
                <a:ext uri="{FF2B5EF4-FFF2-40B4-BE49-F238E27FC236}">
                  <a16:creationId xmlns:a16="http://schemas.microsoft.com/office/drawing/2014/main" id="{B5CD8A95-D74B-4DA8-870C-334A0255AC32}"/>
                </a:ext>
              </a:extLst>
            </p:cNvPr>
            <p:cNvSpPr>
              <a:spLocks/>
            </p:cNvSpPr>
            <p:nvPr/>
          </p:nvSpPr>
          <p:spPr bwMode="auto">
            <a:xfrm>
              <a:off x="2795" y="736"/>
              <a:ext cx="185" cy="185"/>
            </a:xfrm>
            <a:custGeom>
              <a:avLst/>
              <a:gdLst>
                <a:gd name="T0" fmla="*/ 0 w 371"/>
                <a:gd name="T1" fmla="*/ 1 h 370"/>
                <a:gd name="T2" fmla="*/ 0 w 371"/>
                <a:gd name="T3" fmla="*/ 0 h 370"/>
                <a:gd name="T4" fmla="*/ 0 w 371"/>
                <a:gd name="T5" fmla="*/ 1 h 370"/>
                <a:gd name="T6" fmla="*/ 0 w 371"/>
                <a:gd name="T7" fmla="*/ 1 h 370"/>
                <a:gd name="T8" fmla="*/ 0 w 371"/>
                <a:gd name="T9" fmla="*/ 1 h 370"/>
                <a:gd name="T10" fmla="*/ 0 w 371"/>
                <a:gd name="T11" fmla="*/ 1 h 370"/>
                <a:gd name="T12" fmla="*/ 0 w 371"/>
                <a:gd name="T13" fmla="*/ 1 h 370"/>
                <a:gd name="T14" fmla="*/ 0 w 371"/>
                <a:gd name="T15" fmla="*/ 1 h 370"/>
                <a:gd name="T16" fmla="*/ 0 w 371"/>
                <a:gd name="T17" fmla="*/ 1 h 370"/>
                <a:gd name="T18" fmla="*/ 0 w 371"/>
                <a:gd name="T19" fmla="*/ 1 h 370"/>
                <a:gd name="T20" fmla="*/ 0 w 371"/>
                <a:gd name="T21" fmla="*/ 1 h 370"/>
                <a:gd name="T22" fmla="*/ 0 w 371"/>
                <a:gd name="T23" fmla="*/ 1 h 370"/>
                <a:gd name="T24" fmla="*/ 0 w 371"/>
                <a:gd name="T25" fmla="*/ 1 h 370"/>
                <a:gd name="T26" fmla="*/ 0 w 371"/>
                <a:gd name="T27" fmla="*/ 1 h 3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1" h="370">
                  <a:moveTo>
                    <a:pt x="281" y="120"/>
                  </a:moveTo>
                  <a:lnTo>
                    <a:pt x="135" y="0"/>
                  </a:lnTo>
                  <a:lnTo>
                    <a:pt x="13" y="172"/>
                  </a:lnTo>
                  <a:lnTo>
                    <a:pt x="0" y="370"/>
                  </a:lnTo>
                  <a:lnTo>
                    <a:pt x="52" y="216"/>
                  </a:lnTo>
                  <a:lnTo>
                    <a:pt x="135" y="89"/>
                  </a:lnTo>
                  <a:lnTo>
                    <a:pt x="148" y="191"/>
                  </a:lnTo>
                  <a:lnTo>
                    <a:pt x="307" y="338"/>
                  </a:lnTo>
                  <a:lnTo>
                    <a:pt x="371" y="222"/>
                  </a:lnTo>
                  <a:lnTo>
                    <a:pt x="351" y="159"/>
                  </a:lnTo>
                  <a:lnTo>
                    <a:pt x="281" y="235"/>
                  </a:lnTo>
                  <a:lnTo>
                    <a:pt x="237" y="198"/>
                  </a:lnTo>
                  <a:lnTo>
                    <a:pt x="281"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6" name="Freeform 81">
              <a:extLst>
                <a:ext uri="{FF2B5EF4-FFF2-40B4-BE49-F238E27FC236}">
                  <a16:creationId xmlns:a16="http://schemas.microsoft.com/office/drawing/2014/main" id="{5384F203-B514-4FA0-880D-6F6474EB1AEB}"/>
                </a:ext>
              </a:extLst>
            </p:cNvPr>
            <p:cNvSpPr>
              <a:spLocks/>
            </p:cNvSpPr>
            <p:nvPr/>
          </p:nvSpPr>
          <p:spPr bwMode="auto">
            <a:xfrm>
              <a:off x="2795" y="832"/>
              <a:ext cx="154" cy="134"/>
            </a:xfrm>
            <a:custGeom>
              <a:avLst/>
              <a:gdLst>
                <a:gd name="T0" fmla="*/ 1 w 307"/>
                <a:gd name="T1" fmla="*/ 0 h 268"/>
                <a:gd name="T2" fmla="*/ 1 w 307"/>
                <a:gd name="T3" fmla="*/ 1 h 268"/>
                <a:gd name="T4" fmla="*/ 1 w 307"/>
                <a:gd name="T5" fmla="*/ 1 h 268"/>
                <a:gd name="T6" fmla="*/ 0 w 307"/>
                <a:gd name="T7" fmla="*/ 1 h 268"/>
                <a:gd name="T8" fmla="*/ 1 w 307"/>
                <a:gd name="T9" fmla="*/ 1 h 268"/>
                <a:gd name="T10" fmla="*/ 1 w 307"/>
                <a:gd name="T11" fmla="*/ 1 h 268"/>
                <a:gd name="T12" fmla="*/ 1 w 307"/>
                <a:gd name="T13" fmla="*/ 1 h 268"/>
                <a:gd name="T14" fmla="*/ 1 w 307"/>
                <a:gd name="T15" fmla="*/ 1 h 268"/>
                <a:gd name="T16" fmla="*/ 1 w 307"/>
                <a:gd name="T17" fmla="*/ 1 h 268"/>
                <a:gd name="T18" fmla="*/ 1 w 307"/>
                <a:gd name="T19" fmla="*/ 0 h 268"/>
                <a:gd name="T20" fmla="*/ 1 w 307"/>
                <a:gd name="T21" fmla="*/ 0 h 2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7" h="268">
                  <a:moveTo>
                    <a:pt x="148" y="0"/>
                  </a:moveTo>
                  <a:lnTo>
                    <a:pt x="39" y="140"/>
                  </a:lnTo>
                  <a:lnTo>
                    <a:pt x="19" y="44"/>
                  </a:lnTo>
                  <a:lnTo>
                    <a:pt x="0" y="179"/>
                  </a:lnTo>
                  <a:lnTo>
                    <a:pt x="89" y="268"/>
                  </a:lnTo>
                  <a:lnTo>
                    <a:pt x="307" y="147"/>
                  </a:lnTo>
                  <a:lnTo>
                    <a:pt x="301" y="114"/>
                  </a:lnTo>
                  <a:lnTo>
                    <a:pt x="96" y="204"/>
                  </a:lnTo>
                  <a:lnTo>
                    <a:pt x="71" y="166"/>
                  </a:lnTo>
                  <a:lnTo>
                    <a:pt x="1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7" name="Freeform 82">
              <a:extLst>
                <a:ext uri="{FF2B5EF4-FFF2-40B4-BE49-F238E27FC236}">
                  <a16:creationId xmlns:a16="http://schemas.microsoft.com/office/drawing/2014/main" id="{184A516E-AFB2-4081-85A7-88D1723C24F9}"/>
                </a:ext>
              </a:extLst>
            </p:cNvPr>
            <p:cNvSpPr>
              <a:spLocks/>
            </p:cNvSpPr>
            <p:nvPr/>
          </p:nvSpPr>
          <p:spPr bwMode="auto">
            <a:xfrm>
              <a:off x="2914" y="330"/>
              <a:ext cx="680" cy="505"/>
            </a:xfrm>
            <a:custGeom>
              <a:avLst/>
              <a:gdLst>
                <a:gd name="T0" fmla="*/ 0 w 1360"/>
                <a:gd name="T1" fmla="*/ 0 h 1011"/>
                <a:gd name="T2" fmla="*/ 1 w 1360"/>
                <a:gd name="T3" fmla="*/ 0 h 1011"/>
                <a:gd name="T4" fmla="*/ 1 w 1360"/>
                <a:gd name="T5" fmla="*/ 0 h 1011"/>
                <a:gd name="T6" fmla="*/ 1 w 1360"/>
                <a:gd name="T7" fmla="*/ 0 h 1011"/>
                <a:gd name="T8" fmla="*/ 1 w 1360"/>
                <a:gd name="T9" fmla="*/ 0 h 1011"/>
                <a:gd name="T10" fmla="*/ 0 w 1360"/>
                <a:gd name="T11" fmla="*/ 0 h 1011"/>
                <a:gd name="T12" fmla="*/ 0 w 1360"/>
                <a:gd name="T13" fmla="*/ 0 h 1011"/>
                <a:gd name="T14" fmla="*/ 0 w 1360"/>
                <a:gd name="T15" fmla="*/ 0 h 10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0" h="1011">
                  <a:moveTo>
                    <a:pt x="0" y="946"/>
                  </a:moveTo>
                  <a:lnTo>
                    <a:pt x="536" y="455"/>
                  </a:lnTo>
                  <a:lnTo>
                    <a:pt x="1259" y="0"/>
                  </a:lnTo>
                  <a:lnTo>
                    <a:pt x="1360" y="7"/>
                  </a:lnTo>
                  <a:lnTo>
                    <a:pt x="517" y="569"/>
                  </a:lnTo>
                  <a:lnTo>
                    <a:pt x="0" y="1011"/>
                  </a:lnTo>
                  <a:lnTo>
                    <a:pt x="0" y="9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8" name="Freeform 83">
              <a:extLst>
                <a:ext uri="{FF2B5EF4-FFF2-40B4-BE49-F238E27FC236}">
                  <a16:creationId xmlns:a16="http://schemas.microsoft.com/office/drawing/2014/main" id="{F6EB5024-B5DC-4665-B3AE-74F721587395}"/>
                </a:ext>
              </a:extLst>
            </p:cNvPr>
            <p:cNvSpPr>
              <a:spLocks/>
            </p:cNvSpPr>
            <p:nvPr/>
          </p:nvSpPr>
          <p:spPr bwMode="auto">
            <a:xfrm>
              <a:off x="2961" y="703"/>
              <a:ext cx="147" cy="134"/>
            </a:xfrm>
            <a:custGeom>
              <a:avLst/>
              <a:gdLst>
                <a:gd name="T0" fmla="*/ 0 w 295"/>
                <a:gd name="T1" fmla="*/ 1 h 268"/>
                <a:gd name="T2" fmla="*/ 0 w 295"/>
                <a:gd name="T3" fmla="*/ 0 h 268"/>
                <a:gd name="T4" fmla="*/ 0 w 295"/>
                <a:gd name="T5" fmla="*/ 1 h 268"/>
                <a:gd name="T6" fmla="*/ 0 w 295"/>
                <a:gd name="T7" fmla="*/ 1 h 268"/>
                <a:gd name="T8" fmla="*/ 0 w 295"/>
                <a:gd name="T9" fmla="*/ 1 h 268"/>
                <a:gd name="T10" fmla="*/ 0 w 295"/>
                <a:gd name="T11" fmla="*/ 1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5" h="268">
                  <a:moveTo>
                    <a:pt x="19" y="224"/>
                  </a:moveTo>
                  <a:lnTo>
                    <a:pt x="295" y="0"/>
                  </a:lnTo>
                  <a:lnTo>
                    <a:pt x="244" y="89"/>
                  </a:lnTo>
                  <a:lnTo>
                    <a:pt x="0" y="268"/>
                  </a:lnTo>
                  <a:lnTo>
                    <a:pt x="19" y="2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9" name="Freeform 84">
              <a:extLst>
                <a:ext uri="{FF2B5EF4-FFF2-40B4-BE49-F238E27FC236}">
                  <a16:creationId xmlns:a16="http://schemas.microsoft.com/office/drawing/2014/main" id="{F9A7DFED-FDF8-4FBE-B2AB-813029351F56}"/>
                </a:ext>
              </a:extLst>
            </p:cNvPr>
            <p:cNvSpPr>
              <a:spLocks/>
            </p:cNvSpPr>
            <p:nvPr/>
          </p:nvSpPr>
          <p:spPr bwMode="auto">
            <a:xfrm>
              <a:off x="3163" y="343"/>
              <a:ext cx="461" cy="335"/>
            </a:xfrm>
            <a:custGeom>
              <a:avLst/>
              <a:gdLst>
                <a:gd name="T0" fmla="*/ 0 w 922"/>
                <a:gd name="T1" fmla="*/ 0 h 671"/>
                <a:gd name="T2" fmla="*/ 1 w 922"/>
                <a:gd name="T3" fmla="*/ 0 h 671"/>
                <a:gd name="T4" fmla="*/ 1 w 922"/>
                <a:gd name="T5" fmla="*/ 0 h 671"/>
                <a:gd name="T6" fmla="*/ 1 w 922"/>
                <a:gd name="T7" fmla="*/ 0 h 671"/>
                <a:gd name="T8" fmla="*/ 0 w 922"/>
                <a:gd name="T9" fmla="*/ 0 h 671"/>
                <a:gd name="T10" fmla="*/ 0 w 922"/>
                <a:gd name="T11" fmla="*/ 0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2" h="671">
                  <a:moveTo>
                    <a:pt x="0" y="671"/>
                  </a:moveTo>
                  <a:lnTo>
                    <a:pt x="917" y="43"/>
                  </a:lnTo>
                  <a:lnTo>
                    <a:pt x="922" y="0"/>
                  </a:lnTo>
                  <a:lnTo>
                    <a:pt x="13" y="632"/>
                  </a:lnTo>
                  <a:lnTo>
                    <a:pt x="0" y="6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0" name="Freeform 85">
              <a:extLst>
                <a:ext uri="{FF2B5EF4-FFF2-40B4-BE49-F238E27FC236}">
                  <a16:creationId xmlns:a16="http://schemas.microsoft.com/office/drawing/2014/main" id="{55E6738E-04D8-4E7C-A446-F24E7E870C30}"/>
                </a:ext>
              </a:extLst>
            </p:cNvPr>
            <p:cNvSpPr>
              <a:spLocks/>
            </p:cNvSpPr>
            <p:nvPr/>
          </p:nvSpPr>
          <p:spPr bwMode="auto">
            <a:xfrm>
              <a:off x="3463" y="361"/>
              <a:ext cx="436" cy="1186"/>
            </a:xfrm>
            <a:custGeom>
              <a:avLst/>
              <a:gdLst>
                <a:gd name="T0" fmla="*/ 0 w 873"/>
                <a:gd name="T1" fmla="*/ 0 h 2373"/>
                <a:gd name="T2" fmla="*/ 0 w 873"/>
                <a:gd name="T3" fmla="*/ 0 h 2373"/>
                <a:gd name="T4" fmla="*/ 0 w 873"/>
                <a:gd name="T5" fmla="*/ 0 h 2373"/>
                <a:gd name="T6" fmla="*/ 0 w 873"/>
                <a:gd name="T7" fmla="*/ 0 h 2373"/>
                <a:gd name="T8" fmla="*/ 0 w 873"/>
                <a:gd name="T9" fmla="*/ 0 h 2373"/>
                <a:gd name="T10" fmla="*/ 0 w 873"/>
                <a:gd name="T11" fmla="*/ 0 h 2373"/>
                <a:gd name="T12" fmla="*/ 0 w 873"/>
                <a:gd name="T13" fmla="*/ 0 h 2373"/>
                <a:gd name="T14" fmla="*/ 0 w 873"/>
                <a:gd name="T15" fmla="*/ 0 h 2373"/>
                <a:gd name="T16" fmla="*/ 0 w 873"/>
                <a:gd name="T17" fmla="*/ 0 h 2373"/>
                <a:gd name="T18" fmla="*/ 0 w 873"/>
                <a:gd name="T19" fmla="*/ 0 h 2373"/>
                <a:gd name="T20" fmla="*/ 0 w 873"/>
                <a:gd name="T21" fmla="*/ 0 h 2373"/>
                <a:gd name="T22" fmla="*/ 0 w 873"/>
                <a:gd name="T23" fmla="*/ 0 h 2373"/>
                <a:gd name="T24" fmla="*/ 0 w 873"/>
                <a:gd name="T25" fmla="*/ 0 h 2373"/>
                <a:gd name="T26" fmla="*/ 0 w 873"/>
                <a:gd name="T27" fmla="*/ 0 h 2373"/>
                <a:gd name="T28" fmla="*/ 0 w 873"/>
                <a:gd name="T29" fmla="*/ 0 h 2373"/>
                <a:gd name="T30" fmla="*/ 0 w 873"/>
                <a:gd name="T31" fmla="*/ 0 h 23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3" h="2373">
                  <a:moveTo>
                    <a:pt x="300" y="0"/>
                  </a:moveTo>
                  <a:lnTo>
                    <a:pt x="324" y="494"/>
                  </a:lnTo>
                  <a:lnTo>
                    <a:pt x="492" y="628"/>
                  </a:lnTo>
                  <a:lnTo>
                    <a:pt x="453" y="654"/>
                  </a:lnTo>
                  <a:lnTo>
                    <a:pt x="320" y="538"/>
                  </a:lnTo>
                  <a:lnTo>
                    <a:pt x="51" y="985"/>
                  </a:lnTo>
                  <a:lnTo>
                    <a:pt x="287" y="1663"/>
                  </a:lnTo>
                  <a:lnTo>
                    <a:pt x="873" y="2338"/>
                  </a:lnTo>
                  <a:lnTo>
                    <a:pt x="860" y="2373"/>
                  </a:lnTo>
                  <a:lnTo>
                    <a:pt x="818" y="2345"/>
                  </a:lnTo>
                  <a:lnTo>
                    <a:pt x="191" y="1759"/>
                  </a:lnTo>
                  <a:lnTo>
                    <a:pt x="0" y="998"/>
                  </a:lnTo>
                  <a:lnTo>
                    <a:pt x="283" y="501"/>
                  </a:lnTo>
                  <a:lnTo>
                    <a:pt x="282" y="5"/>
                  </a:lnTo>
                  <a:lnTo>
                    <a:pt x="3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1" name="Freeform 86">
              <a:extLst>
                <a:ext uri="{FF2B5EF4-FFF2-40B4-BE49-F238E27FC236}">
                  <a16:creationId xmlns:a16="http://schemas.microsoft.com/office/drawing/2014/main" id="{D467EB14-B21A-46BA-9EA5-7DEDBED05485}"/>
                </a:ext>
              </a:extLst>
            </p:cNvPr>
            <p:cNvSpPr>
              <a:spLocks/>
            </p:cNvSpPr>
            <p:nvPr/>
          </p:nvSpPr>
          <p:spPr bwMode="auto">
            <a:xfrm>
              <a:off x="3481" y="573"/>
              <a:ext cx="666" cy="961"/>
            </a:xfrm>
            <a:custGeom>
              <a:avLst/>
              <a:gdLst>
                <a:gd name="T0" fmla="*/ 0 w 1332"/>
                <a:gd name="T1" fmla="*/ 1 h 1922"/>
                <a:gd name="T2" fmla="*/ 1 w 1332"/>
                <a:gd name="T3" fmla="*/ 0 h 1922"/>
                <a:gd name="T4" fmla="*/ 1 w 1332"/>
                <a:gd name="T5" fmla="*/ 1 h 1922"/>
                <a:gd name="T6" fmla="*/ 1 w 1332"/>
                <a:gd name="T7" fmla="*/ 1 h 1922"/>
                <a:gd name="T8" fmla="*/ 1 w 1332"/>
                <a:gd name="T9" fmla="*/ 1 h 1922"/>
                <a:gd name="T10" fmla="*/ 1 w 1332"/>
                <a:gd name="T11" fmla="*/ 1 h 1922"/>
                <a:gd name="T12" fmla="*/ 1 w 1332"/>
                <a:gd name="T13" fmla="*/ 1 h 1922"/>
                <a:gd name="T14" fmla="*/ 1 w 1332"/>
                <a:gd name="T15" fmla="*/ 1 h 1922"/>
                <a:gd name="T16" fmla="*/ 1 w 1332"/>
                <a:gd name="T17" fmla="*/ 1 h 1922"/>
                <a:gd name="T18" fmla="*/ 1 w 1332"/>
                <a:gd name="T19" fmla="*/ 1 h 1922"/>
                <a:gd name="T20" fmla="*/ 1 w 1332"/>
                <a:gd name="T21" fmla="*/ 1 h 1922"/>
                <a:gd name="T22" fmla="*/ 1 w 1332"/>
                <a:gd name="T23" fmla="*/ 1 h 1922"/>
                <a:gd name="T24" fmla="*/ 1 w 1332"/>
                <a:gd name="T25" fmla="*/ 1 h 1922"/>
                <a:gd name="T26" fmla="*/ 1 w 1332"/>
                <a:gd name="T27" fmla="*/ 1 h 1922"/>
                <a:gd name="T28" fmla="*/ 0 w 1332"/>
                <a:gd name="T29" fmla="*/ 1 h 1922"/>
                <a:gd name="T30" fmla="*/ 0 w 1332"/>
                <a:gd name="T31" fmla="*/ 1 h 19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32" h="1922">
                  <a:moveTo>
                    <a:pt x="0" y="588"/>
                  </a:moveTo>
                  <a:lnTo>
                    <a:pt x="680" y="0"/>
                  </a:lnTo>
                  <a:lnTo>
                    <a:pt x="1332" y="1233"/>
                  </a:lnTo>
                  <a:lnTo>
                    <a:pt x="1159" y="1865"/>
                  </a:lnTo>
                  <a:lnTo>
                    <a:pt x="782" y="1922"/>
                  </a:lnTo>
                  <a:lnTo>
                    <a:pt x="769" y="1872"/>
                  </a:lnTo>
                  <a:lnTo>
                    <a:pt x="1082" y="1840"/>
                  </a:lnTo>
                  <a:lnTo>
                    <a:pt x="769" y="1264"/>
                  </a:lnTo>
                  <a:lnTo>
                    <a:pt x="1142" y="1808"/>
                  </a:lnTo>
                  <a:lnTo>
                    <a:pt x="1281" y="1233"/>
                  </a:lnTo>
                  <a:lnTo>
                    <a:pt x="699" y="172"/>
                  </a:lnTo>
                  <a:lnTo>
                    <a:pt x="654" y="894"/>
                  </a:lnTo>
                  <a:lnTo>
                    <a:pt x="629" y="135"/>
                  </a:lnTo>
                  <a:lnTo>
                    <a:pt x="28" y="621"/>
                  </a:lnTo>
                  <a:lnTo>
                    <a:pt x="0" y="5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2" name="Freeform 87">
              <a:extLst>
                <a:ext uri="{FF2B5EF4-FFF2-40B4-BE49-F238E27FC236}">
                  <a16:creationId xmlns:a16="http://schemas.microsoft.com/office/drawing/2014/main" id="{DEE14441-1BF2-4DAC-95C9-B2BA9D7B6942}"/>
                </a:ext>
              </a:extLst>
            </p:cNvPr>
            <p:cNvSpPr>
              <a:spLocks/>
            </p:cNvSpPr>
            <p:nvPr/>
          </p:nvSpPr>
          <p:spPr bwMode="auto">
            <a:xfrm>
              <a:off x="3319" y="880"/>
              <a:ext cx="176" cy="456"/>
            </a:xfrm>
            <a:custGeom>
              <a:avLst/>
              <a:gdLst>
                <a:gd name="T0" fmla="*/ 1 w 352"/>
                <a:gd name="T1" fmla="*/ 0 h 913"/>
                <a:gd name="T2" fmla="*/ 1 w 352"/>
                <a:gd name="T3" fmla="*/ 0 h 913"/>
                <a:gd name="T4" fmla="*/ 0 w 352"/>
                <a:gd name="T5" fmla="*/ 0 h 913"/>
                <a:gd name="T6" fmla="*/ 1 w 352"/>
                <a:gd name="T7" fmla="*/ 0 h 913"/>
                <a:gd name="T8" fmla="*/ 1 w 352"/>
                <a:gd name="T9" fmla="*/ 0 h 913"/>
                <a:gd name="T10" fmla="*/ 1 w 352"/>
                <a:gd name="T11" fmla="*/ 0 h 913"/>
                <a:gd name="T12" fmla="*/ 1 w 352"/>
                <a:gd name="T13" fmla="*/ 0 h 913"/>
                <a:gd name="T14" fmla="*/ 1 w 352"/>
                <a:gd name="T15" fmla="*/ 0 h 9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913">
                  <a:moveTo>
                    <a:pt x="307" y="0"/>
                  </a:moveTo>
                  <a:lnTo>
                    <a:pt x="45" y="217"/>
                  </a:lnTo>
                  <a:lnTo>
                    <a:pt x="0" y="748"/>
                  </a:lnTo>
                  <a:lnTo>
                    <a:pt x="33" y="913"/>
                  </a:lnTo>
                  <a:lnTo>
                    <a:pt x="70" y="223"/>
                  </a:lnTo>
                  <a:lnTo>
                    <a:pt x="352" y="7"/>
                  </a:lnTo>
                  <a:lnTo>
                    <a:pt x="3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3" name="Freeform 88">
              <a:extLst>
                <a:ext uri="{FF2B5EF4-FFF2-40B4-BE49-F238E27FC236}">
                  <a16:creationId xmlns:a16="http://schemas.microsoft.com/office/drawing/2014/main" id="{AA49DBE9-3C91-4823-BE67-4ED59F8B0264}"/>
                </a:ext>
              </a:extLst>
            </p:cNvPr>
            <p:cNvSpPr>
              <a:spLocks/>
            </p:cNvSpPr>
            <p:nvPr/>
          </p:nvSpPr>
          <p:spPr bwMode="auto">
            <a:xfrm>
              <a:off x="3335" y="1103"/>
              <a:ext cx="537" cy="460"/>
            </a:xfrm>
            <a:custGeom>
              <a:avLst/>
              <a:gdLst>
                <a:gd name="T0" fmla="*/ 1 w 1073"/>
                <a:gd name="T1" fmla="*/ 0 h 920"/>
                <a:gd name="T2" fmla="*/ 0 w 1073"/>
                <a:gd name="T3" fmla="*/ 1 h 920"/>
                <a:gd name="T4" fmla="*/ 1 w 1073"/>
                <a:gd name="T5" fmla="*/ 1 h 920"/>
                <a:gd name="T6" fmla="*/ 1 w 1073"/>
                <a:gd name="T7" fmla="*/ 1 h 920"/>
                <a:gd name="T8" fmla="*/ 1 w 1073"/>
                <a:gd name="T9" fmla="*/ 1 h 920"/>
                <a:gd name="T10" fmla="*/ 1 w 1073"/>
                <a:gd name="T11" fmla="*/ 1 h 920"/>
                <a:gd name="T12" fmla="*/ 1 w 1073"/>
                <a:gd name="T13" fmla="*/ 1 h 920"/>
                <a:gd name="T14" fmla="*/ 1 w 1073"/>
                <a:gd name="T15" fmla="*/ 1 h 920"/>
                <a:gd name="T16" fmla="*/ 1 w 1073"/>
                <a:gd name="T17" fmla="*/ 0 h 920"/>
                <a:gd name="T18" fmla="*/ 1 w 1073"/>
                <a:gd name="T19" fmla="*/ 0 h 9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3" h="920">
                  <a:moveTo>
                    <a:pt x="914" y="0"/>
                  </a:moveTo>
                  <a:lnTo>
                    <a:pt x="0" y="497"/>
                  </a:lnTo>
                  <a:lnTo>
                    <a:pt x="31" y="593"/>
                  </a:lnTo>
                  <a:lnTo>
                    <a:pt x="708" y="920"/>
                  </a:lnTo>
                  <a:lnTo>
                    <a:pt x="1073" y="861"/>
                  </a:lnTo>
                  <a:lnTo>
                    <a:pt x="1060" y="811"/>
                  </a:lnTo>
                  <a:lnTo>
                    <a:pt x="734" y="855"/>
                  </a:lnTo>
                  <a:lnTo>
                    <a:pt x="88" y="543"/>
                  </a:lnTo>
                  <a:lnTo>
                    <a:pt x="9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4" name="Freeform 89">
              <a:extLst>
                <a:ext uri="{FF2B5EF4-FFF2-40B4-BE49-F238E27FC236}">
                  <a16:creationId xmlns:a16="http://schemas.microsoft.com/office/drawing/2014/main" id="{DC9C67E9-5242-40DF-8C77-90FC6290DFC4}"/>
                </a:ext>
              </a:extLst>
            </p:cNvPr>
            <p:cNvSpPr>
              <a:spLocks/>
            </p:cNvSpPr>
            <p:nvPr/>
          </p:nvSpPr>
          <p:spPr bwMode="auto">
            <a:xfrm>
              <a:off x="3399" y="777"/>
              <a:ext cx="342" cy="437"/>
            </a:xfrm>
            <a:custGeom>
              <a:avLst/>
              <a:gdLst>
                <a:gd name="T0" fmla="*/ 1 w 684"/>
                <a:gd name="T1" fmla="*/ 1 h 874"/>
                <a:gd name="T2" fmla="*/ 1 w 684"/>
                <a:gd name="T3" fmla="*/ 0 h 874"/>
                <a:gd name="T4" fmla="*/ 1 w 684"/>
                <a:gd name="T5" fmla="*/ 1 h 874"/>
                <a:gd name="T6" fmla="*/ 0 w 684"/>
                <a:gd name="T7" fmla="*/ 1 h 874"/>
                <a:gd name="T8" fmla="*/ 1 w 684"/>
                <a:gd name="T9" fmla="*/ 1 h 874"/>
                <a:gd name="T10" fmla="*/ 1 w 684"/>
                <a:gd name="T11" fmla="*/ 1 h 874"/>
                <a:gd name="T12" fmla="*/ 1 w 684"/>
                <a:gd name="T13" fmla="*/ 1 h 874"/>
                <a:gd name="T14" fmla="*/ 1 w 684"/>
                <a:gd name="T15" fmla="*/ 1 h 8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4" h="874">
                  <a:moveTo>
                    <a:pt x="671" y="536"/>
                  </a:moveTo>
                  <a:lnTo>
                    <a:pt x="684" y="0"/>
                  </a:lnTo>
                  <a:lnTo>
                    <a:pt x="19" y="484"/>
                  </a:lnTo>
                  <a:lnTo>
                    <a:pt x="0" y="874"/>
                  </a:lnTo>
                  <a:lnTo>
                    <a:pt x="96" y="542"/>
                  </a:lnTo>
                  <a:lnTo>
                    <a:pt x="641" y="170"/>
                  </a:lnTo>
                  <a:lnTo>
                    <a:pt x="671" y="5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5" name="Freeform 90">
              <a:extLst>
                <a:ext uri="{FF2B5EF4-FFF2-40B4-BE49-F238E27FC236}">
                  <a16:creationId xmlns:a16="http://schemas.microsoft.com/office/drawing/2014/main" id="{333C9365-EFD1-427B-ACB0-A77C7FE5B07C}"/>
                </a:ext>
              </a:extLst>
            </p:cNvPr>
            <p:cNvSpPr>
              <a:spLocks/>
            </p:cNvSpPr>
            <p:nvPr/>
          </p:nvSpPr>
          <p:spPr bwMode="auto">
            <a:xfrm>
              <a:off x="3853" y="799"/>
              <a:ext cx="207" cy="562"/>
            </a:xfrm>
            <a:custGeom>
              <a:avLst/>
              <a:gdLst>
                <a:gd name="T0" fmla="*/ 0 w 416"/>
                <a:gd name="T1" fmla="*/ 0 h 1124"/>
                <a:gd name="T2" fmla="*/ 0 w 416"/>
                <a:gd name="T3" fmla="*/ 1 h 1124"/>
                <a:gd name="T4" fmla="*/ 0 w 416"/>
                <a:gd name="T5" fmla="*/ 1 h 1124"/>
                <a:gd name="T6" fmla="*/ 0 w 416"/>
                <a:gd name="T7" fmla="*/ 1 h 1124"/>
                <a:gd name="T8" fmla="*/ 0 w 416"/>
                <a:gd name="T9" fmla="*/ 1 h 1124"/>
                <a:gd name="T10" fmla="*/ 0 w 416"/>
                <a:gd name="T11" fmla="*/ 0 h 1124"/>
                <a:gd name="T12" fmla="*/ 0 w 416"/>
                <a:gd name="T13" fmla="*/ 0 h 1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6" h="1124">
                  <a:moveTo>
                    <a:pt x="0" y="0"/>
                  </a:moveTo>
                  <a:lnTo>
                    <a:pt x="0" y="115"/>
                  </a:lnTo>
                  <a:lnTo>
                    <a:pt x="352" y="836"/>
                  </a:lnTo>
                  <a:lnTo>
                    <a:pt x="332" y="1124"/>
                  </a:lnTo>
                  <a:lnTo>
                    <a:pt x="416" y="84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6" name="Freeform 91">
              <a:extLst>
                <a:ext uri="{FF2B5EF4-FFF2-40B4-BE49-F238E27FC236}">
                  <a16:creationId xmlns:a16="http://schemas.microsoft.com/office/drawing/2014/main" id="{8A38F9FB-32CC-4913-BEC1-9314356603A4}"/>
                </a:ext>
              </a:extLst>
            </p:cNvPr>
            <p:cNvSpPr>
              <a:spLocks/>
            </p:cNvSpPr>
            <p:nvPr/>
          </p:nvSpPr>
          <p:spPr bwMode="auto">
            <a:xfrm>
              <a:off x="3495" y="1262"/>
              <a:ext cx="447" cy="221"/>
            </a:xfrm>
            <a:custGeom>
              <a:avLst/>
              <a:gdLst>
                <a:gd name="T0" fmla="*/ 0 w 894"/>
                <a:gd name="T1" fmla="*/ 1 h 440"/>
                <a:gd name="T2" fmla="*/ 1 w 894"/>
                <a:gd name="T3" fmla="*/ 1 h 440"/>
                <a:gd name="T4" fmla="*/ 1 w 894"/>
                <a:gd name="T5" fmla="*/ 1 h 440"/>
                <a:gd name="T6" fmla="*/ 1 w 894"/>
                <a:gd name="T7" fmla="*/ 0 h 440"/>
                <a:gd name="T8" fmla="*/ 1 w 894"/>
                <a:gd name="T9" fmla="*/ 1 h 440"/>
                <a:gd name="T10" fmla="*/ 1 w 894"/>
                <a:gd name="T11" fmla="*/ 1 h 440"/>
                <a:gd name="T12" fmla="*/ 0 w 894"/>
                <a:gd name="T13" fmla="*/ 1 h 440"/>
                <a:gd name="T14" fmla="*/ 0 w 894"/>
                <a:gd name="T15" fmla="*/ 1 h 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4" h="440">
                  <a:moveTo>
                    <a:pt x="0" y="204"/>
                  </a:moveTo>
                  <a:lnTo>
                    <a:pt x="396" y="396"/>
                  </a:lnTo>
                  <a:lnTo>
                    <a:pt x="798" y="313"/>
                  </a:lnTo>
                  <a:lnTo>
                    <a:pt x="632" y="0"/>
                  </a:lnTo>
                  <a:lnTo>
                    <a:pt x="894" y="370"/>
                  </a:lnTo>
                  <a:lnTo>
                    <a:pt x="383" y="440"/>
                  </a:lnTo>
                  <a:lnTo>
                    <a:pt x="0" y="2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extLst>
              <a:ext uri="{FF2B5EF4-FFF2-40B4-BE49-F238E27FC236}">
                <a16:creationId xmlns:a16="http://schemas.microsoft.com/office/drawing/2014/main" id="{66CCEDA3-B583-4934-A1EF-84E8A3784241}"/>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7411" name="Text Box 4">
            <a:extLst>
              <a:ext uri="{FF2B5EF4-FFF2-40B4-BE49-F238E27FC236}">
                <a16:creationId xmlns:a16="http://schemas.microsoft.com/office/drawing/2014/main" id="{79F3C4C0-0823-4DE8-9A8D-146F991B038B}"/>
              </a:ext>
            </a:extLst>
          </p:cNvPr>
          <p:cNvSpPr txBox="1">
            <a:spLocks noChangeArrowheads="1"/>
          </p:cNvSpPr>
          <p:nvPr/>
        </p:nvSpPr>
        <p:spPr bwMode="auto">
          <a:xfrm>
            <a:off x="381000" y="1600200"/>
            <a:ext cx="2479675" cy="697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MAQUINARIA</a:t>
            </a:r>
          </a:p>
          <a:p>
            <a:pPr>
              <a:spcBef>
                <a:spcPct val="50000"/>
              </a:spcBef>
            </a:pPr>
            <a:endParaRPr lang="en-US" altLang="en-US" sz="1800" b="1"/>
          </a:p>
          <a:p>
            <a:pPr>
              <a:spcBef>
                <a:spcPct val="50000"/>
              </a:spcBef>
            </a:pPr>
            <a:endParaRPr lang="en-US" altLang="en-US" sz="1800" b="1"/>
          </a:p>
          <a:p>
            <a:pPr>
              <a:spcBef>
                <a:spcPct val="50000"/>
              </a:spcBef>
            </a:pPr>
            <a:endParaRPr lang="en-US" altLang="en-US" sz="1800" b="1"/>
          </a:p>
          <a:p>
            <a:pPr>
              <a:spcBef>
                <a:spcPct val="50000"/>
              </a:spcBef>
            </a:pPr>
            <a:r>
              <a:rPr lang="en-US" altLang="en-US" sz="1800" b="1"/>
              <a:t>HERRAMIENTA</a:t>
            </a:r>
          </a:p>
          <a:p>
            <a:pPr>
              <a:spcBef>
                <a:spcPct val="50000"/>
              </a:spcBef>
            </a:pPr>
            <a:endParaRPr lang="en-US" altLang="en-US" sz="1800" b="1"/>
          </a:p>
          <a:p>
            <a:pPr>
              <a:spcBef>
                <a:spcPct val="50000"/>
              </a:spcBef>
            </a:pPr>
            <a:endParaRPr lang="en-US" altLang="en-US" sz="1800" b="1"/>
          </a:p>
          <a:p>
            <a:pPr>
              <a:spcBef>
                <a:spcPct val="50000"/>
              </a:spcBef>
            </a:pPr>
            <a:endParaRPr lang="en-US" altLang="en-US" sz="1800" b="1"/>
          </a:p>
          <a:p>
            <a:pPr>
              <a:spcBef>
                <a:spcPct val="50000"/>
              </a:spcBef>
            </a:pPr>
            <a:r>
              <a:rPr lang="en-US" altLang="en-US" sz="1800" b="1"/>
              <a:t>GENTE</a:t>
            </a:r>
          </a:p>
          <a:p>
            <a:pPr>
              <a:spcBef>
                <a:spcPct val="50000"/>
              </a:spcBef>
            </a:pPr>
            <a:endParaRPr lang="en-US" altLang="en-US" sz="1800" b="1"/>
          </a:p>
          <a:p>
            <a:pPr>
              <a:spcBef>
                <a:spcPct val="50000"/>
              </a:spcBef>
            </a:pPr>
            <a:endParaRPr lang="en-US" altLang="en-US" sz="1800" b="1"/>
          </a:p>
          <a:p>
            <a:pPr>
              <a:spcBef>
                <a:spcPct val="50000"/>
              </a:spcBef>
            </a:pPr>
            <a:endParaRPr lang="en-US" altLang="en-US" sz="1800" b="1"/>
          </a:p>
          <a:p>
            <a:pPr>
              <a:spcBef>
                <a:spcPct val="50000"/>
              </a:spcBef>
            </a:pPr>
            <a:r>
              <a:rPr lang="en-US" altLang="en-US" sz="1800" b="1"/>
              <a:t>MATERIALES</a:t>
            </a:r>
          </a:p>
          <a:p>
            <a:pPr>
              <a:spcBef>
                <a:spcPct val="50000"/>
              </a:spcBef>
            </a:pPr>
            <a:endParaRPr lang="en-US" altLang="en-US" sz="1800" b="1"/>
          </a:p>
          <a:p>
            <a:pPr>
              <a:spcBef>
                <a:spcPct val="50000"/>
              </a:spcBef>
            </a:pPr>
            <a:endParaRPr lang="en-US" altLang="en-US" sz="1800" b="1"/>
          </a:p>
          <a:p>
            <a:pPr>
              <a:spcBef>
                <a:spcPct val="50000"/>
              </a:spcBef>
            </a:pPr>
            <a:endParaRPr lang="en-US" altLang="en-US" sz="1800" b="1"/>
          </a:p>
          <a:p>
            <a:pPr>
              <a:spcBef>
                <a:spcPct val="50000"/>
              </a:spcBef>
            </a:pPr>
            <a:r>
              <a:rPr lang="en-US" altLang="en-US" sz="1800" b="1"/>
              <a:t>MEDIO AMBIENTE</a:t>
            </a:r>
          </a:p>
        </p:txBody>
      </p:sp>
      <p:graphicFrame>
        <p:nvGraphicFramePr>
          <p:cNvPr id="17412" name="Object 5">
            <a:extLst>
              <a:ext uri="{FF2B5EF4-FFF2-40B4-BE49-F238E27FC236}">
                <a16:creationId xmlns:a16="http://schemas.microsoft.com/office/drawing/2014/main" id="{409C45F5-0CA2-4826-AE19-6D59BB61BD72}"/>
              </a:ext>
            </a:extLst>
          </p:cNvPr>
          <p:cNvGraphicFramePr>
            <a:graphicFrameLocks noChangeAspect="1"/>
          </p:cNvGraphicFramePr>
          <p:nvPr/>
        </p:nvGraphicFramePr>
        <p:xfrm>
          <a:off x="2362200" y="2819400"/>
          <a:ext cx="1371600" cy="1308100"/>
        </p:xfrm>
        <a:graphic>
          <a:graphicData uri="http://schemas.openxmlformats.org/presentationml/2006/ole">
            <mc:AlternateContent xmlns:mc="http://schemas.openxmlformats.org/markup-compatibility/2006">
              <mc:Choice xmlns:v="urn:schemas-microsoft-com:vml" Requires="v">
                <p:oleObj spid="_x0000_s17461" name="Clip" r:id="rId3" imgW="3580646" imgH="3410139" progId="MS_ClipArt_Gallery.2">
                  <p:embed/>
                </p:oleObj>
              </mc:Choice>
              <mc:Fallback>
                <p:oleObj name="Clip" r:id="rId3" imgW="3580646" imgH="3410139" progId="MS_ClipArt_Gallery.2">
                  <p:embed/>
                  <p:pic>
                    <p:nvPicPr>
                      <p:cNvPr id="0" name="Object 5"/>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2362200" y="2819400"/>
                        <a:ext cx="1371600"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3" name="Object 6">
            <a:extLst>
              <a:ext uri="{FF2B5EF4-FFF2-40B4-BE49-F238E27FC236}">
                <a16:creationId xmlns:a16="http://schemas.microsoft.com/office/drawing/2014/main" id="{04205B3D-D354-450E-88AE-B7B4692CE444}"/>
              </a:ext>
            </a:extLst>
          </p:cNvPr>
          <p:cNvGraphicFramePr>
            <a:graphicFrameLocks noChangeAspect="1"/>
          </p:cNvGraphicFramePr>
          <p:nvPr/>
        </p:nvGraphicFramePr>
        <p:xfrm>
          <a:off x="2609850" y="5945188"/>
          <a:ext cx="1274763" cy="1270000"/>
        </p:xfrm>
        <a:graphic>
          <a:graphicData uri="http://schemas.openxmlformats.org/presentationml/2006/ole">
            <mc:AlternateContent xmlns:mc="http://schemas.openxmlformats.org/markup-compatibility/2006">
              <mc:Choice xmlns:v="urn:schemas-microsoft-com:vml" Requires="v">
                <p:oleObj spid="_x0000_s17462" name="Clip" r:id="rId5" imgW="1817827" imgH="1809598" progId="MS_ClipArt_Gallery.2">
                  <p:embed/>
                </p:oleObj>
              </mc:Choice>
              <mc:Fallback>
                <p:oleObj name="Clip" r:id="rId5" imgW="1817827" imgH="1809598" progId="MS_ClipArt_Gallery.2">
                  <p:embed/>
                  <p:pic>
                    <p:nvPicPr>
                      <p:cNvPr id="0" name="Object 6"/>
                      <p:cNvPicPr>
                        <a:picLocks noChangeAspect="1" noChangeArrowheads="1"/>
                      </p:cNvPicPr>
                      <p:nvPr/>
                    </p:nvPicPr>
                    <p:blipFill>
                      <a:blip r:embed="rId6">
                        <a:lum bright="20000"/>
                        <a:extLst>
                          <a:ext uri="{28A0092B-C50C-407E-A947-70E740481C1C}">
                            <a14:useLocalDpi xmlns:a14="http://schemas.microsoft.com/office/drawing/2010/main" val="0"/>
                          </a:ext>
                        </a:extLst>
                      </a:blip>
                      <a:srcRect/>
                      <a:stretch>
                        <a:fillRect/>
                      </a:stretch>
                    </p:blipFill>
                    <p:spPr bwMode="auto">
                      <a:xfrm>
                        <a:off x="2609850" y="5945188"/>
                        <a:ext cx="1274763"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4" name="Object 7">
            <a:extLst>
              <a:ext uri="{FF2B5EF4-FFF2-40B4-BE49-F238E27FC236}">
                <a16:creationId xmlns:a16="http://schemas.microsoft.com/office/drawing/2014/main" id="{93961080-8437-4DBA-8B8A-56D37234D0A6}"/>
              </a:ext>
            </a:extLst>
          </p:cNvPr>
          <p:cNvGraphicFramePr>
            <a:graphicFrameLocks noChangeAspect="1"/>
          </p:cNvGraphicFramePr>
          <p:nvPr/>
        </p:nvGraphicFramePr>
        <p:xfrm>
          <a:off x="4705350" y="6942138"/>
          <a:ext cx="1300163" cy="1744662"/>
        </p:xfrm>
        <a:graphic>
          <a:graphicData uri="http://schemas.openxmlformats.org/presentationml/2006/ole">
            <mc:AlternateContent xmlns:mc="http://schemas.openxmlformats.org/markup-compatibility/2006">
              <mc:Choice xmlns:v="urn:schemas-microsoft-com:vml" Requires="v">
                <p:oleObj spid="_x0000_s17463" name="Clip" r:id="rId7" imgW="1178662" imgH="1582826" progId="MS_ClipArt_Gallery.2">
                  <p:embed/>
                </p:oleObj>
              </mc:Choice>
              <mc:Fallback>
                <p:oleObj name="Clip" r:id="rId7" imgW="1178662" imgH="1582826" progId="MS_ClipArt_Gallery.2">
                  <p:embed/>
                  <p:pic>
                    <p:nvPicPr>
                      <p:cNvPr id="0" name="Object 7"/>
                      <p:cNvPicPr>
                        <a:picLocks noChangeAspect="1" noChangeArrowheads="1"/>
                      </p:cNvPicPr>
                      <p:nvPr/>
                    </p:nvPicPr>
                    <p:blipFill>
                      <a:blip r:embed="rId8">
                        <a:lum bright="20000"/>
                        <a:extLst>
                          <a:ext uri="{28A0092B-C50C-407E-A947-70E740481C1C}">
                            <a14:useLocalDpi xmlns:a14="http://schemas.microsoft.com/office/drawing/2010/main" val="0"/>
                          </a:ext>
                        </a:extLst>
                      </a:blip>
                      <a:srcRect/>
                      <a:stretch>
                        <a:fillRect/>
                      </a:stretch>
                    </p:blipFill>
                    <p:spPr bwMode="auto">
                      <a:xfrm>
                        <a:off x="4705350" y="6942138"/>
                        <a:ext cx="1300163" cy="174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415" name="Group 14">
            <a:extLst>
              <a:ext uri="{FF2B5EF4-FFF2-40B4-BE49-F238E27FC236}">
                <a16:creationId xmlns:a16="http://schemas.microsoft.com/office/drawing/2014/main" id="{9AEF8EA6-AC32-4C52-BF31-ED0D51FC35DA}"/>
              </a:ext>
            </a:extLst>
          </p:cNvPr>
          <p:cNvGrpSpPr>
            <a:grpSpLocks/>
          </p:cNvGrpSpPr>
          <p:nvPr/>
        </p:nvGrpSpPr>
        <p:grpSpPr bwMode="auto">
          <a:xfrm>
            <a:off x="3733800" y="3200400"/>
            <a:ext cx="2667000" cy="2967038"/>
            <a:chOff x="2352" y="2016"/>
            <a:chExt cx="1680" cy="1869"/>
          </a:xfrm>
        </p:grpSpPr>
        <p:sp>
          <p:nvSpPr>
            <p:cNvPr id="17441" name="Rectangle 15">
              <a:extLst>
                <a:ext uri="{FF2B5EF4-FFF2-40B4-BE49-F238E27FC236}">
                  <a16:creationId xmlns:a16="http://schemas.microsoft.com/office/drawing/2014/main" id="{36D8A5D5-3D6F-4D09-BD4E-15DA7715740B}"/>
                </a:ext>
              </a:extLst>
            </p:cNvPr>
            <p:cNvSpPr>
              <a:spLocks noChangeArrowheads="1"/>
            </p:cNvSpPr>
            <p:nvPr/>
          </p:nvSpPr>
          <p:spPr bwMode="auto">
            <a:xfrm>
              <a:off x="2784" y="2160"/>
              <a:ext cx="1248" cy="15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7442" name="Rectangle 16">
              <a:extLst>
                <a:ext uri="{FF2B5EF4-FFF2-40B4-BE49-F238E27FC236}">
                  <a16:creationId xmlns:a16="http://schemas.microsoft.com/office/drawing/2014/main" id="{6F6D1375-875A-4FC2-B789-90BA65AE7D29}"/>
                </a:ext>
              </a:extLst>
            </p:cNvPr>
            <p:cNvSpPr>
              <a:spLocks noChangeArrowheads="1"/>
            </p:cNvSpPr>
            <p:nvPr/>
          </p:nvSpPr>
          <p:spPr bwMode="auto">
            <a:xfrm>
              <a:off x="3120" y="2016"/>
              <a:ext cx="720"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7443" name="Rectangle 17">
              <a:extLst>
                <a:ext uri="{FF2B5EF4-FFF2-40B4-BE49-F238E27FC236}">
                  <a16:creationId xmlns:a16="http://schemas.microsoft.com/office/drawing/2014/main" id="{F0474F94-13F4-421C-B982-E4E3061D2707}"/>
                </a:ext>
              </a:extLst>
            </p:cNvPr>
            <p:cNvSpPr>
              <a:spLocks noChangeArrowheads="1"/>
            </p:cNvSpPr>
            <p:nvPr/>
          </p:nvSpPr>
          <p:spPr bwMode="auto">
            <a:xfrm>
              <a:off x="2352" y="2016"/>
              <a:ext cx="864" cy="17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aphicFrame>
          <p:nvGraphicFramePr>
            <p:cNvPr id="17444" name="Object 18">
              <a:extLst>
                <a:ext uri="{FF2B5EF4-FFF2-40B4-BE49-F238E27FC236}">
                  <a16:creationId xmlns:a16="http://schemas.microsoft.com/office/drawing/2014/main" id="{489EB874-1C4D-4CFE-BBFA-D86447129624}"/>
                </a:ext>
              </a:extLst>
            </p:cNvPr>
            <p:cNvGraphicFramePr>
              <a:graphicFrameLocks noChangeAspect="1"/>
            </p:cNvGraphicFramePr>
            <p:nvPr/>
          </p:nvGraphicFramePr>
          <p:xfrm>
            <a:off x="2784" y="2256"/>
            <a:ext cx="943" cy="1629"/>
          </p:xfrm>
          <a:graphic>
            <a:graphicData uri="http://schemas.openxmlformats.org/presentationml/2006/ole">
              <mc:AlternateContent xmlns:mc="http://schemas.openxmlformats.org/markup-compatibility/2006">
                <mc:Choice xmlns:v="urn:schemas-microsoft-com:vml" Requires="v">
                  <p:oleObj spid="_x0000_s17464" name="Clip" r:id="rId9" imgW="4579545" imgH="7903675" progId="MS_ClipArt_Gallery.2">
                    <p:embed/>
                  </p:oleObj>
                </mc:Choice>
                <mc:Fallback>
                  <p:oleObj name="Clip" r:id="rId9" imgW="4579545" imgH="7903675" progId="MS_ClipArt_Gallery.2">
                    <p:embed/>
                    <p:pic>
                      <p:nvPicPr>
                        <p:cNvPr id="0" name="Object 18"/>
                        <p:cNvPicPr>
                          <a:picLocks noChangeAspect="1" noChangeArrowheads="1"/>
                        </p:cNvPicPr>
                        <p:nvPr/>
                      </p:nvPicPr>
                      <p:blipFill>
                        <a:blip r:embed="rId10">
                          <a:lum bright="30000"/>
                          <a:extLst>
                            <a:ext uri="{28A0092B-C50C-407E-A947-70E740481C1C}">
                              <a14:useLocalDpi xmlns:a14="http://schemas.microsoft.com/office/drawing/2010/main" val="0"/>
                            </a:ext>
                          </a:extLst>
                        </a:blip>
                        <a:srcRect/>
                        <a:stretch>
                          <a:fillRect/>
                        </a:stretch>
                      </p:blipFill>
                      <p:spPr bwMode="auto">
                        <a:xfrm>
                          <a:off x="2784" y="2256"/>
                          <a:ext cx="943" cy="1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7416" name="Text Box 21">
            <a:extLst>
              <a:ext uri="{FF2B5EF4-FFF2-40B4-BE49-F238E27FC236}">
                <a16:creationId xmlns:a16="http://schemas.microsoft.com/office/drawing/2014/main" id="{F574CDBE-EA2F-4891-8B77-9B162A419758}"/>
              </a:ext>
            </a:extLst>
          </p:cNvPr>
          <p:cNvSpPr txBox="1">
            <a:spLocks noChangeArrowheads="1"/>
          </p:cNvSpPr>
          <p:nvPr/>
        </p:nvSpPr>
        <p:spPr bwMode="auto">
          <a:xfrm>
            <a:off x="88900" y="533400"/>
            <a:ext cx="447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¿Que causa los riesgos?</a:t>
            </a:r>
            <a:endParaRPr lang="en-US" altLang="en-US"/>
          </a:p>
        </p:txBody>
      </p:sp>
      <p:grpSp>
        <p:nvGrpSpPr>
          <p:cNvPr id="17417" name="Group 22">
            <a:extLst>
              <a:ext uri="{FF2B5EF4-FFF2-40B4-BE49-F238E27FC236}">
                <a16:creationId xmlns:a16="http://schemas.microsoft.com/office/drawing/2014/main" id="{2959A68C-C1A9-4842-A6AA-551E4A11A7E4}"/>
              </a:ext>
            </a:extLst>
          </p:cNvPr>
          <p:cNvGrpSpPr>
            <a:grpSpLocks/>
          </p:cNvGrpSpPr>
          <p:nvPr/>
        </p:nvGrpSpPr>
        <p:grpSpPr bwMode="auto">
          <a:xfrm>
            <a:off x="4437063" y="523875"/>
            <a:ext cx="2146300" cy="2327275"/>
            <a:chOff x="2795" y="330"/>
            <a:chExt cx="1352" cy="1466"/>
          </a:xfrm>
        </p:grpSpPr>
        <p:sp>
          <p:nvSpPr>
            <p:cNvPr id="17418" name="Freeform 23">
              <a:extLst>
                <a:ext uri="{FF2B5EF4-FFF2-40B4-BE49-F238E27FC236}">
                  <a16:creationId xmlns:a16="http://schemas.microsoft.com/office/drawing/2014/main" id="{1AC10797-42D5-4660-A806-3D9279C120C0}"/>
                </a:ext>
              </a:extLst>
            </p:cNvPr>
            <p:cNvSpPr>
              <a:spLocks/>
            </p:cNvSpPr>
            <p:nvPr/>
          </p:nvSpPr>
          <p:spPr bwMode="auto">
            <a:xfrm>
              <a:off x="2807" y="668"/>
              <a:ext cx="689" cy="1103"/>
            </a:xfrm>
            <a:custGeom>
              <a:avLst/>
              <a:gdLst>
                <a:gd name="T0" fmla="*/ 0 w 1380"/>
                <a:gd name="T1" fmla="*/ 1 h 2206"/>
                <a:gd name="T2" fmla="*/ 0 w 1380"/>
                <a:gd name="T3" fmla="*/ 1 h 2206"/>
                <a:gd name="T4" fmla="*/ 0 w 1380"/>
                <a:gd name="T5" fmla="*/ 0 h 2206"/>
                <a:gd name="T6" fmla="*/ 0 w 1380"/>
                <a:gd name="T7" fmla="*/ 1 h 2206"/>
                <a:gd name="T8" fmla="*/ 0 w 1380"/>
                <a:gd name="T9" fmla="*/ 1 h 2206"/>
                <a:gd name="T10" fmla="*/ 0 w 1380"/>
                <a:gd name="T11" fmla="*/ 1 h 2206"/>
                <a:gd name="T12" fmla="*/ 0 w 1380"/>
                <a:gd name="T13" fmla="*/ 1 h 2206"/>
                <a:gd name="T14" fmla="*/ 0 w 1380"/>
                <a:gd name="T15" fmla="*/ 1 h 2206"/>
                <a:gd name="T16" fmla="*/ 0 w 1380"/>
                <a:gd name="T17" fmla="*/ 1 h 2206"/>
                <a:gd name="T18" fmla="*/ 0 w 1380"/>
                <a:gd name="T19" fmla="*/ 1 h 2206"/>
                <a:gd name="T20" fmla="*/ 0 w 1380"/>
                <a:gd name="T21" fmla="*/ 1 h 2206"/>
                <a:gd name="T22" fmla="*/ 0 w 1380"/>
                <a:gd name="T23" fmla="*/ 1 h 2206"/>
                <a:gd name="T24" fmla="*/ 0 w 1380"/>
                <a:gd name="T25" fmla="*/ 1 h 2206"/>
                <a:gd name="T26" fmla="*/ 0 w 1380"/>
                <a:gd name="T27" fmla="*/ 1 h 22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0" h="2206">
                  <a:moveTo>
                    <a:pt x="110" y="171"/>
                  </a:moveTo>
                  <a:lnTo>
                    <a:pt x="221" y="293"/>
                  </a:lnTo>
                  <a:lnTo>
                    <a:pt x="713" y="0"/>
                  </a:lnTo>
                  <a:lnTo>
                    <a:pt x="1038" y="1148"/>
                  </a:lnTo>
                  <a:lnTo>
                    <a:pt x="1380" y="2206"/>
                  </a:lnTo>
                  <a:lnTo>
                    <a:pt x="453" y="2173"/>
                  </a:lnTo>
                  <a:lnTo>
                    <a:pt x="558" y="132"/>
                  </a:lnTo>
                  <a:lnTo>
                    <a:pt x="458" y="198"/>
                  </a:lnTo>
                  <a:lnTo>
                    <a:pt x="232" y="370"/>
                  </a:lnTo>
                  <a:lnTo>
                    <a:pt x="49" y="535"/>
                  </a:lnTo>
                  <a:lnTo>
                    <a:pt x="10" y="502"/>
                  </a:lnTo>
                  <a:lnTo>
                    <a:pt x="0" y="309"/>
                  </a:lnTo>
                  <a:lnTo>
                    <a:pt x="110"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9" name="Freeform 24">
              <a:extLst>
                <a:ext uri="{FF2B5EF4-FFF2-40B4-BE49-F238E27FC236}">
                  <a16:creationId xmlns:a16="http://schemas.microsoft.com/office/drawing/2014/main" id="{8E973C9F-626B-4622-A1D1-D59BBA380F23}"/>
                </a:ext>
              </a:extLst>
            </p:cNvPr>
            <p:cNvSpPr>
              <a:spLocks/>
            </p:cNvSpPr>
            <p:nvPr/>
          </p:nvSpPr>
          <p:spPr bwMode="auto">
            <a:xfrm>
              <a:off x="3126" y="663"/>
              <a:ext cx="302" cy="1114"/>
            </a:xfrm>
            <a:custGeom>
              <a:avLst/>
              <a:gdLst>
                <a:gd name="T0" fmla="*/ 1 w 602"/>
                <a:gd name="T1" fmla="*/ 0 h 2228"/>
                <a:gd name="T2" fmla="*/ 1 w 602"/>
                <a:gd name="T3" fmla="*/ 1 h 2228"/>
                <a:gd name="T4" fmla="*/ 1 w 602"/>
                <a:gd name="T5" fmla="*/ 1 h 2228"/>
                <a:gd name="T6" fmla="*/ 0 w 602"/>
                <a:gd name="T7" fmla="*/ 1 h 2228"/>
                <a:gd name="T8" fmla="*/ 1 w 602"/>
                <a:gd name="T9" fmla="*/ 0 h 2228"/>
                <a:gd name="T10" fmla="*/ 1 w 602"/>
                <a:gd name="T11" fmla="*/ 0 h 22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 h="2228">
                  <a:moveTo>
                    <a:pt x="28" y="0"/>
                  </a:moveTo>
                  <a:lnTo>
                    <a:pt x="602" y="2178"/>
                  </a:lnTo>
                  <a:lnTo>
                    <a:pt x="6" y="2228"/>
                  </a:lnTo>
                  <a:lnTo>
                    <a:pt x="0" y="93"/>
                  </a:lnTo>
                  <a:lnTo>
                    <a:pt x="28"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0" name="Freeform 25">
              <a:extLst>
                <a:ext uri="{FF2B5EF4-FFF2-40B4-BE49-F238E27FC236}">
                  <a16:creationId xmlns:a16="http://schemas.microsoft.com/office/drawing/2014/main" id="{F47A3915-0830-48DE-9A88-16370BAD2EDF}"/>
                </a:ext>
              </a:extLst>
            </p:cNvPr>
            <p:cNvSpPr>
              <a:spLocks/>
            </p:cNvSpPr>
            <p:nvPr/>
          </p:nvSpPr>
          <p:spPr bwMode="auto">
            <a:xfrm>
              <a:off x="2812" y="333"/>
              <a:ext cx="812" cy="1442"/>
            </a:xfrm>
            <a:custGeom>
              <a:avLst/>
              <a:gdLst>
                <a:gd name="T0" fmla="*/ 0 w 1625"/>
                <a:gd name="T1" fmla="*/ 1 h 2883"/>
                <a:gd name="T2" fmla="*/ 0 w 1625"/>
                <a:gd name="T3" fmla="*/ 1 h 2883"/>
                <a:gd name="T4" fmla="*/ 0 w 1625"/>
                <a:gd name="T5" fmla="*/ 1 h 2883"/>
                <a:gd name="T6" fmla="*/ 0 w 1625"/>
                <a:gd name="T7" fmla="*/ 1 h 2883"/>
                <a:gd name="T8" fmla="*/ 0 w 1625"/>
                <a:gd name="T9" fmla="*/ 1 h 2883"/>
                <a:gd name="T10" fmla="*/ 0 w 1625"/>
                <a:gd name="T11" fmla="*/ 1 h 2883"/>
                <a:gd name="T12" fmla="*/ 0 w 1625"/>
                <a:gd name="T13" fmla="*/ 1 h 2883"/>
                <a:gd name="T14" fmla="*/ 0 w 1625"/>
                <a:gd name="T15" fmla="*/ 1 h 2883"/>
                <a:gd name="T16" fmla="*/ 0 w 1625"/>
                <a:gd name="T17" fmla="*/ 1 h 2883"/>
                <a:gd name="T18" fmla="*/ 0 w 1625"/>
                <a:gd name="T19" fmla="*/ 1 h 2883"/>
                <a:gd name="T20" fmla="*/ 0 w 1625"/>
                <a:gd name="T21" fmla="*/ 0 h 2883"/>
                <a:gd name="T22" fmla="*/ 0 w 1625"/>
                <a:gd name="T23" fmla="*/ 1 h 2883"/>
                <a:gd name="T24" fmla="*/ 0 w 1625"/>
                <a:gd name="T25" fmla="*/ 1 h 2883"/>
                <a:gd name="T26" fmla="*/ 0 w 1625"/>
                <a:gd name="T27" fmla="*/ 1 h 2883"/>
                <a:gd name="T28" fmla="*/ 0 w 1625"/>
                <a:gd name="T29" fmla="*/ 1 h 2883"/>
                <a:gd name="T30" fmla="*/ 0 w 1625"/>
                <a:gd name="T31" fmla="*/ 1 h 2883"/>
                <a:gd name="T32" fmla="*/ 0 w 1625"/>
                <a:gd name="T33" fmla="*/ 1 h 28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25" h="2883">
                  <a:moveTo>
                    <a:pt x="267" y="2674"/>
                  </a:moveTo>
                  <a:lnTo>
                    <a:pt x="548" y="803"/>
                  </a:lnTo>
                  <a:lnTo>
                    <a:pt x="228" y="1074"/>
                  </a:lnTo>
                  <a:lnTo>
                    <a:pt x="272" y="1113"/>
                  </a:lnTo>
                  <a:lnTo>
                    <a:pt x="34" y="1234"/>
                  </a:lnTo>
                  <a:lnTo>
                    <a:pt x="0" y="1173"/>
                  </a:lnTo>
                  <a:lnTo>
                    <a:pt x="117" y="974"/>
                  </a:lnTo>
                  <a:lnTo>
                    <a:pt x="178" y="974"/>
                  </a:lnTo>
                  <a:lnTo>
                    <a:pt x="597" y="627"/>
                  </a:lnTo>
                  <a:lnTo>
                    <a:pt x="1205" y="202"/>
                  </a:lnTo>
                  <a:lnTo>
                    <a:pt x="1564" y="0"/>
                  </a:lnTo>
                  <a:lnTo>
                    <a:pt x="1625" y="19"/>
                  </a:lnTo>
                  <a:lnTo>
                    <a:pt x="703" y="671"/>
                  </a:lnTo>
                  <a:lnTo>
                    <a:pt x="603" y="793"/>
                  </a:lnTo>
                  <a:lnTo>
                    <a:pt x="548" y="2883"/>
                  </a:lnTo>
                  <a:lnTo>
                    <a:pt x="267" y="2674"/>
                  </a:lnTo>
                  <a:close/>
                </a:path>
              </a:pathLst>
            </a:custGeom>
            <a:solidFill>
              <a:srgbClr val="A3A3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1" name="Freeform 26">
              <a:extLst>
                <a:ext uri="{FF2B5EF4-FFF2-40B4-BE49-F238E27FC236}">
                  <a16:creationId xmlns:a16="http://schemas.microsoft.com/office/drawing/2014/main" id="{32091704-229D-4488-BDCD-72679147C8B9}"/>
                </a:ext>
              </a:extLst>
            </p:cNvPr>
            <p:cNvSpPr>
              <a:spLocks/>
            </p:cNvSpPr>
            <p:nvPr/>
          </p:nvSpPr>
          <p:spPr bwMode="auto">
            <a:xfrm>
              <a:off x="3350" y="616"/>
              <a:ext cx="784" cy="933"/>
            </a:xfrm>
            <a:custGeom>
              <a:avLst/>
              <a:gdLst>
                <a:gd name="T0" fmla="*/ 1 w 1566"/>
                <a:gd name="T1" fmla="*/ 0 h 1865"/>
                <a:gd name="T2" fmla="*/ 1 w 1566"/>
                <a:gd name="T3" fmla="*/ 1 h 1865"/>
                <a:gd name="T4" fmla="*/ 1 w 1566"/>
                <a:gd name="T5" fmla="*/ 1 h 1865"/>
                <a:gd name="T6" fmla="*/ 1 w 1566"/>
                <a:gd name="T7" fmla="*/ 1 h 1865"/>
                <a:gd name="T8" fmla="*/ 0 w 1566"/>
                <a:gd name="T9" fmla="*/ 1 h 1865"/>
                <a:gd name="T10" fmla="*/ 1 w 1566"/>
                <a:gd name="T11" fmla="*/ 1 h 1865"/>
                <a:gd name="T12" fmla="*/ 1 w 1566"/>
                <a:gd name="T13" fmla="*/ 0 h 1865"/>
                <a:gd name="T14" fmla="*/ 1 w 1566"/>
                <a:gd name="T15" fmla="*/ 0 h 18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6" h="1865">
                  <a:moveTo>
                    <a:pt x="938" y="0"/>
                  </a:moveTo>
                  <a:lnTo>
                    <a:pt x="1566" y="1159"/>
                  </a:lnTo>
                  <a:lnTo>
                    <a:pt x="1412" y="1771"/>
                  </a:lnTo>
                  <a:lnTo>
                    <a:pt x="662" y="1865"/>
                  </a:lnTo>
                  <a:lnTo>
                    <a:pt x="0" y="1495"/>
                  </a:lnTo>
                  <a:lnTo>
                    <a:pt x="872" y="911"/>
                  </a:lnTo>
                  <a:lnTo>
                    <a:pt x="938" y="0"/>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2" name="Freeform 27">
              <a:extLst>
                <a:ext uri="{FF2B5EF4-FFF2-40B4-BE49-F238E27FC236}">
                  <a16:creationId xmlns:a16="http://schemas.microsoft.com/office/drawing/2014/main" id="{30E97E73-6718-4D05-90D4-14FC7A4CC961}"/>
                </a:ext>
              </a:extLst>
            </p:cNvPr>
            <p:cNvSpPr>
              <a:spLocks/>
            </p:cNvSpPr>
            <p:nvPr/>
          </p:nvSpPr>
          <p:spPr bwMode="auto">
            <a:xfrm>
              <a:off x="3350" y="1077"/>
              <a:ext cx="693" cy="472"/>
            </a:xfrm>
            <a:custGeom>
              <a:avLst/>
              <a:gdLst>
                <a:gd name="T0" fmla="*/ 0 w 1384"/>
                <a:gd name="T1" fmla="*/ 1 h 943"/>
                <a:gd name="T2" fmla="*/ 1 w 1384"/>
                <a:gd name="T3" fmla="*/ 0 h 943"/>
                <a:gd name="T4" fmla="*/ 1 w 1384"/>
                <a:gd name="T5" fmla="*/ 1 h 943"/>
                <a:gd name="T6" fmla="*/ 1 w 1384"/>
                <a:gd name="T7" fmla="*/ 1 h 943"/>
                <a:gd name="T8" fmla="*/ 0 w 1384"/>
                <a:gd name="T9" fmla="*/ 1 h 943"/>
                <a:gd name="T10" fmla="*/ 0 w 1384"/>
                <a:gd name="T11" fmla="*/ 1 h 9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4" h="943">
                  <a:moveTo>
                    <a:pt x="0" y="573"/>
                  </a:moveTo>
                  <a:lnTo>
                    <a:pt x="904" y="0"/>
                  </a:lnTo>
                  <a:lnTo>
                    <a:pt x="1384" y="832"/>
                  </a:lnTo>
                  <a:lnTo>
                    <a:pt x="662" y="943"/>
                  </a:lnTo>
                  <a:lnTo>
                    <a:pt x="0" y="573"/>
                  </a:lnTo>
                  <a:close/>
                </a:path>
              </a:pathLst>
            </a:custGeom>
            <a:solidFill>
              <a:srgbClr val="F7A8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3" name="Freeform 28">
              <a:extLst>
                <a:ext uri="{FF2B5EF4-FFF2-40B4-BE49-F238E27FC236}">
                  <a16:creationId xmlns:a16="http://schemas.microsoft.com/office/drawing/2014/main" id="{26AE44A8-B54F-4D41-AC8E-CD1D2061043F}"/>
                </a:ext>
              </a:extLst>
            </p:cNvPr>
            <p:cNvSpPr>
              <a:spLocks/>
            </p:cNvSpPr>
            <p:nvPr/>
          </p:nvSpPr>
          <p:spPr bwMode="auto">
            <a:xfrm>
              <a:off x="3331" y="613"/>
              <a:ext cx="483" cy="770"/>
            </a:xfrm>
            <a:custGeom>
              <a:avLst/>
              <a:gdLst>
                <a:gd name="T0" fmla="*/ 1 w 965"/>
                <a:gd name="T1" fmla="*/ 0 h 1539"/>
                <a:gd name="T2" fmla="*/ 1 w 965"/>
                <a:gd name="T3" fmla="*/ 1 h 1539"/>
                <a:gd name="T4" fmla="*/ 1 w 965"/>
                <a:gd name="T5" fmla="*/ 1 h 1539"/>
                <a:gd name="T6" fmla="*/ 0 w 965"/>
                <a:gd name="T7" fmla="*/ 1 h 1539"/>
                <a:gd name="T8" fmla="*/ 1 w 965"/>
                <a:gd name="T9" fmla="*/ 1 h 1539"/>
                <a:gd name="T10" fmla="*/ 1 w 965"/>
                <a:gd name="T11" fmla="*/ 0 h 1539"/>
                <a:gd name="T12" fmla="*/ 1 w 965"/>
                <a:gd name="T13" fmla="*/ 0 h 15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5" h="1539">
                  <a:moveTo>
                    <a:pt x="948" y="0"/>
                  </a:moveTo>
                  <a:lnTo>
                    <a:pt x="965" y="954"/>
                  </a:lnTo>
                  <a:lnTo>
                    <a:pt x="32" y="1539"/>
                  </a:lnTo>
                  <a:lnTo>
                    <a:pt x="0" y="1434"/>
                  </a:lnTo>
                  <a:lnTo>
                    <a:pt x="27" y="745"/>
                  </a:lnTo>
                  <a:lnTo>
                    <a:pt x="948" y="0"/>
                  </a:lnTo>
                  <a:close/>
                </a:path>
              </a:pathLst>
            </a:custGeom>
            <a:solidFill>
              <a:srgbClr val="D17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4" name="Freeform 29">
              <a:extLst>
                <a:ext uri="{FF2B5EF4-FFF2-40B4-BE49-F238E27FC236}">
                  <a16:creationId xmlns:a16="http://schemas.microsoft.com/office/drawing/2014/main" id="{36B5C91D-FFEE-46D6-978D-69BC60947BE6}"/>
                </a:ext>
              </a:extLst>
            </p:cNvPr>
            <p:cNvSpPr>
              <a:spLocks/>
            </p:cNvSpPr>
            <p:nvPr/>
          </p:nvSpPr>
          <p:spPr bwMode="auto">
            <a:xfrm>
              <a:off x="2890" y="633"/>
              <a:ext cx="235" cy="1122"/>
            </a:xfrm>
            <a:custGeom>
              <a:avLst/>
              <a:gdLst>
                <a:gd name="T0" fmla="*/ 1 w 470"/>
                <a:gd name="T1" fmla="*/ 1 h 2243"/>
                <a:gd name="T2" fmla="*/ 1 w 470"/>
                <a:gd name="T3" fmla="*/ 1 h 2243"/>
                <a:gd name="T4" fmla="*/ 1 w 470"/>
                <a:gd name="T5" fmla="*/ 1 h 2243"/>
                <a:gd name="T6" fmla="*/ 1 w 470"/>
                <a:gd name="T7" fmla="*/ 1 h 2243"/>
                <a:gd name="T8" fmla="*/ 0 w 470"/>
                <a:gd name="T9" fmla="*/ 1 h 2243"/>
                <a:gd name="T10" fmla="*/ 1 w 470"/>
                <a:gd name="T11" fmla="*/ 1 h 2243"/>
                <a:gd name="T12" fmla="*/ 1 w 470"/>
                <a:gd name="T13" fmla="*/ 0 h 2243"/>
                <a:gd name="T14" fmla="*/ 1 w 470"/>
                <a:gd name="T15" fmla="*/ 1 h 2243"/>
                <a:gd name="T16" fmla="*/ 1 w 470"/>
                <a:gd name="T17" fmla="*/ 1 h 2243"/>
                <a:gd name="T18" fmla="*/ 1 w 470"/>
                <a:gd name="T19" fmla="*/ 1 h 22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0" h="2243">
                  <a:moveTo>
                    <a:pt x="314" y="2122"/>
                  </a:moveTo>
                  <a:lnTo>
                    <a:pt x="418" y="434"/>
                  </a:lnTo>
                  <a:lnTo>
                    <a:pt x="374" y="294"/>
                  </a:lnTo>
                  <a:lnTo>
                    <a:pt x="155" y="2139"/>
                  </a:lnTo>
                  <a:lnTo>
                    <a:pt x="0" y="1940"/>
                  </a:lnTo>
                  <a:lnTo>
                    <a:pt x="392" y="89"/>
                  </a:lnTo>
                  <a:lnTo>
                    <a:pt x="470" y="0"/>
                  </a:lnTo>
                  <a:lnTo>
                    <a:pt x="409" y="2243"/>
                  </a:lnTo>
                  <a:lnTo>
                    <a:pt x="314" y="2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5" name="Freeform 30">
              <a:extLst>
                <a:ext uri="{FF2B5EF4-FFF2-40B4-BE49-F238E27FC236}">
                  <a16:creationId xmlns:a16="http://schemas.microsoft.com/office/drawing/2014/main" id="{DE956CBD-5645-4577-B89F-DE6277563A2F}"/>
                </a:ext>
              </a:extLst>
            </p:cNvPr>
            <p:cNvSpPr>
              <a:spLocks/>
            </p:cNvSpPr>
            <p:nvPr/>
          </p:nvSpPr>
          <p:spPr bwMode="auto">
            <a:xfrm>
              <a:off x="3118" y="633"/>
              <a:ext cx="217" cy="703"/>
            </a:xfrm>
            <a:custGeom>
              <a:avLst/>
              <a:gdLst>
                <a:gd name="T0" fmla="*/ 0 w 435"/>
                <a:gd name="T1" fmla="*/ 1 h 1405"/>
                <a:gd name="T2" fmla="*/ 0 w 435"/>
                <a:gd name="T3" fmla="*/ 1 h 1405"/>
                <a:gd name="T4" fmla="*/ 0 w 435"/>
                <a:gd name="T5" fmla="*/ 1 h 1405"/>
                <a:gd name="T6" fmla="*/ 0 w 435"/>
                <a:gd name="T7" fmla="*/ 1 h 1405"/>
                <a:gd name="T8" fmla="*/ 0 w 435"/>
                <a:gd name="T9" fmla="*/ 1 h 1405"/>
                <a:gd name="T10" fmla="*/ 0 w 435"/>
                <a:gd name="T11" fmla="*/ 0 h 1405"/>
                <a:gd name="T12" fmla="*/ 0 w 435"/>
                <a:gd name="T13" fmla="*/ 1 h 1405"/>
                <a:gd name="T14" fmla="*/ 0 w 435"/>
                <a:gd name="T15" fmla="*/ 1 h 14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5" h="1405">
                  <a:moveTo>
                    <a:pt x="103" y="50"/>
                  </a:moveTo>
                  <a:lnTo>
                    <a:pt x="428" y="1188"/>
                  </a:lnTo>
                  <a:lnTo>
                    <a:pt x="435" y="1405"/>
                  </a:lnTo>
                  <a:lnTo>
                    <a:pt x="83" y="128"/>
                  </a:lnTo>
                  <a:lnTo>
                    <a:pt x="0" y="211"/>
                  </a:lnTo>
                  <a:lnTo>
                    <a:pt x="13" y="0"/>
                  </a:lnTo>
                  <a:lnTo>
                    <a:pt x="10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6" name="Freeform 31">
              <a:extLst>
                <a:ext uri="{FF2B5EF4-FFF2-40B4-BE49-F238E27FC236}">
                  <a16:creationId xmlns:a16="http://schemas.microsoft.com/office/drawing/2014/main" id="{D282FE7F-3CD5-4F30-8920-78E47B7289C0}"/>
                </a:ext>
              </a:extLst>
            </p:cNvPr>
            <p:cNvSpPr>
              <a:spLocks/>
            </p:cNvSpPr>
            <p:nvPr/>
          </p:nvSpPr>
          <p:spPr bwMode="auto">
            <a:xfrm>
              <a:off x="3351" y="1400"/>
              <a:ext cx="197" cy="375"/>
            </a:xfrm>
            <a:custGeom>
              <a:avLst/>
              <a:gdLst>
                <a:gd name="T0" fmla="*/ 0 w 393"/>
                <a:gd name="T1" fmla="*/ 0 h 750"/>
                <a:gd name="T2" fmla="*/ 1 w 393"/>
                <a:gd name="T3" fmla="*/ 1 h 750"/>
                <a:gd name="T4" fmla="*/ 1 w 393"/>
                <a:gd name="T5" fmla="*/ 1 h 750"/>
                <a:gd name="T6" fmla="*/ 1 w 393"/>
                <a:gd name="T7" fmla="*/ 1 h 750"/>
                <a:gd name="T8" fmla="*/ 0 w 393"/>
                <a:gd name="T9" fmla="*/ 0 h 750"/>
                <a:gd name="T10" fmla="*/ 0 w 393"/>
                <a:gd name="T11" fmla="*/ 0 h 7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3" h="750">
                  <a:moveTo>
                    <a:pt x="0" y="0"/>
                  </a:moveTo>
                  <a:lnTo>
                    <a:pt x="241" y="744"/>
                  </a:lnTo>
                  <a:lnTo>
                    <a:pt x="393" y="750"/>
                  </a:lnTo>
                  <a:lnTo>
                    <a:pt x="109" y="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7" name="Freeform 32">
              <a:extLst>
                <a:ext uri="{FF2B5EF4-FFF2-40B4-BE49-F238E27FC236}">
                  <a16:creationId xmlns:a16="http://schemas.microsoft.com/office/drawing/2014/main" id="{1B40275F-2AC9-4987-8DE7-F757E8AE5B33}"/>
                </a:ext>
              </a:extLst>
            </p:cNvPr>
            <p:cNvSpPr>
              <a:spLocks/>
            </p:cNvSpPr>
            <p:nvPr/>
          </p:nvSpPr>
          <p:spPr bwMode="auto">
            <a:xfrm>
              <a:off x="3134" y="771"/>
              <a:ext cx="278" cy="1025"/>
            </a:xfrm>
            <a:custGeom>
              <a:avLst/>
              <a:gdLst>
                <a:gd name="T0" fmla="*/ 0 w 557"/>
                <a:gd name="T1" fmla="*/ 0 h 2050"/>
                <a:gd name="T2" fmla="*/ 0 w 557"/>
                <a:gd name="T3" fmla="*/ 1 h 2050"/>
                <a:gd name="T4" fmla="*/ 0 w 557"/>
                <a:gd name="T5" fmla="*/ 1 h 2050"/>
                <a:gd name="T6" fmla="*/ 0 w 557"/>
                <a:gd name="T7" fmla="*/ 1 h 2050"/>
                <a:gd name="T8" fmla="*/ 0 w 557"/>
                <a:gd name="T9" fmla="*/ 1 h 2050"/>
                <a:gd name="T10" fmla="*/ 0 w 557"/>
                <a:gd name="T11" fmla="*/ 1 h 2050"/>
                <a:gd name="T12" fmla="*/ 0 w 557"/>
                <a:gd name="T13" fmla="*/ 1 h 2050"/>
                <a:gd name="T14" fmla="*/ 0 w 557"/>
                <a:gd name="T15" fmla="*/ 1 h 2050"/>
                <a:gd name="T16" fmla="*/ 0 w 557"/>
                <a:gd name="T17" fmla="*/ 1 h 2050"/>
                <a:gd name="T18" fmla="*/ 0 w 557"/>
                <a:gd name="T19" fmla="*/ 1 h 2050"/>
                <a:gd name="T20" fmla="*/ 0 w 557"/>
                <a:gd name="T21" fmla="*/ 1 h 2050"/>
                <a:gd name="T22" fmla="*/ 0 w 557"/>
                <a:gd name="T23" fmla="*/ 1 h 2050"/>
                <a:gd name="T24" fmla="*/ 0 w 557"/>
                <a:gd name="T25" fmla="*/ 1 h 2050"/>
                <a:gd name="T26" fmla="*/ 0 w 557"/>
                <a:gd name="T27" fmla="*/ 1 h 2050"/>
                <a:gd name="T28" fmla="*/ 0 w 557"/>
                <a:gd name="T29" fmla="*/ 1 h 2050"/>
                <a:gd name="T30" fmla="*/ 0 w 557"/>
                <a:gd name="T31" fmla="*/ 1 h 2050"/>
                <a:gd name="T32" fmla="*/ 0 w 557"/>
                <a:gd name="T33" fmla="*/ 0 h 2050"/>
                <a:gd name="T34" fmla="*/ 0 w 557"/>
                <a:gd name="T35" fmla="*/ 0 h 20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57" h="2050">
                  <a:moveTo>
                    <a:pt x="7" y="0"/>
                  </a:moveTo>
                  <a:lnTo>
                    <a:pt x="196" y="349"/>
                  </a:lnTo>
                  <a:lnTo>
                    <a:pt x="217" y="401"/>
                  </a:lnTo>
                  <a:lnTo>
                    <a:pt x="59" y="523"/>
                  </a:lnTo>
                  <a:lnTo>
                    <a:pt x="371" y="965"/>
                  </a:lnTo>
                  <a:lnTo>
                    <a:pt x="384" y="1047"/>
                  </a:lnTo>
                  <a:lnTo>
                    <a:pt x="77" y="1513"/>
                  </a:lnTo>
                  <a:lnTo>
                    <a:pt x="557" y="2050"/>
                  </a:lnTo>
                  <a:lnTo>
                    <a:pt x="378" y="1985"/>
                  </a:lnTo>
                  <a:lnTo>
                    <a:pt x="20" y="1584"/>
                  </a:lnTo>
                  <a:lnTo>
                    <a:pt x="13" y="1405"/>
                  </a:lnTo>
                  <a:lnTo>
                    <a:pt x="327" y="1015"/>
                  </a:lnTo>
                  <a:lnTo>
                    <a:pt x="13" y="568"/>
                  </a:lnTo>
                  <a:lnTo>
                    <a:pt x="13" y="489"/>
                  </a:lnTo>
                  <a:lnTo>
                    <a:pt x="187" y="382"/>
                  </a:lnTo>
                  <a:lnTo>
                    <a:pt x="0" y="8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8" name="Freeform 33">
              <a:extLst>
                <a:ext uri="{FF2B5EF4-FFF2-40B4-BE49-F238E27FC236}">
                  <a16:creationId xmlns:a16="http://schemas.microsoft.com/office/drawing/2014/main" id="{33148354-A094-409A-AF19-CCDD23119BCC}"/>
                </a:ext>
              </a:extLst>
            </p:cNvPr>
            <p:cNvSpPr>
              <a:spLocks/>
            </p:cNvSpPr>
            <p:nvPr/>
          </p:nvSpPr>
          <p:spPr bwMode="auto">
            <a:xfrm>
              <a:off x="3130" y="803"/>
              <a:ext cx="240" cy="948"/>
            </a:xfrm>
            <a:custGeom>
              <a:avLst/>
              <a:gdLst>
                <a:gd name="T0" fmla="*/ 1 w 480"/>
                <a:gd name="T1" fmla="*/ 0 h 1898"/>
                <a:gd name="T2" fmla="*/ 1 w 480"/>
                <a:gd name="T3" fmla="*/ 0 h 1898"/>
                <a:gd name="T4" fmla="*/ 1 w 480"/>
                <a:gd name="T5" fmla="*/ 0 h 1898"/>
                <a:gd name="T6" fmla="*/ 1 w 480"/>
                <a:gd name="T7" fmla="*/ 0 h 1898"/>
                <a:gd name="T8" fmla="*/ 1 w 480"/>
                <a:gd name="T9" fmla="*/ 0 h 1898"/>
                <a:gd name="T10" fmla="*/ 1 w 480"/>
                <a:gd name="T11" fmla="*/ 0 h 1898"/>
                <a:gd name="T12" fmla="*/ 1 w 480"/>
                <a:gd name="T13" fmla="*/ 0 h 1898"/>
                <a:gd name="T14" fmla="*/ 0 w 480"/>
                <a:gd name="T15" fmla="*/ 0 h 1898"/>
                <a:gd name="T16" fmla="*/ 1 w 480"/>
                <a:gd name="T17" fmla="*/ 0 h 1898"/>
                <a:gd name="T18" fmla="*/ 1 w 480"/>
                <a:gd name="T19" fmla="*/ 0 h 1898"/>
                <a:gd name="T20" fmla="*/ 1 w 480"/>
                <a:gd name="T21" fmla="*/ 0 h 1898"/>
                <a:gd name="T22" fmla="*/ 1 w 480"/>
                <a:gd name="T23" fmla="*/ 0 h 1898"/>
                <a:gd name="T24" fmla="*/ 1 w 480"/>
                <a:gd name="T25" fmla="*/ 0 h 1898"/>
                <a:gd name="T26" fmla="*/ 1 w 480"/>
                <a:gd name="T27" fmla="*/ 0 h 1898"/>
                <a:gd name="T28" fmla="*/ 1 w 480"/>
                <a:gd name="T29" fmla="*/ 0 h 1898"/>
                <a:gd name="T30" fmla="*/ 1 w 480"/>
                <a:gd name="T31" fmla="*/ 0 h 1898"/>
                <a:gd name="T32" fmla="*/ 1 w 480"/>
                <a:gd name="T33" fmla="*/ 0 h 1898"/>
                <a:gd name="T34" fmla="*/ 1 w 480"/>
                <a:gd name="T35" fmla="*/ 0 h 18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0" h="1898">
                  <a:moveTo>
                    <a:pt x="141" y="0"/>
                  </a:moveTo>
                  <a:lnTo>
                    <a:pt x="19" y="166"/>
                  </a:lnTo>
                  <a:lnTo>
                    <a:pt x="26" y="218"/>
                  </a:lnTo>
                  <a:lnTo>
                    <a:pt x="249" y="614"/>
                  </a:lnTo>
                  <a:lnTo>
                    <a:pt x="32" y="837"/>
                  </a:lnTo>
                  <a:lnTo>
                    <a:pt x="26" y="895"/>
                  </a:lnTo>
                  <a:lnTo>
                    <a:pt x="415" y="1488"/>
                  </a:lnTo>
                  <a:lnTo>
                    <a:pt x="0" y="1885"/>
                  </a:lnTo>
                  <a:lnTo>
                    <a:pt x="102" y="1898"/>
                  </a:lnTo>
                  <a:lnTo>
                    <a:pt x="480" y="1565"/>
                  </a:lnTo>
                  <a:lnTo>
                    <a:pt x="467" y="1482"/>
                  </a:lnTo>
                  <a:lnTo>
                    <a:pt x="102" y="856"/>
                  </a:lnTo>
                  <a:lnTo>
                    <a:pt x="307" y="626"/>
                  </a:lnTo>
                  <a:lnTo>
                    <a:pt x="294" y="582"/>
                  </a:lnTo>
                  <a:lnTo>
                    <a:pt x="58" y="185"/>
                  </a:lnTo>
                  <a:lnTo>
                    <a:pt x="148" y="52"/>
                  </a:lnTo>
                  <a:lnTo>
                    <a:pt x="1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9" name="Freeform 34">
              <a:extLst>
                <a:ext uri="{FF2B5EF4-FFF2-40B4-BE49-F238E27FC236}">
                  <a16:creationId xmlns:a16="http://schemas.microsoft.com/office/drawing/2014/main" id="{29DED0B2-0DE1-4084-B733-F0494B13EC44}"/>
                </a:ext>
              </a:extLst>
            </p:cNvPr>
            <p:cNvSpPr>
              <a:spLocks/>
            </p:cNvSpPr>
            <p:nvPr/>
          </p:nvSpPr>
          <p:spPr bwMode="auto">
            <a:xfrm>
              <a:off x="2795" y="736"/>
              <a:ext cx="185" cy="185"/>
            </a:xfrm>
            <a:custGeom>
              <a:avLst/>
              <a:gdLst>
                <a:gd name="T0" fmla="*/ 0 w 371"/>
                <a:gd name="T1" fmla="*/ 1 h 370"/>
                <a:gd name="T2" fmla="*/ 0 w 371"/>
                <a:gd name="T3" fmla="*/ 0 h 370"/>
                <a:gd name="T4" fmla="*/ 0 w 371"/>
                <a:gd name="T5" fmla="*/ 1 h 370"/>
                <a:gd name="T6" fmla="*/ 0 w 371"/>
                <a:gd name="T7" fmla="*/ 1 h 370"/>
                <a:gd name="T8" fmla="*/ 0 w 371"/>
                <a:gd name="T9" fmla="*/ 1 h 370"/>
                <a:gd name="T10" fmla="*/ 0 w 371"/>
                <a:gd name="T11" fmla="*/ 1 h 370"/>
                <a:gd name="T12" fmla="*/ 0 w 371"/>
                <a:gd name="T13" fmla="*/ 1 h 370"/>
                <a:gd name="T14" fmla="*/ 0 w 371"/>
                <a:gd name="T15" fmla="*/ 1 h 370"/>
                <a:gd name="T16" fmla="*/ 0 w 371"/>
                <a:gd name="T17" fmla="*/ 1 h 370"/>
                <a:gd name="T18" fmla="*/ 0 w 371"/>
                <a:gd name="T19" fmla="*/ 1 h 370"/>
                <a:gd name="T20" fmla="*/ 0 w 371"/>
                <a:gd name="T21" fmla="*/ 1 h 370"/>
                <a:gd name="T22" fmla="*/ 0 w 371"/>
                <a:gd name="T23" fmla="*/ 1 h 370"/>
                <a:gd name="T24" fmla="*/ 0 w 371"/>
                <a:gd name="T25" fmla="*/ 1 h 370"/>
                <a:gd name="T26" fmla="*/ 0 w 371"/>
                <a:gd name="T27" fmla="*/ 1 h 3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1" h="370">
                  <a:moveTo>
                    <a:pt x="281" y="120"/>
                  </a:moveTo>
                  <a:lnTo>
                    <a:pt x="135" y="0"/>
                  </a:lnTo>
                  <a:lnTo>
                    <a:pt x="13" y="172"/>
                  </a:lnTo>
                  <a:lnTo>
                    <a:pt x="0" y="370"/>
                  </a:lnTo>
                  <a:lnTo>
                    <a:pt x="52" y="216"/>
                  </a:lnTo>
                  <a:lnTo>
                    <a:pt x="135" y="89"/>
                  </a:lnTo>
                  <a:lnTo>
                    <a:pt x="148" y="191"/>
                  </a:lnTo>
                  <a:lnTo>
                    <a:pt x="307" y="338"/>
                  </a:lnTo>
                  <a:lnTo>
                    <a:pt x="371" y="222"/>
                  </a:lnTo>
                  <a:lnTo>
                    <a:pt x="351" y="159"/>
                  </a:lnTo>
                  <a:lnTo>
                    <a:pt x="281" y="235"/>
                  </a:lnTo>
                  <a:lnTo>
                    <a:pt x="237" y="198"/>
                  </a:lnTo>
                  <a:lnTo>
                    <a:pt x="281"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0" name="Freeform 35">
              <a:extLst>
                <a:ext uri="{FF2B5EF4-FFF2-40B4-BE49-F238E27FC236}">
                  <a16:creationId xmlns:a16="http://schemas.microsoft.com/office/drawing/2014/main" id="{37D3B605-5615-429D-B349-31D98B188DB6}"/>
                </a:ext>
              </a:extLst>
            </p:cNvPr>
            <p:cNvSpPr>
              <a:spLocks/>
            </p:cNvSpPr>
            <p:nvPr/>
          </p:nvSpPr>
          <p:spPr bwMode="auto">
            <a:xfrm>
              <a:off x="2795" y="832"/>
              <a:ext cx="154" cy="134"/>
            </a:xfrm>
            <a:custGeom>
              <a:avLst/>
              <a:gdLst>
                <a:gd name="T0" fmla="*/ 1 w 307"/>
                <a:gd name="T1" fmla="*/ 0 h 268"/>
                <a:gd name="T2" fmla="*/ 1 w 307"/>
                <a:gd name="T3" fmla="*/ 1 h 268"/>
                <a:gd name="T4" fmla="*/ 1 w 307"/>
                <a:gd name="T5" fmla="*/ 1 h 268"/>
                <a:gd name="T6" fmla="*/ 0 w 307"/>
                <a:gd name="T7" fmla="*/ 1 h 268"/>
                <a:gd name="T8" fmla="*/ 1 w 307"/>
                <a:gd name="T9" fmla="*/ 1 h 268"/>
                <a:gd name="T10" fmla="*/ 1 w 307"/>
                <a:gd name="T11" fmla="*/ 1 h 268"/>
                <a:gd name="T12" fmla="*/ 1 w 307"/>
                <a:gd name="T13" fmla="*/ 1 h 268"/>
                <a:gd name="T14" fmla="*/ 1 w 307"/>
                <a:gd name="T15" fmla="*/ 1 h 268"/>
                <a:gd name="T16" fmla="*/ 1 w 307"/>
                <a:gd name="T17" fmla="*/ 1 h 268"/>
                <a:gd name="T18" fmla="*/ 1 w 307"/>
                <a:gd name="T19" fmla="*/ 0 h 268"/>
                <a:gd name="T20" fmla="*/ 1 w 307"/>
                <a:gd name="T21" fmla="*/ 0 h 2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7" h="268">
                  <a:moveTo>
                    <a:pt x="148" y="0"/>
                  </a:moveTo>
                  <a:lnTo>
                    <a:pt x="39" y="140"/>
                  </a:lnTo>
                  <a:lnTo>
                    <a:pt x="19" y="44"/>
                  </a:lnTo>
                  <a:lnTo>
                    <a:pt x="0" y="179"/>
                  </a:lnTo>
                  <a:lnTo>
                    <a:pt x="89" y="268"/>
                  </a:lnTo>
                  <a:lnTo>
                    <a:pt x="307" y="147"/>
                  </a:lnTo>
                  <a:lnTo>
                    <a:pt x="301" y="114"/>
                  </a:lnTo>
                  <a:lnTo>
                    <a:pt x="96" y="204"/>
                  </a:lnTo>
                  <a:lnTo>
                    <a:pt x="71" y="166"/>
                  </a:lnTo>
                  <a:lnTo>
                    <a:pt x="1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1" name="Freeform 36">
              <a:extLst>
                <a:ext uri="{FF2B5EF4-FFF2-40B4-BE49-F238E27FC236}">
                  <a16:creationId xmlns:a16="http://schemas.microsoft.com/office/drawing/2014/main" id="{47B2F376-BC6C-418A-97DD-456FD4C59ABD}"/>
                </a:ext>
              </a:extLst>
            </p:cNvPr>
            <p:cNvSpPr>
              <a:spLocks/>
            </p:cNvSpPr>
            <p:nvPr/>
          </p:nvSpPr>
          <p:spPr bwMode="auto">
            <a:xfrm>
              <a:off x="2914" y="330"/>
              <a:ext cx="680" cy="505"/>
            </a:xfrm>
            <a:custGeom>
              <a:avLst/>
              <a:gdLst>
                <a:gd name="T0" fmla="*/ 0 w 1360"/>
                <a:gd name="T1" fmla="*/ 0 h 1011"/>
                <a:gd name="T2" fmla="*/ 1 w 1360"/>
                <a:gd name="T3" fmla="*/ 0 h 1011"/>
                <a:gd name="T4" fmla="*/ 1 w 1360"/>
                <a:gd name="T5" fmla="*/ 0 h 1011"/>
                <a:gd name="T6" fmla="*/ 1 w 1360"/>
                <a:gd name="T7" fmla="*/ 0 h 1011"/>
                <a:gd name="T8" fmla="*/ 1 w 1360"/>
                <a:gd name="T9" fmla="*/ 0 h 1011"/>
                <a:gd name="T10" fmla="*/ 0 w 1360"/>
                <a:gd name="T11" fmla="*/ 0 h 1011"/>
                <a:gd name="T12" fmla="*/ 0 w 1360"/>
                <a:gd name="T13" fmla="*/ 0 h 1011"/>
                <a:gd name="T14" fmla="*/ 0 w 1360"/>
                <a:gd name="T15" fmla="*/ 0 h 10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0" h="1011">
                  <a:moveTo>
                    <a:pt x="0" y="946"/>
                  </a:moveTo>
                  <a:lnTo>
                    <a:pt x="536" y="455"/>
                  </a:lnTo>
                  <a:lnTo>
                    <a:pt x="1259" y="0"/>
                  </a:lnTo>
                  <a:lnTo>
                    <a:pt x="1360" y="7"/>
                  </a:lnTo>
                  <a:lnTo>
                    <a:pt x="517" y="569"/>
                  </a:lnTo>
                  <a:lnTo>
                    <a:pt x="0" y="1011"/>
                  </a:lnTo>
                  <a:lnTo>
                    <a:pt x="0" y="9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2" name="Freeform 37">
              <a:extLst>
                <a:ext uri="{FF2B5EF4-FFF2-40B4-BE49-F238E27FC236}">
                  <a16:creationId xmlns:a16="http://schemas.microsoft.com/office/drawing/2014/main" id="{B3CC375A-81BB-49FC-AD63-3BC4FC6C5C27}"/>
                </a:ext>
              </a:extLst>
            </p:cNvPr>
            <p:cNvSpPr>
              <a:spLocks/>
            </p:cNvSpPr>
            <p:nvPr/>
          </p:nvSpPr>
          <p:spPr bwMode="auto">
            <a:xfrm>
              <a:off x="2961" y="703"/>
              <a:ext cx="147" cy="134"/>
            </a:xfrm>
            <a:custGeom>
              <a:avLst/>
              <a:gdLst>
                <a:gd name="T0" fmla="*/ 0 w 295"/>
                <a:gd name="T1" fmla="*/ 1 h 268"/>
                <a:gd name="T2" fmla="*/ 0 w 295"/>
                <a:gd name="T3" fmla="*/ 0 h 268"/>
                <a:gd name="T4" fmla="*/ 0 w 295"/>
                <a:gd name="T5" fmla="*/ 1 h 268"/>
                <a:gd name="T6" fmla="*/ 0 w 295"/>
                <a:gd name="T7" fmla="*/ 1 h 268"/>
                <a:gd name="T8" fmla="*/ 0 w 295"/>
                <a:gd name="T9" fmla="*/ 1 h 268"/>
                <a:gd name="T10" fmla="*/ 0 w 295"/>
                <a:gd name="T11" fmla="*/ 1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5" h="268">
                  <a:moveTo>
                    <a:pt x="19" y="224"/>
                  </a:moveTo>
                  <a:lnTo>
                    <a:pt x="295" y="0"/>
                  </a:lnTo>
                  <a:lnTo>
                    <a:pt x="244" y="89"/>
                  </a:lnTo>
                  <a:lnTo>
                    <a:pt x="0" y="268"/>
                  </a:lnTo>
                  <a:lnTo>
                    <a:pt x="19" y="2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3" name="Freeform 38">
              <a:extLst>
                <a:ext uri="{FF2B5EF4-FFF2-40B4-BE49-F238E27FC236}">
                  <a16:creationId xmlns:a16="http://schemas.microsoft.com/office/drawing/2014/main" id="{66BFBDEF-EC2D-4235-BF69-7E0C3DB0CF6E}"/>
                </a:ext>
              </a:extLst>
            </p:cNvPr>
            <p:cNvSpPr>
              <a:spLocks/>
            </p:cNvSpPr>
            <p:nvPr/>
          </p:nvSpPr>
          <p:spPr bwMode="auto">
            <a:xfrm>
              <a:off x="3163" y="343"/>
              <a:ext cx="461" cy="335"/>
            </a:xfrm>
            <a:custGeom>
              <a:avLst/>
              <a:gdLst>
                <a:gd name="T0" fmla="*/ 0 w 922"/>
                <a:gd name="T1" fmla="*/ 0 h 671"/>
                <a:gd name="T2" fmla="*/ 1 w 922"/>
                <a:gd name="T3" fmla="*/ 0 h 671"/>
                <a:gd name="T4" fmla="*/ 1 w 922"/>
                <a:gd name="T5" fmla="*/ 0 h 671"/>
                <a:gd name="T6" fmla="*/ 1 w 922"/>
                <a:gd name="T7" fmla="*/ 0 h 671"/>
                <a:gd name="T8" fmla="*/ 0 w 922"/>
                <a:gd name="T9" fmla="*/ 0 h 671"/>
                <a:gd name="T10" fmla="*/ 0 w 922"/>
                <a:gd name="T11" fmla="*/ 0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2" h="671">
                  <a:moveTo>
                    <a:pt x="0" y="671"/>
                  </a:moveTo>
                  <a:lnTo>
                    <a:pt x="917" y="43"/>
                  </a:lnTo>
                  <a:lnTo>
                    <a:pt x="922" y="0"/>
                  </a:lnTo>
                  <a:lnTo>
                    <a:pt x="13" y="632"/>
                  </a:lnTo>
                  <a:lnTo>
                    <a:pt x="0" y="6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4" name="Freeform 39">
              <a:extLst>
                <a:ext uri="{FF2B5EF4-FFF2-40B4-BE49-F238E27FC236}">
                  <a16:creationId xmlns:a16="http://schemas.microsoft.com/office/drawing/2014/main" id="{33ECADBE-85BA-4135-8242-5F23A222C4A8}"/>
                </a:ext>
              </a:extLst>
            </p:cNvPr>
            <p:cNvSpPr>
              <a:spLocks/>
            </p:cNvSpPr>
            <p:nvPr/>
          </p:nvSpPr>
          <p:spPr bwMode="auto">
            <a:xfrm>
              <a:off x="3463" y="361"/>
              <a:ext cx="436" cy="1186"/>
            </a:xfrm>
            <a:custGeom>
              <a:avLst/>
              <a:gdLst>
                <a:gd name="T0" fmla="*/ 0 w 873"/>
                <a:gd name="T1" fmla="*/ 0 h 2373"/>
                <a:gd name="T2" fmla="*/ 0 w 873"/>
                <a:gd name="T3" fmla="*/ 0 h 2373"/>
                <a:gd name="T4" fmla="*/ 0 w 873"/>
                <a:gd name="T5" fmla="*/ 0 h 2373"/>
                <a:gd name="T6" fmla="*/ 0 w 873"/>
                <a:gd name="T7" fmla="*/ 0 h 2373"/>
                <a:gd name="T8" fmla="*/ 0 w 873"/>
                <a:gd name="T9" fmla="*/ 0 h 2373"/>
                <a:gd name="T10" fmla="*/ 0 w 873"/>
                <a:gd name="T11" fmla="*/ 0 h 2373"/>
                <a:gd name="T12" fmla="*/ 0 w 873"/>
                <a:gd name="T13" fmla="*/ 0 h 2373"/>
                <a:gd name="T14" fmla="*/ 0 w 873"/>
                <a:gd name="T15" fmla="*/ 0 h 2373"/>
                <a:gd name="T16" fmla="*/ 0 w 873"/>
                <a:gd name="T17" fmla="*/ 0 h 2373"/>
                <a:gd name="T18" fmla="*/ 0 w 873"/>
                <a:gd name="T19" fmla="*/ 0 h 2373"/>
                <a:gd name="T20" fmla="*/ 0 w 873"/>
                <a:gd name="T21" fmla="*/ 0 h 2373"/>
                <a:gd name="T22" fmla="*/ 0 w 873"/>
                <a:gd name="T23" fmla="*/ 0 h 2373"/>
                <a:gd name="T24" fmla="*/ 0 w 873"/>
                <a:gd name="T25" fmla="*/ 0 h 2373"/>
                <a:gd name="T26" fmla="*/ 0 w 873"/>
                <a:gd name="T27" fmla="*/ 0 h 2373"/>
                <a:gd name="T28" fmla="*/ 0 w 873"/>
                <a:gd name="T29" fmla="*/ 0 h 2373"/>
                <a:gd name="T30" fmla="*/ 0 w 873"/>
                <a:gd name="T31" fmla="*/ 0 h 23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3" h="2373">
                  <a:moveTo>
                    <a:pt x="300" y="0"/>
                  </a:moveTo>
                  <a:lnTo>
                    <a:pt x="324" y="494"/>
                  </a:lnTo>
                  <a:lnTo>
                    <a:pt x="492" y="628"/>
                  </a:lnTo>
                  <a:lnTo>
                    <a:pt x="453" y="654"/>
                  </a:lnTo>
                  <a:lnTo>
                    <a:pt x="320" y="538"/>
                  </a:lnTo>
                  <a:lnTo>
                    <a:pt x="51" y="985"/>
                  </a:lnTo>
                  <a:lnTo>
                    <a:pt x="287" y="1663"/>
                  </a:lnTo>
                  <a:lnTo>
                    <a:pt x="873" y="2338"/>
                  </a:lnTo>
                  <a:lnTo>
                    <a:pt x="860" y="2373"/>
                  </a:lnTo>
                  <a:lnTo>
                    <a:pt x="818" y="2345"/>
                  </a:lnTo>
                  <a:lnTo>
                    <a:pt x="191" y="1759"/>
                  </a:lnTo>
                  <a:lnTo>
                    <a:pt x="0" y="998"/>
                  </a:lnTo>
                  <a:lnTo>
                    <a:pt x="283" y="501"/>
                  </a:lnTo>
                  <a:lnTo>
                    <a:pt x="282" y="5"/>
                  </a:lnTo>
                  <a:lnTo>
                    <a:pt x="3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5" name="Freeform 40">
              <a:extLst>
                <a:ext uri="{FF2B5EF4-FFF2-40B4-BE49-F238E27FC236}">
                  <a16:creationId xmlns:a16="http://schemas.microsoft.com/office/drawing/2014/main" id="{DCE05953-2A94-4A06-B25B-3280FB940FDF}"/>
                </a:ext>
              </a:extLst>
            </p:cNvPr>
            <p:cNvSpPr>
              <a:spLocks/>
            </p:cNvSpPr>
            <p:nvPr/>
          </p:nvSpPr>
          <p:spPr bwMode="auto">
            <a:xfrm>
              <a:off x="3481" y="573"/>
              <a:ext cx="666" cy="961"/>
            </a:xfrm>
            <a:custGeom>
              <a:avLst/>
              <a:gdLst>
                <a:gd name="T0" fmla="*/ 0 w 1332"/>
                <a:gd name="T1" fmla="*/ 1 h 1922"/>
                <a:gd name="T2" fmla="*/ 1 w 1332"/>
                <a:gd name="T3" fmla="*/ 0 h 1922"/>
                <a:gd name="T4" fmla="*/ 1 w 1332"/>
                <a:gd name="T5" fmla="*/ 1 h 1922"/>
                <a:gd name="T6" fmla="*/ 1 w 1332"/>
                <a:gd name="T7" fmla="*/ 1 h 1922"/>
                <a:gd name="T8" fmla="*/ 1 w 1332"/>
                <a:gd name="T9" fmla="*/ 1 h 1922"/>
                <a:gd name="T10" fmla="*/ 1 w 1332"/>
                <a:gd name="T11" fmla="*/ 1 h 1922"/>
                <a:gd name="T12" fmla="*/ 1 w 1332"/>
                <a:gd name="T13" fmla="*/ 1 h 1922"/>
                <a:gd name="T14" fmla="*/ 1 w 1332"/>
                <a:gd name="T15" fmla="*/ 1 h 1922"/>
                <a:gd name="T16" fmla="*/ 1 w 1332"/>
                <a:gd name="T17" fmla="*/ 1 h 1922"/>
                <a:gd name="T18" fmla="*/ 1 w 1332"/>
                <a:gd name="T19" fmla="*/ 1 h 1922"/>
                <a:gd name="T20" fmla="*/ 1 w 1332"/>
                <a:gd name="T21" fmla="*/ 1 h 1922"/>
                <a:gd name="T22" fmla="*/ 1 w 1332"/>
                <a:gd name="T23" fmla="*/ 1 h 1922"/>
                <a:gd name="T24" fmla="*/ 1 w 1332"/>
                <a:gd name="T25" fmla="*/ 1 h 1922"/>
                <a:gd name="T26" fmla="*/ 1 w 1332"/>
                <a:gd name="T27" fmla="*/ 1 h 1922"/>
                <a:gd name="T28" fmla="*/ 0 w 1332"/>
                <a:gd name="T29" fmla="*/ 1 h 1922"/>
                <a:gd name="T30" fmla="*/ 0 w 1332"/>
                <a:gd name="T31" fmla="*/ 1 h 19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32" h="1922">
                  <a:moveTo>
                    <a:pt x="0" y="588"/>
                  </a:moveTo>
                  <a:lnTo>
                    <a:pt x="680" y="0"/>
                  </a:lnTo>
                  <a:lnTo>
                    <a:pt x="1332" y="1233"/>
                  </a:lnTo>
                  <a:lnTo>
                    <a:pt x="1159" y="1865"/>
                  </a:lnTo>
                  <a:lnTo>
                    <a:pt x="782" y="1922"/>
                  </a:lnTo>
                  <a:lnTo>
                    <a:pt x="769" y="1872"/>
                  </a:lnTo>
                  <a:lnTo>
                    <a:pt x="1082" y="1840"/>
                  </a:lnTo>
                  <a:lnTo>
                    <a:pt x="769" y="1264"/>
                  </a:lnTo>
                  <a:lnTo>
                    <a:pt x="1142" y="1808"/>
                  </a:lnTo>
                  <a:lnTo>
                    <a:pt x="1281" y="1233"/>
                  </a:lnTo>
                  <a:lnTo>
                    <a:pt x="699" y="172"/>
                  </a:lnTo>
                  <a:lnTo>
                    <a:pt x="654" y="894"/>
                  </a:lnTo>
                  <a:lnTo>
                    <a:pt x="629" y="135"/>
                  </a:lnTo>
                  <a:lnTo>
                    <a:pt x="28" y="621"/>
                  </a:lnTo>
                  <a:lnTo>
                    <a:pt x="0" y="5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6" name="Freeform 41">
              <a:extLst>
                <a:ext uri="{FF2B5EF4-FFF2-40B4-BE49-F238E27FC236}">
                  <a16:creationId xmlns:a16="http://schemas.microsoft.com/office/drawing/2014/main" id="{2A0B8B96-B963-4343-9B3B-722B87D07BC2}"/>
                </a:ext>
              </a:extLst>
            </p:cNvPr>
            <p:cNvSpPr>
              <a:spLocks/>
            </p:cNvSpPr>
            <p:nvPr/>
          </p:nvSpPr>
          <p:spPr bwMode="auto">
            <a:xfrm>
              <a:off x="3319" y="880"/>
              <a:ext cx="176" cy="456"/>
            </a:xfrm>
            <a:custGeom>
              <a:avLst/>
              <a:gdLst>
                <a:gd name="T0" fmla="*/ 1 w 352"/>
                <a:gd name="T1" fmla="*/ 0 h 913"/>
                <a:gd name="T2" fmla="*/ 1 w 352"/>
                <a:gd name="T3" fmla="*/ 0 h 913"/>
                <a:gd name="T4" fmla="*/ 0 w 352"/>
                <a:gd name="T5" fmla="*/ 0 h 913"/>
                <a:gd name="T6" fmla="*/ 1 w 352"/>
                <a:gd name="T7" fmla="*/ 0 h 913"/>
                <a:gd name="T8" fmla="*/ 1 w 352"/>
                <a:gd name="T9" fmla="*/ 0 h 913"/>
                <a:gd name="T10" fmla="*/ 1 w 352"/>
                <a:gd name="T11" fmla="*/ 0 h 913"/>
                <a:gd name="T12" fmla="*/ 1 w 352"/>
                <a:gd name="T13" fmla="*/ 0 h 913"/>
                <a:gd name="T14" fmla="*/ 1 w 352"/>
                <a:gd name="T15" fmla="*/ 0 h 9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913">
                  <a:moveTo>
                    <a:pt x="307" y="0"/>
                  </a:moveTo>
                  <a:lnTo>
                    <a:pt x="45" y="217"/>
                  </a:lnTo>
                  <a:lnTo>
                    <a:pt x="0" y="748"/>
                  </a:lnTo>
                  <a:lnTo>
                    <a:pt x="33" y="913"/>
                  </a:lnTo>
                  <a:lnTo>
                    <a:pt x="70" y="223"/>
                  </a:lnTo>
                  <a:lnTo>
                    <a:pt x="352" y="7"/>
                  </a:lnTo>
                  <a:lnTo>
                    <a:pt x="3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7" name="Freeform 42">
              <a:extLst>
                <a:ext uri="{FF2B5EF4-FFF2-40B4-BE49-F238E27FC236}">
                  <a16:creationId xmlns:a16="http://schemas.microsoft.com/office/drawing/2014/main" id="{4704002A-8B03-48CC-ABF6-7C7F65BFF94B}"/>
                </a:ext>
              </a:extLst>
            </p:cNvPr>
            <p:cNvSpPr>
              <a:spLocks/>
            </p:cNvSpPr>
            <p:nvPr/>
          </p:nvSpPr>
          <p:spPr bwMode="auto">
            <a:xfrm>
              <a:off x="3335" y="1103"/>
              <a:ext cx="537" cy="460"/>
            </a:xfrm>
            <a:custGeom>
              <a:avLst/>
              <a:gdLst>
                <a:gd name="T0" fmla="*/ 1 w 1073"/>
                <a:gd name="T1" fmla="*/ 0 h 920"/>
                <a:gd name="T2" fmla="*/ 0 w 1073"/>
                <a:gd name="T3" fmla="*/ 1 h 920"/>
                <a:gd name="T4" fmla="*/ 1 w 1073"/>
                <a:gd name="T5" fmla="*/ 1 h 920"/>
                <a:gd name="T6" fmla="*/ 1 w 1073"/>
                <a:gd name="T7" fmla="*/ 1 h 920"/>
                <a:gd name="T8" fmla="*/ 1 w 1073"/>
                <a:gd name="T9" fmla="*/ 1 h 920"/>
                <a:gd name="T10" fmla="*/ 1 w 1073"/>
                <a:gd name="T11" fmla="*/ 1 h 920"/>
                <a:gd name="T12" fmla="*/ 1 w 1073"/>
                <a:gd name="T13" fmla="*/ 1 h 920"/>
                <a:gd name="T14" fmla="*/ 1 w 1073"/>
                <a:gd name="T15" fmla="*/ 1 h 920"/>
                <a:gd name="T16" fmla="*/ 1 w 1073"/>
                <a:gd name="T17" fmla="*/ 0 h 920"/>
                <a:gd name="T18" fmla="*/ 1 w 1073"/>
                <a:gd name="T19" fmla="*/ 0 h 9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3" h="920">
                  <a:moveTo>
                    <a:pt x="914" y="0"/>
                  </a:moveTo>
                  <a:lnTo>
                    <a:pt x="0" y="497"/>
                  </a:lnTo>
                  <a:lnTo>
                    <a:pt x="31" y="593"/>
                  </a:lnTo>
                  <a:lnTo>
                    <a:pt x="708" y="920"/>
                  </a:lnTo>
                  <a:lnTo>
                    <a:pt x="1073" y="861"/>
                  </a:lnTo>
                  <a:lnTo>
                    <a:pt x="1060" y="811"/>
                  </a:lnTo>
                  <a:lnTo>
                    <a:pt x="734" y="855"/>
                  </a:lnTo>
                  <a:lnTo>
                    <a:pt x="88" y="543"/>
                  </a:lnTo>
                  <a:lnTo>
                    <a:pt x="9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8" name="Freeform 43">
              <a:extLst>
                <a:ext uri="{FF2B5EF4-FFF2-40B4-BE49-F238E27FC236}">
                  <a16:creationId xmlns:a16="http://schemas.microsoft.com/office/drawing/2014/main" id="{C103DFE5-01DF-42BE-999B-DFF78E14C24A}"/>
                </a:ext>
              </a:extLst>
            </p:cNvPr>
            <p:cNvSpPr>
              <a:spLocks/>
            </p:cNvSpPr>
            <p:nvPr/>
          </p:nvSpPr>
          <p:spPr bwMode="auto">
            <a:xfrm>
              <a:off x="3399" y="777"/>
              <a:ext cx="342" cy="437"/>
            </a:xfrm>
            <a:custGeom>
              <a:avLst/>
              <a:gdLst>
                <a:gd name="T0" fmla="*/ 1 w 684"/>
                <a:gd name="T1" fmla="*/ 1 h 874"/>
                <a:gd name="T2" fmla="*/ 1 w 684"/>
                <a:gd name="T3" fmla="*/ 0 h 874"/>
                <a:gd name="T4" fmla="*/ 1 w 684"/>
                <a:gd name="T5" fmla="*/ 1 h 874"/>
                <a:gd name="T6" fmla="*/ 0 w 684"/>
                <a:gd name="T7" fmla="*/ 1 h 874"/>
                <a:gd name="T8" fmla="*/ 1 w 684"/>
                <a:gd name="T9" fmla="*/ 1 h 874"/>
                <a:gd name="T10" fmla="*/ 1 w 684"/>
                <a:gd name="T11" fmla="*/ 1 h 874"/>
                <a:gd name="T12" fmla="*/ 1 w 684"/>
                <a:gd name="T13" fmla="*/ 1 h 874"/>
                <a:gd name="T14" fmla="*/ 1 w 684"/>
                <a:gd name="T15" fmla="*/ 1 h 8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4" h="874">
                  <a:moveTo>
                    <a:pt x="671" y="536"/>
                  </a:moveTo>
                  <a:lnTo>
                    <a:pt x="684" y="0"/>
                  </a:lnTo>
                  <a:lnTo>
                    <a:pt x="19" y="484"/>
                  </a:lnTo>
                  <a:lnTo>
                    <a:pt x="0" y="874"/>
                  </a:lnTo>
                  <a:lnTo>
                    <a:pt x="96" y="542"/>
                  </a:lnTo>
                  <a:lnTo>
                    <a:pt x="641" y="170"/>
                  </a:lnTo>
                  <a:lnTo>
                    <a:pt x="671" y="5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9" name="Freeform 44">
              <a:extLst>
                <a:ext uri="{FF2B5EF4-FFF2-40B4-BE49-F238E27FC236}">
                  <a16:creationId xmlns:a16="http://schemas.microsoft.com/office/drawing/2014/main" id="{EED9682E-F4D6-43ED-9E31-DF13ECA2BD82}"/>
                </a:ext>
              </a:extLst>
            </p:cNvPr>
            <p:cNvSpPr>
              <a:spLocks/>
            </p:cNvSpPr>
            <p:nvPr/>
          </p:nvSpPr>
          <p:spPr bwMode="auto">
            <a:xfrm>
              <a:off x="3853" y="799"/>
              <a:ext cx="207" cy="562"/>
            </a:xfrm>
            <a:custGeom>
              <a:avLst/>
              <a:gdLst>
                <a:gd name="T0" fmla="*/ 0 w 416"/>
                <a:gd name="T1" fmla="*/ 0 h 1124"/>
                <a:gd name="T2" fmla="*/ 0 w 416"/>
                <a:gd name="T3" fmla="*/ 1 h 1124"/>
                <a:gd name="T4" fmla="*/ 0 w 416"/>
                <a:gd name="T5" fmla="*/ 1 h 1124"/>
                <a:gd name="T6" fmla="*/ 0 w 416"/>
                <a:gd name="T7" fmla="*/ 1 h 1124"/>
                <a:gd name="T8" fmla="*/ 0 w 416"/>
                <a:gd name="T9" fmla="*/ 1 h 1124"/>
                <a:gd name="T10" fmla="*/ 0 w 416"/>
                <a:gd name="T11" fmla="*/ 0 h 1124"/>
                <a:gd name="T12" fmla="*/ 0 w 416"/>
                <a:gd name="T13" fmla="*/ 0 h 1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6" h="1124">
                  <a:moveTo>
                    <a:pt x="0" y="0"/>
                  </a:moveTo>
                  <a:lnTo>
                    <a:pt x="0" y="115"/>
                  </a:lnTo>
                  <a:lnTo>
                    <a:pt x="352" y="836"/>
                  </a:lnTo>
                  <a:lnTo>
                    <a:pt x="332" y="1124"/>
                  </a:lnTo>
                  <a:lnTo>
                    <a:pt x="416" y="84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0" name="Freeform 45">
              <a:extLst>
                <a:ext uri="{FF2B5EF4-FFF2-40B4-BE49-F238E27FC236}">
                  <a16:creationId xmlns:a16="http://schemas.microsoft.com/office/drawing/2014/main" id="{9576DC23-761E-43D1-B4A3-34912FAA1E7A}"/>
                </a:ext>
              </a:extLst>
            </p:cNvPr>
            <p:cNvSpPr>
              <a:spLocks/>
            </p:cNvSpPr>
            <p:nvPr/>
          </p:nvSpPr>
          <p:spPr bwMode="auto">
            <a:xfrm>
              <a:off x="3495" y="1262"/>
              <a:ext cx="447" cy="221"/>
            </a:xfrm>
            <a:custGeom>
              <a:avLst/>
              <a:gdLst>
                <a:gd name="T0" fmla="*/ 0 w 894"/>
                <a:gd name="T1" fmla="*/ 1 h 440"/>
                <a:gd name="T2" fmla="*/ 1 w 894"/>
                <a:gd name="T3" fmla="*/ 1 h 440"/>
                <a:gd name="T4" fmla="*/ 1 w 894"/>
                <a:gd name="T5" fmla="*/ 1 h 440"/>
                <a:gd name="T6" fmla="*/ 1 w 894"/>
                <a:gd name="T7" fmla="*/ 0 h 440"/>
                <a:gd name="T8" fmla="*/ 1 w 894"/>
                <a:gd name="T9" fmla="*/ 1 h 440"/>
                <a:gd name="T10" fmla="*/ 1 w 894"/>
                <a:gd name="T11" fmla="*/ 1 h 440"/>
                <a:gd name="T12" fmla="*/ 0 w 894"/>
                <a:gd name="T13" fmla="*/ 1 h 440"/>
                <a:gd name="T14" fmla="*/ 0 w 894"/>
                <a:gd name="T15" fmla="*/ 1 h 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4" h="440">
                  <a:moveTo>
                    <a:pt x="0" y="204"/>
                  </a:moveTo>
                  <a:lnTo>
                    <a:pt x="396" y="396"/>
                  </a:lnTo>
                  <a:lnTo>
                    <a:pt x="798" y="313"/>
                  </a:lnTo>
                  <a:lnTo>
                    <a:pt x="632" y="0"/>
                  </a:lnTo>
                  <a:lnTo>
                    <a:pt x="894" y="370"/>
                  </a:lnTo>
                  <a:lnTo>
                    <a:pt x="383" y="440"/>
                  </a:lnTo>
                  <a:lnTo>
                    <a:pt x="0" y="2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a:extLst>
              <a:ext uri="{FF2B5EF4-FFF2-40B4-BE49-F238E27FC236}">
                <a16:creationId xmlns:a16="http://schemas.microsoft.com/office/drawing/2014/main" id="{3EE2656F-3AC8-4303-9617-1C5AA4C8A1EB}"/>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8435" name="Text Box 10">
            <a:extLst>
              <a:ext uri="{FF2B5EF4-FFF2-40B4-BE49-F238E27FC236}">
                <a16:creationId xmlns:a16="http://schemas.microsoft.com/office/drawing/2014/main" id="{06691CE6-F70E-47A8-AF13-E3202D594E0D}"/>
              </a:ext>
            </a:extLst>
          </p:cNvPr>
          <p:cNvSpPr txBox="1">
            <a:spLocks noChangeArrowheads="1"/>
          </p:cNvSpPr>
          <p:nvPr/>
        </p:nvSpPr>
        <p:spPr bwMode="auto">
          <a:xfrm>
            <a:off x="2209800" y="1562100"/>
            <a:ext cx="2438400" cy="695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1800" b="1"/>
              <a:t>Acceleration</a:t>
            </a:r>
          </a:p>
          <a:p>
            <a:endParaRPr lang="en-US" altLang="en-US" sz="1800" b="1"/>
          </a:p>
          <a:p>
            <a:r>
              <a:rPr lang="en-US" altLang="en-US" sz="1800" b="1"/>
              <a:t>Heat / Cold</a:t>
            </a:r>
          </a:p>
          <a:p>
            <a:endParaRPr lang="en-US" altLang="en-US" sz="1800" b="1"/>
          </a:p>
          <a:p>
            <a:r>
              <a:rPr lang="en-US" altLang="en-US" sz="1800" b="1"/>
              <a:t>Biological</a:t>
            </a:r>
          </a:p>
          <a:p>
            <a:endParaRPr lang="en-US" altLang="en-US" sz="1800" b="1"/>
          </a:p>
          <a:p>
            <a:r>
              <a:rPr lang="en-US" altLang="en-US" sz="1800" b="1"/>
              <a:t>Mechanical</a:t>
            </a:r>
          </a:p>
          <a:p>
            <a:endParaRPr lang="en-US" altLang="en-US" sz="1800" b="1"/>
          </a:p>
          <a:p>
            <a:r>
              <a:rPr lang="en-US" altLang="en-US" sz="1800" b="1"/>
              <a:t>Chemical</a:t>
            </a:r>
          </a:p>
          <a:p>
            <a:endParaRPr lang="en-US" altLang="en-US" sz="1800" b="1"/>
          </a:p>
          <a:p>
            <a:r>
              <a:rPr lang="en-US" altLang="en-US" sz="1800" b="1"/>
              <a:t>Pressure</a:t>
            </a:r>
          </a:p>
          <a:p>
            <a:endParaRPr lang="en-US" altLang="en-US" sz="1800" b="1"/>
          </a:p>
          <a:p>
            <a:r>
              <a:rPr lang="en-US" altLang="en-US" sz="1800" b="1"/>
              <a:t>Electrical</a:t>
            </a:r>
          </a:p>
          <a:p>
            <a:endParaRPr lang="en-US" altLang="en-US" sz="1800" b="1"/>
          </a:p>
          <a:p>
            <a:r>
              <a:rPr lang="en-US" altLang="en-US" sz="1800" b="1"/>
              <a:t>Radiation</a:t>
            </a:r>
          </a:p>
          <a:p>
            <a:endParaRPr lang="en-US" altLang="en-US" sz="1800" b="1"/>
          </a:p>
          <a:p>
            <a:r>
              <a:rPr lang="en-US" altLang="en-US" sz="1800" b="1"/>
              <a:t>Ergonomics</a:t>
            </a:r>
          </a:p>
          <a:p>
            <a:endParaRPr lang="en-US" altLang="en-US" sz="1800" b="1"/>
          </a:p>
          <a:p>
            <a:r>
              <a:rPr lang="en-US" altLang="en-US" sz="1800" b="1"/>
              <a:t>Explosives</a:t>
            </a:r>
          </a:p>
          <a:p>
            <a:endParaRPr lang="en-US" altLang="en-US" sz="1800" b="1"/>
          </a:p>
          <a:p>
            <a:r>
              <a:rPr lang="en-US" altLang="en-US" sz="1800" b="1"/>
              <a:t>Vibration and Noise</a:t>
            </a:r>
          </a:p>
          <a:p>
            <a:endParaRPr lang="en-US" altLang="en-US" sz="1800" b="1"/>
          </a:p>
          <a:p>
            <a:r>
              <a:rPr lang="en-US" altLang="en-US" sz="1800" b="1"/>
              <a:t>Flammability and Fire</a:t>
            </a:r>
          </a:p>
          <a:p>
            <a:endParaRPr lang="en-US" altLang="en-US" sz="1800" b="1"/>
          </a:p>
          <a:p>
            <a:r>
              <a:rPr lang="en-US" altLang="en-US" sz="1800" b="1"/>
              <a:t>Violence</a:t>
            </a:r>
          </a:p>
        </p:txBody>
      </p:sp>
      <p:graphicFrame>
        <p:nvGraphicFramePr>
          <p:cNvPr id="18436" name="Object 11">
            <a:extLst>
              <a:ext uri="{FF2B5EF4-FFF2-40B4-BE49-F238E27FC236}">
                <a16:creationId xmlns:a16="http://schemas.microsoft.com/office/drawing/2014/main" id="{588D0D71-F80D-4072-BF4C-09F0687C92E8}"/>
              </a:ext>
            </a:extLst>
          </p:cNvPr>
          <p:cNvGraphicFramePr>
            <a:graphicFrameLocks noChangeAspect="1"/>
          </p:cNvGraphicFramePr>
          <p:nvPr/>
        </p:nvGraphicFramePr>
        <p:xfrm>
          <a:off x="5049838" y="4522788"/>
          <a:ext cx="887412" cy="887412"/>
        </p:xfrm>
        <a:graphic>
          <a:graphicData uri="http://schemas.openxmlformats.org/presentationml/2006/ole">
            <mc:AlternateContent xmlns:mc="http://schemas.openxmlformats.org/markup-compatibility/2006">
              <mc:Choice xmlns:v="urn:schemas-microsoft-com:vml" Requires="v">
                <p:oleObj spid="_x0000_s18522" name="Clip" r:id="rId3" imgW="1828800" imgH="1828800" progId="MS_ClipArt_Gallery.2">
                  <p:embed/>
                </p:oleObj>
              </mc:Choice>
              <mc:Fallback>
                <p:oleObj name="Clip" r:id="rId3" imgW="1828800" imgH="1828800" progId="MS_ClipArt_Gallery.2">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838" y="4522788"/>
                        <a:ext cx="887412" cy="88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7" name="Object 12">
            <a:extLst>
              <a:ext uri="{FF2B5EF4-FFF2-40B4-BE49-F238E27FC236}">
                <a16:creationId xmlns:a16="http://schemas.microsoft.com/office/drawing/2014/main" id="{02659FF6-AEE8-421F-A19F-7C2891ED617F}"/>
              </a:ext>
            </a:extLst>
          </p:cNvPr>
          <p:cNvGraphicFramePr>
            <a:graphicFrameLocks noChangeAspect="1"/>
          </p:cNvGraphicFramePr>
          <p:nvPr/>
        </p:nvGraphicFramePr>
        <p:xfrm>
          <a:off x="4089400" y="3678238"/>
          <a:ext cx="742950" cy="709612"/>
        </p:xfrm>
        <a:graphic>
          <a:graphicData uri="http://schemas.openxmlformats.org/presentationml/2006/ole">
            <mc:AlternateContent xmlns:mc="http://schemas.openxmlformats.org/markup-compatibility/2006">
              <mc:Choice xmlns:v="urn:schemas-microsoft-com:vml" Requires="v">
                <p:oleObj spid="_x0000_s18523" name="Clip" r:id="rId5" imgW="2628900" imgH="2510942" progId="MS_ClipArt_Gallery.2">
                  <p:embed/>
                </p:oleObj>
              </mc:Choice>
              <mc:Fallback>
                <p:oleObj name="Clip" r:id="rId5" imgW="2628900" imgH="2510942" progId="MS_ClipArt_Gallery.2">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9400" y="3678238"/>
                        <a:ext cx="742950" cy="70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8" name="Object 13">
            <a:extLst>
              <a:ext uri="{FF2B5EF4-FFF2-40B4-BE49-F238E27FC236}">
                <a16:creationId xmlns:a16="http://schemas.microsoft.com/office/drawing/2014/main" id="{44F57301-B0AB-4A95-92DF-D2C8D8D8DECD}"/>
              </a:ext>
            </a:extLst>
          </p:cNvPr>
          <p:cNvGraphicFramePr>
            <a:graphicFrameLocks noChangeAspect="1"/>
          </p:cNvGraphicFramePr>
          <p:nvPr/>
        </p:nvGraphicFramePr>
        <p:xfrm>
          <a:off x="561975" y="2990850"/>
          <a:ext cx="722313" cy="817563"/>
        </p:xfrm>
        <a:graphic>
          <a:graphicData uri="http://schemas.openxmlformats.org/presentationml/2006/ole">
            <mc:AlternateContent xmlns:mc="http://schemas.openxmlformats.org/markup-compatibility/2006">
              <mc:Choice xmlns:v="urn:schemas-microsoft-com:vml" Requires="v">
                <p:oleObj spid="_x0000_s18524" name="Clip" r:id="rId7" imgW="2437790" imgH="2757830" progId="MS_ClipArt_Gallery.2">
                  <p:embed/>
                </p:oleObj>
              </mc:Choice>
              <mc:Fallback>
                <p:oleObj name="Clip" r:id="rId7" imgW="2437790" imgH="2757830" progId="MS_ClipArt_Gallery.2">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975" y="2990850"/>
                        <a:ext cx="722313"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9" name="Object 16">
            <a:extLst>
              <a:ext uri="{FF2B5EF4-FFF2-40B4-BE49-F238E27FC236}">
                <a16:creationId xmlns:a16="http://schemas.microsoft.com/office/drawing/2014/main" id="{24284820-0D86-42D8-8DAE-559B4D1A5ECC}"/>
              </a:ext>
            </a:extLst>
          </p:cNvPr>
          <p:cNvGraphicFramePr>
            <a:graphicFrameLocks noChangeAspect="1"/>
          </p:cNvGraphicFramePr>
          <p:nvPr/>
        </p:nvGraphicFramePr>
        <p:xfrm>
          <a:off x="793750" y="7502525"/>
          <a:ext cx="639763" cy="493713"/>
        </p:xfrm>
        <a:graphic>
          <a:graphicData uri="http://schemas.openxmlformats.org/presentationml/2006/ole">
            <mc:AlternateContent xmlns:mc="http://schemas.openxmlformats.org/markup-compatibility/2006">
              <mc:Choice xmlns:v="urn:schemas-microsoft-com:vml" Requires="v">
                <p:oleObj spid="_x0000_s18525" name="Clip" r:id="rId9" imgW="1936699" imgH="1494130" progId="MS_ClipArt_Gallery.2">
                  <p:embed/>
                </p:oleObj>
              </mc:Choice>
              <mc:Fallback>
                <p:oleObj name="Clip" r:id="rId9" imgW="1936699" imgH="1494130" progId="MS_ClipArt_Gallery.2">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750" y="7502525"/>
                        <a:ext cx="639763"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0" name="Object 17">
            <a:extLst>
              <a:ext uri="{FF2B5EF4-FFF2-40B4-BE49-F238E27FC236}">
                <a16:creationId xmlns:a16="http://schemas.microsoft.com/office/drawing/2014/main" id="{9D2F58ED-D00A-454B-ACF7-F81337E53221}"/>
              </a:ext>
            </a:extLst>
          </p:cNvPr>
          <p:cNvGraphicFramePr>
            <a:graphicFrameLocks noChangeAspect="1"/>
          </p:cNvGraphicFramePr>
          <p:nvPr/>
        </p:nvGraphicFramePr>
        <p:xfrm>
          <a:off x="5410200" y="7061200"/>
          <a:ext cx="609600" cy="458788"/>
        </p:xfrm>
        <a:graphic>
          <a:graphicData uri="http://schemas.openxmlformats.org/presentationml/2006/ole">
            <mc:AlternateContent xmlns:mc="http://schemas.openxmlformats.org/markup-compatibility/2006">
              <mc:Choice xmlns:v="urn:schemas-microsoft-com:vml" Requires="v">
                <p:oleObj spid="_x0000_s18526" name="Clip" r:id="rId11" imgW="2211019" imgH="1388059" progId="MS_ClipArt_Gallery.2">
                  <p:embed/>
                </p:oleObj>
              </mc:Choice>
              <mc:Fallback>
                <p:oleObj name="Clip" r:id="rId11" imgW="2211019" imgH="1388059" progId="MS_ClipArt_Gallery.2">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7061200"/>
                        <a:ext cx="6096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1" name="Object 19">
            <a:extLst>
              <a:ext uri="{FF2B5EF4-FFF2-40B4-BE49-F238E27FC236}">
                <a16:creationId xmlns:a16="http://schemas.microsoft.com/office/drawing/2014/main" id="{B98E866F-CA80-458E-85DC-153088153A38}"/>
              </a:ext>
            </a:extLst>
          </p:cNvPr>
          <p:cNvGraphicFramePr>
            <a:graphicFrameLocks noChangeAspect="1"/>
          </p:cNvGraphicFramePr>
          <p:nvPr/>
        </p:nvGraphicFramePr>
        <p:xfrm>
          <a:off x="3979863" y="5854700"/>
          <a:ext cx="922337" cy="682625"/>
        </p:xfrm>
        <a:graphic>
          <a:graphicData uri="http://schemas.openxmlformats.org/presentationml/2006/ole">
            <mc:AlternateContent xmlns:mc="http://schemas.openxmlformats.org/markup-compatibility/2006">
              <mc:Choice xmlns:v="urn:schemas-microsoft-com:vml" Requires="v">
                <p:oleObj spid="_x0000_s18527" name="Clip" r:id="rId13" imgW="4354717" imgH="3221525" progId="MS_ClipArt_Gallery.2">
                  <p:embed/>
                </p:oleObj>
              </mc:Choice>
              <mc:Fallback>
                <p:oleObj name="Clip" r:id="rId13" imgW="4354717" imgH="3221525" progId="MS_ClipArt_Gallery.2">
                  <p:embed/>
                  <p:pic>
                    <p:nvPicPr>
                      <p:cNvPr id="0" name="Object 19"/>
                      <p:cNvPicPr>
                        <a:picLocks noChangeAspect="1" noChangeArrowheads="1"/>
                      </p:cNvPicPr>
                      <p:nvPr/>
                    </p:nvPicPr>
                    <p:blipFill>
                      <a:blip r:embed="rId14">
                        <a:lum bright="20000"/>
                        <a:extLst>
                          <a:ext uri="{28A0092B-C50C-407E-A947-70E740481C1C}">
                            <a14:useLocalDpi xmlns:a14="http://schemas.microsoft.com/office/drawing/2010/main" val="0"/>
                          </a:ext>
                        </a:extLst>
                      </a:blip>
                      <a:srcRect/>
                      <a:stretch>
                        <a:fillRect/>
                      </a:stretch>
                    </p:blipFill>
                    <p:spPr bwMode="auto">
                      <a:xfrm>
                        <a:off x="3979863" y="5854700"/>
                        <a:ext cx="922337"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2" name="Object 20">
            <a:extLst>
              <a:ext uri="{FF2B5EF4-FFF2-40B4-BE49-F238E27FC236}">
                <a16:creationId xmlns:a16="http://schemas.microsoft.com/office/drawing/2014/main" id="{C4A02A87-71BB-4127-83E4-D148C094EFD2}"/>
              </a:ext>
            </a:extLst>
          </p:cNvPr>
          <p:cNvGraphicFramePr>
            <a:graphicFrameLocks noChangeAspect="1"/>
          </p:cNvGraphicFramePr>
          <p:nvPr/>
        </p:nvGraphicFramePr>
        <p:xfrm>
          <a:off x="1112838" y="6332538"/>
          <a:ext cx="833437" cy="762000"/>
        </p:xfrm>
        <a:graphic>
          <a:graphicData uri="http://schemas.openxmlformats.org/presentationml/2006/ole">
            <mc:AlternateContent xmlns:mc="http://schemas.openxmlformats.org/markup-compatibility/2006">
              <mc:Choice xmlns:v="urn:schemas-microsoft-com:vml" Requires="v">
                <p:oleObj spid="_x0000_s18528" name="Clip" r:id="rId15" imgW="3785857" imgH="3468986" progId="MS_ClipArt_Gallery.2">
                  <p:embed/>
                </p:oleObj>
              </mc:Choice>
              <mc:Fallback>
                <p:oleObj name="Clip" r:id="rId15" imgW="3785857" imgH="3468986" progId="MS_ClipArt_Gallery.2">
                  <p:embed/>
                  <p:pic>
                    <p:nvPicPr>
                      <p:cNvPr id="0"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2838" y="6332538"/>
                        <a:ext cx="833437"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3" name="Object 21">
            <a:extLst>
              <a:ext uri="{FF2B5EF4-FFF2-40B4-BE49-F238E27FC236}">
                <a16:creationId xmlns:a16="http://schemas.microsoft.com/office/drawing/2014/main" id="{F86DA5A5-B7A8-4302-B6DC-FE48B982719E}"/>
              </a:ext>
            </a:extLst>
          </p:cNvPr>
          <p:cNvGraphicFramePr>
            <a:graphicFrameLocks noChangeAspect="1"/>
          </p:cNvGraphicFramePr>
          <p:nvPr/>
        </p:nvGraphicFramePr>
        <p:xfrm>
          <a:off x="3808413" y="8040688"/>
          <a:ext cx="946150" cy="625475"/>
        </p:xfrm>
        <a:graphic>
          <a:graphicData uri="http://schemas.openxmlformats.org/presentationml/2006/ole">
            <mc:AlternateContent xmlns:mc="http://schemas.openxmlformats.org/markup-compatibility/2006">
              <mc:Choice xmlns:v="urn:schemas-microsoft-com:vml" Requires="v">
                <p:oleObj spid="_x0000_s18529" name="Clip" r:id="rId17" imgW="1741018" imgH="1151230" progId="MS_ClipArt_Gallery.2">
                  <p:embed/>
                </p:oleObj>
              </mc:Choice>
              <mc:Fallback>
                <p:oleObj name="Clip" r:id="rId17" imgW="1741018" imgH="1151230" progId="MS_ClipArt_Gallery.2">
                  <p:embed/>
                  <p:pic>
                    <p:nvPicPr>
                      <p:cNvPr id="0" name="Object 21"/>
                      <p:cNvPicPr>
                        <a:picLocks noChangeAspect="1" noChangeArrowheads="1"/>
                      </p:cNvPicPr>
                      <p:nvPr/>
                    </p:nvPicPr>
                    <p:blipFill>
                      <a:blip r:embed="rId18">
                        <a:lum bright="20000"/>
                        <a:extLst>
                          <a:ext uri="{28A0092B-C50C-407E-A947-70E740481C1C}">
                            <a14:useLocalDpi xmlns:a14="http://schemas.microsoft.com/office/drawing/2010/main" val="0"/>
                          </a:ext>
                        </a:extLst>
                      </a:blip>
                      <a:srcRect/>
                      <a:stretch>
                        <a:fillRect/>
                      </a:stretch>
                    </p:blipFill>
                    <p:spPr bwMode="auto">
                      <a:xfrm>
                        <a:off x="3808413" y="8040688"/>
                        <a:ext cx="94615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4" name="Object 22">
            <a:extLst>
              <a:ext uri="{FF2B5EF4-FFF2-40B4-BE49-F238E27FC236}">
                <a16:creationId xmlns:a16="http://schemas.microsoft.com/office/drawing/2014/main" id="{5136A6BE-3C52-44B2-9F71-CAF8C490AA1A}"/>
              </a:ext>
            </a:extLst>
          </p:cNvPr>
          <p:cNvGraphicFramePr>
            <a:graphicFrameLocks noChangeAspect="1"/>
          </p:cNvGraphicFramePr>
          <p:nvPr/>
        </p:nvGraphicFramePr>
        <p:xfrm>
          <a:off x="1117600" y="5422900"/>
          <a:ext cx="550863" cy="501650"/>
        </p:xfrm>
        <a:graphic>
          <a:graphicData uri="http://schemas.openxmlformats.org/presentationml/2006/ole">
            <mc:AlternateContent xmlns:mc="http://schemas.openxmlformats.org/markup-compatibility/2006">
              <mc:Choice xmlns:v="urn:schemas-microsoft-com:vml" Requires="v">
                <p:oleObj spid="_x0000_s18530" name="Clip" r:id="rId19" imgW="932688" imgH="848563" progId="MS_ClipArt_Gallery.2">
                  <p:embed/>
                </p:oleObj>
              </mc:Choice>
              <mc:Fallback>
                <p:oleObj name="Clip" r:id="rId19" imgW="932688" imgH="848563" progId="MS_ClipArt_Gallery.2">
                  <p:embed/>
                  <p:pic>
                    <p:nvPicPr>
                      <p:cNvPr id="0" name="Object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17600" y="5422900"/>
                        <a:ext cx="550863"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5" name="Object 23">
            <a:extLst>
              <a:ext uri="{FF2B5EF4-FFF2-40B4-BE49-F238E27FC236}">
                <a16:creationId xmlns:a16="http://schemas.microsoft.com/office/drawing/2014/main" id="{A1CB2A3C-881E-4562-BC36-E42C3CC12282}"/>
              </a:ext>
            </a:extLst>
          </p:cNvPr>
          <p:cNvGraphicFramePr>
            <a:graphicFrameLocks noChangeAspect="1"/>
          </p:cNvGraphicFramePr>
          <p:nvPr/>
        </p:nvGraphicFramePr>
        <p:xfrm>
          <a:off x="466725" y="5384800"/>
          <a:ext cx="601663" cy="600075"/>
        </p:xfrm>
        <a:graphic>
          <a:graphicData uri="http://schemas.openxmlformats.org/presentationml/2006/ole">
            <mc:AlternateContent xmlns:mc="http://schemas.openxmlformats.org/markup-compatibility/2006">
              <mc:Choice xmlns:v="urn:schemas-microsoft-com:vml" Requires="v">
                <p:oleObj spid="_x0000_s18531" name="Clip" r:id="rId21" imgW="907999" imgH="904342" progId="MS_ClipArt_Gallery.2">
                  <p:embed/>
                </p:oleObj>
              </mc:Choice>
              <mc:Fallback>
                <p:oleObj name="Clip" r:id="rId21" imgW="907999" imgH="904342" progId="MS_ClipArt_Gallery.2">
                  <p:embed/>
                  <p:pic>
                    <p:nvPicPr>
                      <p:cNvPr id="0" name="Object 2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6725" y="5384800"/>
                        <a:ext cx="601663"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446" name="Group 58">
            <a:extLst>
              <a:ext uri="{FF2B5EF4-FFF2-40B4-BE49-F238E27FC236}">
                <a16:creationId xmlns:a16="http://schemas.microsoft.com/office/drawing/2014/main" id="{C0F3EAF2-D7DF-4238-A1E9-D75B2B680D45}"/>
              </a:ext>
            </a:extLst>
          </p:cNvPr>
          <p:cNvGrpSpPr>
            <a:grpSpLocks/>
          </p:cNvGrpSpPr>
          <p:nvPr/>
        </p:nvGrpSpPr>
        <p:grpSpPr bwMode="auto">
          <a:xfrm>
            <a:off x="4765675" y="2513013"/>
            <a:ext cx="1146175" cy="844550"/>
            <a:chOff x="1224" y="1328"/>
            <a:chExt cx="722" cy="532"/>
          </a:xfrm>
        </p:grpSpPr>
        <p:graphicFrame>
          <p:nvGraphicFramePr>
            <p:cNvPr id="18452" name="Object 59">
              <a:extLst>
                <a:ext uri="{FF2B5EF4-FFF2-40B4-BE49-F238E27FC236}">
                  <a16:creationId xmlns:a16="http://schemas.microsoft.com/office/drawing/2014/main" id="{B6890898-D709-469F-8E22-4C1E15A79C65}"/>
                </a:ext>
              </a:extLst>
            </p:cNvPr>
            <p:cNvGraphicFramePr>
              <a:graphicFrameLocks noChangeAspect="1"/>
            </p:cNvGraphicFramePr>
            <p:nvPr/>
          </p:nvGraphicFramePr>
          <p:xfrm>
            <a:off x="1224" y="1328"/>
            <a:ext cx="722" cy="482"/>
          </p:xfrm>
          <a:graphic>
            <a:graphicData uri="http://schemas.openxmlformats.org/presentationml/2006/ole">
              <mc:AlternateContent xmlns:mc="http://schemas.openxmlformats.org/markup-compatibility/2006">
                <mc:Choice xmlns:v="urn:schemas-microsoft-com:vml" Requires="v">
                  <p:oleObj spid="_x0000_s18532" name="Clip" r:id="rId23" imgW="3129915" imgH="2193925" progId="MS_ClipArt_Gallery.2">
                    <p:embed/>
                  </p:oleObj>
                </mc:Choice>
                <mc:Fallback>
                  <p:oleObj name="Clip" r:id="rId23" imgW="3129915" imgH="2193925" progId="MS_ClipArt_Gallery.2">
                    <p:embed/>
                    <p:pic>
                      <p:nvPicPr>
                        <p:cNvPr id="0" name="Object 5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24" y="1328"/>
                          <a:ext cx="722" cy="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453" name="Group 60">
              <a:extLst>
                <a:ext uri="{FF2B5EF4-FFF2-40B4-BE49-F238E27FC236}">
                  <a16:creationId xmlns:a16="http://schemas.microsoft.com/office/drawing/2014/main" id="{305BD156-0B85-4135-8308-21E2AAFC8B5A}"/>
                </a:ext>
              </a:extLst>
            </p:cNvPr>
            <p:cNvGrpSpPr>
              <a:grpSpLocks/>
            </p:cNvGrpSpPr>
            <p:nvPr/>
          </p:nvGrpSpPr>
          <p:grpSpPr bwMode="auto">
            <a:xfrm>
              <a:off x="1888" y="1784"/>
              <a:ext cx="47" cy="76"/>
              <a:chOff x="3394" y="2544"/>
              <a:chExt cx="154" cy="268"/>
            </a:xfrm>
          </p:grpSpPr>
          <p:sp>
            <p:nvSpPr>
              <p:cNvPr id="18457" name="Freeform 61">
                <a:extLst>
                  <a:ext uri="{FF2B5EF4-FFF2-40B4-BE49-F238E27FC236}">
                    <a16:creationId xmlns:a16="http://schemas.microsoft.com/office/drawing/2014/main" id="{2C19248E-F858-4191-AFD8-B98BDEBE6E4E}"/>
                  </a:ext>
                </a:extLst>
              </p:cNvPr>
              <p:cNvSpPr>
                <a:spLocks/>
              </p:cNvSpPr>
              <p:nvPr/>
            </p:nvSpPr>
            <p:spPr bwMode="auto">
              <a:xfrm>
                <a:off x="3394" y="2544"/>
                <a:ext cx="154" cy="268"/>
              </a:xfrm>
              <a:custGeom>
                <a:avLst/>
                <a:gdLst>
                  <a:gd name="T0" fmla="*/ 1 w 306"/>
                  <a:gd name="T1" fmla="*/ 1 h 535"/>
                  <a:gd name="T2" fmla="*/ 1 w 306"/>
                  <a:gd name="T3" fmla="*/ 1 h 535"/>
                  <a:gd name="T4" fmla="*/ 1 w 306"/>
                  <a:gd name="T5" fmla="*/ 1 h 535"/>
                  <a:gd name="T6" fmla="*/ 1 w 306"/>
                  <a:gd name="T7" fmla="*/ 1 h 535"/>
                  <a:gd name="T8" fmla="*/ 1 w 306"/>
                  <a:gd name="T9" fmla="*/ 1 h 535"/>
                  <a:gd name="T10" fmla="*/ 1 w 306"/>
                  <a:gd name="T11" fmla="*/ 1 h 535"/>
                  <a:gd name="T12" fmla="*/ 1 w 306"/>
                  <a:gd name="T13" fmla="*/ 1 h 535"/>
                  <a:gd name="T14" fmla="*/ 1 w 306"/>
                  <a:gd name="T15" fmla="*/ 1 h 535"/>
                  <a:gd name="T16" fmla="*/ 1 w 306"/>
                  <a:gd name="T17" fmla="*/ 1 h 535"/>
                  <a:gd name="T18" fmla="*/ 1 w 306"/>
                  <a:gd name="T19" fmla="*/ 1 h 535"/>
                  <a:gd name="T20" fmla="*/ 1 w 306"/>
                  <a:gd name="T21" fmla="*/ 1 h 535"/>
                  <a:gd name="T22" fmla="*/ 1 w 306"/>
                  <a:gd name="T23" fmla="*/ 1 h 535"/>
                  <a:gd name="T24" fmla="*/ 0 w 306"/>
                  <a:gd name="T25" fmla="*/ 1 h 535"/>
                  <a:gd name="T26" fmla="*/ 1 w 306"/>
                  <a:gd name="T27" fmla="*/ 1 h 535"/>
                  <a:gd name="T28" fmla="*/ 1 w 306"/>
                  <a:gd name="T29" fmla="*/ 1 h 535"/>
                  <a:gd name="T30" fmla="*/ 1 w 306"/>
                  <a:gd name="T31" fmla="*/ 1 h 535"/>
                  <a:gd name="T32" fmla="*/ 1 w 306"/>
                  <a:gd name="T33" fmla="*/ 1 h 535"/>
                  <a:gd name="T34" fmla="*/ 1 w 306"/>
                  <a:gd name="T35" fmla="*/ 1 h 535"/>
                  <a:gd name="T36" fmla="*/ 1 w 306"/>
                  <a:gd name="T37" fmla="*/ 1 h 535"/>
                  <a:gd name="T38" fmla="*/ 1 w 306"/>
                  <a:gd name="T39" fmla="*/ 1 h 535"/>
                  <a:gd name="T40" fmla="*/ 1 w 306"/>
                  <a:gd name="T41" fmla="*/ 1 h 535"/>
                  <a:gd name="T42" fmla="*/ 1 w 306"/>
                  <a:gd name="T43" fmla="*/ 1 h 535"/>
                  <a:gd name="T44" fmla="*/ 1 w 306"/>
                  <a:gd name="T45" fmla="*/ 1 h 535"/>
                  <a:gd name="T46" fmla="*/ 1 w 306"/>
                  <a:gd name="T47" fmla="*/ 1 h 535"/>
                  <a:gd name="T48" fmla="*/ 1 w 306"/>
                  <a:gd name="T49" fmla="*/ 1 h 535"/>
                  <a:gd name="T50" fmla="*/ 1 w 306"/>
                  <a:gd name="T51" fmla="*/ 1 h 535"/>
                  <a:gd name="T52" fmla="*/ 1 w 306"/>
                  <a:gd name="T53" fmla="*/ 1 h 535"/>
                  <a:gd name="T54" fmla="*/ 1 w 306"/>
                  <a:gd name="T55" fmla="*/ 1 h 535"/>
                  <a:gd name="T56" fmla="*/ 1 w 306"/>
                  <a:gd name="T57" fmla="*/ 1 h 535"/>
                  <a:gd name="T58" fmla="*/ 1 w 306"/>
                  <a:gd name="T59" fmla="*/ 1 h 535"/>
                  <a:gd name="T60" fmla="*/ 1 w 306"/>
                  <a:gd name="T61" fmla="*/ 1 h 535"/>
                  <a:gd name="T62" fmla="*/ 1 w 306"/>
                  <a:gd name="T63" fmla="*/ 1 h 535"/>
                  <a:gd name="T64" fmla="*/ 1 w 306"/>
                  <a:gd name="T65" fmla="*/ 1 h 535"/>
                  <a:gd name="T66" fmla="*/ 1 w 306"/>
                  <a:gd name="T67" fmla="*/ 1 h 535"/>
                  <a:gd name="T68" fmla="*/ 1 w 306"/>
                  <a:gd name="T69" fmla="*/ 1 h 535"/>
                  <a:gd name="T70" fmla="*/ 1 w 306"/>
                  <a:gd name="T71" fmla="*/ 1 h 535"/>
                  <a:gd name="T72" fmla="*/ 1 w 306"/>
                  <a:gd name="T73" fmla="*/ 1 h 535"/>
                  <a:gd name="T74" fmla="*/ 1 w 306"/>
                  <a:gd name="T75" fmla="*/ 1 h 535"/>
                  <a:gd name="T76" fmla="*/ 1 w 306"/>
                  <a:gd name="T77" fmla="*/ 1 h 535"/>
                  <a:gd name="T78" fmla="*/ 1 w 306"/>
                  <a:gd name="T79" fmla="*/ 1 h 535"/>
                  <a:gd name="T80" fmla="*/ 1 w 306"/>
                  <a:gd name="T81" fmla="*/ 1 h 535"/>
                  <a:gd name="T82" fmla="*/ 1 w 306"/>
                  <a:gd name="T83" fmla="*/ 1 h 535"/>
                  <a:gd name="T84" fmla="*/ 1 w 306"/>
                  <a:gd name="T85" fmla="*/ 1 h 535"/>
                  <a:gd name="T86" fmla="*/ 1 w 306"/>
                  <a:gd name="T87" fmla="*/ 1 h 535"/>
                  <a:gd name="T88" fmla="*/ 1 w 306"/>
                  <a:gd name="T89" fmla="*/ 1 h 535"/>
                  <a:gd name="T90" fmla="*/ 1 w 306"/>
                  <a:gd name="T91" fmla="*/ 1 h 535"/>
                  <a:gd name="T92" fmla="*/ 1 w 306"/>
                  <a:gd name="T93" fmla="*/ 1 h 535"/>
                  <a:gd name="T94" fmla="*/ 1 w 306"/>
                  <a:gd name="T95" fmla="*/ 1 h 535"/>
                  <a:gd name="T96" fmla="*/ 1 w 306"/>
                  <a:gd name="T97" fmla="*/ 1 h 535"/>
                  <a:gd name="T98" fmla="*/ 1 w 306"/>
                  <a:gd name="T99" fmla="*/ 0 h 535"/>
                  <a:gd name="T100" fmla="*/ 1 w 306"/>
                  <a:gd name="T101" fmla="*/ 1 h 535"/>
                  <a:gd name="T102" fmla="*/ 1 w 306"/>
                  <a:gd name="T103" fmla="*/ 1 h 535"/>
                  <a:gd name="T104" fmla="*/ 1 w 306"/>
                  <a:gd name="T105" fmla="*/ 1 h 535"/>
                  <a:gd name="T106" fmla="*/ 1 w 306"/>
                  <a:gd name="T107" fmla="*/ 1 h 535"/>
                  <a:gd name="T108" fmla="*/ 1 w 306"/>
                  <a:gd name="T109" fmla="*/ 1 h 535"/>
                  <a:gd name="T110" fmla="*/ 1 w 306"/>
                  <a:gd name="T111" fmla="*/ 1 h 535"/>
                  <a:gd name="T112" fmla="*/ 1 w 306"/>
                  <a:gd name="T113" fmla="*/ 1 h 5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6" h="535">
                    <a:moveTo>
                      <a:pt x="108" y="30"/>
                    </a:moveTo>
                    <a:lnTo>
                      <a:pt x="109" y="37"/>
                    </a:lnTo>
                    <a:lnTo>
                      <a:pt x="113" y="55"/>
                    </a:lnTo>
                    <a:lnTo>
                      <a:pt x="115" y="83"/>
                    </a:lnTo>
                    <a:lnTo>
                      <a:pt x="116" y="116"/>
                    </a:lnTo>
                    <a:lnTo>
                      <a:pt x="113" y="153"/>
                    </a:lnTo>
                    <a:lnTo>
                      <a:pt x="105" y="189"/>
                    </a:lnTo>
                    <a:lnTo>
                      <a:pt x="89" y="221"/>
                    </a:lnTo>
                    <a:lnTo>
                      <a:pt x="64" y="247"/>
                    </a:lnTo>
                    <a:lnTo>
                      <a:pt x="38" y="275"/>
                    </a:lnTo>
                    <a:lnTo>
                      <a:pt x="17" y="309"/>
                    </a:lnTo>
                    <a:lnTo>
                      <a:pt x="3" y="349"/>
                    </a:lnTo>
                    <a:lnTo>
                      <a:pt x="0" y="390"/>
                    </a:lnTo>
                    <a:lnTo>
                      <a:pt x="6" y="432"/>
                    </a:lnTo>
                    <a:lnTo>
                      <a:pt x="22" y="470"/>
                    </a:lnTo>
                    <a:lnTo>
                      <a:pt x="51" y="501"/>
                    </a:lnTo>
                    <a:lnTo>
                      <a:pt x="92" y="524"/>
                    </a:lnTo>
                    <a:lnTo>
                      <a:pt x="116" y="531"/>
                    </a:lnTo>
                    <a:lnTo>
                      <a:pt x="139" y="535"/>
                    </a:lnTo>
                    <a:lnTo>
                      <a:pt x="161" y="535"/>
                    </a:lnTo>
                    <a:lnTo>
                      <a:pt x="182" y="533"/>
                    </a:lnTo>
                    <a:lnTo>
                      <a:pt x="200" y="528"/>
                    </a:lnTo>
                    <a:lnTo>
                      <a:pt x="219" y="520"/>
                    </a:lnTo>
                    <a:lnTo>
                      <a:pt x="235" y="511"/>
                    </a:lnTo>
                    <a:lnTo>
                      <a:pt x="250" y="498"/>
                    </a:lnTo>
                    <a:lnTo>
                      <a:pt x="264" y="486"/>
                    </a:lnTo>
                    <a:lnTo>
                      <a:pt x="275" y="471"/>
                    </a:lnTo>
                    <a:lnTo>
                      <a:pt x="286" y="455"/>
                    </a:lnTo>
                    <a:lnTo>
                      <a:pt x="294" y="437"/>
                    </a:lnTo>
                    <a:lnTo>
                      <a:pt x="299" y="420"/>
                    </a:lnTo>
                    <a:lnTo>
                      <a:pt x="304" y="402"/>
                    </a:lnTo>
                    <a:lnTo>
                      <a:pt x="306" y="384"/>
                    </a:lnTo>
                    <a:lnTo>
                      <a:pt x="306" y="366"/>
                    </a:lnTo>
                    <a:lnTo>
                      <a:pt x="304" y="332"/>
                    </a:lnTo>
                    <a:lnTo>
                      <a:pt x="299" y="303"/>
                    </a:lnTo>
                    <a:lnTo>
                      <a:pt x="294" y="276"/>
                    </a:lnTo>
                    <a:lnTo>
                      <a:pt x="286" y="252"/>
                    </a:lnTo>
                    <a:lnTo>
                      <a:pt x="275" y="231"/>
                    </a:lnTo>
                    <a:lnTo>
                      <a:pt x="265" y="213"/>
                    </a:lnTo>
                    <a:lnTo>
                      <a:pt x="252" y="195"/>
                    </a:lnTo>
                    <a:lnTo>
                      <a:pt x="240" y="180"/>
                    </a:lnTo>
                    <a:lnTo>
                      <a:pt x="226" y="162"/>
                    </a:lnTo>
                    <a:lnTo>
                      <a:pt x="211" y="138"/>
                    </a:lnTo>
                    <a:lnTo>
                      <a:pt x="195" y="111"/>
                    </a:lnTo>
                    <a:lnTo>
                      <a:pt x="181" y="83"/>
                    </a:lnTo>
                    <a:lnTo>
                      <a:pt x="168" y="55"/>
                    </a:lnTo>
                    <a:lnTo>
                      <a:pt x="158" y="32"/>
                    </a:lnTo>
                    <a:lnTo>
                      <a:pt x="151" y="13"/>
                    </a:lnTo>
                    <a:lnTo>
                      <a:pt x="149" y="3"/>
                    </a:lnTo>
                    <a:lnTo>
                      <a:pt x="146" y="0"/>
                    </a:lnTo>
                    <a:lnTo>
                      <a:pt x="143" y="1"/>
                    </a:lnTo>
                    <a:lnTo>
                      <a:pt x="136" y="4"/>
                    </a:lnTo>
                    <a:lnTo>
                      <a:pt x="129" y="10"/>
                    </a:lnTo>
                    <a:lnTo>
                      <a:pt x="121" y="17"/>
                    </a:lnTo>
                    <a:lnTo>
                      <a:pt x="114" y="23"/>
                    </a:lnTo>
                    <a:lnTo>
                      <a:pt x="111" y="27"/>
                    </a:lnTo>
                    <a:lnTo>
                      <a:pt x="108"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8" name="Freeform 62">
                <a:extLst>
                  <a:ext uri="{FF2B5EF4-FFF2-40B4-BE49-F238E27FC236}">
                    <a16:creationId xmlns:a16="http://schemas.microsoft.com/office/drawing/2014/main" id="{20C0149E-0D81-4A06-BD20-5DB36C63D5B6}"/>
                  </a:ext>
                </a:extLst>
              </p:cNvPr>
              <p:cNvSpPr>
                <a:spLocks/>
              </p:cNvSpPr>
              <p:nvPr/>
            </p:nvSpPr>
            <p:spPr bwMode="auto">
              <a:xfrm>
                <a:off x="3453" y="2578"/>
                <a:ext cx="81" cy="219"/>
              </a:xfrm>
              <a:custGeom>
                <a:avLst/>
                <a:gdLst>
                  <a:gd name="T0" fmla="*/ 0 w 163"/>
                  <a:gd name="T1" fmla="*/ 1 h 438"/>
                  <a:gd name="T2" fmla="*/ 0 w 163"/>
                  <a:gd name="T3" fmla="*/ 1 h 438"/>
                  <a:gd name="T4" fmla="*/ 0 w 163"/>
                  <a:gd name="T5" fmla="*/ 1 h 438"/>
                  <a:gd name="T6" fmla="*/ 0 w 163"/>
                  <a:gd name="T7" fmla="*/ 1 h 438"/>
                  <a:gd name="T8" fmla="*/ 0 w 163"/>
                  <a:gd name="T9" fmla="*/ 1 h 438"/>
                  <a:gd name="T10" fmla="*/ 0 w 163"/>
                  <a:gd name="T11" fmla="*/ 1 h 438"/>
                  <a:gd name="T12" fmla="*/ 0 w 163"/>
                  <a:gd name="T13" fmla="*/ 1 h 438"/>
                  <a:gd name="T14" fmla="*/ 0 w 163"/>
                  <a:gd name="T15" fmla="*/ 1 h 438"/>
                  <a:gd name="T16" fmla="*/ 0 w 163"/>
                  <a:gd name="T17" fmla="*/ 1 h 438"/>
                  <a:gd name="T18" fmla="*/ 0 w 163"/>
                  <a:gd name="T19" fmla="*/ 1 h 438"/>
                  <a:gd name="T20" fmla="*/ 0 w 163"/>
                  <a:gd name="T21" fmla="*/ 1 h 438"/>
                  <a:gd name="T22" fmla="*/ 0 w 163"/>
                  <a:gd name="T23" fmla="*/ 1 h 438"/>
                  <a:gd name="T24" fmla="*/ 0 w 163"/>
                  <a:gd name="T25" fmla="*/ 1 h 438"/>
                  <a:gd name="T26" fmla="*/ 0 w 163"/>
                  <a:gd name="T27" fmla="*/ 1 h 438"/>
                  <a:gd name="T28" fmla="*/ 0 w 163"/>
                  <a:gd name="T29" fmla="*/ 1 h 438"/>
                  <a:gd name="T30" fmla="*/ 0 w 163"/>
                  <a:gd name="T31" fmla="*/ 1 h 438"/>
                  <a:gd name="T32" fmla="*/ 0 w 163"/>
                  <a:gd name="T33" fmla="*/ 0 h 438"/>
                  <a:gd name="T34" fmla="*/ 0 w 163"/>
                  <a:gd name="T35" fmla="*/ 1 h 438"/>
                  <a:gd name="T36" fmla="*/ 0 w 163"/>
                  <a:gd name="T37" fmla="*/ 1 h 438"/>
                  <a:gd name="T38" fmla="*/ 0 w 163"/>
                  <a:gd name="T39" fmla="*/ 1 h 438"/>
                  <a:gd name="T40" fmla="*/ 0 w 163"/>
                  <a:gd name="T41" fmla="*/ 1 h 438"/>
                  <a:gd name="T42" fmla="*/ 0 w 163"/>
                  <a:gd name="T43" fmla="*/ 1 h 438"/>
                  <a:gd name="T44" fmla="*/ 0 w 163"/>
                  <a:gd name="T45" fmla="*/ 1 h 438"/>
                  <a:gd name="T46" fmla="*/ 0 w 163"/>
                  <a:gd name="T47" fmla="*/ 1 h 438"/>
                  <a:gd name="T48" fmla="*/ 0 w 163"/>
                  <a:gd name="T49" fmla="*/ 1 h 438"/>
                  <a:gd name="T50" fmla="*/ 0 w 163"/>
                  <a:gd name="T51" fmla="*/ 1 h 438"/>
                  <a:gd name="T52" fmla="*/ 0 w 163"/>
                  <a:gd name="T53" fmla="*/ 1 h 438"/>
                  <a:gd name="T54" fmla="*/ 0 w 163"/>
                  <a:gd name="T55" fmla="*/ 1 h 438"/>
                  <a:gd name="T56" fmla="*/ 0 w 163"/>
                  <a:gd name="T57" fmla="*/ 1 h 438"/>
                  <a:gd name="T58" fmla="*/ 0 w 163"/>
                  <a:gd name="T59" fmla="*/ 1 h 438"/>
                  <a:gd name="T60" fmla="*/ 0 w 163"/>
                  <a:gd name="T61" fmla="*/ 1 h 438"/>
                  <a:gd name="T62" fmla="*/ 0 w 163"/>
                  <a:gd name="T63" fmla="*/ 1 h 438"/>
                  <a:gd name="T64" fmla="*/ 0 w 163"/>
                  <a:gd name="T65" fmla="*/ 1 h 438"/>
                  <a:gd name="T66" fmla="*/ 0 w 163"/>
                  <a:gd name="T67" fmla="*/ 1 h 438"/>
                  <a:gd name="T68" fmla="*/ 0 w 163"/>
                  <a:gd name="T69" fmla="*/ 1 h 438"/>
                  <a:gd name="T70" fmla="*/ 0 w 163"/>
                  <a:gd name="T71" fmla="*/ 1 h 438"/>
                  <a:gd name="T72" fmla="*/ 0 w 163"/>
                  <a:gd name="T73" fmla="*/ 1 h 438"/>
                  <a:gd name="T74" fmla="*/ 0 w 163"/>
                  <a:gd name="T75" fmla="*/ 1 h 438"/>
                  <a:gd name="T76" fmla="*/ 0 w 163"/>
                  <a:gd name="T77" fmla="*/ 1 h 438"/>
                  <a:gd name="T78" fmla="*/ 0 w 163"/>
                  <a:gd name="T79" fmla="*/ 1 h 438"/>
                  <a:gd name="T80" fmla="*/ 0 w 163"/>
                  <a:gd name="T81" fmla="*/ 1 h 438"/>
                  <a:gd name="T82" fmla="*/ 0 w 163"/>
                  <a:gd name="T83" fmla="*/ 1 h 438"/>
                  <a:gd name="T84" fmla="*/ 0 w 163"/>
                  <a:gd name="T85" fmla="*/ 1 h 438"/>
                  <a:gd name="T86" fmla="*/ 0 w 163"/>
                  <a:gd name="T87" fmla="*/ 1 h 438"/>
                  <a:gd name="T88" fmla="*/ 0 w 163"/>
                  <a:gd name="T89" fmla="*/ 1 h 438"/>
                  <a:gd name="T90" fmla="*/ 0 w 163"/>
                  <a:gd name="T91" fmla="*/ 1 h 438"/>
                  <a:gd name="T92" fmla="*/ 0 w 163"/>
                  <a:gd name="T93" fmla="*/ 1 h 438"/>
                  <a:gd name="T94" fmla="*/ 0 w 163"/>
                  <a:gd name="T95" fmla="*/ 1 h 438"/>
                  <a:gd name="T96" fmla="*/ 0 w 163"/>
                  <a:gd name="T97" fmla="*/ 1 h 4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3" h="438">
                    <a:moveTo>
                      <a:pt x="163" y="301"/>
                    </a:moveTo>
                    <a:lnTo>
                      <a:pt x="160" y="275"/>
                    </a:lnTo>
                    <a:lnTo>
                      <a:pt x="157" y="251"/>
                    </a:lnTo>
                    <a:lnTo>
                      <a:pt x="151" y="229"/>
                    </a:lnTo>
                    <a:lnTo>
                      <a:pt x="145" y="210"/>
                    </a:lnTo>
                    <a:lnTo>
                      <a:pt x="137" y="193"/>
                    </a:lnTo>
                    <a:lnTo>
                      <a:pt x="128" y="178"/>
                    </a:lnTo>
                    <a:lnTo>
                      <a:pt x="118" y="164"/>
                    </a:lnTo>
                    <a:lnTo>
                      <a:pt x="107" y="152"/>
                    </a:lnTo>
                    <a:lnTo>
                      <a:pt x="97" y="138"/>
                    </a:lnTo>
                    <a:lnTo>
                      <a:pt x="84" y="119"/>
                    </a:lnTo>
                    <a:lnTo>
                      <a:pt x="72" y="97"/>
                    </a:lnTo>
                    <a:lnTo>
                      <a:pt x="60" y="74"/>
                    </a:lnTo>
                    <a:lnTo>
                      <a:pt x="48" y="51"/>
                    </a:lnTo>
                    <a:lnTo>
                      <a:pt x="38" y="31"/>
                    </a:lnTo>
                    <a:lnTo>
                      <a:pt x="30" y="12"/>
                    </a:lnTo>
                    <a:lnTo>
                      <a:pt x="26" y="0"/>
                    </a:lnTo>
                    <a:lnTo>
                      <a:pt x="27" y="16"/>
                    </a:lnTo>
                    <a:lnTo>
                      <a:pt x="28" y="38"/>
                    </a:lnTo>
                    <a:lnTo>
                      <a:pt x="27" y="66"/>
                    </a:lnTo>
                    <a:lnTo>
                      <a:pt x="25" y="96"/>
                    </a:lnTo>
                    <a:lnTo>
                      <a:pt x="27" y="107"/>
                    </a:lnTo>
                    <a:lnTo>
                      <a:pt x="30" y="116"/>
                    </a:lnTo>
                    <a:lnTo>
                      <a:pt x="33" y="125"/>
                    </a:lnTo>
                    <a:lnTo>
                      <a:pt x="36" y="132"/>
                    </a:lnTo>
                    <a:lnTo>
                      <a:pt x="43" y="146"/>
                    </a:lnTo>
                    <a:lnTo>
                      <a:pt x="50" y="162"/>
                    </a:lnTo>
                    <a:lnTo>
                      <a:pt x="57" y="180"/>
                    </a:lnTo>
                    <a:lnTo>
                      <a:pt x="63" y="200"/>
                    </a:lnTo>
                    <a:lnTo>
                      <a:pt x="67" y="220"/>
                    </a:lnTo>
                    <a:lnTo>
                      <a:pt x="67" y="238"/>
                    </a:lnTo>
                    <a:lnTo>
                      <a:pt x="65" y="256"/>
                    </a:lnTo>
                    <a:lnTo>
                      <a:pt x="57" y="271"/>
                    </a:lnTo>
                    <a:lnTo>
                      <a:pt x="46" y="284"/>
                    </a:lnTo>
                    <a:lnTo>
                      <a:pt x="33" y="302"/>
                    </a:lnTo>
                    <a:lnTo>
                      <a:pt x="19" y="324"/>
                    </a:lnTo>
                    <a:lnTo>
                      <a:pt x="7" y="347"/>
                    </a:lnTo>
                    <a:lnTo>
                      <a:pt x="0" y="372"/>
                    </a:lnTo>
                    <a:lnTo>
                      <a:pt x="0" y="396"/>
                    </a:lnTo>
                    <a:lnTo>
                      <a:pt x="8" y="419"/>
                    </a:lnTo>
                    <a:lnTo>
                      <a:pt x="29" y="438"/>
                    </a:lnTo>
                    <a:lnTo>
                      <a:pt x="59" y="437"/>
                    </a:lnTo>
                    <a:lnTo>
                      <a:pt x="86" y="429"/>
                    </a:lnTo>
                    <a:lnTo>
                      <a:pt x="110" y="415"/>
                    </a:lnTo>
                    <a:lnTo>
                      <a:pt x="129" y="397"/>
                    </a:lnTo>
                    <a:lnTo>
                      <a:pt x="144" y="376"/>
                    </a:lnTo>
                    <a:lnTo>
                      <a:pt x="155" y="352"/>
                    </a:lnTo>
                    <a:lnTo>
                      <a:pt x="162" y="327"/>
                    </a:lnTo>
                    <a:lnTo>
                      <a:pt x="163" y="301"/>
                    </a:lnTo>
                    <a:close/>
                  </a:path>
                </a:pathLst>
              </a:custGeom>
              <a:solidFill>
                <a:srgbClr val="FA58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9" name="Freeform 63">
                <a:extLst>
                  <a:ext uri="{FF2B5EF4-FFF2-40B4-BE49-F238E27FC236}">
                    <a16:creationId xmlns:a16="http://schemas.microsoft.com/office/drawing/2014/main" id="{BE426997-2965-45B1-B990-739165F22BE7}"/>
                  </a:ext>
                </a:extLst>
              </p:cNvPr>
              <p:cNvSpPr>
                <a:spLocks/>
              </p:cNvSpPr>
              <p:nvPr/>
            </p:nvSpPr>
            <p:spPr bwMode="auto">
              <a:xfrm>
                <a:off x="3409" y="2626"/>
                <a:ext cx="77" cy="171"/>
              </a:xfrm>
              <a:custGeom>
                <a:avLst/>
                <a:gdLst>
                  <a:gd name="T0" fmla="*/ 1 w 154"/>
                  <a:gd name="T1" fmla="*/ 1 h 342"/>
                  <a:gd name="T2" fmla="*/ 1 w 154"/>
                  <a:gd name="T3" fmla="*/ 1 h 342"/>
                  <a:gd name="T4" fmla="*/ 1 w 154"/>
                  <a:gd name="T5" fmla="*/ 1 h 342"/>
                  <a:gd name="T6" fmla="*/ 1 w 154"/>
                  <a:gd name="T7" fmla="*/ 1 h 342"/>
                  <a:gd name="T8" fmla="*/ 1 w 154"/>
                  <a:gd name="T9" fmla="*/ 1 h 342"/>
                  <a:gd name="T10" fmla="*/ 1 w 154"/>
                  <a:gd name="T11" fmla="*/ 1 h 342"/>
                  <a:gd name="T12" fmla="*/ 1 w 154"/>
                  <a:gd name="T13" fmla="*/ 1 h 342"/>
                  <a:gd name="T14" fmla="*/ 1 w 154"/>
                  <a:gd name="T15" fmla="*/ 1 h 342"/>
                  <a:gd name="T16" fmla="*/ 1 w 154"/>
                  <a:gd name="T17" fmla="*/ 1 h 342"/>
                  <a:gd name="T18" fmla="*/ 1 w 154"/>
                  <a:gd name="T19" fmla="*/ 1 h 342"/>
                  <a:gd name="T20" fmla="*/ 1 w 154"/>
                  <a:gd name="T21" fmla="*/ 1 h 342"/>
                  <a:gd name="T22" fmla="*/ 1 w 154"/>
                  <a:gd name="T23" fmla="*/ 1 h 342"/>
                  <a:gd name="T24" fmla="*/ 1 w 154"/>
                  <a:gd name="T25" fmla="*/ 0 h 342"/>
                  <a:gd name="T26" fmla="*/ 1 w 154"/>
                  <a:gd name="T27" fmla="*/ 1 h 342"/>
                  <a:gd name="T28" fmla="*/ 1 w 154"/>
                  <a:gd name="T29" fmla="*/ 1 h 342"/>
                  <a:gd name="T30" fmla="*/ 1 w 154"/>
                  <a:gd name="T31" fmla="*/ 1 h 342"/>
                  <a:gd name="T32" fmla="*/ 1 w 154"/>
                  <a:gd name="T33" fmla="*/ 1 h 342"/>
                  <a:gd name="T34" fmla="*/ 1 w 154"/>
                  <a:gd name="T35" fmla="*/ 1 h 342"/>
                  <a:gd name="T36" fmla="*/ 1 w 154"/>
                  <a:gd name="T37" fmla="*/ 1 h 342"/>
                  <a:gd name="T38" fmla="*/ 1 w 154"/>
                  <a:gd name="T39" fmla="*/ 1 h 342"/>
                  <a:gd name="T40" fmla="*/ 1 w 154"/>
                  <a:gd name="T41" fmla="*/ 1 h 342"/>
                  <a:gd name="T42" fmla="*/ 1 w 154"/>
                  <a:gd name="T43" fmla="*/ 1 h 342"/>
                  <a:gd name="T44" fmla="*/ 1 w 154"/>
                  <a:gd name="T45" fmla="*/ 1 h 342"/>
                  <a:gd name="T46" fmla="*/ 1 w 154"/>
                  <a:gd name="T47" fmla="*/ 1 h 342"/>
                  <a:gd name="T48" fmla="*/ 0 w 154"/>
                  <a:gd name="T49" fmla="*/ 1 h 342"/>
                  <a:gd name="T50" fmla="*/ 1 w 154"/>
                  <a:gd name="T51" fmla="*/ 1 h 342"/>
                  <a:gd name="T52" fmla="*/ 1 w 154"/>
                  <a:gd name="T53" fmla="*/ 1 h 342"/>
                  <a:gd name="T54" fmla="*/ 1 w 154"/>
                  <a:gd name="T55" fmla="*/ 1 h 342"/>
                  <a:gd name="T56" fmla="*/ 1 w 154"/>
                  <a:gd name="T57" fmla="*/ 1 h 342"/>
                  <a:gd name="T58" fmla="*/ 1 w 154"/>
                  <a:gd name="T59" fmla="*/ 1 h 342"/>
                  <a:gd name="T60" fmla="*/ 1 w 154"/>
                  <a:gd name="T61" fmla="*/ 1 h 342"/>
                  <a:gd name="T62" fmla="*/ 1 w 154"/>
                  <a:gd name="T63" fmla="*/ 1 h 342"/>
                  <a:gd name="T64" fmla="*/ 1 w 154"/>
                  <a:gd name="T65" fmla="*/ 1 h 342"/>
                  <a:gd name="T66" fmla="*/ 1 w 154"/>
                  <a:gd name="T67" fmla="*/ 1 h 342"/>
                  <a:gd name="T68" fmla="*/ 1 w 154"/>
                  <a:gd name="T69" fmla="*/ 1 h 342"/>
                  <a:gd name="T70" fmla="*/ 1 w 154"/>
                  <a:gd name="T71" fmla="*/ 1 h 342"/>
                  <a:gd name="T72" fmla="*/ 1 w 154"/>
                  <a:gd name="T73" fmla="*/ 1 h 342"/>
                  <a:gd name="T74" fmla="*/ 1 w 154"/>
                  <a:gd name="T75" fmla="*/ 1 h 342"/>
                  <a:gd name="T76" fmla="*/ 1 w 154"/>
                  <a:gd name="T77" fmla="*/ 1 h 342"/>
                  <a:gd name="T78" fmla="*/ 1 w 154"/>
                  <a:gd name="T79" fmla="*/ 1 h 342"/>
                  <a:gd name="T80" fmla="*/ 1 w 154"/>
                  <a:gd name="T81" fmla="*/ 1 h 342"/>
                  <a:gd name="T82" fmla="*/ 1 w 154"/>
                  <a:gd name="T83" fmla="*/ 1 h 342"/>
                  <a:gd name="T84" fmla="*/ 1 w 154"/>
                  <a:gd name="T85" fmla="*/ 1 h 342"/>
                  <a:gd name="T86" fmla="*/ 1 w 154"/>
                  <a:gd name="T87" fmla="*/ 1 h 342"/>
                  <a:gd name="T88" fmla="*/ 1 w 154"/>
                  <a:gd name="T89" fmla="*/ 1 h 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4" h="342">
                    <a:moveTo>
                      <a:pt x="144" y="175"/>
                    </a:moveTo>
                    <a:lnTo>
                      <a:pt x="152" y="160"/>
                    </a:lnTo>
                    <a:lnTo>
                      <a:pt x="154" y="142"/>
                    </a:lnTo>
                    <a:lnTo>
                      <a:pt x="154" y="124"/>
                    </a:lnTo>
                    <a:lnTo>
                      <a:pt x="150" y="104"/>
                    </a:lnTo>
                    <a:lnTo>
                      <a:pt x="144" y="84"/>
                    </a:lnTo>
                    <a:lnTo>
                      <a:pt x="137" y="66"/>
                    </a:lnTo>
                    <a:lnTo>
                      <a:pt x="130" y="50"/>
                    </a:lnTo>
                    <a:lnTo>
                      <a:pt x="123" y="36"/>
                    </a:lnTo>
                    <a:lnTo>
                      <a:pt x="120" y="29"/>
                    </a:lnTo>
                    <a:lnTo>
                      <a:pt x="117" y="20"/>
                    </a:lnTo>
                    <a:lnTo>
                      <a:pt x="114" y="11"/>
                    </a:lnTo>
                    <a:lnTo>
                      <a:pt x="112" y="0"/>
                    </a:lnTo>
                    <a:lnTo>
                      <a:pt x="109" y="16"/>
                    </a:lnTo>
                    <a:lnTo>
                      <a:pt x="105" y="33"/>
                    </a:lnTo>
                    <a:lnTo>
                      <a:pt x="100" y="48"/>
                    </a:lnTo>
                    <a:lnTo>
                      <a:pt x="94" y="63"/>
                    </a:lnTo>
                    <a:lnTo>
                      <a:pt x="86" y="76"/>
                    </a:lnTo>
                    <a:lnTo>
                      <a:pt x="77" y="89"/>
                    </a:lnTo>
                    <a:lnTo>
                      <a:pt x="67" y="101"/>
                    </a:lnTo>
                    <a:lnTo>
                      <a:pt x="54" y="110"/>
                    </a:lnTo>
                    <a:lnTo>
                      <a:pt x="31" y="130"/>
                    </a:lnTo>
                    <a:lnTo>
                      <a:pt x="14" y="158"/>
                    </a:lnTo>
                    <a:lnTo>
                      <a:pt x="2" y="189"/>
                    </a:lnTo>
                    <a:lnTo>
                      <a:pt x="0" y="224"/>
                    </a:lnTo>
                    <a:lnTo>
                      <a:pt x="4" y="257"/>
                    </a:lnTo>
                    <a:lnTo>
                      <a:pt x="18" y="289"/>
                    </a:lnTo>
                    <a:lnTo>
                      <a:pt x="41" y="315"/>
                    </a:lnTo>
                    <a:lnTo>
                      <a:pt x="76" y="334"/>
                    </a:lnTo>
                    <a:lnTo>
                      <a:pt x="82" y="335"/>
                    </a:lnTo>
                    <a:lnTo>
                      <a:pt x="86" y="338"/>
                    </a:lnTo>
                    <a:lnTo>
                      <a:pt x="92" y="339"/>
                    </a:lnTo>
                    <a:lnTo>
                      <a:pt x="97" y="340"/>
                    </a:lnTo>
                    <a:lnTo>
                      <a:pt x="102" y="341"/>
                    </a:lnTo>
                    <a:lnTo>
                      <a:pt x="107" y="341"/>
                    </a:lnTo>
                    <a:lnTo>
                      <a:pt x="112" y="342"/>
                    </a:lnTo>
                    <a:lnTo>
                      <a:pt x="116" y="342"/>
                    </a:lnTo>
                    <a:lnTo>
                      <a:pt x="95" y="330"/>
                    </a:lnTo>
                    <a:lnTo>
                      <a:pt x="86" y="310"/>
                    </a:lnTo>
                    <a:lnTo>
                      <a:pt x="86" y="287"/>
                    </a:lnTo>
                    <a:lnTo>
                      <a:pt x="93" y="261"/>
                    </a:lnTo>
                    <a:lnTo>
                      <a:pt x="105" y="234"/>
                    </a:lnTo>
                    <a:lnTo>
                      <a:pt x="120" y="210"/>
                    </a:lnTo>
                    <a:lnTo>
                      <a:pt x="133" y="189"/>
                    </a:lnTo>
                    <a:lnTo>
                      <a:pt x="144" y="17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0" name="Freeform 64">
                <a:extLst>
                  <a:ext uri="{FF2B5EF4-FFF2-40B4-BE49-F238E27FC236}">
                    <a16:creationId xmlns:a16="http://schemas.microsoft.com/office/drawing/2014/main" id="{3AC60759-EF6E-4305-93CB-AEC033FB25DC}"/>
                  </a:ext>
                </a:extLst>
              </p:cNvPr>
              <p:cNvSpPr>
                <a:spLocks/>
              </p:cNvSpPr>
              <p:nvPr/>
            </p:nvSpPr>
            <p:spPr bwMode="auto">
              <a:xfrm>
                <a:off x="3464" y="2574"/>
                <a:ext cx="1" cy="4"/>
              </a:xfrm>
              <a:custGeom>
                <a:avLst/>
                <a:gdLst>
                  <a:gd name="T0" fmla="*/ 0 w 3"/>
                  <a:gd name="T1" fmla="*/ 0 h 7"/>
                  <a:gd name="T2" fmla="*/ 0 w 3"/>
                  <a:gd name="T3" fmla="*/ 1 h 7"/>
                  <a:gd name="T4" fmla="*/ 0 w 3"/>
                  <a:gd name="T5" fmla="*/ 1 h 7"/>
                  <a:gd name="T6" fmla="*/ 0 w 3"/>
                  <a:gd name="T7" fmla="*/ 1 h 7"/>
                  <a:gd name="T8" fmla="*/ 0 w 3"/>
                  <a:gd name="T9" fmla="*/ 1 h 7"/>
                  <a:gd name="T10" fmla="*/ 0 w 3"/>
                  <a:gd name="T11" fmla="*/ 1 h 7"/>
                  <a:gd name="T12" fmla="*/ 0 w 3"/>
                  <a:gd name="T13" fmla="*/ 1 h 7"/>
                  <a:gd name="T14" fmla="*/ 0 w 3"/>
                  <a:gd name="T15" fmla="*/ 0 h 7"/>
                  <a:gd name="T16" fmla="*/ 0 w 3"/>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7">
                    <a:moveTo>
                      <a:pt x="0" y="0"/>
                    </a:moveTo>
                    <a:lnTo>
                      <a:pt x="0" y="1"/>
                    </a:lnTo>
                    <a:lnTo>
                      <a:pt x="2" y="3"/>
                    </a:lnTo>
                    <a:lnTo>
                      <a:pt x="2" y="4"/>
                    </a:lnTo>
                    <a:lnTo>
                      <a:pt x="3" y="7"/>
                    </a:lnTo>
                    <a:lnTo>
                      <a:pt x="2" y="3"/>
                    </a:lnTo>
                    <a:lnTo>
                      <a:pt x="2" y="1"/>
                    </a:lnTo>
                    <a:lnTo>
                      <a:pt x="0" y="0"/>
                    </a:lnTo>
                    <a:close/>
                  </a:path>
                </a:pathLst>
              </a:custGeom>
              <a:solidFill>
                <a:srgbClr val="3F3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1" name="Freeform 65">
                <a:extLst>
                  <a:ext uri="{FF2B5EF4-FFF2-40B4-BE49-F238E27FC236}">
                    <a16:creationId xmlns:a16="http://schemas.microsoft.com/office/drawing/2014/main" id="{1E691A8B-F7BE-4D69-A50F-978272F28D73}"/>
                  </a:ext>
                </a:extLst>
              </p:cNvPr>
              <p:cNvSpPr>
                <a:spLocks/>
              </p:cNvSpPr>
              <p:nvPr/>
            </p:nvSpPr>
            <p:spPr bwMode="auto">
              <a:xfrm>
                <a:off x="3468" y="2654"/>
                <a:ext cx="48" cy="127"/>
              </a:xfrm>
              <a:custGeom>
                <a:avLst/>
                <a:gdLst>
                  <a:gd name="T0" fmla="*/ 1 w 96"/>
                  <a:gd name="T1" fmla="*/ 0 h 254"/>
                  <a:gd name="T2" fmla="*/ 1 w 96"/>
                  <a:gd name="T3" fmla="*/ 1 h 254"/>
                  <a:gd name="T4" fmla="*/ 1 w 96"/>
                  <a:gd name="T5" fmla="*/ 1 h 254"/>
                  <a:gd name="T6" fmla="*/ 1 w 96"/>
                  <a:gd name="T7" fmla="*/ 1 h 254"/>
                  <a:gd name="T8" fmla="*/ 1 w 96"/>
                  <a:gd name="T9" fmla="*/ 1 h 254"/>
                  <a:gd name="T10" fmla="*/ 1 w 96"/>
                  <a:gd name="T11" fmla="*/ 1 h 254"/>
                  <a:gd name="T12" fmla="*/ 1 w 96"/>
                  <a:gd name="T13" fmla="*/ 1 h 254"/>
                  <a:gd name="T14" fmla="*/ 1 w 96"/>
                  <a:gd name="T15" fmla="*/ 1 h 254"/>
                  <a:gd name="T16" fmla="*/ 1 w 96"/>
                  <a:gd name="T17" fmla="*/ 1 h 254"/>
                  <a:gd name="T18" fmla="*/ 1 w 96"/>
                  <a:gd name="T19" fmla="*/ 1 h 254"/>
                  <a:gd name="T20" fmla="*/ 1 w 96"/>
                  <a:gd name="T21" fmla="*/ 1 h 254"/>
                  <a:gd name="T22" fmla="*/ 0 w 96"/>
                  <a:gd name="T23" fmla="*/ 1 h 254"/>
                  <a:gd name="T24" fmla="*/ 1 w 96"/>
                  <a:gd name="T25" fmla="*/ 1 h 254"/>
                  <a:gd name="T26" fmla="*/ 1 w 96"/>
                  <a:gd name="T27" fmla="*/ 1 h 254"/>
                  <a:gd name="T28" fmla="*/ 1 w 96"/>
                  <a:gd name="T29" fmla="*/ 1 h 254"/>
                  <a:gd name="T30" fmla="*/ 1 w 96"/>
                  <a:gd name="T31" fmla="*/ 1 h 254"/>
                  <a:gd name="T32" fmla="*/ 1 w 96"/>
                  <a:gd name="T33" fmla="*/ 1 h 254"/>
                  <a:gd name="T34" fmla="*/ 1 w 96"/>
                  <a:gd name="T35" fmla="*/ 1 h 254"/>
                  <a:gd name="T36" fmla="*/ 1 w 96"/>
                  <a:gd name="T37" fmla="*/ 1 h 254"/>
                  <a:gd name="T38" fmla="*/ 1 w 96"/>
                  <a:gd name="T39" fmla="*/ 1 h 254"/>
                  <a:gd name="T40" fmla="*/ 1 w 96"/>
                  <a:gd name="T41" fmla="*/ 1 h 254"/>
                  <a:gd name="T42" fmla="*/ 1 w 96"/>
                  <a:gd name="T43" fmla="*/ 1 h 254"/>
                  <a:gd name="T44" fmla="*/ 1 w 96"/>
                  <a:gd name="T45" fmla="*/ 1 h 254"/>
                  <a:gd name="T46" fmla="*/ 1 w 96"/>
                  <a:gd name="T47" fmla="*/ 1 h 254"/>
                  <a:gd name="T48" fmla="*/ 1 w 96"/>
                  <a:gd name="T49" fmla="*/ 0 h 2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6" h="254">
                    <a:moveTo>
                      <a:pt x="37" y="0"/>
                    </a:moveTo>
                    <a:lnTo>
                      <a:pt x="41" y="4"/>
                    </a:lnTo>
                    <a:lnTo>
                      <a:pt x="48" y="17"/>
                    </a:lnTo>
                    <a:lnTo>
                      <a:pt x="57" y="36"/>
                    </a:lnTo>
                    <a:lnTo>
                      <a:pt x="65" y="61"/>
                    </a:lnTo>
                    <a:lnTo>
                      <a:pt x="71" y="87"/>
                    </a:lnTo>
                    <a:lnTo>
                      <a:pt x="68" y="117"/>
                    </a:lnTo>
                    <a:lnTo>
                      <a:pt x="59" y="146"/>
                    </a:lnTo>
                    <a:lnTo>
                      <a:pt x="37" y="174"/>
                    </a:lnTo>
                    <a:lnTo>
                      <a:pt x="15" y="198"/>
                    </a:lnTo>
                    <a:lnTo>
                      <a:pt x="4" y="217"/>
                    </a:lnTo>
                    <a:lnTo>
                      <a:pt x="0" y="232"/>
                    </a:lnTo>
                    <a:lnTo>
                      <a:pt x="5" y="244"/>
                    </a:lnTo>
                    <a:lnTo>
                      <a:pt x="13" y="251"/>
                    </a:lnTo>
                    <a:lnTo>
                      <a:pt x="25" y="254"/>
                    </a:lnTo>
                    <a:lnTo>
                      <a:pt x="36" y="254"/>
                    </a:lnTo>
                    <a:lnTo>
                      <a:pt x="45" y="252"/>
                    </a:lnTo>
                    <a:lnTo>
                      <a:pt x="63" y="238"/>
                    </a:lnTo>
                    <a:lnTo>
                      <a:pt x="78" y="216"/>
                    </a:lnTo>
                    <a:lnTo>
                      <a:pt x="89" y="186"/>
                    </a:lnTo>
                    <a:lnTo>
                      <a:pt x="96" y="153"/>
                    </a:lnTo>
                    <a:lnTo>
                      <a:pt x="95" y="115"/>
                    </a:lnTo>
                    <a:lnTo>
                      <a:pt x="87" y="76"/>
                    </a:lnTo>
                    <a:lnTo>
                      <a:pt x="67" y="36"/>
                    </a:lnTo>
                    <a:lnTo>
                      <a:pt x="37" y="0"/>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454" name="Group 66">
              <a:extLst>
                <a:ext uri="{FF2B5EF4-FFF2-40B4-BE49-F238E27FC236}">
                  <a16:creationId xmlns:a16="http://schemas.microsoft.com/office/drawing/2014/main" id="{4214D705-58D8-4764-B4C8-5CC6D3B80789}"/>
                </a:ext>
              </a:extLst>
            </p:cNvPr>
            <p:cNvGrpSpPr>
              <a:grpSpLocks/>
            </p:cNvGrpSpPr>
            <p:nvPr/>
          </p:nvGrpSpPr>
          <p:grpSpPr bwMode="auto">
            <a:xfrm>
              <a:off x="1620" y="1583"/>
              <a:ext cx="70" cy="64"/>
              <a:chOff x="1620" y="1583"/>
              <a:chExt cx="70" cy="64"/>
            </a:xfrm>
          </p:grpSpPr>
          <p:sp>
            <p:nvSpPr>
              <p:cNvPr id="18455" name="Rectangle 67">
                <a:extLst>
                  <a:ext uri="{FF2B5EF4-FFF2-40B4-BE49-F238E27FC236}">
                    <a16:creationId xmlns:a16="http://schemas.microsoft.com/office/drawing/2014/main" id="{ED90BD23-C148-43DE-B30D-2CF4CEA6BC63}"/>
                  </a:ext>
                </a:extLst>
              </p:cNvPr>
              <p:cNvSpPr>
                <a:spLocks noChangeArrowheads="1"/>
              </p:cNvSpPr>
              <p:nvPr/>
            </p:nvSpPr>
            <p:spPr bwMode="auto">
              <a:xfrm rot="-3366378">
                <a:off x="1628" y="1584"/>
                <a:ext cx="56" cy="6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8456" name="AutoShape 68">
                <a:extLst>
                  <a:ext uri="{FF2B5EF4-FFF2-40B4-BE49-F238E27FC236}">
                    <a16:creationId xmlns:a16="http://schemas.microsoft.com/office/drawing/2014/main" id="{27701757-BFE5-45F1-A5CB-B005011EA1B2}"/>
                  </a:ext>
                </a:extLst>
              </p:cNvPr>
              <p:cNvSpPr>
                <a:spLocks noChangeArrowheads="1"/>
              </p:cNvSpPr>
              <p:nvPr/>
            </p:nvSpPr>
            <p:spPr bwMode="auto">
              <a:xfrm rot="12758394" flipH="1">
                <a:off x="1620" y="1583"/>
                <a:ext cx="48" cy="53"/>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grpSp>
      <p:graphicFrame>
        <p:nvGraphicFramePr>
          <p:cNvPr id="18447" name="Object 70">
            <a:extLst>
              <a:ext uri="{FF2B5EF4-FFF2-40B4-BE49-F238E27FC236}">
                <a16:creationId xmlns:a16="http://schemas.microsoft.com/office/drawing/2014/main" id="{0E69A0CD-4B09-49F2-8F41-15C2E7294C1A}"/>
              </a:ext>
            </a:extLst>
          </p:cNvPr>
          <p:cNvGraphicFramePr>
            <a:graphicFrameLocks noChangeAspect="1"/>
          </p:cNvGraphicFramePr>
          <p:nvPr/>
        </p:nvGraphicFramePr>
        <p:xfrm>
          <a:off x="1169988" y="4178300"/>
          <a:ext cx="409575" cy="695325"/>
        </p:xfrm>
        <a:graphic>
          <a:graphicData uri="http://schemas.openxmlformats.org/presentationml/2006/ole">
            <mc:AlternateContent xmlns:mc="http://schemas.openxmlformats.org/markup-compatibility/2006">
              <mc:Choice xmlns:v="urn:schemas-microsoft-com:vml" Requires="v">
                <p:oleObj spid="_x0000_s18533" name="Clip" r:id="rId25" imgW="1087222" imgH="1848917" progId="MS_ClipArt_Gallery.2">
                  <p:embed/>
                </p:oleObj>
              </mc:Choice>
              <mc:Fallback>
                <p:oleObj name="Clip" r:id="rId25" imgW="1087222" imgH="1848917" progId="MS_ClipArt_Gallery.2">
                  <p:embed/>
                  <p:pic>
                    <p:nvPicPr>
                      <p:cNvPr id="0" name="Object 70"/>
                      <p:cNvPicPr>
                        <a:picLocks noChangeAspect="1" noChangeArrowheads="1"/>
                      </p:cNvPicPr>
                      <p:nvPr/>
                    </p:nvPicPr>
                    <p:blipFill>
                      <a:blip r:embed="rId26">
                        <a:lum bright="20000"/>
                        <a:extLst>
                          <a:ext uri="{28A0092B-C50C-407E-A947-70E740481C1C}">
                            <a14:useLocalDpi xmlns:a14="http://schemas.microsoft.com/office/drawing/2010/main" val="0"/>
                          </a:ext>
                        </a:extLst>
                      </a:blip>
                      <a:srcRect/>
                      <a:stretch>
                        <a:fillRect/>
                      </a:stretch>
                    </p:blipFill>
                    <p:spPr bwMode="auto">
                      <a:xfrm>
                        <a:off x="1169988" y="4178300"/>
                        <a:ext cx="40957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8" name="Object 71">
            <a:extLst>
              <a:ext uri="{FF2B5EF4-FFF2-40B4-BE49-F238E27FC236}">
                <a16:creationId xmlns:a16="http://schemas.microsoft.com/office/drawing/2014/main" id="{C28284F8-BBEB-4AF7-90FD-85D095725E53}"/>
              </a:ext>
            </a:extLst>
          </p:cNvPr>
          <p:cNvGraphicFramePr>
            <a:graphicFrameLocks noChangeAspect="1"/>
          </p:cNvGraphicFramePr>
          <p:nvPr/>
        </p:nvGraphicFramePr>
        <p:xfrm>
          <a:off x="4483100" y="6946900"/>
          <a:ext cx="665163" cy="685800"/>
        </p:xfrm>
        <a:graphic>
          <a:graphicData uri="http://schemas.openxmlformats.org/presentationml/2006/ole">
            <mc:AlternateContent xmlns:mc="http://schemas.openxmlformats.org/markup-compatibility/2006">
              <mc:Choice xmlns:v="urn:schemas-microsoft-com:vml" Requires="v">
                <p:oleObj spid="_x0000_s18534" name="Clip" r:id="rId27" imgW="2150669" imgH="2215591" progId="MS_ClipArt_Gallery.2">
                  <p:embed/>
                </p:oleObj>
              </mc:Choice>
              <mc:Fallback>
                <p:oleObj name="Clip" r:id="rId27" imgW="2150669" imgH="2215591" progId="MS_ClipArt_Gallery.2">
                  <p:embed/>
                  <p:pic>
                    <p:nvPicPr>
                      <p:cNvPr id="0" name="Object 71"/>
                      <p:cNvPicPr>
                        <a:picLocks noChangeAspect="1" noChangeArrowheads="1"/>
                      </p:cNvPicPr>
                      <p:nvPr/>
                    </p:nvPicPr>
                    <p:blipFill>
                      <a:blip r:embed="rId28">
                        <a:lum bright="20000"/>
                        <a:extLst>
                          <a:ext uri="{28A0092B-C50C-407E-A947-70E740481C1C}">
                            <a14:useLocalDpi xmlns:a14="http://schemas.microsoft.com/office/drawing/2010/main" val="0"/>
                          </a:ext>
                        </a:extLst>
                      </a:blip>
                      <a:srcRect/>
                      <a:stretch>
                        <a:fillRect/>
                      </a:stretch>
                    </p:blipFill>
                    <p:spPr bwMode="auto">
                      <a:xfrm>
                        <a:off x="4483100" y="6946900"/>
                        <a:ext cx="665163"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9" name="Object 73">
            <a:extLst>
              <a:ext uri="{FF2B5EF4-FFF2-40B4-BE49-F238E27FC236}">
                <a16:creationId xmlns:a16="http://schemas.microsoft.com/office/drawing/2014/main" id="{78D0BC04-4DB5-44AB-AA25-3AD8541B9CD9}"/>
              </a:ext>
            </a:extLst>
          </p:cNvPr>
          <p:cNvGraphicFramePr>
            <a:graphicFrameLocks noChangeAspect="1"/>
          </p:cNvGraphicFramePr>
          <p:nvPr/>
        </p:nvGraphicFramePr>
        <p:xfrm>
          <a:off x="1143000" y="1828800"/>
          <a:ext cx="712788" cy="938213"/>
        </p:xfrm>
        <a:graphic>
          <a:graphicData uri="http://schemas.openxmlformats.org/presentationml/2006/ole">
            <mc:AlternateContent xmlns:mc="http://schemas.openxmlformats.org/markup-compatibility/2006">
              <mc:Choice xmlns:v="urn:schemas-microsoft-com:vml" Requires="v">
                <p:oleObj spid="_x0000_s18535" name="Clip" r:id="rId29" imgW="4579545" imgH="6022063" progId="MS_ClipArt_Gallery.2">
                  <p:embed/>
                </p:oleObj>
              </mc:Choice>
              <mc:Fallback>
                <p:oleObj name="Clip" r:id="rId29" imgW="4579545" imgH="6022063" progId="MS_ClipArt_Gallery.2">
                  <p:embed/>
                  <p:pic>
                    <p:nvPicPr>
                      <p:cNvPr id="0" name="Object 73"/>
                      <p:cNvPicPr>
                        <a:picLocks noChangeAspect="1" noChangeArrowheads="1"/>
                      </p:cNvPicPr>
                      <p:nvPr/>
                    </p:nvPicPr>
                    <p:blipFill>
                      <a:blip r:embed="rId30">
                        <a:lum bright="20000"/>
                        <a:extLst>
                          <a:ext uri="{28A0092B-C50C-407E-A947-70E740481C1C}">
                            <a14:useLocalDpi xmlns:a14="http://schemas.microsoft.com/office/drawing/2010/main" val="0"/>
                          </a:ext>
                        </a:extLst>
                      </a:blip>
                      <a:srcRect/>
                      <a:stretch>
                        <a:fillRect/>
                      </a:stretch>
                    </p:blipFill>
                    <p:spPr bwMode="auto">
                      <a:xfrm>
                        <a:off x="1143000" y="1828800"/>
                        <a:ext cx="712788"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50" name="Object 75">
            <a:extLst>
              <a:ext uri="{FF2B5EF4-FFF2-40B4-BE49-F238E27FC236}">
                <a16:creationId xmlns:a16="http://schemas.microsoft.com/office/drawing/2014/main" id="{1B45CD4B-99CB-4D7F-BFF0-BBF7D4DAB557}"/>
              </a:ext>
            </a:extLst>
          </p:cNvPr>
          <p:cNvGraphicFramePr>
            <a:graphicFrameLocks noChangeAspect="1"/>
          </p:cNvGraphicFramePr>
          <p:nvPr/>
        </p:nvGraphicFramePr>
        <p:xfrm>
          <a:off x="4030663" y="1225550"/>
          <a:ext cx="1289050" cy="1116013"/>
        </p:xfrm>
        <a:graphic>
          <a:graphicData uri="http://schemas.openxmlformats.org/presentationml/2006/ole">
            <mc:AlternateContent xmlns:mc="http://schemas.openxmlformats.org/markup-compatibility/2006">
              <mc:Choice xmlns:v="urn:schemas-microsoft-com:vml" Requires="v">
                <p:oleObj spid="_x0000_s18536" name="Clip" r:id="rId31" imgW="4009176" imgH="3468986" progId="MS_ClipArt_Gallery.2">
                  <p:embed/>
                </p:oleObj>
              </mc:Choice>
              <mc:Fallback>
                <p:oleObj name="Clip" r:id="rId31" imgW="4009176" imgH="3468986" progId="MS_ClipArt_Gallery.2">
                  <p:embed/>
                  <p:pic>
                    <p:nvPicPr>
                      <p:cNvPr id="0" name="Object 75"/>
                      <p:cNvPicPr>
                        <a:picLocks noChangeAspect="1" noChangeArrowheads="1"/>
                      </p:cNvPicPr>
                      <p:nvPr/>
                    </p:nvPicPr>
                    <p:blipFill>
                      <a:blip r:embed="rId32">
                        <a:lum bright="20000"/>
                        <a:extLst>
                          <a:ext uri="{28A0092B-C50C-407E-A947-70E740481C1C}">
                            <a14:useLocalDpi xmlns:a14="http://schemas.microsoft.com/office/drawing/2010/main" val="0"/>
                          </a:ext>
                        </a:extLst>
                      </a:blip>
                      <a:srcRect/>
                      <a:stretch>
                        <a:fillRect/>
                      </a:stretch>
                    </p:blipFill>
                    <p:spPr bwMode="auto">
                      <a:xfrm>
                        <a:off x="4030663" y="1225550"/>
                        <a:ext cx="1289050" cy="1116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51" name="Text Box 76">
            <a:extLst>
              <a:ext uri="{FF2B5EF4-FFF2-40B4-BE49-F238E27FC236}">
                <a16:creationId xmlns:a16="http://schemas.microsoft.com/office/drawing/2014/main" id="{10DD8D57-5299-44A6-B05C-94E86E0E4015}"/>
              </a:ext>
            </a:extLst>
          </p:cNvPr>
          <p:cNvSpPr txBox="1">
            <a:spLocks noChangeArrowheads="1"/>
          </p:cNvSpPr>
          <p:nvPr/>
        </p:nvSpPr>
        <p:spPr bwMode="auto">
          <a:xfrm>
            <a:off x="279400" y="533400"/>
            <a:ext cx="4254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What are the hazards?</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a16="http://schemas.microsoft.com/office/drawing/2014/main" id="{5205961F-BDBA-4392-852B-3DAB848F2F55}"/>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9459" name="Text Box 4">
            <a:extLst>
              <a:ext uri="{FF2B5EF4-FFF2-40B4-BE49-F238E27FC236}">
                <a16:creationId xmlns:a16="http://schemas.microsoft.com/office/drawing/2014/main" id="{4368ACE5-9A63-4A38-8A30-A4594790299E}"/>
              </a:ext>
            </a:extLst>
          </p:cNvPr>
          <p:cNvSpPr txBox="1">
            <a:spLocks noChangeArrowheads="1"/>
          </p:cNvSpPr>
          <p:nvPr/>
        </p:nvSpPr>
        <p:spPr bwMode="auto">
          <a:xfrm>
            <a:off x="2209800" y="1562100"/>
            <a:ext cx="2438400" cy="695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1800" b="1"/>
              <a:t>Aceleracíon</a:t>
            </a:r>
          </a:p>
          <a:p>
            <a:endParaRPr lang="en-US" altLang="en-US" sz="1800" b="1"/>
          </a:p>
          <a:p>
            <a:r>
              <a:rPr lang="en-US" altLang="en-US" sz="1800" b="1"/>
              <a:t>Calor / Frío</a:t>
            </a:r>
          </a:p>
          <a:p>
            <a:endParaRPr lang="en-US" altLang="en-US" sz="1800" b="1"/>
          </a:p>
          <a:p>
            <a:r>
              <a:rPr lang="en-US" altLang="en-US" sz="1800" b="1"/>
              <a:t>Biológicos</a:t>
            </a:r>
          </a:p>
          <a:p>
            <a:endParaRPr lang="en-US" altLang="en-US" sz="1800" b="1"/>
          </a:p>
          <a:p>
            <a:r>
              <a:rPr lang="en-US" altLang="en-US" sz="1800" b="1"/>
              <a:t>Mecánicos</a:t>
            </a:r>
          </a:p>
          <a:p>
            <a:endParaRPr lang="en-US" altLang="en-US" sz="1800" b="1"/>
          </a:p>
          <a:p>
            <a:r>
              <a:rPr lang="en-US" altLang="en-US" sz="1800" b="1"/>
              <a:t>Químicos</a:t>
            </a:r>
          </a:p>
          <a:p>
            <a:endParaRPr lang="en-US" altLang="en-US" sz="1800" b="1"/>
          </a:p>
          <a:p>
            <a:r>
              <a:rPr lang="en-US" altLang="en-US" sz="1800" b="1"/>
              <a:t>Presión</a:t>
            </a:r>
          </a:p>
          <a:p>
            <a:endParaRPr lang="en-US" altLang="en-US" sz="1800" b="1"/>
          </a:p>
          <a:p>
            <a:r>
              <a:rPr lang="en-US" altLang="en-US" sz="1800" b="1"/>
              <a:t>Eléctricos</a:t>
            </a:r>
          </a:p>
          <a:p>
            <a:endParaRPr lang="en-US" altLang="en-US" sz="1800" b="1"/>
          </a:p>
          <a:p>
            <a:r>
              <a:rPr lang="en-US" altLang="en-US" sz="1800" b="1"/>
              <a:t>Radiación</a:t>
            </a:r>
          </a:p>
          <a:p>
            <a:endParaRPr lang="en-US" altLang="en-US" sz="1800" b="1"/>
          </a:p>
          <a:p>
            <a:r>
              <a:rPr lang="en-US" altLang="en-US" sz="1800" b="1"/>
              <a:t>Ergonómicos</a:t>
            </a:r>
          </a:p>
          <a:p>
            <a:endParaRPr lang="en-US" altLang="en-US" sz="1800" b="1"/>
          </a:p>
          <a:p>
            <a:r>
              <a:rPr lang="en-US" altLang="en-US" sz="1800" b="1"/>
              <a:t>Explosivos</a:t>
            </a:r>
          </a:p>
          <a:p>
            <a:endParaRPr lang="en-US" altLang="en-US" sz="1800" b="1"/>
          </a:p>
          <a:p>
            <a:r>
              <a:rPr lang="en-US" altLang="en-US" sz="1800" b="1"/>
              <a:t>Vibración y Ruido</a:t>
            </a:r>
          </a:p>
          <a:p>
            <a:endParaRPr lang="en-US" altLang="en-US" sz="1800" b="1"/>
          </a:p>
          <a:p>
            <a:r>
              <a:rPr lang="en-US" altLang="en-US" sz="1800" b="1"/>
              <a:t>Inflamables y Fuego</a:t>
            </a:r>
          </a:p>
          <a:p>
            <a:endParaRPr lang="en-US" altLang="en-US" sz="1800" b="1"/>
          </a:p>
          <a:p>
            <a:r>
              <a:rPr lang="en-US" altLang="en-US" sz="1800" b="1"/>
              <a:t>Violencia</a:t>
            </a:r>
          </a:p>
        </p:txBody>
      </p:sp>
      <p:graphicFrame>
        <p:nvGraphicFramePr>
          <p:cNvPr id="19460" name="Object 5">
            <a:extLst>
              <a:ext uri="{FF2B5EF4-FFF2-40B4-BE49-F238E27FC236}">
                <a16:creationId xmlns:a16="http://schemas.microsoft.com/office/drawing/2014/main" id="{3766EC9A-752F-4F5A-B1A7-7A32C8CE3ACF}"/>
              </a:ext>
            </a:extLst>
          </p:cNvPr>
          <p:cNvGraphicFramePr>
            <a:graphicFrameLocks noChangeAspect="1"/>
          </p:cNvGraphicFramePr>
          <p:nvPr/>
        </p:nvGraphicFramePr>
        <p:xfrm>
          <a:off x="5049838" y="4522788"/>
          <a:ext cx="887412" cy="887412"/>
        </p:xfrm>
        <a:graphic>
          <a:graphicData uri="http://schemas.openxmlformats.org/presentationml/2006/ole">
            <mc:AlternateContent xmlns:mc="http://schemas.openxmlformats.org/markup-compatibility/2006">
              <mc:Choice xmlns:v="urn:schemas-microsoft-com:vml" Requires="v">
                <p:oleObj spid="_x0000_s19546" name="Clip" r:id="rId3" imgW="1828800" imgH="1828800" progId="MS_ClipArt_Gallery.2">
                  <p:embed/>
                </p:oleObj>
              </mc:Choice>
              <mc:Fallback>
                <p:oleObj name="Clip" r:id="rId3" imgW="1828800" imgH="1828800" progId="MS_ClipArt_Gallery.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838" y="4522788"/>
                        <a:ext cx="887412" cy="88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1" name="Object 6">
            <a:extLst>
              <a:ext uri="{FF2B5EF4-FFF2-40B4-BE49-F238E27FC236}">
                <a16:creationId xmlns:a16="http://schemas.microsoft.com/office/drawing/2014/main" id="{54AC27BA-21C9-41D6-ACE9-D6EB189F18EA}"/>
              </a:ext>
            </a:extLst>
          </p:cNvPr>
          <p:cNvGraphicFramePr>
            <a:graphicFrameLocks noChangeAspect="1"/>
          </p:cNvGraphicFramePr>
          <p:nvPr/>
        </p:nvGraphicFramePr>
        <p:xfrm>
          <a:off x="4089400" y="3678238"/>
          <a:ext cx="742950" cy="709612"/>
        </p:xfrm>
        <a:graphic>
          <a:graphicData uri="http://schemas.openxmlformats.org/presentationml/2006/ole">
            <mc:AlternateContent xmlns:mc="http://schemas.openxmlformats.org/markup-compatibility/2006">
              <mc:Choice xmlns:v="urn:schemas-microsoft-com:vml" Requires="v">
                <p:oleObj spid="_x0000_s19547" name="Clip" r:id="rId5" imgW="2628900" imgH="2510942" progId="MS_ClipArt_Gallery.2">
                  <p:embed/>
                </p:oleObj>
              </mc:Choice>
              <mc:Fallback>
                <p:oleObj name="Clip" r:id="rId5" imgW="2628900" imgH="2510942" progId="MS_ClipArt_Gallery.2">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9400" y="3678238"/>
                        <a:ext cx="742950" cy="70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2" name="Object 7">
            <a:extLst>
              <a:ext uri="{FF2B5EF4-FFF2-40B4-BE49-F238E27FC236}">
                <a16:creationId xmlns:a16="http://schemas.microsoft.com/office/drawing/2014/main" id="{1B16AF69-43C2-4F94-ABC0-095E22339AE1}"/>
              </a:ext>
            </a:extLst>
          </p:cNvPr>
          <p:cNvGraphicFramePr>
            <a:graphicFrameLocks noChangeAspect="1"/>
          </p:cNvGraphicFramePr>
          <p:nvPr/>
        </p:nvGraphicFramePr>
        <p:xfrm>
          <a:off x="561975" y="2990850"/>
          <a:ext cx="722313" cy="817563"/>
        </p:xfrm>
        <a:graphic>
          <a:graphicData uri="http://schemas.openxmlformats.org/presentationml/2006/ole">
            <mc:AlternateContent xmlns:mc="http://schemas.openxmlformats.org/markup-compatibility/2006">
              <mc:Choice xmlns:v="urn:schemas-microsoft-com:vml" Requires="v">
                <p:oleObj spid="_x0000_s19548" name="Clip" r:id="rId7" imgW="2437790" imgH="2757830" progId="MS_ClipArt_Gallery.2">
                  <p:embed/>
                </p:oleObj>
              </mc:Choice>
              <mc:Fallback>
                <p:oleObj name="Clip" r:id="rId7" imgW="2437790" imgH="2757830" progId="MS_ClipArt_Gallery.2">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975" y="2990850"/>
                        <a:ext cx="722313"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3" name="Object 8">
            <a:extLst>
              <a:ext uri="{FF2B5EF4-FFF2-40B4-BE49-F238E27FC236}">
                <a16:creationId xmlns:a16="http://schemas.microsoft.com/office/drawing/2014/main" id="{E8650FAA-97F9-4063-A0E6-AED292D275F1}"/>
              </a:ext>
            </a:extLst>
          </p:cNvPr>
          <p:cNvGraphicFramePr>
            <a:graphicFrameLocks noChangeAspect="1"/>
          </p:cNvGraphicFramePr>
          <p:nvPr/>
        </p:nvGraphicFramePr>
        <p:xfrm>
          <a:off x="793750" y="7502525"/>
          <a:ext cx="639763" cy="493713"/>
        </p:xfrm>
        <a:graphic>
          <a:graphicData uri="http://schemas.openxmlformats.org/presentationml/2006/ole">
            <mc:AlternateContent xmlns:mc="http://schemas.openxmlformats.org/markup-compatibility/2006">
              <mc:Choice xmlns:v="urn:schemas-microsoft-com:vml" Requires="v">
                <p:oleObj spid="_x0000_s19549" name="Clip" r:id="rId9" imgW="1936699" imgH="1494130" progId="MS_ClipArt_Gallery.2">
                  <p:embed/>
                </p:oleObj>
              </mc:Choice>
              <mc:Fallback>
                <p:oleObj name="Clip" r:id="rId9" imgW="1936699" imgH="1494130" progId="MS_ClipArt_Gallery.2">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750" y="7502525"/>
                        <a:ext cx="639763"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4" name="Object 9">
            <a:extLst>
              <a:ext uri="{FF2B5EF4-FFF2-40B4-BE49-F238E27FC236}">
                <a16:creationId xmlns:a16="http://schemas.microsoft.com/office/drawing/2014/main" id="{24D9615B-106B-455D-BE27-B33B4A5E7E51}"/>
              </a:ext>
            </a:extLst>
          </p:cNvPr>
          <p:cNvGraphicFramePr>
            <a:graphicFrameLocks noChangeAspect="1"/>
          </p:cNvGraphicFramePr>
          <p:nvPr/>
        </p:nvGraphicFramePr>
        <p:xfrm>
          <a:off x="5410200" y="7061200"/>
          <a:ext cx="609600" cy="458788"/>
        </p:xfrm>
        <a:graphic>
          <a:graphicData uri="http://schemas.openxmlformats.org/presentationml/2006/ole">
            <mc:AlternateContent xmlns:mc="http://schemas.openxmlformats.org/markup-compatibility/2006">
              <mc:Choice xmlns:v="urn:schemas-microsoft-com:vml" Requires="v">
                <p:oleObj spid="_x0000_s19550" name="Clip" r:id="rId11" imgW="2211019" imgH="1388059" progId="MS_ClipArt_Gallery.2">
                  <p:embed/>
                </p:oleObj>
              </mc:Choice>
              <mc:Fallback>
                <p:oleObj name="Clip" r:id="rId11" imgW="2211019" imgH="1388059" progId="MS_ClipArt_Gallery.2">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7061200"/>
                        <a:ext cx="6096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5" name="Object 10">
            <a:extLst>
              <a:ext uri="{FF2B5EF4-FFF2-40B4-BE49-F238E27FC236}">
                <a16:creationId xmlns:a16="http://schemas.microsoft.com/office/drawing/2014/main" id="{B7F5531A-38EF-4A85-A1D6-26603E23BEBB}"/>
              </a:ext>
            </a:extLst>
          </p:cNvPr>
          <p:cNvGraphicFramePr>
            <a:graphicFrameLocks noChangeAspect="1"/>
          </p:cNvGraphicFramePr>
          <p:nvPr/>
        </p:nvGraphicFramePr>
        <p:xfrm>
          <a:off x="3979863" y="5854700"/>
          <a:ext cx="922337" cy="682625"/>
        </p:xfrm>
        <a:graphic>
          <a:graphicData uri="http://schemas.openxmlformats.org/presentationml/2006/ole">
            <mc:AlternateContent xmlns:mc="http://schemas.openxmlformats.org/markup-compatibility/2006">
              <mc:Choice xmlns:v="urn:schemas-microsoft-com:vml" Requires="v">
                <p:oleObj spid="_x0000_s19551" name="Clip" r:id="rId13" imgW="4354717" imgH="3221525" progId="MS_ClipArt_Gallery.2">
                  <p:embed/>
                </p:oleObj>
              </mc:Choice>
              <mc:Fallback>
                <p:oleObj name="Clip" r:id="rId13" imgW="4354717" imgH="3221525" progId="MS_ClipArt_Gallery.2">
                  <p:embed/>
                  <p:pic>
                    <p:nvPicPr>
                      <p:cNvPr id="0" name="Object 10"/>
                      <p:cNvPicPr>
                        <a:picLocks noChangeAspect="1" noChangeArrowheads="1"/>
                      </p:cNvPicPr>
                      <p:nvPr/>
                    </p:nvPicPr>
                    <p:blipFill>
                      <a:blip r:embed="rId14">
                        <a:lum bright="20000"/>
                        <a:extLst>
                          <a:ext uri="{28A0092B-C50C-407E-A947-70E740481C1C}">
                            <a14:useLocalDpi xmlns:a14="http://schemas.microsoft.com/office/drawing/2010/main" val="0"/>
                          </a:ext>
                        </a:extLst>
                      </a:blip>
                      <a:srcRect/>
                      <a:stretch>
                        <a:fillRect/>
                      </a:stretch>
                    </p:blipFill>
                    <p:spPr bwMode="auto">
                      <a:xfrm>
                        <a:off x="3979863" y="5854700"/>
                        <a:ext cx="922337"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6" name="Object 11">
            <a:extLst>
              <a:ext uri="{FF2B5EF4-FFF2-40B4-BE49-F238E27FC236}">
                <a16:creationId xmlns:a16="http://schemas.microsoft.com/office/drawing/2014/main" id="{BEF2BF39-4FBD-4D2C-9CBC-6E9EAA3F3550}"/>
              </a:ext>
            </a:extLst>
          </p:cNvPr>
          <p:cNvGraphicFramePr>
            <a:graphicFrameLocks noChangeAspect="1"/>
          </p:cNvGraphicFramePr>
          <p:nvPr/>
        </p:nvGraphicFramePr>
        <p:xfrm>
          <a:off x="1112838" y="6332538"/>
          <a:ext cx="833437" cy="762000"/>
        </p:xfrm>
        <a:graphic>
          <a:graphicData uri="http://schemas.openxmlformats.org/presentationml/2006/ole">
            <mc:AlternateContent xmlns:mc="http://schemas.openxmlformats.org/markup-compatibility/2006">
              <mc:Choice xmlns:v="urn:schemas-microsoft-com:vml" Requires="v">
                <p:oleObj spid="_x0000_s19552" name="Clip" r:id="rId15" imgW="3785857" imgH="3468986" progId="MS_ClipArt_Gallery.2">
                  <p:embed/>
                </p:oleObj>
              </mc:Choice>
              <mc:Fallback>
                <p:oleObj name="Clip" r:id="rId15" imgW="3785857" imgH="3468986" progId="MS_ClipArt_Gallery.2">
                  <p:embed/>
                  <p:pic>
                    <p:nvPicPr>
                      <p:cNvPr id="0"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2838" y="6332538"/>
                        <a:ext cx="833437"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7" name="Object 12">
            <a:extLst>
              <a:ext uri="{FF2B5EF4-FFF2-40B4-BE49-F238E27FC236}">
                <a16:creationId xmlns:a16="http://schemas.microsoft.com/office/drawing/2014/main" id="{499033D4-D1F3-4E07-A2D3-B4802DCEB8B9}"/>
              </a:ext>
            </a:extLst>
          </p:cNvPr>
          <p:cNvGraphicFramePr>
            <a:graphicFrameLocks noChangeAspect="1"/>
          </p:cNvGraphicFramePr>
          <p:nvPr/>
        </p:nvGraphicFramePr>
        <p:xfrm>
          <a:off x="3808413" y="8040688"/>
          <a:ext cx="946150" cy="625475"/>
        </p:xfrm>
        <a:graphic>
          <a:graphicData uri="http://schemas.openxmlformats.org/presentationml/2006/ole">
            <mc:AlternateContent xmlns:mc="http://schemas.openxmlformats.org/markup-compatibility/2006">
              <mc:Choice xmlns:v="urn:schemas-microsoft-com:vml" Requires="v">
                <p:oleObj spid="_x0000_s19553" name="Clip" r:id="rId17" imgW="1741018" imgH="1151230" progId="MS_ClipArt_Gallery.2">
                  <p:embed/>
                </p:oleObj>
              </mc:Choice>
              <mc:Fallback>
                <p:oleObj name="Clip" r:id="rId17" imgW="1741018" imgH="1151230" progId="MS_ClipArt_Gallery.2">
                  <p:embed/>
                  <p:pic>
                    <p:nvPicPr>
                      <p:cNvPr id="0" name="Object 12"/>
                      <p:cNvPicPr>
                        <a:picLocks noChangeAspect="1" noChangeArrowheads="1"/>
                      </p:cNvPicPr>
                      <p:nvPr/>
                    </p:nvPicPr>
                    <p:blipFill>
                      <a:blip r:embed="rId18">
                        <a:lum bright="20000"/>
                        <a:extLst>
                          <a:ext uri="{28A0092B-C50C-407E-A947-70E740481C1C}">
                            <a14:useLocalDpi xmlns:a14="http://schemas.microsoft.com/office/drawing/2010/main" val="0"/>
                          </a:ext>
                        </a:extLst>
                      </a:blip>
                      <a:srcRect/>
                      <a:stretch>
                        <a:fillRect/>
                      </a:stretch>
                    </p:blipFill>
                    <p:spPr bwMode="auto">
                      <a:xfrm>
                        <a:off x="3808413" y="8040688"/>
                        <a:ext cx="94615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8" name="Object 13">
            <a:extLst>
              <a:ext uri="{FF2B5EF4-FFF2-40B4-BE49-F238E27FC236}">
                <a16:creationId xmlns:a16="http://schemas.microsoft.com/office/drawing/2014/main" id="{06C4E394-E177-479C-8141-1C37BA2C3B1F}"/>
              </a:ext>
            </a:extLst>
          </p:cNvPr>
          <p:cNvGraphicFramePr>
            <a:graphicFrameLocks noChangeAspect="1"/>
          </p:cNvGraphicFramePr>
          <p:nvPr/>
        </p:nvGraphicFramePr>
        <p:xfrm>
          <a:off x="1117600" y="5422900"/>
          <a:ext cx="550863" cy="501650"/>
        </p:xfrm>
        <a:graphic>
          <a:graphicData uri="http://schemas.openxmlformats.org/presentationml/2006/ole">
            <mc:AlternateContent xmlns:mc="http://schemas.openxmlformats.org/markup-compatibility/2006">
              <mc:Choice xmlns:v="urn:schemas-microsoft-com:vml" Requires="v">
                <p:oleObj spid="_x0000_s19554" name="Clip" r:id="rId19" imgW="932688" imgH="848563" progId="MS_ClipArt_Gallery.2">
                  <p:embed/>
                </p:oleObj>
              </mc:Choice>
              <mc:Fallback>
                <p:oleObj name="Clip" r:id="rId19" imgW="932688" imgH="848563" progId="MS_ClipArt_Gallery.2">
                  <p:embed/>
                  <p:pic>
                    <p:nvPicPr>
                      <p:cNvPr id="0"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17600" y="5422900"/>
                        <a:ext cx="550863"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9" name="Object 14">
            <a:extLst>
              <a:ext uri="{FF2B5EF4-FFF2-40B4-BE49-F238E27FC236}">
                <a16:creationId xmlns:a16="http://schemas.microsoft.com/office/drawing/2014/main" id="{78BB2C88-D040-43D0-A4D4-3A4098D2198D}"/>
              </a:ext>
            </a:extLst>
          </p:cNvPr>
          <p:cNvGraphicFramePr>
            <a:graphicFrameLocks noChangeAspect="1"/>
          </p:cNvGraphicFramePr>
          <p:nvPr/>
        </p:nvGraphicFramePr>
        <p:xfrm>
          <a:off x="466725" y="5384800"/>
          <a:ext cx="601663" cy="600075"/>
        </p:xfrm>
        <a:graphic>
          <a:graphicData uri="http://schemas.openxmlformats.org/presentationml/2006/ole">
            <mc:AlternateContent xmlns:mc="http://schemas.openxmlformats.org/markup-compatibility/2006">
              <mc:Choice xmlns:v="urn:schemas-microsoft-com:vml" Requires="v">
                <p:oleObj spid="_x0000_s19555" name="Clip" r:id="rId21" imgW="907999" imgH="904342" progId="MS_ClipArt_Gallery.2">
                  <p:embed/>
                </p:oleObj>
              </mc:Choice>
              <mc:Fallback>
                <p:oleObj name="Clip" r:id="rId21" imgW="907999" imgH="904342" progId="MS_ClipArt_Gallery.2">
                  <p:embed/>
                  <p:pic>
                    <p:nvPicPr>
                      <p:cNvPr id="0" name="Object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6725" y="5384800"/>
                        <a:ext cx="601663"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470" name="Group 44">
            <a:extLst>
              <a:ext uri="{FF2B5EF4-FFF2-40B4-BE49-F238E27FC236}">
                <a16:creationId xmlns:a16="http://schemas.microsoft.com/office/drawing/2014/main" id="{4C972B6A-F163-433C-A5F6-F571622E4D26}"/>
              </a:ext>
            </a:extLst>
          </p:cNvPr>
          <p:cNvGrpSpPr>
            <a:grpSpLocks/>
          </p:cNvGrpSpPr>
          <p:nvPr/>
        </p:nvGrpSpPr>
        <p:grpSpPr bwMode="auto">
          <a:xfrm>
            <a:off x="4765675" y="2513013"/>
            <a:ext cx="1146175" cy="844550"/>
            <a:chOff x="1224" y="1328"/>
            <a:chExt cx="722" cy="532"/>
          </a:xfrm>
        </p:grpSpPr>
        <p:graphicFrame>
          <p:nvGraphicFramePr>
            <p:cNvPr id="19476" name="Object 45">
              <a:extLst>
                <a:ext uri="{FF2B5EF4-FFF2-40B4-BE49-F238E27FC236}">
                  <a16:creationId xmlns:a16="http://schemas.microsoft.com/office/drawing/2014/main" id="{4700C951-095B-4391-BB71-0E4E62D98B13}"/>
                </a:ext>
              </a:extLst>
            </p:cNvPr>
            <p:cNvGraphicFramePr>
              <a:graphicFrameLocks noChangeAspect="1"/>
            </p:cNvGraphicFramePr>
            <p:nvPr/>
          </p:nvGraphicFramePr>
          <p:xfrm>
            <a:off x="1224" y="1328"/>
            <a:ext cx="722" cy="482"/>
          </p:xfrm>
          <a:graphic>
            <a:graphicData uri="http://schemas.openxmlformats.org/presentationml/2006/ole">
              <mc:AlternateContent xmlns:mc="http://schemas.openxmlformats.org/markup-compatibility/2006">
                <mc:Choice xmlns:v="urn:schemas-microsoft-com:vml" Requires="v">
                  <p:oleObj spid="_x0000_s19556" name="Clip" r:id="rId23" imgW="3129915" imgH="2193925" progId="MS_ClipArt_Gallery.2">
                    <p:embed/>
                  </p:oleObj>
                </mc:Choice>
                <mc:Fallback>
                  <p:oleObj name="Clip" r:id="rId23" imgW="3129915" imgH="2193925" progId="MS_ClipArt_Gallery.2">
                    <p:embed/>
                    <p:pic>
                      <p:nvPicPr>
                        <p:cNvPr id="0" name="Object 4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24" y="1328"/>
                          <a:ext cx="722" cy="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477" name="Group 46">
              <a:extLst>
                <a:ext uri="{FF2B5EF4-FFF2-40B4-BE49-F238E27FC236}">
                  <a16:creationId xmlns:a16="http://schemas.microsoft.com/office/drawing/2014/main" id="{842F2935-C526-4B4F-BB2D-79DB889678D9}"/>
                </a:ext>
              </a:extLst>
            </p:cNvPr>
            <p:cNvGrpSpPr>
              <a:grpSpLocks/>
            </p:cNvGrpSpPr>
            <p:nvPr/>
          </p:nvGrpSpPr>
          <p:grpSpPr bwMode="auto">
            <a:xfrm>
              <a:off x="1888" y="1784"/>
              <a:ext cx="47" cy="76"/>
              <a:chOff x="3394" y="2544"/>
              <a:chExt cx="154" cy="268"/>
            </a:xfrm>
          </p:grpSpPr>
          <p:sp>
            <p:nvSpPr>
              <p:cNvPr id="19481" name="Freeform 47">
                <a:extLst>
                  <a:ext uri="{FF2B5EF4-FFF2-40B4-BE49-F238E27FC236}">
                    <a16:creationId xmlns:a16="http://schemas.microsoft.com/office/drawing/2014/main" id="{E36F8847-DF29-424B-B924-D2AA40140F76}"/>
                  </a:ext>
                </a:extLst>
              </p:cNvPr>
              <p:cNvSpPr>
                <a:spLocks/>
              </p:cNvSpPr>
              <p:nvPr/>
            </p:nvSpPr>
            <p:spPr bwMode="auto">
              <a:xfrm>
                <a:off x="3394" y="2544"/>
                <a:ext cx="154" cy="268"/>
              </a:xfrm>
              <a:custGeom>
                <a:avLst/>
                <a:gdLst>
                  <a:gd name="T0" fmla="*/ 1 w 306"/>
                  <a:gd name="T1" fmla="*/ 1 h 535"/>
                  <a:gd name="T2" fmla="*/ 1 w 306"/>
                  <a:gd name="T3" fmla="*/ 1 h 535"/>
                  <a:gd name="T4" fmla="*/ 1 w 306"/>
                  <a:gd name="T5" fmla="*/ 1 h 535"/>
                  <a:gd name="T6" fmla="*/ 1 w 306"/>
                  <a:gd name="T7" fmla="*/ 1 h 535"/>
                  <a:gd name="T8" fmla="*/ 1 w 306"/>
                  <a:gd name="T9" fmla="*/ 1 h 535"/>
                  <a:gd name="T10" fmla="*/ 1 w 306"/>
                  <a:gd name="T11" fmla="*/ 1 h 535"/>
                  <a:gd name="T12" fmla="*/ 1 w 306"/>
                  <a:gd name="T13" fmla="*/ 1 h 535"/>
                  <a:gd name="T14" fmla="*/ 1 w 306"/>
                  <a:gd name="T15" fmla="*/ 1 h 535"/>
                  <a:gd name="T16" fmla="*/ 1 w 306"/>
                  <a:gd name="T17" fmla="*/ 1 h 535"/>
                  <a:gd name="T18" fmla="*/ 1 w 306"/>
                  <a:gd name="T19" fmla="*/ 1 h 535"/>
                  <a:gd name="T20" fmla="*/ 1 w 306"/>
                  <a:gd name="T21" fmla="*/ 1 h 535"/>
                  <a:gd name="T22" fmla="*/ 1 w 306"/>
                  <a:gd name="T23" fmla="*/ 1 h 535"/>
                  <a:gd name="T24" fmla="*/ 0 w 306"/>
                  <a:gd name="T25" fmla="*/ 1 h 535"/>
                  <a:gd name="T26" fmla="*/ 1 w 306"/>
                  <a:gd name="T27" fmla="*/ 1 h 535"/>
                  <a:gd name="T28" fmla="*/ 1 w 306"/>
                  <a:gd name="T29" fmla="*/ 1 h 535"/>
                  <a:gd name="T30" fmla="*/ 1 w 306"/>
                  <a:gd name="T31" fmla="*/ 1 h 535"/>
                  <a:gd name="T32" fmla="*/ 1 w 306"/>
                  <a:gd name="T33" fmla="*/ 1 h 535"/>
                  <a:gd name="T34" fmla="*/ 1 w 306"/>
                  <a:gd name="T35" fmla="*/ 1 h 535"/>
                  <a:gd name="T36" fmla="*/ 1 w 306"/>
                  <a:gd name="T37" fmla="*/ 1 h 535"/>
                  <a:gd name="T38" fmla="*/ 1 w 306"/>
                  <a:gd name="T39" fmla="*/ 1 h 535"/>
                  <a:gd name="T40" fmla="*/ 1 w 306"/>
                  <a:gd name="T41" fmla="*/ 1 h 535"/>
                  <a:gd name="T42" fmla="*/ 1 w 306"/>
                  <a:gd name="T43" fmla="*/ 1 h 535"/>
                  <a:gd name="T44" fmla="*/ 1 w 306"/>
                  <a:gd name="T45" fmla="*/ 1 h 535"/>
                  <a:gd name="T46" fmla="*/ 1 w 306"/>
                  <a:gd name="T47" fmla="*/ 1 h 535"/>
                  <a:gd name="T48" fmla="*/ 1 w 306"/>
                  <a:gd name="T49" fmla="*/ 1 h 535"/>
                  <a:gd name="T50" fmla="*/ 1 w 306"/>
                  <a:gd name="T51" fmla="*/ 1 h 535"/>
                  <a:gd name="T52" fmla="*/ 1 w 306"/>
                  <a:gd name="T53" fmla="*/ 1 h 535"/>
                  <a:gd name="T54" fmla="*/ 1 w 306"/>
                  <a:gd name="T55" fmla="*/ 1 h 535"/>
                  <a:gd name="T56" fmla="*/ 1 w 306"/>
                  <a:gd name="T57" fmla="*/ 1 h 535"/>
                  <a:gd name="T58" fmla="*/ 1 w 306"/>
                  <a:gd name="T59" fmla="*/ 1 h 535"/>
                  <a:gd name="T60" fmla="*/ 1 w 306"/>
                  <a:gd name="T61" fmla="*/ 1 h 535"/>
                  <a:gd name="T62" fmla="*/ 1 w 306"/>
                  <a:gd name="T63" fmla="*/ 1 h 535"/>
                  <a:gd name="T64" fmla="*/ 1 w 306"/>
                  <a:gd name="T65" fmla="*/ 1 h 535"/>
                  <a:gd name="T66" fmla="*/ 1 w 306"/>
                  <a:gd name="T67" fmla="*/ 1 h 535"/>
                  <a:gd name="T68" fmla="*/ 1 w 306"/>
                  <a:gd name="T69" fmla="*/ 1 h 535"/>
                  <a:gd name="T70" fmla="*/ 1 w 306"/>
                  <a:gd name="T71" fmla="*/ 1 h 535"/>
                  <a:gd name="T72" fmla="*/ 1 w 306"/>
                  <a:gd name="T73" fmla="*/ 1 h 535"/>
                  <a:gd name="T74" fmla="*/ 1 w 306"/>
                  <a:gd name="T75" fmla="*/ 1 h 535"/>
                  <a:gd name="T76" fmla="*/ 1 w 306"/>
                  <a:gd name="T77" fmla="*/ 1 h 535"/>
                  <a:gd name="T78" fmla="*/ 1 w 306"/>
                  <a:gd name="T79" fmla="*/ 1 h 535"/>
                  <a:gd name="T80" fmla="*/ 1 w 306"/>
                  <a:gd name="T81" fmla="*/ 1 h 535"/>
                  <a:gd name="T82" fmla="*/ 1 w 306"/>
                  <a:gd name="T83" fmla="*/ 1 h 535"/>
                  <a:gd name="T84" fmla="*/ 1 w 306"/>
                  <a:gd name="T85" fmla="*/ 1 h 535"/>
                  <a:gd name="T86" fmla="*/ 1 w 306"/>
                  <a:gd name="T87" fmla="*/ 1 h 535"/>
                  <a:gd name="T88" fmla="*/ 1 w 306"/>
                  <a:gd name="T89" fmla="*/ 1 h 535"/>
                  <a:gd name="T90" fmla="*/ 1 w 306"/>
                  <a:gd name="T91" fmla="*/ 1 h 535"/>
                  <a:gd name="T92" fmla="*/ 1 w 306"/>
                  <a:gd name="T93" fmla="*/ 1 h 535"/>
                  <a:gd name="T94" fmla="*/ 1 w 306"/>
                  <a:gd name="T95" fmla="*/ 1 h 535"/>
                  <a:gd name="T96" fmla="*/ 1 w 306"/>
                  <a:gd name="T97" fmla="*/ 1 h 535"/>
                  <a:gd name="T98" fmla="*/ 1 w 306"/>
                  <a:gd name="T99" fmla="*/ 0 h 535"/>
                  <a:gd name="T100" fmla="*/ 1 w 306"/>
                  <a:gd name="T101" fmla="*/ 1 h 535"/>
                  <a:gd name="T102" fmla="*/ 1 w 306"/>
                  <a:gd name="T103" fmla="*/ 1 h 535"/>
                  <a:gd name="T104" fmla="*/ 1 w 306"/>
                  <a:gd name="T105" fmla="*/ 1 h 535"/>
                  <a:gd name="T106" fmla="*/ 1 w 306"/>
                  <a:gd name="T107" fmla="*/ 1 h 535"/>
                  <a:gd name="T108" fmla="*/ 1 w 306"/>
                  <a:gd name="T109" fmla="*/ 1 h 535"/>
                  <a:gd name="T110" fmla="*/ 1 w 306"/>
                  <a:gd name="T111" fmla="*/ 1 h 535"/>
                  <a:gd name="T112" fmla="*/ 1 w 306"/>
                  <a:gd name="T113" fmla="*/ 1 h 5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6" h="535">
                    <a:moveTo>
                      <a:pt x="108" y="30"/>
                    </a:moveTo>
                    <a:lnTo>
                      <a:pt x="109" y="37"/>
                    </a:lnTo>
                    <a:lnTo>
                      <a:pt x="113" y="55"/>
                    </a:lnTo>
                    <a:lnTo>
                      <a:pt x="115" y="83"/>
                    </a:lnTo>
                    <a:lnTo>
                      <a:pt x="116" y="116"/>
                    </a:lnTo>
                    <a:lnTo>
                      <a:pt x="113" y="153"/>
                    </a:lnTo>
                    <a:lnTo>
                      <a:pt x="105" y="189"/>
                    </a:lnTo>
                    <a:lnTo>
                      <a:pt x="89" y="221"/>
                    </a:lnTo>
                    <a:lnTo>
                      <a:pt x="64" y="247"/>
                    </a:lnTo>
                    <a:lnTo>
                      <a:pt x="38" y="275"/>
                    </a:lnTo>
                    <a:lnTo>
                      <a:pt x="17" y="309"/>
                    </a:lnTo>
                    <a:lnTo>
                      <a:pt x="3" y="349"/>
                    </a:lnTo>
                    <a:lnTo>
                      <a:pt x="0" y="390"/>
                    </a:lnTo>
                    <a:lnTo>
                      <a:pt x="6" y="432"/>
                    </a:lnTo>
                    <a:lnTo>
                      <a:pt x="22" y="470"/>
                    </a:lnTo>
                    <a:lnTo>
                      <a:pt x="51" y="501"/>
                    </a:lnTo>
                    <a:lnTo>
                      <a:pt x="92" y="524"/>
                    </a:lnTo>
                    <a:lnTo>
                      <a:pt x="116" y="531"/>
                    </a:lnTo>
                    <a:lnTo>
                      <a:pt x="139" y="535"/>
                    </a:lnTo>
                    <a:lnTo>
                      <a:pt x="161" y="535"/>
                    </a:lnTo>
                    <a:lnTo>
                      <a:pt x="182" y="533"/>
                    </a:lnTo>
                    <a:lnTo>
                      <a:pt x="200" y="528"/>
                    </a:lnTo>
                    <a:lnTo>
                      <a:pt x="219" y="520"/>
                    </a:lnTo>
                    <a:lnTo>
                      <a:pt x="235" y="511"/>
                    </a:lnTo>
                    <a:lnTo>
                      <a:pt x="250" y="498"/>
                    </a:lnTo>
                    <a:lnTo>
                      <a:pt x="264" y="486"/>
                    </a:lnTo>
                    <a:lnTo>
                      <a:pt x="275" y="471"/>
                    </a:lnTo>
                    <a:lnTo>
                      <a:pt x="286" y="455"/>
                    </a:lnTo>
                    <a:lnTo>
                      <a:pt x="294" y="437"/>
                    </a:lnTo>
                    <a:lnTo>
                      <a:pt x="299" y="420"/>
                    </a:lnTo>
                    <a:lnTo>
                      <a:pt x="304" y="402"/>
                    </a:lnTo>
                    <a:lnTo>
                      <a:pt x="306" y="384"/>
                    </a:lnTo>
                    <a:lnTo>
                      <a:pt x="306" y="366"/>
                    </a:lnTo>
                    <a:lnTo>
                      <a:pt x="304" y="332"/>
                    </a:lnTo>
                    <a:lnTo>
                      <a:pt x="299" y="303"/>
                    </a:lnTo>
                    <a:lnTo>
                      <a:pt x="294" y="276"/>
                    </a:lnTo>
                    <a:lnTo>
                      <a:pt x="286" y="252"/>
                    </a:lnTo>
                    <a:lnTo>
                      <a:pt x="275" y="231"/>
                    </a:lnTo>
                    <a:lnTo>
                      <a:pt x="265" y="213"/>
                    </a:lnTo>
                    <a:lnTo>
                      <a:pt x="252" y="195"/>
                    </a:lnTo>
                    <a:lnTo>
                      <a:pt x="240" y="180"/>
                    </a:lnTo>
                    <a:lnTo>
                      <a:pt x="226" y="162"/>
                    </a:lnTo>
                    <a:lnTo>
                      <a:pt x="211" y="138"/>
                    </a:lnTo>
                    <a:lnTo>
                      <a:pt x="195" y="111"/>
                    </a:lnTo>
                    <a:lnTo>
                      <a:pt x="181" y="83"/>
                    </a:lnTo>
                    <a:lnTo>
                      <a:pt x="168" y="55"/>
                    </a:lnTo>
                    <a:lnTo>
                      <a:pt x="158" y="32"/>
                    </a:lnTo>
                    <a:lnTo>
                      <a:pt x="151" y="13"/>
                    </a:lnTo>
                    <a:lnTo>
                      <a:pt x="149" y="3"/>
                    </a:lnTo>
                    <a:lnTo>
                      <a:pt x="146" y="0"/>
                    </a:lnTo>
                    <a:lnTo>
                      <a:pt x="143" y="1"/>
                    </a:lnTo>
                    <a:lnTo>
                      <a:pt x="136" y="4"/>
                    </a:lnTo>
                    <a:lnTo>
                      <a:pt x="129" y="10"/>
                    </a:lnTo>
                    <a:lnTo>
                      <a:pt x="121" y="17"/>
                    </a:lnTo>
                    <a:lnTo>
                      <a:pt x="114" y="23"/>
                    </a:lnTo>
                    <a:lnTo>
                      <a:pt x="111" y="27"/>
                    </a:lnTo>
                    <a:lnTo>
                      <a:pt x="108"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2" name="Freeform 48">
                <a:extLst>
                  <a:ext uri="{FF2B5EF4-FFF2-40B4-BE49-F238E27FC236}">
                    <a16:creationId xmlns:a16="http://schemas.microsoft.com/office/drawing/2014/main" id="{3F75825A-3074-4E45-8859-4E3AFE9ABEFB}"/>
                  </a:ext>
                </a:extLst>
              </p:cNvPr>
              <p:cNvSpPr>
                <a:spLocks/>
              </p:cNvSpPr>
              <p:nvPr/>
            </p:nvSpPr>
            <p:spPr bwMode="auto">
              <a:xfrm>
                <a:off x="3453" y="2578"/>
                <a:ext cx="81" cy="219"/>
              </a:xfrm>
              <a:custGeom>
                <a:avLst/>
                <a:gdLst>
                  <a:gd name="T0" fmla="*/ 0 w 163"/>
                  <a:gd name="T1" fmla="*/ 1 h 438"/>
                  <a:gd name="T2" fmla="*/ 0 w 163"/>
                  <a:gd name="T3" fmla="*/ 1 h 438"/>
                  <a:gd name="T4" fmla="*/ 0 w 163"/>
                  <a:gd name="T5" fmla="*/ 1 h 438"/>
                  <a:gd name="T6" fmla="*/ 0 w 163"/>
                  <a:gd name="T7" fmla="*/ 1 h 438"/>
                  <a:gd name="T8" fmla="*/ 0 w 163"/>
                  <a:gd name="T9" fmla="*/ 1 h 438"/>
                  <a:gd name="T10" fmla="*/ 0 w 163"/>
                  <a:gd name="T11" fmla="*/ 1 h 438"/>
                  <a:gd name="T12" fmla="*/ 0 w 163"/>
                  <a:gd name="T13" fmla="*/ 1 h 438"/>
                  <a:gd name="T14" fmla="*/ 0 w 163"/>
                  <a:gd name="T15" fmla="*/ 1 h 438"/>
                  <a:gd name="T16" fmla="*/ 0 w 163"/>
                  <a:gd name="T17" fmla="*/ 1 h 438"/>
                  <a:gd name="T18" fmla="*/ 0 w 163"/>
                  <a:gd name="T19" fmla="*/ 1 h 438"/>
                  <a:gd name="T20" fmla="*/ 0 w 163"/>
                  <a:gd name="T21" fmla="*/ 1 h 438"/>
                  <a:gd name="T22" fmla="*/ 0 w 163"/>
                  <a:gd name="T23" fmla="*/ 1 h 438"/>
                  <a:gd name="T24" fmla="*/ 0 w 163"/>
                  <a:gd name="T25" fmla="*/ 1 h 438"/>
                  <a:gd name="T26" fmla="*/ 0 w 163"/>
                  <a:gd name="T27" fmla="*/ 1 h 438"/>
                  <a:gd name="T28" fmla="*/ 0 w 163"/>
                  <a:gd name="T29" fmla="*/ 1 h 438"/>
                  <a:gd name="T30" fmla="*/ 0 w 163"/>
                  <a:gd name="T31" fmla="*/ 1 h 438"/>
                  <a:gd name="T32" fmla="*/ 0 w 163"/>
                  <a:gd name="T33" fmla="*/ 0 h 438"/>
                  <a:gd name="T34" fmla="*/ 0 w 163"/>
                  <a:gd name="T35" fmla="*/ 1 h 438"/>
                  <a:gd name="T36" fmla="*/ 0 w 163"/>
                  <a:gd name="T37" fmla="*/ 1 h 438"/>
                  <a:gd name="T38" fmla="*/ 0 w 163"/>
                  <a:gd name="T39" fmla="*/ 1 h 438"/>
                  <a:gd name="T40" fmla="*/ 0 w 163"/>
                  <a:gd name="T41" fmla="*/ 1 h 438"/>
                  <a:gd name="T42" fmla="*/ 0 w 163"/>
                  <a:gd name="T43" fmla="*/ 1 h 438"/>
                  <a:gd name="T44" fmla="*/ 0 w 163"/>
                  <a:gd name="T45" fmla="*/ 1 h 438"/>
                  <a:gd name="T46" fmla="*/ 0 w 163"/>
                  <a:gd name="T47" fmla="*/ 1 h 438"/>
                  <a:gd name="T48" fmla="*/ 0 w 163"/>
                  <a:gd name="T49" fmla="*/ 1 h 438"/>
                  <a:gd name="T50" fmla="*/ 0 w 163"/>
                  <a:gd name="T51" fmla="*/ 1 h 438"/>
                  <a:gd name="T52" fmla="*/ 0 w 163"/>
                  <a:gd name="T53" fmla="*/ 1 h 438"/>
                  <a:gd name="T54" fmla="*/ 0 w 163"/>
                  <a:gd name="T55" fmla="*/ 1 h 438"/>
                  <a:gd name="T56" fmla="*/ 0 w 163"/>
                  <a:gd name="T57" fmla="*/ 1 h 438"/>
                  <a:gd name="T58" fmla="*/ 0 w 163"/>
                  <a:gd name="T59" fmla="*/ 1 h 438"/>
                  <a:gd name="T60" fmla="*/ 0 w 163"/>
                  <a:gd name="T61" fmla="*/ 1 h 438"/>
                  <a:gd name="T62" fmla="*/ 0 w 163"/>
                  <a:gd name="T63" fmla="*/ 1 h 438"/>
                  <a:gd name="T64" fmla="*/ 0 w 163"/>
                  <a:gd name="T65" fmla="*/ 1 h 438"/>
                  <a:gd name="T66" fmla="*/ 0 w 163"/>
                  <a:gd name="T67" fmla="*/ 1 h 438"/>
                  <a:gd name="T68" fmla="*/ 0 w 163"/>
                  <a:gd name="T69" fmla="*/ 1 h 438"/>
                  <a:gd name="T70" fmla="*/ 0 w 163"/>
                  <a:gd name="T71" fmla="*/ 1 h 438"/>
                  <a:gd name="T72" fmla="*/ 0 w 163"/>
                  <a:gd name="T73" fmla="*/ 1 h 438"/>
                  <a:gd name="T74" fmla="*/ 0 w 163"/>
                  <a:gd name="T75" fmla="*/ 1 h 438"/>
                  <a:gd name="T76" fmla="*/ 0 w 163"/>
                  <a:gd name="T77" fmla="*/ 1 h 438"/>
                  <a:gd name="T78" fmla="*/ 0 w 163"/>
                  <a:gd name="T79" fmla="*/ 1 h 438"/>
                  <a:gd name="T80" fmla="*/ 0 w 163"/>
                  <a:gd name="T81" fmla="*/ 1 h 438"/>
                  <a:gd name="T82" fmla="*/ 0 w 163"/>
                  <a:gd name="T83" fmla="*/ 1 h 438"/>
                  <a:gd name="T84" fmla="*/ 0 w 163"/>
                  <a:gd name="T85" fmla="*/ 1 h 438"/>
                  <a:gd name="T86" fmla="*/ 0 w 163"/>
                  <a:gd name="T87" fmla="*/ 1 h 438"/>
                  <a:gd name="T88" fmla="*/ 0 w 163"/>
                  <a:gd name="T89" fmla="*/ 1 h 438"/>
                  <a:gd name="T90" fmla="*/ 0 w 163"/>
                  <a:gd name="T91" fmla="*/ 1 h 438"/>
                  <a:gd name="T92" fmla="*/ 0 w 163"/>
                  <a:gd name="T93" fmla="*/ 1 h 438"/>
                  <a:gd name="T94" fmla="*/ 0 w 163"/>
                  <a:gd name="T95" fmla="*/ 1 h 438"/>
                  <a:gd name="T96" fmla="*/ 0 w 163"/>
                  <a:gd name="T97" fmla="*/ 1 h 4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3" h="438">
                    <a:moveTo>
                      <a:pt x="163" y="301"/>
                    </a:moveTo>
                    <a:lnTo>
                      <a:pt x="160" y="275"/>
                    </a:lnTo>
                    <a:lnTo>
                      <a:pt x="157" y="251"/>
                    </a:lnTo>
                    <a:lnTo>
                      <a:pt x="151" y="229"/>
                    </a:lnTo>
                    <a:lnTo>
                      <a:pt x="145" y="210"/>
                    </a:lnTo>
                    <a:lnTo>
                      <a:pt x="137" y="193"/>
                    </a:lnTo>
                    <a:lnTo>
                      <a:pt x="128" y="178"/>
                    </a:lnTo>
                    <a:lnTo>
                      <a:pt x="118" y="164"/>
                    </a:lnTo>
                    <a:lnTo>
                      <a:pt x="107" y="152"/>
                    </a:lnTo>
                    <a:lnTo>
                      <a:pt x="97" y="138"/>
                    </a:lnTo>
                    <a:lnTo>
                      <a:pt x="84" y="119"/>
                    </a:lnTo>
                    <a:lnTo>
                      <a:pt x="72" y="97"/>
                    </a:lnTo>
                    <a:lnTo>
                      <a:pt x="60" y="74"/>
                    </a:lnTo>
                    <a:lnTo>
                      <a:pt x="48" y="51"/>
                    </a:lnTo>
                    <a:lnTo>
                      <a:pt x="38" y="31"/>
                    </a:lnTo>
                    <a:lnTo>
                      <a:pt x="30" y="12"/>
                    </a:lnTo>
                    <a:lnTo>
                      <a:pt x="26" y="0"/>
                    </a:lnTo>
                    <a:lnTo>
                      <a:pt x="27" y="16"/>
                    </a:lnTo>
                    <a:lnTo>
                      <a:pt x="28" y="38"/>
                    </a:lnTo>
                    <a:lnTo>
                      <a:pt x="27" y="66"/>
                    </a:lnTo>
                    <a:lnTo>
                      <a:pt x="25" y="96"/>
                    </a:lnTo>
                    <a:lnTo>
                      <a:pt x="27" y="107"/>
                    </a:lnTo>
                    <a:lnTo>
                      <a:pt x="30" y="116"/>
                    </a:lnTo>
                    <a:lnTo>
                      <a:pt x="33" y="125"/>
                    </a:lnTo>
                    <a:lnTo>
                      <a:pt x="36" y="132"/>
                    </a:lnTo>
                    <a:lnTo>
                      <a:pt x="43" y="146"/>
                    </a:lnTo>
                    <a:lnTo>
                      <a:pt x="50" y="162"/>
                    </a:lnTo>
                    <a:lnTo>
                      <a:pt x="57" y="180"/>
                    </a:lnTo>
                    <a:lnTo>
                      <a:pt x="63" y="200"/>
                    </a:lnTo>
                    <a:lnTo>
                      <a:pt x="67" y="220"/>
                    </a:lnTo>
                    <a:lnTo>
                      <a:pt x="67" y="238"/>
                    </a:lnTo>
                    <a:lnTo>
                      <a:pt x="65" y="256"/>
                    </a:lnTo>
                    <a:lnTo>
                      <a:pt x="57" y="271"/>
                    </a:lnTo>
                    <a:lnTo>
                      <a:pt x="46" y="284"/>
                    </a:lnTo>
                    <a:lnTo>
                      <a:pt x="33" y="302"/>
                    </a:lnTo>
                    <a:lnTo>
                      <a:pt x="19" y="324"/>
                    </a:lnTo>
                    <a:lnTo>
                      <a:pt x="7" y="347"/>
                    </a:lnTo>
                    <a:lnTo>
                      <a:pt x="0" y="372"/>
                    </a:lnTo>
                    <a:lnTo>
                      <a:pt x="0" y="396"/>
                    </a:lnTo>
                    <a:lnTo>
                      <a:pt x="8" y="419"/>
                    </a:lnTo>
                    <a:lnTo>
                      <a:pt x="29" y="438"/>
                    </a:lnTo>
                    <a:lnTo>
                      <a:pt x="59" y="437"/>
                    </a:lnTo>
                    <a:lnTo>
                      <a:pt x="86" y="429"/>
                    </a:lnTo>
                    <a:lnTo>
                      <a:pt x="110" y="415"/>
                    </a:lnTo>
                    <a:lnTo>
                      <a:pt x="129" y="397"/>
                    </a:lnTo>
                    <a:lnTo>
                      <a:pt x="144" y="376"/>
                    </a:lnTo>
                    <a:lnTo>
                      <a:pt x="155" y="352"/>
                    </a:lnTo>
                    <a:lnTo>
                      <a:pt x="162" y="327"/>
                    </a:lnTo>
                    <a:lnTo>
                      <a:pt x="163" y="301"/>
                    </a:lnTo>
                    <a:close/>
                  </a:path>
                </a:pathLst>
              </a:custGeom>
              <a:solidFill>
                <a:srgbClr val="FA58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3" name="Freeform 49">
                <a:extLst>
                  <a:ext uri="{FF2B5EF4-FFF2-40B4-BE49-F238E27FC236}">
                    <a16:creationId xmlns:a16="http://schemas.microsoft.com/office/drawing/2014/main" id="{F5B3D649-8837-404D-A96C-6A9D105B842C}"/>
                  </a:ext>
                </a:extLst>
              </p:cNvPr>
              <p:cNvSpPr>
                <a:spLocks/>
              </p:cNvSpPr>
              <p:nvPr/>
            </p:nvSpPr>
            <p:spPr bwMode="auto">
              <a:xfrm>
                <a:off x="3409" y="2626"/>
                <a:ext cx="77" cy="171"/>
              </a:xfrm>
              <a:custGeom>
                <a:avLst/>
                <a:gdLst>
                  <a:gd name="T0" fmla="*/ 1 w 154"/>
                  <a:gd name="T1" fmla="*/ 1 h 342"/>
                  <a:gd name="T2" fmla="*/ 1 w 154"/>
                  <a:gd name="T3" fmla="*/ 1 h 342"/>
                  <a:gd name="T4" fmla="*/ 1 w 154"/>
                  <a:gd name="T5" fmla="*/ 1 h 342"/>
                  <a:gd name="T6" fmla="*/ 1 w 154"/>
                  <a:gd name="T7" fmla="*/ 1 h 342"/>
                  <a:gd name="T8" fmla="*/ 1 w 154"/>
                  <a:gd name="T9" fmla="*/ 1 h 342"/>
                  <a:gd name="T10" fmla="*/ 1 w 154"/>
                  <a:gd name="T11" fmla="*/ 1 h 342"/>
                  <a:gd name="T12" fmla="*/ 1 w 154"/>
                  <a:gd name="T13" fmla="*/ 1 h 342"/>
                  <a:gd name="T14" fmla="*/ 1 w 154"/>
                  <a:gd name="T15" fmla="*/ 1 h 342"/>
                  <a:gd name="T16" fmla="*/ 1 w 154"/>
                  <a:gd name="T17" fmla="*/ 1 h 342"/>
                  <a:gd name="T18" fmla="*/ 1 w 154"/>
                  <a:gd name="T19" fmla="*/ 1 h 342"/>
                  <a:gd name="T20" fmla="*/ 1 w 154"/>
                  <a:gd name="T21" fmla="*/ 1 h 342"/>
                  <a:gd name="T22" fmla="*/ 1 w 154"/>
                  <a:gd name="T23" fmla="*/ 1 h 342"/>
                  <a:gd name="T24" fmla="*/ 1 w 154"/>
                  <a:gd name="T25" fmla="*/ 0 h 342"/>
                  <a:gd name="T26" fmla="*/ 1 w 154"/>
                  <a:gd name="T27" fmla="*/ 1 h 342"/>
                  <a:gd name="T28" fmla="*/ 1 w 154"/>
                  <a:gd name="T29" fmla="*/ 1 h 342"/>
                  <a:gd name="T30" fmla="*/ 1 w 154"/>
                  <a:gd name="T31" fmla="*/ 1 h 342"/>
                  <a:gd name="T32" fmla="*/ 1 w 154"/>
                  <a:gd name="T33" fmla="*/ 1 h 342"/>
                  <a:gd name="T34" fmla="*/ 1 w 154"/>
                  <a:gd name="T35" fmla="*/ 1 h 342"/>
                  <a:gd name="T36" fmla="*/ 1 w 154"/>
                  <a:gd name="T37" fmla="*/ 1 h 342"/>
                  <a:gd name="T38" fmla="*/ 1 w 154"/>
                  <a:gd name="T39" fmla="*/ 1 h 342"/>
                  <a:gd name="T40" fmla="*/ 1 w 154"/>
                  <a:gd name="T41" fmla="*/ 1 h 342"/>
                  <a:gd name="T42" fmla="*/ 1 w 154"/>
                  <a:gd name="T43" fmla="*/ 1 h 342"/>
                  <a:gd name="T44" fmla="*/ 1 w 154"/>
                  <a:gd name="T45" fmla="*/ 1 h 342"/>
                  <a:gd name="T46" fmla="*/ 1 w 154"/>
                  <a:gd name="T47" fmla="*/ 1 h 342"/>
                  <a:gd name="T48" fmla="*/ 0 w 154"/>
                  <a:gd name="T49" fmla="*/ 1 h 342"/>
                  <a:gd name="T50" fmla="*/ 1 w 154"/>
                  <a:gd name="T51" fmla="*/ 1 h 342"/>
                  <a:gd name="T52" fmla="*/ 1 w 154"/>
                  <a:gd name="T53" fmla="*/ 1 h 342"/>
                  <a:gd name="T54" fmla="*/ 1 w 154"/>
                  <a:gd name="T55" fmla="*/ 1 h 342"/>
                  <a:gd name="T56" fmla="*/ 1 w 154"/>
                  <a:gd name="T57" fmla="*/ 1 h 342"/>
                  <a:gd name="T58" fmla="*/ 1 w 154"/>
                  <a:gd name="T59" fmla="*/ 1 h 342"/>
                  <a:gd name="T60" fmla="*/ 1 w 154"/>
                  <a:gd name="T61" fmla="*/ 1 h 342"/>
                  <a:gd name="T62" fmla="*/ 1 w 154"/>
                  <a:gd name="T63" fmla="*/ 1 h 342"/>
                  <a:gd name="T64" fmla="*/ 1 w 154"/>
                  <a:gd name="T65" fmla="*/ 1 h 342"/>
                  <a:gd name="T66" fmla="*/ 1 w 154"/>
                  <a:gd name="T67" fmla="*/ 1 h 342"/>
                  <a:gd name="T68" fmla="*/ 1 w 154"/>
                  <a:gd name="T69" fmla="*/ 1 h 342"/>
                  <a:gd name="T70" fmla="*/ 1 w 154"/>
                  <a:gd name="T71" fmla="*/ 1 h 342"/>
                  <a:gd name="T72" fmla="*/ 1 w 154"/>
                  <a:gd name="T73" fmla="*/ 1 h 342"/>
                  <a:gd name="T74" fmla="*/ 1 w 154"/>
                  <a:gd name="T75" fmla="*/ 1 h 342"/>
                  <a:gd name="T76" fmla="*/ 1 w 154"/>
                  <a:gd name="T77" fmla="*/ 1 h 342"/>
                  <a:gd name="T78" fmla="*/ 1 w 154"/>
                  <a:gd name="T79" fmla="*/ 1 h 342"/>
                  <a:gd name="T80" fmla="*/ 1 w 154"/>
                  <a:gd name="T81" fmla="*/ 1 h 342"/>
                  <a:gd name="T82" fmla="*/ 1 w 154"/>
                  <a:gd name="T83" fmla="*/ 1 h 342"/>
                  <a:gd name="T84" fmla="*/ 1 w 154"/>
                  <a:gd name="T85" fmla="*/ 1 h 342"/>
                  <a:gd name="T86" fmla="*/ 1 w 154"/>
                  <a:gd name="T87" fmla="*/ 1 h 342"/>
                  <a:gd name="T88" fmla="*/ 1 w 154"/>
                  <a:gd name="T89" fmla="*/ 1 h 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4" h="342">
                    <a:moveTo>
                      <a:pt x="144" y="175"/>
                    </a:moveTo>
                    <a:lnTo>
                      <a:pt x="152" y="160"/>
                    </a:lnTo>
                    <a:lnTo>
                      <a:pt x="154" y="142"/>
                    </a:lnTo>
                    <a:lnTo>
                      <a:pt x="154" y="124"/>
                    </a:lnTo>
                    <a:lnTo>
                      <a:pt x="150" y="104"/>
                    </a:lnTo>
                    <a:lnTo>
                      <a:pt x="144" y="84"/>
                    </a:lnTo>
                    <a:lnTo>
                      <a:pt x="137" y="66"/>
                    </a:lnTo>
                    <a:lnTo>
                      <a:pt x="130" y="50"/>
                    </a:lnTo>
                    <a:lnTo>
                      <a:pt x="123" y="36"/>
                    </a:lnTo>
                    <a:lnTo>
                      <a:pt x="120" y="29"/>
                    </a:lnTo>
                    <a:lnTo>
                      <a:pt x="117" y="20"/>
                    </a:lnTo>
                    <a:lnTo>
                      <a:pt x="114" y="11"/>
                    </a:lnTo>
                    <a:lnTo>
                      <a:pt x="112" y="0"/>
                    </a:lnTo>
                    <a:lnTo>
                      <a:pt x="109" y="16"/>
                    </a:lnTo>
                    <a:lnTo>
                      <a:pt x="105" y="33"/>
                    </a:lnTo>
                    <a:lnTo>
                      <a:pt x="100" y="48"/>
                    </a:lnTo>
                    <a:lnTo>
                      <a:pt x="94" y="63"/>
                    </a:lnTo>
                    <a:lnTo>
                      <a:pt x="86" y="76"/>
                    </a:lnTo>
                    <a:lnTo>
                      <a:pt x="77" y="89"/>
                    </a:lnTo>
                    <a:lnTo>
                      <a:pt x="67" y="101"/>
                    </a:lnTo>
                    <a:lnTo>
                      <a:pt x="54" y="110"/>
                    </a:lnTo>
                    <a:lnTo>
                      <a:pt x="31" y="130"/>
                    </a:lnTo>
                    <a:lnTo>
                      <a:pt x="14" y="158"/>
                    </a:lnTo>
                    <a:lnTo>
                      <a:pt x="2" y="189"/>
                    </a:lnTo>
                    <a:lnTo>
                      <a:pt x="0" y="224"/>
                    </a:lnTo>
                    <a:lnTo>
                      <a:pt x="4" y="257"/>
                    </a:lnTo>
                    <a:lnTo>
                      <a:pt x="18" y="289"/>
                    </a:lnTo>
                    <a:lnTo>
                      <a:pt x="41" y="315"/>
                    </a:lnTo>
                    <a:lnTo>
                      <a:pt x="76" y="334"/>
                    </a:lnTo>
                    <a:lnTo>
                      <a:pt x="82" y="335"/>
                    </a:lnTo>
                    <a:lnTo>
                      <a:pt x="86" y="338"/>
                    </a:lnTo>
                    <a:lnTo>
                      <a:pt x="92" y="339"/>
                    </a:lnTo>
                    <a:lnTo>
                      <a:pt x="97" y="340"/>
                    </a:lnTo>
                    <a:lnTo>
                      <a:pt x="102" y="341"/>
                    </a:lnTo>
                    <a:lnTo>
                      <a:pt x="107" y="341"/>
                    </a:lnTo>
                    <a:lnTo>
                      <a:pt x="112" y="342"/>
                    </a:lnTo>
                    <a:lnTo>
                      <a:pt x="116" y="342"/>
                    </a:lnTo>
                    <a:lnTo>
                      <a:pt x="95" y="330"/>
                    </a:lnTo>
                    <a:lnTo>
                      <a:pt x="86" y="310"/>
                    </a:lnTo>
                    <a:lnTo>
                      <a:pt x="86" y="287"/>
                    </a:lnTo>
                    <a:lnTo>
                      <a:pt x="93" y="261"/>
                    </a:lnTo>
                    <a:lnTo>
                      <a:pt x="105" y="234"/>
                    </a:lnTo>
                    <a:lnTo>
                      <a:pt x="120" y="210"/>
                    </a:lnTo>
                    <a:lnTo>
                      <a:pt x="133" y="189"/>
                    </a:lnTo>
                    <a:lnTo>
                      <a:pt x="144" y="17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4" name="Freeform 50">
                <a:extLst>
                  <a:ext uri="{FF2B5EF4-FFF2-40B4-BE49-F238E27FC236}">
                    <a16:creationId xmlns:a16="http://schemas.microsoft.com/office/drawing/2014/main" id="{8DA1C267-5EC4-4237-811C-6FC80F6CE6C3}"/>
                  </a:ext>
                </a:extLst>
              </p:cNvPr>
              <p:cNvSpPr>
                <a:spLocks/>
              </p:cNvSpPr>
              <p:nvPr/>
            </p:nvSpPr>
            <p:spPr bwMode="auto">
              <a:xfrm>
                <a:off x="3464" y="2574"/>
                <a:ext cx="1" cy="4"/>
              </a:xfrm>
              <a:custGeom>
                <a:avLst/>
                <a:gdLst>
                  <a:gd name="T0" fmla="*/ 0 w 3"/>
                  <a:gd name="T1" fmla="*/ 0 h 7"/>
                  <a:gd name="T2" fmla="*/ 0 w 3"/>
                  <a:gd name="T3" fmla="*/ 1 h 7"/>
                  <a:gd name="T4" fmla="*/ 0 w 3"/>
                  <a:gd name="T5" fmla="*/ 1 h 7"/>
                  <a:gd name="T6" fmla="*/ 0 w 3"/>
                  <a:gd name="T7" fmla="*/ 1 h 7"/>
                  <a:gd name="T8" fmla="*/ 0 w 3"/>
                  <a:gd name="T9" fmla="*/ 1 h 7"/>
                  <a:gd name="T10" fmla="*/ 0 w 3"/>
                  <a:gd name="T11" fmla="*/ 1 h 7"/>
                  <a:gd name="T12" fmla="*/ 0 w 3"/>
                  <a:gd name="T13" fmla="*/ 1 h 7"/>
                  <a:gd name="T14" fmla="*/ 0 w 3"/>
                  <a:gd name="T15" fmla="*/ 0 h 7"/>
                  <a:gd name="T16" fmla="*/ 0 w 3"/>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7">
                    <a:moveTo>
                      <a:pt x="0" y="0"/>
                    </a:moveTo>
                    <a:lnTo>
                      <a:pt x="0" y="1"/>
                    </a:lnTo>
                    <a:lnTo>
                      <a:pt x="2" y="3"/>
                    </a:lnTo>
                    <a:lnTo>
                      <a:pt x="2" y="4"/>
                    </a:lnTo>
                    <a:lnTo>
                      <a:pt x="3" y="7"/>
                    </a:lnTo>
                    <a:lnTo>
                      <a:pt x="2" y="3"/>
                    </a:lnTo>
                    <a:lnTo>
                      <a:pt x="2" y="1"/>
                    </a:lnTo>
                    <a:lnTo>
                      <a:pt x="0" y="0"/>
                    </a:lnTo>
                    <a:close/>
                  </a:path>
                </a:pathLst>
              </a:custGeom>
              <a:solidFill>
                <a:srgbClr val="3F3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5" name="Freeform 51">
                <a:extLst>
                  <a:ext uri="{FF2B5EF4-FFF2-40B4-BE49-F238E27FC236}">
                    <a16:creationId xmlns:a16="http://schemas.microsoft.com/office/drawing/2014/main" id="{04223335-F2D3-4D14-A37B-9C2A0F9DECBA}"/>
                  </a:ext>
                </a:extLst>
              </p:cNvPr>
              <p:cNvSpPr>
                <a:spLocks/>
              </p:cNvSpPr>
              <p:nvPr/>
            </p:nvSpPr>
            <p:spPr bwMode="auto">
              <a:xfrm>
                <a:off x="3468" y="2654"/>
                <a:ext cx="48" cy="127"/>
              </a:xfrm>
              <a:custGeom>
                <a:avLst/>
                <a:gdLst>
                  <a:gd name="T0" fmla="*/ 1 w 96"/>
                  <a:gd name="T1" fmla="*/ 0 h 254"/>
                  <a:gd name="T2" fmla="*/ 1 w 96"/>
                  <a:gd name="T3" fmla="*/ 1 h 254"/>
                  <a:gd name="T4" fmla="*/ 1 w 96"/>
                  <a:gd name="T5" fmla="*/ 1 h 254"/>
                  <a:gd name="T6" fmla="*/ 1 w 96"/>
                  <a:gd name="T7" fmla="*/ 1 h 254"/>
                  <a:gd name="T8" fmla="*/ 1 w 96"/>
                  <a:gd name="T9" fmla="*/ 1 h 254"/>
                  <a:gd name="T10" fmla="*/ 1 w 96"/>
                  <a:gd name="T11" fmla="*/ 1 h 254"/>
                  <a:gd name="T12" fmla="*/ 1 w 96"/>
                  <a:gd name="T13" fmla="*/ 1 h 254"/>
                  <a:gd name="T14" fmla="*/ 1 w 96"/>
                  <a:gd name="T15" fmla="*/ 1 h 254"/>
                  <a:gd name="T16" fmla="*/ 1 w 96"/>
                  <a:gd name="T17" fmla="*/ 1 h 254"/>
                  <a:gd name="T18" fmla="*/ 1 w 96"/>
                  <a:gd name="T19" fmla="*/ 1 h 254"/>
                  <a:gd name="T20" fmla="*/ 1 w 96"/>
                  <a:gd name="T21" fmla="*/ 1 h 254"/>
                  <a:gd name="T22" fmla="*/ 0 w 96"/>
                  <a:gd name="T23" fmla="*/ 1 h 254"/>
                  <a:gd name="T24" fmla="*/ 1 w 96"/>
                  <a:gd name="T25" fmla="*/ 1 h 254"/>
                  <a:gd name="T26" fmla="*/ 1 w 96"/>
                  <a:gd name="T27" fmla="*/ 1 h 254"/>
                  <a:gd name="T28" fmla="*/ 1 w 96"/>
                  <a:gd name="T29" fmla="*/ 1 h 254"/>
                  <a:gd name="T30" fmla="*/ 1 w 96"/>
                  <a:gd name="T31" fmla="*/ 1 h 254"/>
                  <a:gd name="T32" fmla="*/ 1 w 96"/>
                  <a:gd name="T33" fmla="*/ 1 h 254"/>
                  <a:gd name="T34" fmla="*/ 1 w 96"/>
                  <a:gd name="T35" fmla="*/ 1 h 254"/>
                  <a:gd name="T36" fmla="*/ 1 w 96"/>
                  <a:gd name="T37" fmla="*/ 1 h 254"/>
                  <a:gd name="T38" fmla="*/ 1 w 96"/>
                  <a:gd name="T39" fmla="*/ 1 h 254"/>
                  <a:gd name="T40" fmla="*/ 1 w 96"/>
                  <a:gd name="T41" fmla="*/ 1 h 254"/>
                  <a:gd name="T42" fmla="*/ 1 w 96"/>
                  <a:gd name="T43" fmla="*/ 1 h 254"/>
                  <a:gd name="T44" fmla="*/ 1 w 96"/>
                  <a:gd name="T45" fmla="*/ 1 h 254"/>
                  <a:gd name="T46" fmla="*/ 1 w 96"/>
                  <a:gd name="T47" fmla="*/ 1 h 254"/>
                  <a:gd name="T48" fmla="*/ 1 w 96"/>
                  <a:gd name="T49" fmla="*/ 0 h 2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6" h="254">
                    <a:moveTo>
                      <a:pt x="37" y="0"/>
                    </a:moveTo>
                    <a:lnTo>
                      <a:pt x="41" y="4"/>
                    </a:lnTo>
                    <a:lnTo>
                      <a:pt x="48" y="17"/>
                    </a:lnTo>
                    <a:lnTo>
                      <a:pt x="57" y="36"/>
                    </a:lnTo>
                    <a:lnTo>
                      <a:pt x="65" y="61"/>
                    </a:lnTo>
                    <a:lnTo>
                      <a:pt x="71" y="87"/>
                    </a:lnTo>
                    <a:lnTo>
                      <a:pt x="68" y="117"/>
                    </a:lnTo>
                    <a:lnTo>
                      <a:pt x="59" y="146"/>
                    </a:lnTo>
                    <a:lnTo>
                      <a:pt x="37" y="174"/>
                    </a:lnTo>
                    <a:lnTo>
                      <a:pt x="15" y="198"/>
                    </a:lnTo>
                    <a:lnTo>
                      <a:pt x="4" y="217"/>
                    </a:lnTo>
                    <a:lnTo>
                      <a:pt x="0" y="232"/>
                    </a:lnTo>
                    <a:lnTo>
                      <a:pt x="5" y="244"/>
                    </a:lnTo>
                    <a:lnTo>
                      <a:pt x="13" y="251"/>
                    </a:lnTo>
                    <a:lnTo>
                      <a:pt x="25" y="254"/>
                    </a:lnTo>
                    <a:lnTo>
                      <a:pt x="36" y="254"/>
                    </a:lnTo>
                    <a:lnTo>
                      <a:pt x="45" y="252"/>
                    </a:lnTo>
                    <a:lnTo>
                      <a:pt x="63" y="238"/>
                    </a:lnTo>
                    <a:lnTo>
                      <a:pt x="78" y="216"/>
                    </a:lnTo>
                    <a:lnTo>
                      <a:pt x="89" y="186"/>
                    </a:lnTo>
                    <a:lnTo>
                      <a:pt x="96" y="153"/>
                    </a:lnTo>
                    <a:lnTo>
                      <a:pt x="95" y="115"/>
                    </a:lnTo>
                    <a:lnTo>
                      <a:pt x="87" y="76"/>
                    </a:lnTo>
                    <a:lnTo>
                      <a:pt x="67" y="36"/>
                    </a:lnTo>
                    <a:lnTo>
                      <a:pt x="37" y="0"/>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9478" name="Group 52">
              <a:extLst>
                <a:ext uri="{FF2B5EF4-FFF2-40B4-BE49-F238E27FC236}">
                  <a16:creationId xmlns:a16="http://schemas.microsoft.com/office/drawing/2014/main" id="{30DBB49C-8442-46C2-85F9-B00FD122B590}"/>
                </a:ext>
              </a:extLst>
            </p:cNvPr>
            <p:cNvGrpSpPr>
              <a:grpSpLocks/>
            </p:cNvGrpSpPr>
            <p:nvPr/>
          </p:nvGrpSpPr>
          <p:grpSpPr bwMode="auto">
            <a:xfrm>
              <a:off x="1620" y="1583"/>
              <a:ext cx="70" cy="64"/>
              <a:chOff x="1620" y="1583"/>
              <a:chExt cx="70" cy="64"/>
            </a:xfrm>
          </p:grpSpPr>
          <p:sp>
            <p:nvSpPr>
              <p:cNvPr id="19479" name="Rectangle 53">
                <a:extLst>
                  <a:ext uri="{FF2B5EF4-FFF2-40B4-BE49-F238E27FC236}">
                    <a16:creationId xmlns:a16="http://schemas.microsoft.com/office/drawing/2014/main" id="{E5BEE822-D53C-4DF3-8F14-245E49C69504}"/>
                  </a:ext>
                </a:extLst>
              </p:cNvPr>
              <p:cNvSpPr>
                <a:spLocks noChangeArrowheads="1"/>
              </p:cNvSpPr>
              <p:nvPr/>
            </p:nvSpPr>
            <p:spPr bwMode="auto">
              <a:xfrm rot="-3366378">
                <a:off x="1628" y="1584"/>
                <a:ext cx="56" cy="6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9480" name="AutoShape 54">
                <a:extLst>
                  <a:ext uri="{FF2B5EF4-FFF2-40B4-BE49-F238E27FC236}">
                    <a16:creationId xmlns:a16="http://schemas.microsoft.com/office/drawing/2014/main" id="{F079099E-A945-4DDC-9A8C-34E083E08C17}"/>
                  </a:ext>
                </a:extLst>
              </p:cNvPr>
              <p:cNvSpPr>
                <a:spLocks noChangeArrowheads="1"/>
              </p:cNvSpPr>
              <p:nvPr/>
            </p:nvSpPr>
            <p:spPr bwMode="auto">
              <a:xfrm rot="12758394" flipH="1">
                <a:off x="1620" y="1583"/>
                <a:ext cx="48" cy="53"/>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grpSp>
      <p:graphicFrame>
        <p:nvGraphicFramePr>
          <p:cNvPr id="19471" name="Object 55">
            <a:extLst>
              <a:ext uri="{FF2B5EF4-FFF2-40B4-BE49-F238E27FC236}">
                <a16:creationId xmlns:a16="http://schemas.microsoft.com/office/drawing/2014/main" id="{F858528B-9494-4946-BFCA-9F574680F5F3}"/>
              </a:ext>
            </a:extLst>
          </p:cNvPr>
          <p:cNvGraphicFramePr>
            <a:graphicFrameLocks noChangeAspect="1"/>
          </p:cNvGraphicFramePr>
          <p:nvPr/>
        </p:nvGraphicFramePr>
        <p:xfrm>
          <a:off x="1169988" y="4178300"/>
          <a:ext cx="409575" cy="695325"/>
        </p:xfrm>
        <a:graphic>
          <a:graphicData uri="http://schemas.openxmlformats.org/presentationml/2006/ole">
            <mc:AlternateContent xmlns:mc="http://schemas.openxmlformats.org/markup-compatibility/2006">
              <mc:Choice xmlns:v="urn:schemas-microsoft-com:vml" Requires="v">
                <p:oleObj spid="_x0000_s19557" name="Clip" r:id="rId25" imgW="1087222" imgH="1848917" progId="MS_ClipArt_Gallery.2">
                  <p:embed/>
                </p:oleObj>
              </mc:Choice>
              <mc:Fallback>
                <p:oleObj name="Clip" r:id="rId25" imgW="1087222" imgH="1848917" progId="MS_ClipArt_Gallery.2">
                  <p:embed/>
                  <p:pic>
                    <p:nvPicPr>
                      <p:cNvPr id="0" name="Object 55"/>
                      <p:cNvPicPr>
                        <a:picLocks noChangeAspect="1" noChangeArrowheads="1"/>
                      </p:cNvPicPr>
                      <p:nvPr/>
                    </p:nvPicPr>
                    <p:blipFill>
                      <a:blip r:embed="rId26">
                        <a:lum bright="20000"/>
                        <a:extLst>
                          <a:ext uri="{28A0092B-C50C-407E-A947-70E740481C1C}">
                            <a14:useLocalDpi xmlns:a14="http://schemas.microsoft.com/office/drawing/2010/main" val="0"/>
                          </a:ext>
                        </a:extLst>
                      </a:blip>
                      <a:srcRect/>
                      <a:stretch>
                        <a:fillRect/>
                      </a:stretch>
                    </p:blipFill>
                    <p:spPr bwMode="auto">
                      <a:xfrm>
                        <a:off x="1169988" y="4178300"/>
                        <a:ext cx="40957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2" name="Object 56">
            <a:extLst>
              <a:ext uri="{FF2B5EF4-FFF2-40B4-BE49-F238E27FC236}">
                <a16:creationId xmlns:a16="http://schemas.microsoft.com/office/drawing/2014/main" id="{91FA47BF-FF20-4569-889F-BA9527805AAB}"/>
              </a:ext>
            </a:extLst>
          </p:cNvPr>
          <p:cNvGraphicFramePr>
            <a:graphicFrameLocks noChangeAspect="1"/>
          </p:cNvGraphicFramePr>
          <p:nvPr/>
        </p:nvGraphicFramePr>
        <p:xfrm>
          <a:off x="4483100" y="6946900"/>
          <a:ext cx="665163" cy="685800"/>
        </p:xfrm>
        <a:graphic>
          <a:graphicData uri="http://schemas.openxmlformats.org/presentationml/2006/ole">
            <mc:AlternateContent xmlns:mc="http://schemas.openxmlformats.org/markup-compatibility/2006">
              <mc:Choice xmlns:v="urn:schemas-microsoft-com:vml" Requires="v">
                <p:oleObj spid="_x0000_s19558" name="Clip" r:id="rId27" imgW="2150669" imgH="2215591" progId="MS_ClipArt_Gallery.2">
                  <p:embed/>
                </p:oleObj>
              </mc:Choice>
              <mc:Fallback>
                <p:oleObj name="Clip" r:id="rId27" imgW="2150669" imgH="2215591" progId="MS_ClipArt_Gallery.2">
                  <p:embed/>
                  <p:pic>
                    <p:nvPicPr>
                      <p:cNvPr id="0" name="Object 56"/>
                      <p:cNvPicPr>
                        <a:picLocks noChangeAspect="1" noChangeArrowheads="1"/>
                      </p:cNvPicPr>
                      <p:nvPr/>
                    </p:nvPicPr>
                    <p:blipFill>
                      <a:blip r:embed="rId28">
                        <a:lum bright="20000"/>
                        <a:extLst>
                          <a:ext uri="{28A0092B-C50C-407E-A947-70E740481C1C}">
                            <a14:useLocalDpi xmlns:a14="http://schemas.microsoft.com/office/drawing/2010/main" val="0"/>
                          </a:ext>
                        </a:extLst>
                      </a:blip>
                      <a:srcRect/>
                      <a:stretch>
                        <a:fillRect/>
                      </a:stretch>
                    </p:blipFill>
                    <p:spPr bwMode="auto">
                      <a:xfrm>
                        <a:off x="4483100" y="6946900"/>
                        <a:ext cx="665163"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3" name="Object 57">
            <a:extLst>
              <a:ext uri="{FF2B5EF4-FFF2-40B4-BE49-F238E27FC236}">
                <a16:creationId xmlns:a16="http://schemas.microsoft.com/office/drawing/2014/main" id="{0C0E0F67-B802-43D0-A242-B9CB485BA9B8}"/>
              </a:ext>
            </a:extLst>
          </p:cNvPr>
          <p:cNvGraphicFramePr>
            <a:graphicFrameLocks noChangeAspect="1"/>
          </p:cNvGraphicFramePr>
          <p:nvPr/>
        </p:nvGraphicFramePr>
        <p:xfrm>
          <a:off x="1143000" y="1828800"/>
          <a:ext cx="712788" cy="938213"/>
        </p:xfrm>
        <a:graphic>
          <a:graphicData uri="http://schemas.openxmlformats.org/presentationml/2006/ole">
            <mc:AlternateContent xmlns:mc="http://schemas.openxmlformats.org/markup-compatibility/2006">
              <mc:Choice xmlns:v="urn:schemas-microsoft-com:vml" Requires="v">
                <p:oleObj spid="_x0000_s19559" name="Clip" r:id="rId29" imgW="4579545" imgH="6022063" progId="MS_ClipArt_Gallery.2">
                  <p:embed/>
                </p:oleObj>
              </mc:Choice>
              <mc:Fallback>
                <p:oleObj name="Clip" r:id="rId29" imgW="4579545" imgH="6022063" progId="MS_ClipArt_Gallery.2">
                  <p:embed/>
                  <p:pic>
                    <p:nvPicPr>
                      <p:cNvPr id="0" name="Object 57"/>
                      <p:cNvPicPr>
                        <a:picLocks noChangeAspect="1" noChangeArrowheads="1"/>
                      </p:cNvPicPr>
                      <p:nvPr/>
                    </p:nvPicPr>
                    <p:blipFill>
                      <a:blip r:embed="rId30">
                        <a:lum bright="20000"/>
                        <a:extLst>
                          <a:ext uri="{28A0092B-C50C-407E-A947-70E740481C1C}">
                            <a14:useLocalDpi xmlns:a14="http://schemas.microsoft.com/office/drawing/2010/main" val="0"/>
                          </a:ext>
                        </a:extLst>
                      </a:blip>
                      <a:srcRect/>
                      <a:stretch>
                        <a:fillRect/>
                      </a:stretch>
                    </p:blipFill>
                    <p:spPr bwMode="auto">
                      <a:xfrm>
                        <a:off x="1143000" y="1828800"/>
                        <a:ext cx="712788"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4" name="Object 58">
            <a:extLst>
              <a:ext uri="{FF2B5EF4-FFF2-40B4-BE49-F238E27FC236}">
                <a16:creationId xmlns:a16="http://schemas.microsoft.com/office/drawing/2014/main" id="{7DAD2DFA-7E22-4C09-AEBA-68DBDD9BB1F3}"/>
              </a:ext>
            </a:extLst>
          </p:cNvPr>
          <p:cNvGraphicFramePr>
            <a:graphicFrameLocks noChangeAspect="1"/>
          </p:cNvGraphicFramePr>
          <p:nvPr/>
        </p:nvGraphicFramePr>
        <p:xfrm>
          <a:off x="4030663" y="1225550"/>
          <a:ext cx="1289050" cy="1116013"/>
        </p:xfrm>
        <a:graphic>
          <a:graphicData uri="http://schemas.openxmlformats.org/presentationml/2006/ole">
            <mc:AlternateContent xmlns:mc="http://schemas.openxmlformats.org/markup-compatibility/2006">
              <mc:Choice xmlns:v="urn:schemas-microsoft-com:vml" Requires="v">
                <p:oleObj spid="_x0000_s19560" name="Clip" r:id="rId31" imgW="4009176" imgH="3468986" progId="MS_ClipArt_Gallery.2">
                  <p:embed/>
                </p:oleObj>
              </mc:Choice>
              <mc:Fallback>
                <p:oleObj name="Clip" r:id="rId31" imgW="4009176" imgH="3468986" progId="MS_ClipArt_Gallery.2">
                  <p:embed/>
                  <p:pic>
                    <p:nvPicPr>
                      <p:cNvPr id="0" name="Object 5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030663" y="1225550"/>
                        <a:ext cx="1289050" cy="1116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75" name="Text Box 59">
            <a:extLst>
              <a:ext uri="{FF2B5EF4-FFF2-40B4-BE49-F238E27FC236}">
                <a16:creationId xmlns:a16="http://schemas.microsoft.com/office/drawing/2014/main" id="{DE009CFB-5ED3-4150-950D-4F6B6E3DD672}"/>
              </a:ext>
            </a:extLst>
          </p:cNvPr>
          <p:cNvSpPr txBox="1">
            <a:spLocks noChangeArrowheads="1"/>
          </p:cNvSpPr>
          <p:nvPr/>
        </p:nvSpPr>
        <p:spPr bwMode="auto">
          <a:xfrm>
            <a:off x="114300" y="520700"/>
            <a:ext cx="607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¿Cuales son los riesgos?</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a:extLst>
              <a:ext uri="{FF2B5EF4-FFF2-40B4-BE49-F238E27FC236}">
                <a16:creationId xmlns:a16="http://schemas.microsoft.com/office/drawing/2014/main" id="{56F11677-D4B4-4910-91DA-C813823F66DD}"/>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0483" name="Text Box 58">
            <a:extLst>
              <a:ext uri="{FF2B5EF4-FFF2-40B4-BE49-F238E27FC236}">
                <a16:creationId xmlns:a16="http://schemas.microsoft.com/office/drawing/2014/main" id="{002D00F1-5C0F-4603-ABD2-6D872C63B03F}"/>
              </a:ext>
            </a:extLst>
          </p:cNvPr>
          <p:cNvSpPr txBox="1">
            <a:spLocks noChangeArrowheads="1"/>
          </p:cNvSpPr>
          <p:nvPr/>
        </p:nvSpPr>
        <p:spPr bwMode="auto">
          <a:xfrm>
            <a:off x="609600" y="1371600"/>
            <a:ext cx="5791200" cy="665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692150" indent="-2349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s-ES_tradnl" altLang="en-US" sz="1800" b="1"/>
          </a:p>
          <a:p>
            <a:r>
              <a:rPr lang="es-ES_tradnl" altLang="en-US" sz="2000" b="1"/>
              <a:t>Engineering Controls</a:t>
            </a:r>
            <a:endParaRPr lang="es-ES_tradnl" altLang="en-US" sz="1600" b="1"/>
          </a:p>
          <a:p>
            <a:pPr lvl="1">
              <a:buFontTx/>
              <a:buChar char="•"/>
            </a:pPr>
            <a:r>
              <a:rPr lang="es-ES_tradnl" altLang="en-US" sz="1600" b="1"/>
              <a:t>Process design</a:t>
            </a:r>
          </a:p>
          <a:p>
            <a:pPr lvl="1">
              <a:buFontTx/>
              <a:buChar char="•"/>
            </a:pPr>
            <a:r>
              <a:rPr lang="es-ES_tradnl" altLang="en-US" sz="1600" b="1"/>
              <a:t>Isolation through closed systems</a:t>
            </a:r>
          </a:p>
          <a:p>
            <a:pPr lvl="1">
              <a:buFontTx/>
              <a:buChar char="•"/>
            </a:pPr>
            <a:r>
              <a:rPr lang="es-ES_tradnl" altLang="en-US" sz="1600" b="1"/>
              <a:t>Ventilation and humidifying systems</a:t>
            </a:r>
          </a:p>
          <a:p>
            <a:pPr lvl="1">
              <a:buFontTx/>
              <a:buChar char="•"/>
            </a:pPr>
            <a:r>
              <a:rPr lang="es-ES_tradnl" altLang="en-US" sz="1600" b="1"/>
              <a:t>Protection at points of operations and transmission mechanisms</a:t>
            </a:r>
          </a:p>
          <a:p>
            <a:pPr lvl="1">
              <a:buFontTx/>
              <a:buChar char="•"/>
            </a:pPr>
            <a:r>
              <a:rPr lang="es-ES_tradnl" altLang="en-US" sz="1600" b="1"/>
              <a:t>Ergonomic designs</a:t>
            </a:r>
          </a:p>
          <a:p>
            <a:pPr lvl="1">
              <a:buFontTx/>
              <a:buChar char="•"/>
            </a:pPr>
            <a:endParaRPr lang="es-ES_tradnl" altLang="en-US" sz="1600" b="1"/>
          </a:p>
          <a:p>
            <a:pPr lvl="1">
              <a:buFontTx/>
              <a:buChar char="•"/>
            </a:pPr>
            <a:endParaRPr lang="es-ES_tradnl" altLang="en-US" sz="1600" b="1"/>
          </a:p>
          <a:p>
            <a:endParaRPr lang="es-ES_tradnl" altLang="en-US" sz="1600" b="1"/>
          </a:p>
          <a:p>
            <a:r>
              <a:rPr lang="es-ES_tradnl" altLang="en-US" sz="2000" b="1"/>
              <a:t>Administrative Controls</a:t>
            </a:r>
            <a:endParaRPr lang="es-ES_tradnl" altLang="en-US" sz="1600" b="1"/>
          </a:p>
          <a:p>
            <a:pPr lvl="1">
              <a:buFontTx/>
              <a:buChar char="•"/>
            </a:pPr>
            <a:r>
              <a:rPr lang="es-ES_tradnl" altLang="en-US" sz="1600" b="1"/>
              <a:t>Supervision</a:t>
            </a:r>
          </a:p>
          <a:p>
            <a:pPr lvl="1">
              <a:buFontTx/>
              <a:buChar char="•"/>
            </a:pPr>
            <a:r>
              <a:rPr lang="es-ES_tradnl" altLang="en-US" sz="1600" b="1"/>
              <a:t>Pesonnel rotation</a:t>
            </a:r>
          </a:p>
          <a:p>
            <a:pPr lvl="1">
              <a:buFontTx/>
              <a:buChar char="•"/>
            </a:pPr>
            <a:r>
              <a:rPr lang="es-ES_tradnl" altLang="en-US" sz="1600" b="1"/>
              <a:t>Periodic breaks</a:t>
            </a:r>
          </a:p>
          <a:p>
            <a:pPr lvl="1">
              <a:buFontTx/>
              <a:buChar char="•"/>
            </a:pPr>
            <a:r>
              <a:rPr lang="es-ES_tradnl" altLang="en-US" sz="1600" b="1"/>
              <a:t>Reduction in duration of exposure</a:t>
            </a:r>
          </a:p>
          <a:p>
            <a:pPr lvl="1">
              <a:buFontTx/>
              <a:buChar char="•"/>
            </a:pPr>
            <a:r>
              <a:rPr lang="es-ES_tradnl" altLang="en-US" sz="1600" b="1"/>
              <a:t>Education</a:t>
            </a:r>
          </a:p>
          <a:p>
            <a:pPr lvl="1">
              <a:buFontTx/>
              <a:buChar char="•"/>
            </a:pPr>
            <a:endParaRPr lang="es-ES_tradnl" altLang="en-US" sz="1600" b="1"/>
          </a:p>
          <a:p>
            <a:pPr lvl="1">
              <a:buFontTx/>
              <a:buChar char="•"/>
            </a:pPr>
            <a:endParaRPr lang="es-ES_tradnl" altLang="en-US" sz="1600" b="1"/>
          </a:p>
          <a:p>
            <a:endParaRPr lang="es-ES_tradnl" altLang="en-US" sz="1600" b="1"/>
          </a:p>
          <a:p>
            <a:r>
              <a:rPr lang="es-ES_tradnl" altLang="en-US" sz="2000" b="1"/>
              <a:t>Personal Protective Equipment Controls</a:t>
            </a:r>
            <a:endParaRPr lang="es-ES_tradnl" altLang="en-US" sz="1600" b="1"/>
          </a:p>
          <a:p>
            <a:pPr lvl="1">
              <a:buFontTx/>
              <a:buChar char="•"/>
            </a:pPr>
            <a:r>
              <a:rPr lang="es-ES_tradnl" altLang="en-US" sz="1600" b="1"/>
              <a:t>Face shields</a:t>
            </a:r>
          </a:p>
          <a:p>
            <a:pPr lvl="1">
              <a:buFontTx/>
              <a:buChar char="•"/>
            </a:pPr>
            <a:r>
              <a:rPr lang="es-ES_tradnl" altLang="en-US" sz="1600" b="1"/>
              <a:t>Aprons</a:t>
            </a:r>
          </a:p>
          <a:p>
            <a:pPr lvl="1">
              <a:buFontTx/>
              <a:buChar char="•"/>
            </a:pPr>
            <a:r>
              <a:rPr lang="es-ES_tradnl" altLang="en-US" sz="1600" b="1"/>
              <a:t>Respirators</a:t>
            </a:r>
          </a:p>
          <a:p>
            <a:pPr lvl="1">
              <a:buFontTx/>
              <a:buChar char="•"/>
            </a:pPr>
            <a:r>
              <a:rPr lang="es-ES_tradnl" altLang="en-US" sz="1600" b="1"/>
              <a:t>Gloves</a:t>
            </a:r>
          </a:p>
          <a:p>
            <a:pPr lvl="1">
              <a:buFontTx/>
              <a:buChar char="•"/>
            </a:pPr>
            <a:r>
              <a:rPr lang="es-ES_tradnl" altLang="en-US" sz="1600" b="1"/>
              <a:t>Safety shoes, etc.</a:t>
            </a:r>
            <a:endParaRPr lang="en-US" altLang="en-US" sz="1600"/>
          </a:p>
        </p:txBody>
      </p:sp>
      <p:graphicFrame>
        <p:nvGraphicFramePr>
          <p:cNvPr id="20484" name="Object 109">
            <a:extLst>
              <a:ext uri="{FF2B5EF4-FFF2-40B4-BE49-F238E27FC236}">
                <a16:creationId xmlns:a16="http://schemas.microsoft.com/office/drawing/2014/main" id="{438C3352-4F58-4222-8D67-0CEC115BDD3E}"/>
              </a:ext>
            </a:extLst>
          </p:cNvPr>
          <p:cNvGraphicFramePr>
            <a:graphicFrameLocks noChangeAspect="1"/>
          </p:cNvGraphicFramePr>
          <p:nvPr/>
        </p:nvGraphicFramePr>
        <p:xfrm>
          <a:off x="4343400" y="7162800"/>
          <a:ext cx="1314450" cy="1287463"/>
        </p:xfrm>
        <a:graphic>
          <a:graphicData uri="http://schemas.openxmlformats.org/presentationml/2006/ole">
            <mc:AlternateContent xmlns:mc="http://schemas.openxmlformats.org/markup-compatibility/2006">
              <mc:Choice xmlns:v="urn:schemas-microsoft-com:vml" Requires="v">
                <p:oleObj spid="_x0000_s20496" name="Clip" r:id="rId3" imgW="1217066" imgH="1192378" progId="MS_ClipArt_Gallery.2">
                  <p:embed/>
                </p:oleObj>
              </mc:Choice>
              <mc:Fallback>
                <p:oleObj name="Clip" r:id="rId3" imgW="1217066" imgH="1192378" progId="MS_ClipArt_Gallery.2">
                  <p:embed/>
                  <p:pic>
                    <p:nvPicPr>
                      <p:cNvPr id="0" name="Object 109"/>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4343400" y="7162800"/>
                        <a:ext cx="1314450" cy="1287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5" name="Object 111">
            <a:extLst>
              <a:ext uri="{FF2B5EF4-FFF2-40B4-BE49-F238E27FC236}">
                <a16:creationId xmlns:a16="http://schemas.microsoft.com/office/drawing/2014/main" id="{370C1E63-AC2C-4628-A1BF-27E09CBDDDA2}"/>
              </a:ext>
            </a:extLst>
          </p:cNvPr>
          <p:cNvGraphicFramePr>
            <a:graphicFrameLocks/>
          </p:cNvGraphicFramePr>
          <p:nvPr/>
        </p:nvGraphicFramePr>
        <p:xfrm>
          <a:off x="4838700" y="1231900"/>
          <a:ext cx="1514475" cy="1441450"/>
        </p:xfrm>
        <a:graphic>
          <a:graphicData uri="http://schemas.openxmlformats.org/presentationml/2006/ole">
            <mc:AlternateContent xmlns:mc="http://schemas.openxmlformats.org/markup-compatibility/2006">
              <mc:Choice xmlns:v="urn:schemas-microsoft-com:vml" Requires="v">
                <p:oleObj spid="_x0000_s20497" name="Paint Shop Pro Image" r:id="rId5" imgW="2057421" imgH="1365114" progId="PaintShopPro">
                  <p:embed/>
                </p:oleObj>
              </mc:Choice>
              <mc:Fallback>
                <p:oleObj name="Paint Shop Pro Image" r:id="rId5" imgW="2057421" imgH="1365114" progId="PaintShopPro">
                  <p:embed/>
                  <p:pic>
                    <p:nvPicPr>
                      <p:cNvPr id="0" name="Object 1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8700" y="1231900"/>
                        <a:ext cx="1514475" cy="14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86" name="Picture 113" descr="T:\TRASCO\SCHWABE\Peso\Modules\HazardID\Break.jpg">
            <a:extLst>
              <a:ext uri="{FF2B5EF4-FFF2-40B4-BE49-F238E27FC236}">
                <a16:creationId xmlns:a16="http://schemas.microsoft.com/office/drawing/2014/main" id="{7D0875A9-00AD-4215-BFFD-072C40DDC95F}"/>
              </a:ext>
            </a:extLst>
          </p:cNvPr>
          <p:cNvPicPr>
            <a:picLocks noChangeAspect="1" noChangeArrowheads="1"/>
          </p:cNvPicPr>
          <p:nvPr/>
        </p:nvPicPr>
        <p:blipFill>
          <a:blip r:embed="rId7">
            <a:lum bright="10000"/>
            <a:extLst>
              <a:ext uri="{28A0092B-C50C-407E-A947-70E740481C1C}">
                <a14:useLocalDpi xmlns:a14="http://schemas.microsoft.com/office/drawing/2010/main" val="0"/>
              </a:ext>
            </a:extLst>
          </a:blip>
          <a:srcRect/>
          <a:stretch>
            <a:fillRect/>
          </a:stretch>
        </p:blipFill>
        <p:spPr bwMode="auto">
          <a:xfrm>
            <a:off x="4419600" y="3910013"/>
            <a:ext cx="22828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14">
            <a:extLst>
              <a:ext uri="{FF2B5EF4-FFF2-40B4-BE49-F238E27FC236}">
                <a16:creationId xmlns:a16="http://schemas.microsoft.com/office/drawing/2014/main" id="{8D02330A-1FDD-45DE-A641-C72322EB9CFD}"/>
              </a:ext>
            </a:extLst>
          </p:cNvPr>
          <p:cNvSpPr txBox="1">
            <a:spLocks noChangeArrowheads="1"/>
          </p:cNvSpPr>
          <p:nvPr/>
        </p:nvSpPr>
        <p:spPr bwMode="auto">
          <a:xfrm>
            <a:off x="304800" y="508000"/>
            <a:ext cx="4254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Safety controls</a:t>
            </a: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id="{3710EA47-0A59-4DFC-9612-1CE90DD5AFA1}"/>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1507" name="Text Box 5">
            <a:extLst>
              <a:ext uri="{FF2B5EF4-FFF2-40B4-BE49-F238E27FC236}">
                <a16:creationId xmlns:a16="http://schemas.microsoft.com/office/drawing/2014/main" id="{6241F322-BE46-4ED9-BD24-58B1C636E0E8}"/>
              </a:ext>
            </a:extLst>
          </p:cNvPr>
          <p:cNvSpPr txBox="1">
            <a:spLocks noChangeArrowheads="1"/>
          </p:cNvSpPr>
          <p:nvPr/>
        </p:nvSpPr>
        <p:spPr bwMode="auto">
          <a:xfrm>
            <a:off x="600075" y="1695450"/>
            <a:ext cx="5791200" cy="638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349250" indent="-2349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s-ES_tradnl" altLang="en-US" sz="2000" b="1"/>
              <a:t>Controles de Ingeniería</a:t>
            </a:r>
            <a:endParaRPr lang="es-ES_tradnl" altLang="en-US" sz="1600" b="1"/>
          </a:p>
          <a:p>
            <a:pPr lvl="1">
              <a:buFontTx/>
              <a:buChar char="•"/>
            </a:pPr>
            <a:r>
              <a:rPr lang="es-ES_tradnl" altLang="en-US" sz="1600" b="1"/>
              <a:t>Diseño de procesos</a:t>
            </a:r>
          </a:p>
          <a:p>
            <a:pPr lvl="1">
              <a:buFontTx/>
              <a:buChar char="•"/>
            </a:pPr>
            <a:r>
              <a:rPr lang="es-ES_tradnl" altLang="en-US" sz="1600" b="1"/>
              <a:t>Aislamiento por sistemas cerrados</a:t>
            </a:r>
          </a:p>
          <a:p>
            <a:pPr lvl="1">
              <a:buFontTx/>
              <a:buChar char="•"/>
            </a:pPr>
            <a:r>
              <a:rPr lang="es-ES_tradnl" altLang="en-US" sz="1600" b="1"/>
              <a:t>Sistemas de extracción y humedad</a:t>
            </a:r>
          </a:p>
          <a:p>
            <a:pPr lvl="1">
              <a:buFontTx/>
              <a:buChar char="•"/>
            </a:pPr>
            <a:r>
              <a:rPr lang="es-ES_tradnl" altLang="en-US" sz="1600" b="1"/>
              <a:t>Protecciones en los puntos de operación y mecanismos de transmisión</a:t>
            </a:r>
          </a:p>
          <a:p>
            <a:pPr lvl="1">
              <a:buFontTx/>
              <a:buChar char="•"/>
            </a:pPr>
            <a:r>
              <a:rPr lang="es-ES_tradnl" altLang="en-US" sz="1600" b="1"/>
              <a:t>Diseños ergonómicos</a:t>
            </a:r>
          </a:p>
          <a:p>
            <a:pPr lvl="1">
              <a:buFontTx/>
              <a:buChar char="•"/>
            </a:pPr>
            <a:endParaRPr lang="es-ES_tradnl" altLang="en-US" sz="1600" b="1"/>
          </a:p>
          <a:p>
            <a:pPr lvl="1">
              <a:buFontTx/>
              <a:buChar char="•"/>
            </a:pPr>
            <a:endParaRPr lang="es-ES_tradnl" altLang="en-US" sz="1600" b="1"/>
          </a:p>
          <a:p>
            <a:endParaRPr lang="es-ES_tradnl" altLang="en-US" sz="1600" b="1"/>
          </a:p>
          <a:p>
            <a:r>
              <a:rPr lang="es-ES_tradnl" altLang="en-US" sz="2000" b="1"/>
              <a:t>Controles Administrativos:</a:t>
            </a:r>
          </a:p>
          <a:p>
            <a:pPr lvl="1">
              <a:buFontTx/>
              <a:buChar char="•"/>
            </a:pPr>
            <a:r>
              <a:rPr lang="es-ES_tradnl" altLang="en-US" sz="1600" b="1"/>
              <a:t>Supervisión</a:t>
            </a:r>
          </a:p>
          <a:p>
            <a:pPr lvl="1">
              <a:buFontTx/>
              <a:buChar char="•"/>
            </a:pPr>
            <a:r>
              <a:rPr lang="es-ES_tradnl" altLang="en-US" sz="1600" b="1"/>
              <a:t>Rotación de personal</a:t>
            </a:r>
          </a:p>
          <a:p>
            <a:pPr lvl="1">
              <a:buFontTx/>
              <a:buChar char="•"/>
            </a:pPr>
            <a:r>
              <a:rPr lang="es-ES_tradnl" altLang="en-US" sz="1600" b="1"/>
              <a:t>Descansos peri</a:t>
            </a:r>
            <a:r>
              <a:rPr lang="es-ES" altLang="en-US" sz="1600" b="1"/>
              <a:t>ó</a:t>
            </a:r>
            <a:r>
              <a:rPr lang="es-ES_tradnl" altLang="en-US" sz="1600" b="1"/>
              <a:t>dicos</a:t>
            </a:r>
          </a:p>
          <a:p>
            <a:pPr lvl="1">
              <a:buFontTx/>
              <a:buChar char="•"/>
            </a:pPr>
            <a:r>
              <a:rPr lang="es-ES_tradnl" altLang="en-US" sz="1600" b="1"/>
              <a:t>Disminución del tiempo de exposición</a:t>
            </a:r>
          </a:p>
          <a:p>
            <a:pPr lvl="1">
              <a:buFontTx/>
              <a:buChar char="•"/>
            </a:pPr>
            <a:r>
              <a:rPr lang="es-ES_tradnl" altLang="en-US" sz="1600" b="1"/>
              <a:t>Educación</a:t>
            </a:r>
          </a:p>
          <a:p>
            <a:pPr lvl="1">
              <a:buFontTx/>
              <a:buChar char="•"/>
            </a:pPr>
            <a:endParaRPr lang="es-ES_tradnl" altLang="en-US" sz="1600" b="1"/>
          </a:p>
          <a:p>
            <a:pPr lvl="1">
              <a:buFontTx/>
              <a:buChar char="•"/>
            </a:pPr>
            <a:endParaRPr lang="es-ES_tradnl" altLang="en-US" sz="1600" b="1"/>
          </a:p>
          <a:p>
            <a:endParaRPr lang="es-ES_tradnl" altLang="en-US" sz="1600" b="1"/>
          </a:p>
          <a:p>
            <a:r>
              <a:rPr lang="es-ES_tradnl" altLang="en-US" sz="2000" b="1"/>
              <a:t>Controles de Equipo de Protección Personal</a:t>
            </a:r>
            <a:endParaRPr lang="es-ES_tradnl" altLang="en-US" sz="1600" b="1"/>
          </a:p>
          <a:p>
            <a:pPr lvl="1">
              <a:buFontTx/>
              <a:buChar char="•"/>
            </a:pPr>
            <a:r>
              <a:rPr lang="es-ES_tradnl" altLang="en-US" sz="1600" b="1"/>
              <a:t>Caretas</a:t>
            </a:r>
          </a:p>
          <a:p>
            <a:pPr lvl="1">
              <a:buFontTx/>
              <a:buChar char="•"/>
            </a:pPr>
            <a:r>
              <a:rPr lang="es-ES_tradnl" altLang="en-US" sz="1600" b="1"/>
              <a:t>Mandiles</a:t>
            </a:r>
          </a:p>
          <a:p>
            <a:pPr lvl="1">
              <a:buFontTx/>
              <a:buChar char="•"/>
            </a:pPr>
            <a:r>
              <a:rPr lang="es-ES_tradnl" altLang="en-US" sz="1600" b="1"/>
              <a:t>Respiradores</a:t>
            </a:r>
          </a:p>
          <a:p>
            <a:pPr lvl="1">
              <a:buFontTx/>
              <a:buChar char="•"/>
            </a:pPr>
            <a:r>
              <a:rPr lang="es-ES_tradnl" altLang="en-US" sz="1600" b="1"/>
              <a:t>Guantes</a:t>
            </a:r>
          </a:p>
          <a:p>
            <a:pPr lvl="1">
              <a:buFontTx/>
              <a:buChar char="•"/>
            </a:pPr>
            <a:r>
              <a:rPr lang="es-ES_tradnl" altLang="en-US" sz="1600" b="1"/>
              <a:t>Zapatos de seguridad, etc.</a:t>
            </a:r>
            <a:endParaRPr lang="en-US" altLang="en-US" sz="1600"/>
          </a:p>
        </p:txBody>
      </p:sp>
      <p:graphicFrame>
        <p:nvGraphicFramePr>
          <p:cNvPr id="21508" name="Object 102">
            <a:extLst>
              <a:ext uri="{FF2B5EF4-FFF2-40B4-BE49-F238E27FC236}">
                <a16:creationId xmlns:a16="http://schemas.microsoft.com/office/drawing/2014/main" id="{F8EAE42A-D521-4554-8BD2-58F96B7D3030}"/>
              </a:ext>
            </a:extLst>
          </p:cNvPr>
          <p:cNvGraphicFramePr>
            <a:graphicFrameLocks noChangeAspect="1"/>
          </p:cNvGraphicFramePr>
          <p:nvPr/>
        </p:nvGraphicFramePr>
        <p:xfrm>
          <a:off x="4343400" y="7162800"/>
          <a:ext cx="1314450" cy="1287463"/>
        </p:xfrm>
        <a:graphic>
          <a:graphicData uri="http://schemas.openxmlformats.org/presentationml/2006/ole">
            <mc:AlternateContent xmlns:mc="http://schemas.openxmlformats.org/markup-compatibility/2006">
              <mc:Choice xmlns:v="urn:schemas-microsoft-com:vml" Requires="v">
                <p:oleObj spid="_x0000_s21525" name="Clip" r:id="rId3" imgW="1217066" imgH="1192378" progId="MS_ClipArt_Gallery.2">
                  <p:embed/>
                </p:oleObj>
              </mc:Choice>
              <mc:Fallback>
                <p:oleObj name="Clip" r:id="rId3" imgW="1217066" imgH="1192378" progId="MS_ClipArt_Gallery.2">
                  <p:embed/>
                  <p:pic>
                    <p:nvPicPr>
                      <p:cNvPr id="0" name="Object 102"/>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4343400" y="7162800"/>
                        <a:ext cx="1314450" cy="1287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9" name="Object 104">
            <a:extLst>
              <a:ext uri="{FF2B5EF4-FFF2-40B4-BE49-F238E27FC236}">
                <a16:creationId xmlns:a16="http://schemas.microsoft.com/office/drawing/2014/main" id="{50AF46B0-D0FA-461D-8ED8-986FCE9C0AA1}"/>
              </a:ext>
            </a:extLst>
          </p:cNvPr>
          <p:cNvGraphicFramePr>
            <a:graphicFrameLocks/>
          </p:cNvGraphicFramePr>
          <p:nvPr/>
        </p:nvGraphicFramePr>
        <p:xfrm>
          <a:off x="5029200" y="1219200"/>
          <a:ext cx="1514475" cy="1441450"/>
        </p:xfrm>
        <a:graphic>
          <a:graphicData uri="http://schemas.openxmlformats.org/presentationml/2006/ole">
            <mc:AlternateContent xmlns:mc="http://schemas.openxmlformats.org/markup-compatibility/2006">
              <mc:Choice xmlns:v="urn:schemas-microsoft-com:vml" Requires="v">
                <p:oleObj spid="_x0000_s21526" name="Paint Shop Pro Image" r:id="rId5" imgW="2057421" imgH="1365114" progId="PaintShopPro">
                  <p:embed/>
                </p:oleObj>
              </mc:Choice>
              <mc:Fallback>
                <p:oleObj name="Paint Shop Pro Image" r:id="rId5" imgW="2057421" imgH="1365114" progId="PaintShopPro">
                  <p:embed/>
                  <p:pic>
                    <p:nvPicPr>
                      <p:cNvPr id="0" name="Object 10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219200"/>
                        <a:ext cx="1514475" cy="14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0" name="Rectangle 106">
            <a:extLst>
              <a:ext uri="{FF2B5EF4-FFF2-40B4-BE49-F238E27FC236}">
                <a16:creationId xmlns:a16="http://schemas.microsoft.com/office/drawing/2014/main" id="{39D9B4AF-5B9F-4D8A-B848-8DBC4413339D}"/>
              </a:ext>
            </a:extLst>
          </p:cNvPr>
          <p:cNvSpPr>
            <a:spLocks noChangeArrowheads="1"/>
          </p:cNvSpPr>
          <p:nvPr/>
        </p:nvSpPr>
        <p:spPr bwMode="auto">
          <a:xfrm>
            <a:off x="5257800" y="1263650"/>
            <a:ext cx="511175" cy="285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1511" name="Text Box 105">
            <a:extLst>
              <a:ext uri="{FF2B5EF4-FFF2-40B4-BE49-F238E27FC236}">
                <a16:creationId xmlns:a16="http://schemas.microsoft.com/office/drawing/2014/main" id="{E525E253-4A01-44B4-A8CE-D9C10C74128B}"/>
              </a:ext>
            </a:extLst>
          </p:cNvPr>
          <p:cNvSpPr txBox="1">
            <a:spLocks noChangeArrowheads="1"/>
          </p:cNvSpPr>
          <p:nvPr/>
        </p:nvSpPr>
        <p:spPr bwMode="auto">
          <a:xfrm>
            <a:off x="5030788" y="1216025"/>
            <a:ext cx="971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000" b="1"/>
              <a:t>Compuerta de inspección</a:t>
            </a:r>
          </a:p>
        </p:txBody>
      </p:sp>
      <p:sp>
        <p:nvSpPr>
          <p:cNvPr id="21512" name="Line 107">
            <a:extLst>
              <a:ext uri="{FF2B5EF4-FFF2-40B4-BE49-F238E27FC236}">
                <a16:creationId xmlns:a16="http://schemas.microsoft.com/office/drawing/2014/main" id="{D360E9A3-CBC8-4D08-A3F7-FEFD516D5301}"/>
              </a:ext>
            </a:extLst>
          </p:cNvPr>
          <p:cNvSpPr>
            <a:spLocks noChangeShapeType="1"/>
          </p:cNvSpPr>
          <p:nvPr/>
        </p:nvSpPr>
        <p:spPr bwMode="auto">
          <a:xfrm>
            <a:off x="5715000" y="1447800"/>
            <a:ext cx="11430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3" name="Rectangle 109">
            <a:extLst>
              <a:ext uri="{FF2B5EF4-FFF2-40B4-BE49-F238E27FC236}">
                <a16:creationId xmlns:a16="http://schemas.microsoft.com/office/drawing/2014/main" id="{1EAF1FD1-1687-439A-BED1-67342EF3B2AD}"/>
              </a:ext>
            </a:extLst>
          </p:cNvPr>
          <p:cNvSpPr>
            <a:spLocks noChangeArrowheads="1"/>
          </p:cNvSpPr>
          <p:nvPr/>
        </p:nvSpPr>
        <p:spPr bwMode="auto">
          <a:xfrm>
            <a:off x="5791200" y="2228850"/>
            <a:ext cx="704850" cy="40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1514" name="Text Box 108">
            <a:extLst>
              <a:ext uri="{FF2B5EF4-FFF2-40B4-BE49-F238E27FC236}">
                <a16:creationId xmlns:a16="http://schemas.microsoft.com/office/drawing/2014/main" id="{1FC99830-FCBF-4C4E-98EC-0BC940782ABA}"/>
              </a:ext>
            </a:extLst>
          </p:cNvPr>
          <p:cNvSpPr txBox="1">
            <a:spLocks noChangeArrowheads="1"/>
          </p:cNvSpPr>
          <p:nvPr/>
        </p:nvSpPr>
        <p:spPr bwMode="auto">
          <a:xfrm>
            <a:off x="5629275" y="2133600"/>
            <a:ext cx="9810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000" b="1"/>
              <a:t>Protector Fijo Encerrando Banda y Poléa</a:t>
            </a:r>
            <a:r>
              <a:rPr lang="en-US" altLang="en-US"/>
              <a:t> </a:t>
            </a:r>
          </a:p>
        </p:txBody>
      </p:sp>
      <p:pic>
        <p:nvPicPr>
          <p:cNvPr id="21515" name="Picture 110" descr="T:\TRASCO\SCHWABE\Peso\Modules\HazardID\Break.jpg">
            <a:extLst>
              <a:ext uri="{FF2B5EF4-FFF2-40B4-BE49-F238E27FC236}">
                <a16:creationId xmlns:a16="http://schemas.microsoft.com/office/drawing/2014/main" id="{F51BCC2E-FB37-467B-AD45-621C2FA0F1D6}"/>
              </a:ext>
            </a:extLst>
          </p:cNvPr>
          <p:cNvPicPr>
            <a:picLocks noChangeAspect="1" noChangeArrowheads="1"/>
          </p:cNvPicPr>
          <p:nvPr/>
        </p:nvPicPr>
        <p:blipFill>
          <a:blip r:embed="rId7">
            <a:lum bright="10000"/>
            <a:extLst>
              <a:ext uri="{28A0092B-C50C-407E-A947-70E740481C1C}">
                <a14:useLocalDpi xmlns:a14="http://schemas.microsoft.com/office/drawing/2010/main" val="0"/>
              </a:ext>
            </a:extLst>
          </a:blip>
          <a:srcRect/>
          <a:stretch>
            <a:fillRect/>
          </a:stretch>
        </p:blipFill>
        <p:spPr bwMode="auto">
          <a:xfrm>
            <a:off x="4419600" y="3910013"/>
            <a:ext cx="22828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Text Box 111">
            <a:extLst>
              <a:ext uri="{FF2B5EF4-FFF2-40B4-BE49-F238E27FC236}">
                <a16:creationId xmlns:a16="http://schemas.microsoft.com/office/drawing/2014/main" id="{4769DBB0-C85E-4171-8D5A-C0187D0EA89A}"/>
              </a:ext>
            </a:extLst>
          </p:cNvPr>
          <p:cNvSpPr txBox="1">
            <a:spLocks noChangeArrowheads="1"/>
          </p:cNvSpPr>
          <p:nvPr/>
        </p:nvSpPr>
        <p:spPr bwMode="auto">
          <a:xfrm>
            <a:off x="279400" y="533400"/>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Los controles de seguridad</a:t>
            </a: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6">
            <a:extLst>
              <a:ext uri="{FF2B5EF4-FFF2-40B4-BE49-F238E27FC236}">
                <a16:creationId xmlns:a16="http://schemas.microsoft.com/office/drawing/2014/main" id="{193FADCA-30EC-4A36-B9A9-D80764D5D33B}"/>
              </a:ext>
            </a:extLst>
          </p:cNvPr>
          <p:cNvSpPr>
            <a:spLocks noChangeArrowheads="1"/>
          </p:cNvSpPr>
          <p:nvPr/>
        </p:nvSpPr>
        <p:spPr bwMode="auto">
          <a:xfrm>
            <a:off x="588963" y="7726363"/>
            <a:ext cx="6081712" cy="1066800"/>
          </a:xfrm>
          <a:prstGeom prst="cube">
            <a:avLst>
              <a:gd name="adj" fmla="val 8452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2531" name="AutoShape 2">
            <a:extLst>
              <a:ext uri="{FF2B5EF4-FFF2-40B4-BE49-F238E27FC236}">
                <a16:creationId xmlns:a16="http://schemas.microsoft.com/office/drawing/2014/main" id="{F2350B04-BF63-4BF5-AACB-370BA665BDD1}"/>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2532" name="Text Box 4">
            <a:extLst>
              <a:ext uri="{FF2B5EF4-FFF2-40B4-BE49-F238E27FC236}">
                <a16:creationId xmlns:a16="http://schemas.microsoft.com/office/drawing/2014/main" id="{E09A5798-032D-4152-9C19-DE4CA07913AA}"/>
              </a:ext>
            </a:extLst>
          </p:cNvPr>
          <p:cNvSpPr txBox="1">
            <a:spLocks noChangeArrowheads="1"/>
          </p:cNvSpPr>
          <p:nvPr/>
        </p:nvSpPr>
        <p:spPr bwMode="auto">
          <a:xfrm>
            <a:off x="600075" y="1695450"/>
            <a:ext cx="57912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692150" indent="-2349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sz="1600"/>
              <a:t>Report it!</a:t>
            </a:r>
          </a:p>
          <a:p>
            <a:pPr algn="ctr"/>
            <a:r>
              <a:rPr lang="en-US" altLang="en-US" sz="2000"/>
              <a:t>Report it!</a:t>
            </a:r>
            <a:endParaRPr lang="en-US" altLang="en-US" sz="1600"/>
          </a:p>
          <a:p>
            <a:pPr algn="ctr"/>
            <a:r>
              <a:rPr lang="en-US" altLang="en-US" sz="2400"/>
              <a:t>Report it!</a:t>
            </a:r>
          </a:p>
          <a:p>
            <a:endParaRPr lang="en-US" altLang="en-US" sz="1600"/>
          </a:p>
          <a:p>
            <a:endParaRPr lang="en-US" altLang="en-US" sz="1600"/>
          </a:p>
          <a:p>
            <a:endParaRPr lang="en-US" altLang="en-US" sz="1600"/>
          </a:p>
          <a:p>
            <a:r>
              <a:rPr lang="en-US" altLang="en-US" sz="1600"/>
              <a:t>Report it to:</a:t>
            </a:r>
          </a:p>
          <a:p>
            <a:endParaRPr lang="en-US" altLang="en-US" sz="1600"/>
          </a:p>
          <a:p>
            <a:pPr lvl="1">
              <a:buFont typeface="Webdings" panose="05030102010509060703" pitchFamily="18" charset="2"/>
              <a:buChar char=""/>
            </a:pPr>
            <a:r>
              <a:rPr lang="en-US" altLang="en-US" sz="1600"/>
              <a:t>A foreman</a:t>
            </a:r>
          </a:p>
          <a:p>
            <a:pPr lvl="1">
              <a:buFont typeface="Webdings" panose="05030102010509060703" pitchFamily="18" charset="2"/>
              <a:buChar char=""/>
            </a:pPr>
            <a:endParaRPr lang="en-US" altLang="en-US" sz="1600"/>
          </a:p>
          <a:p>
            <a:pPr lvl="1">
              <a:buFont typeface="Webdings" panose="05030102010509060703" pitchFamily="18" charset="2"/>
              <a:buChar char=""/>
            </a:pPr>
            <a:r>
              <a:rPr lang="en-US" altLang="en-US" sz="1600"/>
              <a:t>A member of your safety committee</a:t>
            </a:r>
          </a:p>
          <a:p>
            <a:pPr lvl="1">
              <a:buFont typeface="Webdings" panose="05030102010509060703" pitchFamily="18" charset="2"/>
              <a:buChar char=""/>
            </a:pPr>
            <a:endParaRPr lang="en-US" altLang="en-US" sz="1600"/>
          </a:p>
          <a:p>
            <a:pPr lvl="1">
              <a:buFont typeface="Webdings" panose="05030102010509060703" pitchFamily="18" charset="2"/>
              <a:buChar char=""/>
            </a:pPr>
            <a:r>
              <a:rPr lang="en-US" altLang="en-US" sz="1600"/>
              <a:t>A supervisor</a:t>
            </a:r>
          </a:p>
          <a:p>
            <a:pPr lvl="1">
              <a:buFont typeface="Webdings" panose="05030102010509060703" pitchFamily="18" charset="2"/>
              <a:buChar char=""/>
            </a:pPr>
            <a:endParaRPr lang="en-US" altLang="en-US" sz="1600"/>
          </a:p>
          <a:p>
            <a:pPr lvl="1">
              <a:buFont typeface="Webdings" panose="05030102010509060703" pitchFamily="18" charset="2"/>
              <a:buChar char=""/>
            </a:pPr>
            <a:r>
              <a:rPr lang="en-US" altLang="en-US" sz="1600"/>
              <a:t>The owner</a:t>
            </a:r>
          </a:p>
          <a:p>
            <a:pPr lvl="1">
              <a:buFont typeface="Webdings" panose="05030102010509060703" pitchFamily="18" charset="2"/>
              <a:buChar char=""/>
            </a:pPr>
            <a:endParaRPr lang="en-US" altLang="en-US" sz="1600"/>
          </a:p>
          <a:p>
            <a:pPr lvl="1">
              <a:buFont typeface="Webdings" panose="05030102010509060703" pitchFamily="18" charset="2"/>
              <a:buChar char=""/>
            </a:pPr>
            <a:r>
              <a:rPr lang="en-US" altLang="en-US" sz="1600"/>
              <a:t>A lead worker</a:t>
            </a:r>
          </a:p>
        </p:txBody>
      </p:sp>
      <p:graphicFrame>
        <p:nvGraphicFramePr>
          <p:cNvPr id="22533" name="Object 5">
            <a:extLst>
              <a:ext uri="{FF2B5EF4-FFF2-40B4-BE49-F238E27FC236}">
                <a16:creationId xmlns:a16="http://schemas.microsoft.com/office/drawing/2014/main" id="{DB7D211F-42DD-4CBD-BE1A-366C14883E1C}"/>
              </a:ext>
            </a:extLst>
          </p:cNvPr>
          <p:cNvGraphicFramePr>
            <a:graphicFrameLocks noChangeAspect="1"/>
          </p:cNvGraphicFramePr>
          <p:nvPr/>
        </p:nvGraphicFramePr>
        <p:xfrm>
          <a:off x="4130675" y="5008563"/>
          <a:ext cx="1941513" cy="3511550"/>
        </p:xfrm>
        <a:graphic>
          <a:graphicData uri="http://schemas.openxmlformats.org/presentationml/2006/ole">
            <mc:AlternateContent xmlns:mc="http://schemas.openxmlformats.org/markup-compatibility/2006">
              <mc:Choice xmlns:v="urn:schemas-microsoft-com:vml" Requires="v">
                <p:oleObj spid="_x0000_s22540" name="Clip" r:id="rId3" imgW="180340" imgH="325755" progId="MS_ClipArt_Gallery.2">
                  <p:embed/>
                </p:oleObj>
              </mc:Choice>
              <mc:Fallback>
                <p:oleObj name="Clip" r:id="rId3" imgW="180340" imgH="325755" progId="MS_ClipArt_Gallery.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0675" y="5008563"/>
                        <a:ext cx="1941513" cy="351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4" name="AutoShape 8">
            <a:extLst>
              <a:ext uri="{FF2B5EF4-FFF2-40B4-BE49-F238E27FC236}">
                <a16:creationId xmlns:a16="http://schemas.microsoft.com/office/drawing/2014/main" id="{876F8F49-DCF4-48AE-B545-AB91BA3E3C05}"/>
              </a:ext>
            </a:extLst>
          </p:cNvPr>
          <p:cNvSpPr>
            <a:spLocks noChangeArrowheads="1"/>
          </p:cNvSpPr>
          <p:nvPr/>
        </p:nvSpPr>
        <p:spPr bwMode="auto">
          <a:xfrm>
            <a:off x="2286000" y="1295400"/>
            <a:ext cx="2362200" cy="1981200"/>
          </a:xfrm>
          <a:prstGeom prst="diamond">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2535" name="Text Box 9">
            <a:extLst>
              <a:ext uri="{FF2B5EF4-FFF2-40B4-BE49-F238E27FC236}">
                <a16:creationId xmlns:a16="http://schemas.microsoft.com/office/drawing/2014/main" id="{2EFFE6E9-4CC0-44C2-BDE1-9466383C3327}"/>
              </a:ext>
            </a:extLst>
          </p:cNvPr>
          <p:cNvSpPr txBox="1">
            <a:spLocks noChangeArrowheads="1"/>
          </p:cNvSpPr>
          <p:nvPr/>
        </p:nvSpPr>
        <p:spPr bwMode="auto">
          <a:xfrm>
            <a:off x="292100" y="558800"/>
            <a:ext cx="6451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600" b="1"/>
              <a:t>What to do when you find a hazard</a:t>
            </a:r>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93ECB29F-4E0B-4B89-85C5-CF6A22B873F3}"/>
              </a:ext>
            </a:extLst>
          </p:cNvPr>
          <p:cNvSpPr>
            <a:spLocks noChangeArrowheads="1"/>
          </p:cNvSpPr>
          <p:nvPr/>
        </p:nvSpPr>
        <p:spPr bwMode="auto">
          <a:xfrm>
            <a:off x="588963" y="7726363"/>
            <a:ext cx="6081712" cy="1066800"/>
          </a:xfrm>
          <a:prstGeom prst="cube">
            <a:avLst>
              <a:gd name="adj" fmla="val 8452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3555" name="AutoShape 3">
            <a:extLst>
              <a:ext uri="{FF2B5EF4-FFF2-40B4-BE49-F238E27FC236}">
                <a16:creationId xmlns:a16="http://schemas.microsoft.com/office/drawing/2014/main" id="{C5ADB3C7-8FAD-484E-ADB8-28D36392EEF7}"/>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3556" name="Text Box 5">
            <a:extLst>
              <a:ext uri="{FF2B5EF4-FFF2-40B4-BE49-F238E27FC236}">
                <a16:creationId xmlns:a16="http://schemas.microsoft.com/office/drawing/2014/main" id="{28DA79F7-8156-417E-99B5-E538D37CE0B9}"/>
              </a:ext>
            </a:extLst>
          </p:cNvPr>
          <p:cNvSpPr txBox="1">
            <a:spLocks noChangeArrowheads="1"/>
          </p:cNvSpPr>
          <p:nvPr/>
        </p:nvSpPr>
        <p:spPr bwMode="auto">
          <a:xfrm>
            <a:off x="600075" y="1695450"/>
            <a:ext cx="57912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692150" indent="-2349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sz="1600"/>
              <a:t>¡Repórtelo!</a:t>
            </a:r>
          </a:p>
          <a:p>
            <a:pPr algn="ctr"/>
            <a:r>
              <a:rPr lang="en-US" altLang="en-US" sz="2000"/>
              <a:t>¡Repórtelo!</a:t>
            </a:r>
            <a:endParaRPr lang="en-US" altLang="en-US" sz="1600"/>
          </a:p>
          <a:p>
            <a:pPr algn="ctr"/>
            <a:r>
              <a:rPr lang="en-US" altLang="en-US" sz="2400"/>
              <a:t>¡Repórtelo!</a:t>
            </a:r>
          </a:p>
          <a:p>
            <a:endParaRPr lang="en-US" altLang="en-US" sz="1600"/>
          </a:p>
          <a:p>
            <a:endParaRPr lang="en-US" altLang="en-US" sz="1600"/>
          </a:p>
          <a:p>
            <a:endParaRPr lang="en-US" altLang="en-US" sz="1600"/>
          </a:p>
          <a:p>
            <a:r>
              <a:rPr lang="en-US" altLang="en-US" sz="1600"/>
              <a:t>Repórtelo a:</a:t>
            </a:r>
          </a:p>
          <a:p>
            <a:endParaRPr lang="en-US" altLang="en-US" sz="1600"/>
          </a:p>
          <a:p>
            <a:pPr lvl="1">
              <a:buFont typeface="Webdings" panose="05030102010509060703" pitchFamily="18" charset="2"/>
              <a:buChar char=""/>
            </a:pPr>
            <a:r>
              <a:rPr lang="en-US" altLang="en-US" sz="1600"/>
              <a:t>El mayordomo</a:t>
            </a:r>
          </a:p>
          <a:p>
            <a:pPr lvl="1">
              <a:buFont typeface="Webdings" panose="05030102010509060703" pitchFamily="18" charset="2"/>
              <a:buChar char=""/>
            </a:pPr>
            <a:endParaRPr lang="en-US" altLang="en-US" sz="1600"/>
          </a:p>
          <a:p>
            <a:pPr lvl="1">
              <a:buFont typeface="Webdings" panose="05030102010509060703" pitchFamily="18" charset="2"/>
              <a:buChar char=""/>
            </a:pPr>
            <a:r>
              <a:rPr lang="en-US" altLang="en-US" sz="1600"/>
              <a:t>Un miembro del comité de seguridad</a:t>
            </a:r>
          </a:p>
          <a:p>
            <a:pPr lvl="1">
              <a:buFont typeface="Webdings" panose="05030102010509060703" pitchFamily="18" charset="2"/>
              <a:buChar char=""/>
            </a:pPr>
            <a:endParaRPr lang="en-US" altLang="en-US" sz="1600"/>
          </a:p>
          <a:p>
            <a:pPr lvl="1">
              <a:buFont typeface="Webdings" panose="05030102010509060703" pitchFamily="18" charset="2"/>
              <a:buChar char=""/>
            </a:pPr>
            <a:r>
              <a:rPr lang="en-US" altLang="en-US" sz="1600"/>
              <a:t>Un supervisor</a:t>
            </a:r>
          </a:p>
          <a:p>
            <a:pPr lvl="1">
              <a:buFont typeface="Webdings" panose="05030102010509060703" pitchFamily="18" charset="2"/>
              <a:buChar char=""/>
            </a:pPr>
            <a:endParaRPr lang="en-US" altLang="en-US" sz="1600"/>
          </a:p>
          <a:p>
            <a:pPr lvl="1">
              <a:buFont typeface="Webdings" panose="05030102010509060703" pitchFamily="18" charset="2"/>
              <a:buChar char=""/>
            </a:pPr>
            <a:r>
              <a:rPr lang="en-US" altLang="en-US" sz="1600"/>
              <a:t>El dueño</a:t>
            </a:r>
          </a:p>
          <a:p>
            <a:pPr lvl="1">
              <a:buFont typeface="Webdings" panose="05030102010509060703" pitchFamily="18" charset="2"/>
              <a:buChar char=""/>
            </a:pPr>
            <a:endParaRPr lang="en-US" altLang="en-US" sz="1600"/>
          </a:p>
          <a:p>
            <a:pPr lvl="1">
              <a:buFont typeface="Webdings" panose="05030102010509060703" pitchFamily="18" charset="2"/>
              <a:buChar char=""/>
            </a:pPr>
            <a:r>
              <a:rPr lang="en-US" altLang="en-US" sz="1600"/>
              <a:t>Un trabajador al mando</a:t>
            </a:r>
          </a:p>
        </p:txBody>
      </p:sp>
      <p:graphicFrame>
        <p:nvGraphicFramePr>
          <p:cNvPr id="23557" name="Object 6">
            <a:extLst>
              <a:ext uri="{FF2B5EF4-FFF2-40B4-BE49-F238E27FC236}">
                <a16:creationId xmlns:a16="http://schemas.microsoft.com/office/drawing/2014/main" id="{151C0949-312B-4210-8491-9BF632EF2CB2}"/>
              </a:ext>
            </a:extLst>
          </p:cNvPr>
          <p:cNvGraphicFramePr>
            <a:graphicFrameLocks noChangeAspect="1"/>
          </p:cNvGraphicFramePr>
          <p:nvPr/>
        </p:nvGraphicFramePr>
        <p:xfrm>
          <a:off x="4130675" y="5008563"/>
          <a:ext cx="1941513" cy="3511550"/>
        </p:xfrm>
        <a:graphic>
          <a:graphicData uri="http://schemas.openxmlformats.org/presentationml/2006/ole">
            <mc:AlternateContent xmlns:mc="http://schemas.openxmlformats.org/markup-compatibility/2006">
              <mc:Choice xmlns:v="urn:schemas-microsoft-com:vml" Requires="v">
                <p:oleObj spid="_x0000_s23564" name="Clip" r:id="rId3" imgW="180340" imgH="325755" progId="MS_ClipArt_Gallery.2">
                  <p:embed/>
                </p:oleObj>
              </mc:Choice>
              <mc:Fallback>
                <p:oleObj name="Clip" r:id="rId3" imgW="180340" imgH="325755" progId="MS_ClipArt_Gallery.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0675" y="5008563"/>
                        <a:ext cx="1941513" cy="351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8" name="AutoShape 7">
            <a:extLst>
              <a:ext uri="{FF2B5EF4-FFF2-40B4-BE49-F238E27FC236}">
                <a16:creationId xmlns:a16="http://schemas.microsoft.com/office/drawing/2014/main" id="{75963A88-DB14-47B4-8F50-7B12922F2ECD}"/>
              </a:ext>
            </a:extLst>
          </p:cNvPr>
          <p:cNvSpPr>
            <a:spLocks noChangeArrowheads="1"/>
          </p:cNvSpPr>
          <p:nvPr/>
        </p:nvSpPr>
        <p:spPr bwMode="auto">
          <a:xfrm>
            <a:off x="2286000" y="1295400"/>
            <a:ext cx="2362200" cy="1981200"/>
          </a:xfrm>
          <a:prstGeom prst="diamond">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3559" name="Text Box 8">
            <a:extLst>
              <a:ext uri="{FF2B5EF4-FFF2-40B4-BE49-F238E27FC236}">
                <a16:creationId xmlns:a16="http://schemas.microsoft.com/office/drawing/2014/main" id="{66E88232-8ACF-4762-B84A-D89247B4B040}"/>
              </a:ext>
            </a:extLst>
          </p:cNvPr>
          <p:cNvSpPr txBox="1">
            <a:spLocks noChangeArrowheads="1"/>
          </p:cNvSpPr>
          <p:nvPr/>
        </p:nvSpPr>
        <p:spPr bwMode="auto">
          <a:xfrm>
            <a:off x="279400" y="546100"/>
            <a:ext cx="6553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600" b="1"/>
              <a:t>Que hacer cundo encuentra un riesgo</a:t>
            </a: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4">
            <a:extLst>
              <a:ext uri="{FF2B5EF4-FFF2-40B4-BE49-F238E27FC236}">
                <a16:creationId xmlns:a16="http://schemas.microsoft.com/office/drawing/2014/main" id="{8E6BF3A9-0FE7-4845-A7E7-84D3A8CD9E2B}"/>
              </a:ext>
            </a:extLst>
          </p:cNvPr>
          <p:cNvSpPr txBox="1">
            <a:spLocks noChangeArrowheads="1"/>
          </p:cNvSpPr>
          <p:nvPr/>
        </p:nvSpPr>
        <p:spPr bwMode="auto">
          <a:xfrm>
            <a:off x="533400" y="2462213"/>
            <a:ext cx="5949950" cy="356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tabLst>
                <a:tab pos="457200" algn="l"/>
                <a:tab pos="2971800" algn="l"/>
                <a:tab pos="3771900" algn="l"/>
              </a:tabLst>
              <a:defRPr sz="1400">
                <a:solidFill>
                  <a:schemeClr val="tx1"/>
                </a:solidFill>
                <a:latin typeface="Times New Roman" panose="02020603050405020304" pitchFamily="18" charset="0"/>
              </a:defRPr>
            </a:lvl1pPr>
            <a:lvl2pPr marL="742950" indent="-285750" defTabSz="571500">
              <a:tabLst>
                <a:tab pos="457200" algn="l"/>
                <a:tab pos="2971800" algn="l"/>
                <a:tab pos="3771900" algn="l"/>
              </a:tabLst>
              <a:defRPr sz="1400">
                <a:solidFill>
                  <a:schemeClr val="tx1"/>
                </a:solidFill>
                <a:latin typeface="Times New Roman" panose="02020603050405020304" pitchFamily="18" charset="0"/>
              </a:defRPr>
            </a:lvl2pPr>
            <a:lvl3pPr marL="1143000" indent="-228600" defTabSz="571500">
              <a:tabLst>
                <a:tab pos="457200" algn="l"/>
                <a:tab pos="2971800" algn="l"/>
                <a:tab pos="3771900" algn="l"/>
              </a:tabLst>
              <a:defRPr sz="1400">
                <a:solidFill>
                  <a:schemeClr val="tx1"/>
                </a:solidFill>
                <a:latin typeface="Times New Roman" panose="02020603050405020304" pitchFamily="18" charset="0"/>
              </a:defRPr>
            </a:lvl3pPr>
            <a:lvl4pPr marL="1600200" indent="-228600" defTabSz="571500">
              <a:tabLst>
                <a:tab pos="457200" algn="l"/>
                <a:tab pos="2971800" algn="l"/>
                <a:tab pos="3771900" algn="l"/>
              </a:tabLst>
              <a:defRPr sz="1400">
                <a:solidFill>
                  <a:schemeClr val="tx1"/>
                </a:solidFill>
                <a:latin typeface="Times New Roman" panose="02020603050405020304" pitchFamily="18" charset="0"/>
              </a:defRPr>
            </a:lvl4pPr>
            <a:lvl5pPr marL="2057400" indent="-228600" defTabSz="571500">
              <a:tabLst>
                <a:tab pos="457200" algn="l"/>
                <a:tab pos="2971800" algn="l"/>
                <a:tab pos="3771900" algn="l"/>
              </a:tabLst>
              <a:defRPr sz="1400">
                <a:solidFill>
                  <a:schemeClr val="tx1"/>
                </a:solidFill>
                <a:latin typeface="Times New Roman" panose="02020603050405020304" pitchFamily="18" charset="0"/>
              </a:defRPr>
            </a:lvl5pPr>
            <a:lvl6pPr marL="2514600" indent="-228600" defTabSz="571500" eaLnBrk="0" fontAlgn="base" hangingPunct="0">
              <a:spcBef>
                <a:spcPct val="0"/>
              </a:spcBef>
              <a:spcAft>
                <a:spcPct val="0"/>
              </a:spcAft>
              <a:tabLst>
                <a:tab pos="457200" algn="l"/>
                <a:tab pos="2971800" algn="l"/>
                <a:tab pos="3771900" algn="l"/>
              </a:tabLst>
              <a:defRPr sz="1400">
                <a:solidFill>
                  <a:schemeClr val="tx1"/>
                </a:solidFill>
                <a:latin typeface="Times New Roman" panose="02020603050405020304" pitchFamily="18" charset="0"/>
              </a:defRPr>
            </a:lvl6pPr>
            <a:lvl7pPr marL="2971800" indent="-228600" defTabSz="571500" eaLnBrk="0" fontAlgn="base" hangingPunct="0">
              <a:spcBef>
                <a:spcPct val="0"/>
              </a:spcBef>
              <a:spcAft>
                <a:spcPct val="0"/>
              </a:spcAft>
              <a:tabLst>
                <a:tab pos="457200" algn="l"/>
                <a:tab pos="2971800" algn="l"/>
                <a:tab pos="3771900" algn="l"/>
              </a:tabLst>
              <a:defRPr sz="1400">
                <a:solidFill>
                  <a:schemeClr val="tx1"/>
                </a:solidFill>
                <a:latin typeface="Times New Roman" panose="02020603050405020304" pitchFamily="18" charset="0"/>
              </a:defRPr>
            </a:lvl7pPr>
            <a:lvl8pPr marL="3429000" indent="-228600" defTabSz="571500" eaLnBrk="0" fontAlgn="base" hangingPunct="0">
              <a:spcBef>
                <a:spcPct val="0"/>
              </a:spcBef>
              <a:spcAft>
                <a:spcPct val="0"/>
              </a:spcAft>
              <a:tabLst>
                <a:tab pos="457200" algn="l"/>
                <a:tab pos="2971800" algn="l"/>
                <a:tab pos="3771900" algn="l"/>
              </a:tabLst>
              <a:defRPr sz="1400">
                <a:solidFill>
                  <a:schemeClr val="tx1"/>
                </a:solidFill>
                <a:latin typeface="Times New Roman" panose="02020603050405020304" pitchFamily="18" charset="0"/>
              </a:defRPr>
            </a:lvl8pPr>
            <a:lvl9pPr marL="3886200" indent="-228600" defTabSz="571500" eaLnBrk="0" fontAlgn="base" hangingPunct="0">
              <a:spcBef>
                <a:spcPct val="0"/>
              </a:spcBef>
              <a:spcAft>
                <a:spcPct val="0"/>
              </a:spcAft>
              <a:tabLst>
                <a:tab pos="457200" algn="l"/>
                <a:tab pos="2971800" algn="l"/>
                <a:tab pos="3771900" algn="l"/>
              </a:tabLst>
              <a:defRPr sz="1400">
                <a:solidFill>
                  <a:schemeClr val="tx1"/>
                </a:solidFill>
                <a:latin typeface="Times New Roman" panose="02020603050405020304" pitchFamily="18" charset="0"/>
              </a:defRPr>
            </a:lvl9pPr>
          </a:lstStyle>
          <a:p>
            <a:r>
              <a:rPr lang="es-ES_tradnl" altLang="en-US" sz="1200" b="1"/>
              <a:t>OTHER TOPICS INCLUDE	OTROS TEMAS INCLUYEN</a:t>
            </a:r>
            <a:endParaRPr lang="es-ES_tradnl" altLang="en-US" sz="1300" b="1"/>
          </a:p>
          <a:p>
            <a:r>
              <a:rPr lang="es-ES_tradnl" altLang="en-US" sz="1300" b="1"/>
              <a:t>Accident Investigation	Investigación de Accidentes</a:t>
            </a:r>
          </a:p>
          <a:p>
            <a:r>
              <a:rPr lang="es-ES_tradnl" altLang="en-US" sz="1300" b="1"/>
              <a:t>Bloodborne Pathogens	Patógenos de la Sangre</a:t>
            </a:r>
          </a:p>
          <a:p>
            <a:r>
              <a:rPr lang="es-ES_tradnl" altLang="en-US" sz="1300" b="1"/>
              <a:t>Excavations	Excavaciones	</a:t>
            </a:r>
          </a:p>
          <a:p>
            <a:r>
              <a:rPr lang="es-ES_tradnl" altLang="en-US" sz="1300" b="1"/>
              <a:t>Fall Protection	Protección Contra Caídas</a:t>
            </a:r>
          </a:p>
          <a:p>
            <a:r>
              <a:rPr lang="es-ES_tradnl" altLang="en-US" sz="1300" b="1"/>
              <a:t>Hazard Communication	Comunicación de Riesgo</a:t>
            </a:r>
          </a:p>
          <a:p>
            <a:r>
              <a:rPr lang="es-ES_tradnl" altLang="en-US" sz="1300" b="1"/>
              <a:t>Hazard Identification 	Localización de Riesgos</a:t>
            </a:r>
          </a:p>
          <a:p>
            <a:r>
              <a:rPr lang="es-ES_tradnl" altLang="en-US" sz="1300" b="1"/>
              <a:t>Hazardous Energy Control	Control de Energía Peligrosa</a:t>
            </a:r>
          </a:p>
          <a:p>
            <a:r>
              <a:rPr lang="es-ES_tradnl" altLang="en-US" sz="1300" b="1"/>
              <a:t>Industrial Vehicles	Vehículos Industriales</a:t>
            </a:r>
          </a:p>
          <a:p>
            <a:r>
              <a:rPr lang="es-ES_tradnl" altLang="en-US" sz="1300" b="1"/>
              <a:t>Machine Safeguarding	Resguardos de M</a:t>
            </a:r>
            <a:r>
              <a:rPr lang="es-ES" altLang="en-US" sz="1300" b="1"/>
              <a:t>áquinas</a:t>
            </a:r>
            <a:endParaRPr lang="es-ES_tradnl" altLang="en-US" sz="1300" b="1"/>
          </a:p>
          <a:p>
            <a:r>
              <a:rPr lang="es-ES_tradnl" altLang="en-US" sz="1300" b="1"/>
              <a:t>Manual Material Handling  	Manipulación Manual de Cargas</a:t>
            </a:r>
          </a:p>
          <a:p>
            <a:r>
              <a:rPr lang="es-ES_tradnl" altLang="en-US" sz="1300" b="1"/>
              <a:t>Occupational Health 	Higiene Laboral</a:t>
            </a:r>
          </a:p>
          <a:p>
            <a:r>
              <a:rPr lang="es-ES_tradnl" altLang="en-US" sz="1300" b="1"/>
              <a:t>Portable Ladders 	Escaleras Portátiles</a:t>
            </a:r>
          </a:p>
          <a:p>
            <a:r>
              <a:rPr lang="es-ES_tradnl" altLang="en-US" sz="1300" b="1"/>
              <a:t>Restaurant Safety Tip Sheets	Hojas de Consejos para Restaurantes</a:t>
            </a:r>
          </a:p>
          <a:p>
            <a:r>
              <a:rPr lang="es-ES_tradnl" altLang="en-US" sz="1300" b="1"/>
              <a:t>Safety Committees and 	Comités de Seguridad y Reuniones de 	 	Safety Meetings 		Seguridad</a:t>
            </a:r>
          </a:p>
          <a:p>
            <a:r>
              <a:rPr lang="es-ES_tradnl" altLang="en-US" sz="1300" b="1"/>
              <a:t>Scaffolds 	Andamios</a:t>
            </a:r>
            <a:endParaRPr lang="en-US" altLang="en-US" sz="1300" b="1"/>
          </a:p>
        </p:txBody>
      </p:sp>
      <p:sp>
        <p:nvSpPr>
          <p:cNvPr id="24579" name="Rectangle 1216">
            <a:extLst>
              <a:ext uri="{FF2B5EF4-FFF2-40B4-BE49-F238E27FC236}">
                <a16:creationId xmlns:a16="http://schemas.microsoft.com/office/drawing/2014/main" id="{8F971914-4992-4F89-99EE-1311451A8AF7}"/>
              </a:ext>
            </a:extLst>
          </p:cNvPr>
          <p:cNvSpPr>
            <a:spLocks noChangeArrowheads="1"/>
          </p:cNvSpPr>
          <p:nvPr/>
        </p:nvSpPr>
        <p:spPr bwMode="auto">
          <a:xfrm>
            <a:off x="1917700" y="6915150"/>
            <a:ext cx="317976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1200" b="1"/>
              <a:t>Toll free number in Spanish: 1 (800) 843-8086</a:t>
            </a:r>
          </a:p>
          <a:p>
            <a:r>
              <a:rPr lang="en-US" altLang="en-US" sz="1200" b="1"/>
              <a:t>Toll free number in English: 1 (800) 922-2689</a:t>
            </a:r>
          </a:p>
          <a:p>
            <a:r>
              <a:rPr lang="en-US" altLang="en-US" sz="1200" b="1"/>
              <a:t>Web site:</a:t>
            </a:r>
            <a:r>
              <a:rPr lang="en-US" altLang="en-US" sz="1200" b="1">
                <a:solidFill>
                  <a:schemeClr val="tx2"/>
                </a:solidFill>
              </a:rPr>
              <a:t>  osha.oregon.gov</a:t>
            </a:r>
          </a:p>
        </p:txBody>
      </p:sp>
      <p:pic>
        <p:nvPicPr>
          <p:cNvPr id="24580" name="Picture 21" descr="C:\WINDOWS\Desktop\PESO logo2c.jpg">
            <a:extLst>
              <a:ext uri="{FF2B5EF4-FFF2-40B4-BE49-F238E27FC236}">
                <a16:creationId xmlns:a16="http://schemas.microsoft.com/office/drawing/2014/main" id="{2313FDFC-73E7-4851-9D2D-295DD4601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228600"/>
            <a:ext cx="21907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6">
            <a:extLst>
              <a:ext uri="{FF2B5EF4-FFF2-40B4-BE49-F238E27FC236}">
                <a16:creationId xmlns:a16="http://schemas.microsoft.com/office/drawing/2014/main" id="{6027D0F9-C9AB-4369-93D4-0EF5A28E6E04}"/>
              </a:ext>
            </a:extLst>
          </p:cNvPr>
          <p:cNvSpPr txBox="1">
            <a:spLocks noChangeArrowheads="1"/>
          </p:cNvSpPr>
          <p:nvPr/>
        </p:nvSpPr>
        <p:spPr bwMode="auto">
          <a:xfrm>
            <a:off x="344488" y="18097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indent="-22860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buFont typeface="Wingdings" panose="05000000000000000000" pitchFamily="2" charset="2"/>
              <a:buNone/>
            </a:pPr>
            <a:r>
              <a:rPr lang="en-US" altLang="en-US" b="1"/>
              <a:t>TO USE THIS TRAINING MODULE:</a:t>
            </a:r>
          </a:p>
          <a:p>
            <a:pPr>
              <a:buFont typeface="Wingdings" panose="05000000000000000000" pitchFamily="2" charset="2"/>
              <a:buNone/>
            </a:pPr>
            <a:endParaRPr lang="en-US" altLang="en-US" b="1"/>
          </a:p>
          <a:p>
            <a:pPr>
              <a:buFont typeface="Wingdings" panose="05000000000000000000" pitchFamily="2" charset="2"/>
              <a:buNone/>
            </a:pPr>
            <a:r>
              <a:rPr lang="en-US" altLang="en-US" sz="1200" b="1"/>
              <a:t>This Oregon OSHA training module is designed so that both English and Spanish-speaking people can use it.  The left-sided pages are in English and the right-sided pages are in Spanish.</a:t>
            </a:r>
          </a:p>
        </p:txBody>
      </p:sp>
      <p:sp>
        <p:nvSpPr>
          <p:cNvPr id="6147" name="Text Box 1027">
            <a:extLst>
              <a:ext uri="{FF2B5EF4-FFF2-40B4-BE49-F238E27FC236}">
                <a16:creationId xmlns:a16="http://schemas.microsoft.com/office/drawing/2014/main" id="{24CC97E3-7315-4B39-86AB-4D41F50D8C95}"/>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000" b="1"/>
              <a:t>STEP 1</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2</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3</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4</a:t>
            </a:r>
          </a:p>
        </p:txBody>
      </p:sp>
      <p:graphicFrame>
        <p:nvGraphicFramePr>
          <p:cNvPr id="6148" name="Object 1028">
            <a:extLst>
              <a:ext uri="{FF2B5EF4-FFF2-40B4-BE49-F238E27FC236}">
                <a16:creationId xmlns:a16="http://schemas.microsoft.com/office/drawing/2014/main" id="{509FD057-539A-42B0-A0C2-F4A766A523D8}"/>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6348" name="Clip" r:id="rId4" imgW="1821485" imgH="1537106" progId="MS_ClipArt_Gallery.2">
                  <p:embed/>
                </p:oleObj>
              </mc:Choice>
              <mc:Fallback>
                <p:oleObj name="Clip" r:id="rId4" imgW="1821485" imgH="1537106" progId="MS_ClipArt_Gallery.2">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49" name="Group 1029">
            <a:extLst>
              <a:ext uri="{FF2B5EF4-FFF2-40B4-BE49-F238E27FC236}">
                <a16:creationId xmlns:a16="http://schemas.microsoft.com/office/drawing/2014/main" id="{B20B49C8-EA43-438D-8138-8FC9F1A967BE}"/>
              </a:ext>
            </a:extLst>
          </p:cNvPr>
          <p:cNvGrpSpPr>
            <a:grpSpLocks/>
          </p:cNvGrpSpPr>
          <p:nvPr/>
        </p:nvGrpSpPr>
        <p:grpSpPr bwMode="auto">
          <a:xfrm>
            <a:off x="4735513" y="2646363"/>
            <a:ext cx="1303337" cy="1539875"/>
            <a:chOff x="1718" y="1040"/>
            <a:chExt cx="821" cy="970"/>
          </a:xfrm>
        </p:grpSpPr>
        <p:sp>
          <p:nvSpPr>
            <p:cNvPr id="6318" name="Freeform 1030">
              <a:extLst>
                <a:ext uri="{FF2B5EF4-FFF2-40B4-BE49-F238E27FC236}">
                  <a16:creationId xmlns:a16="http://schemas.microsoft.com/office/drawing/2014/main" id="{257EDD60-320B-43D3-BA7F-B7AB5C5D14B4}"/>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9" name="Freeform 1031">
              <a:extLst>
                <a:ext uri="{FF2B5EF4-FFF2-40B4-BE49-F238E27FC236}">
                  <a16:creationId xmlns:a16="http://schemas.microsoft.com/office/drawing/2014/main" id="{50C30EC4-9452-401A-80D5-2A252F63399C}"/>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0" name="Freeform 1032">
              <a:extLst>
                <a:ext uri="{FF2B5EF4-FFF2-40B4-BE49-F238E27FC236}">
                  <a16:creationId xmlns:a16="http://schemas.microsoft.com/office/drawing/2014/main" id="{E054BA10-AE55-440E-9BB7-5C217AEF5437}"/>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1" name="Freeform 1033">
              <a:extLst>
                <a:ext uri="{FF2B5EF4-FFF2-40B4-BE49-F238E27FC236}">
                  <a16:creationId xmlns:a16="http://schemas.microsoft.com/office/drawing/2014/main" id="{86F488F7-2322-4692-A5A3-0650DB80A2EC}"/>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2" name="Freeform 1034">
              <a:extLst>
                <a:ext uri="{FF2B5EF4-FFF2-40B4-BE49-F238E27FC236}">
                  <a16:creationId xmlns:a16="http://schemas.microsoft.com/office/drawing/2014/main" id="{CECFBF0E-8075-4023-A51C-222EF6C6DB7A}"/>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3" name="Freeform 1035">
              <a:extLst>
                <a:ext uri="{FF2B5EF4-FFF2-40B4-BE49-F238E27FC236}">
                  <a16:creationId xmlns:a16="http://schemas.microsoft.com/office/drawing/2014/main" id="{8959CF9A-C28B-460E-A849-6807425C4B78}"/>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4" name="Freeform 1036">
              <a:extLst>
                <a:ext uri="{FF2B5EF4-FFF2-40B4-BE49-F238E27FC236}">
                  <a16:creationId xmlns:a16="http://schemas.microsoft.com/office/drawing/2014/main" id="{A648BDF1-EC8A-4513-8C29-9AC0A41977F2}"/>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5" name="Freeform 1037">
              <a:extLst>
                <a:ext uri="{FF2B5EF4-FFF2-40B4-BE49-F238E27FC236}">
                  <a16:creationId xmlns:a16="http://schemas.microsoft.com/office/drawing/2014/main" id="{08B10BD2-E15C-4F8E-A8B6-3FC53954A670}"/>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6" name="Freeform 1038">
              <a:extLst>
                <a:ext uri="{FF2B5EF4-FFF2-40B4-BE49-F238E27FC236}">
                  <a16:creationId xmlns:a16="http://schemas.microsoft.com/office/drawing/2014/main" id="{8ECF8355-565B-4184-83B8-7B3BD3E1FEE7}"/>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7" name="Freeform 1039">
              <a:extLst>
                <a:ext uri="{FF2B5EF4-FFF2-40B4-BE49-F238E27FC236}">
                  <a16:creationId xmlns:a16="http://schemas.microsoft.com/office/drawing/2014/main" id="{08F8635B-5B79-4971-ABB5-FA09EF587C0D}"/>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8" name="Freeform 1040">
              <a:extLst>
                <a:ext uri="{FF2B5EF4-FFF2-40B4-BE49-F238E27FC236}">
                  <a16:creationId xmlns:a16="http://schemas.microsoft.com/office/drawing/2014/main" id="{D7A9B8FF-572F-46B4-AB8D-414A760E20C6}"/>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9" name="Freeform 1041">
              <a:extLst>
                <a:ext uri="{FF2B5EF4-FFF2-40B4-BE49-F238E27FC236}">
                  <a16:creationId xmlns:a16="http://schemas.microsoft.com/office/drawing/2014/main" id="{4CA3ABAD-48E3-4F37-BB59-3CE371522234}"/>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0" name="Freeform 1042">
              <a:extLst>
                <a:ext uri="{FF2B5EF4-FFF2-40B4-BE49-F238E27FC236}">
                  <a16:creationId xmlns:a16="http://schemas.microsoft.com/office/drawing/2014/main" id="{4004B606-F3F6-4A4D-A147-62E9B9BAB5AB}"/>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1" name="Freeform 1043">
              <a:extLst>
                <a:ext uri="{FF2B5EF4-FFF2-40B4-BE49-F238E27FC236}">
                  <a16:creationId xmlns:a16="http://schemas.microsoft.com/office/drawing/2014/main" id="{0587AE02-CF8E-422E-9FB0-2D2952FEA1FD}"/>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2" name="Freeform 1044">
              <a:extLst>
                <a:ext uri="{FF2B5EF4-FFF2-40B4-BE49-F238E27FC236}">
                  <a16:creationId xmlns:a16="http://schemas.microsoft.com/office/drawing/2014/main" id="{A5C59FD2-7684-4250-90E3-CD697E34406F}"/>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3" name="Freeform 1045">
              <a:extLst>
                <a:ext uri="{FF2B5EF4-FFF2-40B4-BE49-F238E27FC236}">
                  <a16:creationId xmlns:a16="http://schemas.microsoft.com/office/drawing/2014/main" id="{AFCB6C63-96DC-41A2-8A38-2BAF516FCEAD}"/>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4" name="Freeform 1046">
              <a:extLst>
                <a:ext uri="{FF2B5EF4-FFF2-40B4-BE49-F238E27FC236}">
                  <a16:creationId xmlns:a16="http://schemas.microsoft.com/office/drawing/2014/main" id="{F8A4DFD5-E0DB-44F0-B6DA-D65210342B7E}"/>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5" name="Freeform 1047">
              <a:extLst>
                <a:ext uri="{FF2B5EF4-FFF2-40B4-BE49-F238E27FC236}">
                  <a16:creationId xmlns:a16="http://schemas.microsoft.com/office/drawing/2014/main" id="{96D3B811-247A-4ACC-8AC8-4391D89E10B8}"/>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50" name="Group 1048">
            <a:extLst>
              <a:ext uri="{FF2B5EF4-FFF2-40B4-BE49-F238E27FC236}">
                <a16:creationId xmlns:a16="http://schemas.microsoft.com/office/drawing/2014/main" id="{85F4BB9F-E183-48B5-B60B-F4B18EE3D923}"/>
              </a:ext>
            </a:extLst>
          </p:cNvPr>
          <p:cNvGrpSpPr>
            <a:grpSpLocks/>
          </p:cNvGrpSpPr>
          <p:nvPr/>
        </p:nvGrpSpPr>
        <p:grpSpPr bwMode="auto">
          <a:xfrm>
            <a:off x="4572000" y="6553200"/>
            <a:ext cx="1763713" cy="1531938"/>
            <a:chOff x="912" y="2928"/>
            <a:chExt cx="1440" cy="1139"/>
          </a:xfrm>
        </p:grpSpPr>
        <p:grpSp>
          <p:nvGrpSpPr>
            <p:cNvPr id="6183" name="Group 1049">
              <a:extLst>
                <a:ext uri="{FF2B5EF4-FFF2-40B4-BE49-F238E27FC236}">
                  <a16:creationId xmlns:a16="http://schemas.microsoft.com/office/drawing/2014/main" id="{36A9EB3A-34E5-4B95-BDB1-43A2BB9EB570}"/>
                </a:ext>
              </a:extLst>
            </p:cNvPr>
            <p:cNvGrpSpPr>
              <a:grpSpLocks/>
            </p:cNvGrpSpPr>
            <p:nvPr/>
          </p:nvGrpSpPr>
          <p:grpSpPr bwMode="auto">
            <a:xfrm>
              <a:off x="912" y="2928"/>
              <a:ext cx="912" cy="1139"/>
              <a:chOff x="912" y="2160"/>
              <a:chExt cx="1308" cy="1907"/>
            </a:xfrm>
          </p:grpSpPr>
          <p:grpSp>
            <p:nvGrpSpPr>
              <p:cNvPr id="6204" name="Group 1050">
                <a:extLst>
                  <a:ext uri="{FF2B5EF4-FFF2-40B4-BE49-F238E27FC236}">
                    <a16:creationId xmlns:a16="http://schemas.microsoft.com/office/drawing/2014/main" id="{DA353E4C-8BD8-4CBA-AEE9-A65C3A6B4CBB}"/>
                  </a:ext>
                </a:extLst>
              </p:cNvPr>
              <p:cNvGrpSpPr>
                <a:grpSpLocks/>
              </p:cNvGrpSpPr>
              <p:nvPr/>
            </p:nvGrpSpPr>
            <p:grpSpPr bwMode="auto">
              <a:xfrm>
                <a:off x="1536" y="2784"/>
                <a:ext cx="684" cy="947"/>
                <a:chOff x="1609" y="2407"/>
                <a:chExt cx="684" cy="947"/>
              </a:xfrm>
            </p:grpSpPr>
            <p:sp>
              <p:nvSpPr>
                <p:cNvPr id="6281" name="Freeform 1051">
                  <a:extLst>
                    <a:ext uri="{FF2B5EF4-FFF2-40B4-BE49-F238E27FC236}">
                      <a16:creationId xmlns:a16="http://schemas.microsoft.com/office/drawing/2014/main" id="{E32D5399-FB2B-4CF2-98CA-FE9C3E15024D}"/>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2" name="Freeform 1052">
                  <a:extLst>
                    <a:ext uri="{FF2B5EF4-FFF2-40B4-BE49-F238E27FC236}">
                      <a16:creationId xmlns:a16="http://schemas.microsoft.com/office/drawing/2014/main" id="{E05683E3-8EEE-4E1A-BA00-F323F123A411}"/>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3" name="Freeform 1053">
                  <a:extLst>
                    <a:ext uri="{FF2B5EF4-FFF2-40B4-BE49-F238E27FC236}">
                      <a16:creationId xmlns:a16="http://schemas.microsoft.com/office/drawing/2014/main" id="{B560D077-F75E-4CC3-B21C-3530CDDBFE48}"/>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4" name="Freeform 1054">
                  <a:extLst>
                    <a:ext uri="{FF2B5EF4-FFF2-40B4-BE49-F238E27FC236}">
                      <a16:creationId xmlns:a16="http://schemas.microsoft.com/office/drawing/2014/main" id="{F96DA66C-130C-4544-BF98-6FA9B3208D14}"/>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5" name="Freeform 1055">
                  <a:extLst>
                    <a:ext uri="{FF2B5EF4-FFF2-40B4-BE49-F238E27FC236}">
                      <a16:creationId xmlns:a16="http://schemas.microsoft.com/office/drawing/2014/main" id="{89AA35BB-1881-4842-954E-DB78FB5091E3}"/>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6" name="Freeform 1056">
                  <a:extLst>
                    <a:ext uri="{FF2B5EF4-FFF2-40B4-BE49-F238E27FC236}">
                      <a16:creationId xmlns:a16="http://schemas.microsoft.com/office/drawing/2014/main" id="{5B4B2892-094A-4412-99AE-D3E9C97A16DD}"/>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7" name="Freeform 1057">
                  <a:extLst>
                    <a:ext uri="{FF2B5EF4-FFF2-40B4-BE49-F238E27FC236}">
                      <a16:creationId xmlns:a16="http://schemas.microsoft.com/office/drawing/2014/main" id="{C34B397B-AA45-4D0E-AA4A-C971DE2D26AE}"/>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8" name="Freeform 1058">
                  <a:extLst>
                    <a:ext uri="{FF2B5EF4-FFF2-40B4-BE49-F238E27FC236}">
                      <a16:creationId xmlns:a16="http://schemas.microsoft.com/office/drawing/2014/main" id="{A4E0D789-82DC-4F6A-A903-E6FC76221A32}"/>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9" name="Freeform 1059">
                  <a:extLst>
                    <a:ext uri="{FF2B5EF4-FFF2-40B4-BE49-F238E27FC236}">
                      <a16:creationId xmlns:a16="http://schemas.microsoft.com/office/drawing/2014/main" id="{AED7B2E1-1CDC-436F-A86D-9B2EFEA1150C}"/>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0" name="Freeform 1060">
                  <a:extLst>
                    <a:ext uri="{FF2B5EF4-FFF2-40B4-BE49-F238E27FC236}">
                      <a16:creationId xmlns:a16="http://schemas.microsoft.com/office/drawing/2014/main" id="{56024387-65DB-4D37-BE52-6818CC120F0F}"/>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1" name="Freeform 1061">
                  <a:extLst>
                    <a:ext uri="{FF2B5EF4-FFF2-40B4-BE49-F238E27FC236}">
                      <a16:creationId xmlns:a16="http://schemas.microsoft.com/office/drawing/2014/main" id="{5CDDAD5A-DC5F-4B2C-B27B-C7CCE5129CE5}"/>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2" name="Freeform 1062">
                  <a:extLst>
                    <a:ext uri="{FF2B5EF4-FFF2-40B4-BE49-F238E27FC236}">
                      <a16:creationId xmlns:a16="http://schemas.microsoft.com/office/drawing/2014/main" id="{B53AEA92-E77F-47FA-8633-7551204523BF}"/>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3" name="Freeform 1063">
                  <a:extLst>
                    <a:ext uri="{FF2B5EF4-FFF2-40B4-BE49-F238E27FC236}">
                      <a16:creationId xmlns:a16="http://schemas.microsoft.com/office/drawing/2014/main" id="{202BF05A-1EA8-428A-954F-4FA38B3EFD32}"/>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4" name="Freeform 1064">
                  <a:extLst>
                    <a:ext uri="{FF2B5EF4-FFF2-40B4-BE49-F238E27FC236}">
                      <a16:creationId xmlns:a16="http://schemas.microsoft.com/office/drawing/2014/main" id="{64AC22F8-8EED-4117-8591-BCC36D68D9C1}"/>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5" name="Freeform 1065">
                  <a:extLst>
                    <a:ext uri="{FF2B5EF4-FFF2-40B4-BE49-F238E27FC236}">
                      <a16:creationId xmlns:a16="http://schemas.microsoft.com/office/drawing/2014/main" id="{7AE28648-9245-4AF2-B25F-E8B57F3B3841}"/>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6" name="Freeform 1066">
                  <a:extLst>
                    <a:ext uri="{FF2B5EF4-FFF2-40B4-BE49-F238E27FC236}">
                      <a16:creationId xmlns:a16="http://schemas.microsoft.com/office/drawing/2014/main" id="{16B4824F-C074-4537-BD89-A39F59775BFC}"/>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7" name="Freeform 1067">
                  <a:extLst>
                    <a:ext uri="{FF2B5EF4-FFF2-40B4-BE49-F238E27FC236}">
                      <a16:creationId xmlns:a16="http://schemas.microsoft.com/office/drawing/2014/main" id="{977D262A-8B3C-41A2-B847-6846A6A1C770}"/>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8" name="Freeform 1068">
                  <a:extLst>
                    <a:ext uri="{FF2B5EF4-FFF2-40B4-BE49-F238E27FC236}">
                      <a16:creationId xmlns:a16="http://schemas.microsoft.com/office/drawing/2014/main" id="{15A95AFB-3B14-4DF8-8448-7087DD509600}"/>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9" name="Freeform 1069">
                  <a:extLst>
                    <a:ext uri="{FF2B5EF4-FFF2-40B4-BE49-F238E27FC236}">
                      <a16:creationId xmlns:a16="http://schemas.microsoft.com/office/drawing/2014/main" id="{6B61006D-45C4-4F9C-8533-FCEDF3A5D643}"/>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0" name="Freeform 1070">
                  <a:extLst>
                    <a:ext uri="{FF2B5EF4-FFF2-40B4-BE49-F238E27FC236}">
                      <a16:creationId xmlns:a16="http://schemas.microsoft.com/office/drawing/2014/main" id="{75C70186-DDC5-4978-BF95-C8990E3F4E65}"/>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1" name="Freeform 1071">
                  <a:extLst>
                    <a:ext uri="{FF2B5EF4-FFF2-40B4-BE49-F238E27FC236}">
                      <a16:creationId xmlns:a16="http://schemas.microsoft.com/office/drawing/2014/main" id="{7B7EC8D2-13D2-4DB7-8634-87C3EA7C939A}"/>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2" name="Freeform 1072">
                  <a:extLst>
                    <a:ext uri="{FF2B5EF4-FFF2-40B4-BE49-F238E27FC236}">
                      <a16:creationId xmlns:a16="http://schemas.microsoft.com/office/drawing/2014/main" id="{DCF6C3DA-70F2-446E-8A95-B0E493AA318B}"/>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3" name="Freeform 1073">
                  <a:extLst>
                    <a:ext uri="{FF2B5EF4-FFF2-40B4-BE49-F238E27FC236}">
                      <a16:creationId xmlns:a16="http://schemas.microsoft.com/office/drawing/2014/main" id="{1A2543BF-2579-4463-A7DB-01E5D739F83D}"/>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4" name="Freeform 1074">
                  <a:extLst>
                    <a:ext uri="{FF2B5EF4-FFF2-40B4-BE49-F238E27FC236}">
                      <a16:creationId xmlns:a16="http://schemas.microsoft.com/office/drawing/2014/main" id="{75C44D61-99C4-4B66-A406-C236CF61CE1E}"/>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5" name="Freeform 1075">
                  <a:extLst>
                    <a:ext uri="{FF2B5EF4-FFF2-40B4-BE49-F238E27FC236}">
                      <a16:creationId xmlns:a16="http://schemas.microsoft.com/office/drawing/2014/main" id="{CA817025-6061-4955-8B61-51C94E67FA7E}"/>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6" name="Freeform 1076">
                  <a:extLst>
                    <a:ext uri="{FF2B5EF4-FFF2-40B4-BE49-F238E27FC236}">
                      <a16:creationId xmlns:a16="http://schemas.microsoft.com/office/drawing/2014/main" id="{F5BF3CD0-4E6E-4943-817D-89F640E89C44}"/>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7" name="Freeform 1077">
                  <a:extLst>
                    <a:ext uri="{FF2B5EF4-FFF2-40B4-BE49-F238E27FC236}">
                      <a16:creationId xmlns:a16="http://schemas.microsoft.com/office/drawing/2014/main" id="{B1712F41-176C-4354-8DB0-D4696B167635}"/>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8" name="Freeform 1078">
                  <a:extLst>
                    <a:ext uri="{FF2B5EF4-FFF2-40B4-BE49-F238E27FC236}">
                      <a16:creationId xmlns:a16="http://schemas.microsoft.com/office/drawing/2014/main" id="{A9718958-AC14-4471-9BD3-7119705791FD}"/>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9" name="Freeform 1079">
                  <a:extLst>
                    <a:ext uri="{FF2B5EF4-FFF2-40B4-BE49-F238E27FC236}">
                      <a16:creationId xmlns:a16="http://schemas.microsoft.com/office/drawing/2014/main" id="{223FB380-3BAE-4D32-A217-707AD992EC99}"/>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0" name="Freeform 1080">
                  <a:extLst>
                    <a:ext uri="{FF2B5EF4-FFF2-40B4-BE49-F238E27FC236}">
                      <a16:creationId xmlns:a16="http://schemas.microsoft.com/office/drawing/2014/main" id="{51247EE4-84A1-4BFF-B77B-96C4CE681EEB}"/>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1" name="Freeform 1081">
                  <a:extLst>
                    <a:ext uri="{FF2B5EF4-FFF2-40B4-BE49-F238E27FC236}">
                      <a16:creationId xmlns:a16="http://schemas.microsoft.com/office/drawing/2014/main" id="{1588B429-3F62-4AA2-B751-D19A43623CAA}"/>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2" name="Freeform 1082">
                  <a:extLst>
                    <a:ext uri="{FF2B5EF4-FFF2-40B4-BE49-F238E27FC236}">
                      <a16:creationId xmlns:a16="http://schemas.microsoft.com/office/drawing/2014/main" id="{4C5726D9-A932-4C69-A1A1-793135691588}"/>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3" name="Freeform 1083">
                  <a:extLst>
                    <a:ext uri="{FF2B5EF4-FFF2-40B4-BE49-F238E27FC236}">
                      <a16:creationId xmlns:a16="http://schemas.microsoft.com/office/drawing/2014/main" id="{1E3CAFDD-761D-49AA-A3DA-8FF9261C976E}"/>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4" name="Freeform 1084">
                  <a:extLst>
                    <a:ext uri="{FF2B5EF4-FFF2-40B4-BE49-F238E27FC236}">
                      <a16:creationId xmlns:a16="http://schemas.microsoft.com/office/drawing/2014/main" id="{75BAB58E-1021-4430-9EA3-9B8AEC5DD52E}"/>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5" name="Freeform 1085">
                  <a:extLst>
                    <a:ext uri="{FF2B5EF4-FFF2-40B4-BE49-F238E27FC236}">
                      <a16:creationId xmlns:a16="http://schemas.microsoft.com/office/drawing/2014/main" id="{E3916EF5-49FC-419E-A8F8-75E431E0C219}"/>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6" name="Freeform 1086">
                  <a:extLst>
                    <a:ext uri="{FF2B5EF4-FFF2-40B4-BE49-F238E27FC236}">
                      <a16:creationId xmlns:a16="http://schemas.microsoft.com/office/drawing/2014/main" id="{D207EF69-0CB1-4437-88A5-87D8F09BE542}"/>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7" name="Freeform 1087">
                  <a:extLst>
                    <a:ext uri="{FF2B5EF4-FFF2-40B4-BE49-F238E27FC236}">
                      <a16:creationId xmlns:a16="http://schemas.microsoft.com/office/drawing/2014/main" id="{F3F46A79-F628-4992-8C55-1EF2B05B8A9C}"/>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5" name="Group 1088">
                <a:extLst>
                  <a:ext uri="{FF2B5EF4-FFF2-40B4-BE49-F238E27FC236}">
                    <a16:creationId xmlns:a16="http://schemas.microsoft.com/office/drawing/2014/main" id="{7CA3802C-C823-4306-B0F8-35F97DE18AC2}"/>
                  </a:ext>
                </a:extLst>
              </p:cNvPr>
              <p:cNvGrpSpPr>
                <a:grpSpLocks/>
              </p:cNvGrpSpPr>
              <p:nvPr/>
            </p:nvGrpSpPr>
            <p:grpSpPr bwMode="auto">
              <a:xfrm>
                <a:off x="912" y="3120"/>
                <a:ext cx="684" cy="947"/>
                <a:chOff x="1609" y="2407"/>
                <a:chExt cx="684" cy="947"/>
              </a:xfrm>
            </p:grpSpPr>
            <p:sp>
              <p:nvSpPr>
                <p:cNvPr id="6244" name="Freeform 1089">
                  <a:extLst>
                    <a:ext uri="{FF2B5EF4-FFF2-40B4-BE49-F238E27FC236}">
                      <a16:creationId xmlns:a16="http://schemas.microsoft.com/office/drawing/2014/main" id="{C8AC9D48-CB06-4D07-824E-21AADC8E5CFC}"/>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5" name="Freeform 1090">
                  <a:extLst>
                    <a:ext uri="{FF2B5EF4-FFF2-40B4-BE49-F238E27FC236}">
                      <a16:creationId xmlns:a16="http://schemas.microsoft.com/office/drawing/2014/main" id="{5AB7AD6E-5C5F-4DEC-8A97-08A479FEDE43}"/>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6" name="Freeform 1091">
                  <a:extLst>
                    <a:ext uri="{FF2B5EF4-FFF2-40B4-BE49-F238E27FC236}">
                      <a16:creationId xmlns:a16="http://schemas.microsoft.com/office/drawing/2014/main" id="{A26F7F93-6DA9-45C4-8A87-BB2D9BC9681A}"/>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 name="Freeform 1092">
                  <a:extLst>
                    <a:ext uri="{FF2B5EF4-FFF2-40B4-BE49-F238E27FC236}">
                      <a16:creationId xmlns:a16="http://schemas.microsoft.com/office/drawing/2014/main" id="{A0772074-2F32-4302-BBCE-70894B43D677}"/>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 name="Freeform 1093">
                  <a:extLst>
                    <a:ext uri="{FF2B5EF4-FFF2-40B4-BE49-F238E27FC236}">
                      <a16:creationId xmlns:a16="http://schemas.microsoft.com/office/drawing/2014/main" id="{13A7BECE-7CF4-4E27-AB0C-5A5A0CF0448C}"/>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 name="Freeform 1094">
                  <a:extLst>
                    <a:ext uri="{FF2B5EF4-FFF2-40B4-BE49-F238E27FC236}">
                      <a16:creationId xmlns:a16="http://schemas.microsoft.com/office/drawing/2014/main" id="{51863D63-E8EA-4578-96FC-D47168F49BA5}"/>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 name="Freeform 1095">
                  <a:extLst>
                    <a:ext uri="{FF2B5EF4-FFF2-40B4-BE49-F238E27FC236}">
                      <a16:creationId xmlns:a16="http://schemas.microsoft.com/office/drawing/2014/main" id="{722DC492-4A6F-4F09-A506-1773BCF57B72}"/>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 name="Freeform 1096">
                  <a:extLst>
                    <a:ext uri="{FF2B5EF4-FFF2-40B4-BE49-F238E27FC236}">
                      <a16:creationId xmlns:a16="http://schemas.microsoft.com/office/drawing/2014/main" id="{9E1274A4-8EF6-4A81-A21B-9EE8941F216D}"/>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 name="Freeform 1097">
                  <a:extLst>
                    <a:ext uri="{FF2B5EF4-FFF2-40B4-BE49-F238E27FC236}">
                      <a16:creationId xmlns:a16="http://schemas.microsoft.com/office/drawing/2014/main" id="{F7050E2C-DC78-4B23-9452-565D48F4BBE0}"/>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 name="Freeform 1098">
                  <a:extLst>
                    <a:ext uri="{FF2B5EF4-FFF2-40B4-BE49-F238E27FC236}">
                      <a16:creationId xmlns:a16="http://schemas.microsoft.com/office/drawing/2014/main" id="{E2006471-AB9E-40DE-ACDF-D9078CD0573B}"/>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 name="Freeform 1099">
                  <a:extLst>
                    <a:ext uri="{FF2B5EF4-FFF2-40B4-BE49-F238E27FC236}">
                      <a16:creationId xmlns:a16="http://schemas.microsoft.com/office/drawing/2014/main" id="{646B6730-83D7-462B-AEC4-540BDDD169D5}"/>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 name="Freeform 1100">
                  <a:extLst>
                    <a:ext uri="{FF2B5EF4-FFF2-40B4-BE49-F238E27FC236}">
                      <a16:creationId xmlns:a16="http://schemas.microsoft.com/office/drawing/2014/main" id="{3F9BA891-53EA-4445-BF58-FE6ED6456D9D}"/>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 name="Freeform 1101">
                  <a:extLst>
                    <a:ext uri="{FF2B5EF4-FFF2-40B4-BE49-F238E27FC236}">
                      <a16:creationId xmlns:a16="http://schemas.microsoft.com/office/drawing/2014/main" id="{9AE03B73-9D3F-4750-964A-DA2B2EE6D8D3}"/>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 name="Freeform 1102">
                  <a:extLst>
                    <a:ext uri="{FF2B5EF4-FFF2-40B4-BE49-F238E27FC236}">
                      <a16:creationId xmlns:a16="http://schemas.microsoft.com/office/drawing/2014/main" id="{0319D9CC-E931-4AAC-B725-BF57BFCD71EE}"/>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 name="Freeform 1103">
                  <a:extLst>
                    <a:ext uri="{FF2B5EF4-FFF2-40B4-BE49-F238E27FC236}">
                      <a16:creationId xmlns:a16="http://schemas.microsoft.com/office/drawing/2014/main" id="{C1676350-32B4-4F5E-AA41-218BF120154C}"/>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 name="Freeform 1104">
                  <a:extLst>
                    <a:ext uri="{FF2B5EF4-FFF2-40B4-BE49-F238E27FC236}">
                      <a16:creationId xmlns:a16="http://schemas.microsoft.com/office/drawing/2014/main" id="{BB714684-536D-4FB4-A489-77A07D854871}"/>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 name="Freeform 1105">
                  <a:extLst>
                    <a:ext uri="{FF2B5EF4-FFF2-40B4-BE49-F238E27FC236}">
                      <a16:creationId xmlns:a16="http://schemas.microsoft.com/office/drawing/2014/main" id="{B3C7688C-B277-4704-93D3-C29803330BD0}"/>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 name="Freeform 1106">
                  <a:extLst>
                    <a:ext uri="{FF2B5EF4-FFF2-40B4-BE49-F238E27FC236}">
                      <a16:creationId xmlns:a16="http://schemas.microsoft.com/office/drawing/2014/main" id="{14232E44-2688-4F44-9007-18708DB60BD9}"/>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 name="Freeform 1107">
                  <a:extLst>
                    <a:ext uri="{FF2B5EF4-FFF2-40B4-BE49-F238E27FC236}">
                      <a16:creationId xmlns:a16="http://schemas.microsoft.com/office/drawing/2014/main" id="{F8E9085E-40AA-497E-B961-00FECF157B20}"/>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 name="Freeform 1108">
                  <a:extLst>
                    <a:ext uri="{FF2B5EF4-FFF2-40B4-BE49-F238E27FC236}">
                      <a16:creationId xmlns:a16="http://schemas.microsoft.com/office/drawing/2014/main" id="{DC023B01-3CF5-4ABA-A431-E010E4447DD1}"/>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 name="Freeform 1109">
                  <a:extLst>
                    <a:ext uri="{FF2B5EF4-FFF2-40B4-BE49-F238E27FC236}">
                      <a16:creationId xmlns:a16="http://schemas.microsoft.com/office/drawing/2014/main" id="{C87DCF6D-BA83-4E62-9ABD-F5849B2AD1B6}"/>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 name="Freeform 1110">
                  <a:extLst>
                    <a:ext uri="{FF2B5EF4-FFF2-40B4-BE49-F238E27FC236}">
                      <a16:creationId xmlns:a16="http://schemas.microsoft.com/office/drawing/2014/main" id="{E1E1BC9E-1B0E-4D1D-8152-214BA8904EA0}"/>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 name="Freeform 1111">
                  <a:extLst>
                    <a:ext uri="{FF2B5EF4-FFF2-40B4-BE49-F238E27FC236}">
                      <a16:creationId xmlns:a16="http://schemas.microsoft.com/office/drawing/2014/main" id="{99CA2FD6-7F11-46B4-B545-17B6FFE08671}"/>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 name="Freeform 1112">
                  <a:extLst>
                    <a:ext uri="{FF2B5EF4-FFF2-40B4-BE49-F238E27FC236}">
                      <a16:creationId xmlns:a16="http://schemas.microsoft.com/office/drawing/2014/main" id="{99DF2486-5AE7-450E-B5B5-DE9A2B96FF10}"/>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 name="Freeform 1113">
                  <a:extLst>
                    <a:ext uri="{FF2B5EF4-FFF2-40B4-BE49-F238E27FC236}">
                      <a16:creationId xmlns:a16="http://schemas.microsoft.com/office/drawing/2014/main" id="{9C77C094-1BB9-4FA3-B0E3-86B0CDFE5D60}"/>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 name="Freeform 1114">
                  <a:extLst>
                    <a:ext uri="{FF2B5EF4-FFF2-40B4-BE49-F238E27FC236}">
                      <a16:creationId xmlns:a16="http://schemas.microsoft.com/office/drawing/2014/main" id="{3D17AA58-6D8C-48B8-8518-3432AE73E58B}"/>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 name="Freeform 1115">
                  <a:extLst>
                    <a:ext uri="{FF2B5EF4-FFF2-40B4-BE49-F238E27FC236}">
                      <a16:creationId xmlns:a16="http://schemas.microsoft.com/office/drawing/2014/main" id="{04F12B8C-24A0-49A8-ADE4-28FCC6F95026}"/>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1" name="Freeform 1116">
                  <a:extLst>
                    <a:ext uri="{FF2B5EF4-FFF2-40B4-BE49-F238E27FC236}">
                      <a16:creationId xmlns:a16="http://schemas.microsoft.com/office/drawing/2014/main" id="{484CBDE9-ACE6-41E3-A41C-42793B39458C}"/>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2" name="Freeform 1117">
                  <a:extLst>
                    <a:ext uri="{FF2B5EF4-FFF2-40B4-BE49-F238E27FC236}">
                      <a16:creationId xmlns:a16="http://schemas.microsoft.com/office/drawing/2014/main" id="{5E22B643-8386-47A0-AB82-2FC1C08F3292}"/>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3" name="Freeform 1118">
                  <a:extLst>
                    <a:ext uri="{FF2B5EF4-FFF2-40B4-BE49-F238E27FC236}">
                      <a16:creationId xmlns:a16="http://schemas.microsoft.com/office/drawing/2014/main" id="{9E0C4739-A56B-4E68-BEEE-15D769357629}"/>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4" name="Freeform 1119">
                  <a:extLst>
                    <a:ext uri="{FF2B5EF4-FFF2-40B4-BE49-F238E27FC236}">
                      <a16:creationId xmlns:a16="http://schemas.microsoft.com/office/drawing/2014/main" id="{EAA0FB45-043D-4109-8734-92DAA0172C13}"/>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5" name="Freeform 1120">
                  <a:extLst>
                    <a:ext uri="{FF2B5EF4-FFF2-40B4-BE49-F238E27FC236}">
                      <a16:creationId xmlns:a16="http://schemas.microsoft.com/office/drawing/2014/main" id="{7F06B67F-B71E-47E1-B76D-1EF7FD3998E8}"/>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6" name="Freeform 1121">
                  <a:extLst>
                    <a:ext uri="{FF2B5EF4-FFF2-40B4-BE49-F238E27FC236}">
                      <a16:creationId xmlns:a16="http://schemas.microsoft.com/office/drawing/2014/main" id="{6B326F7B-0EE0-4A2B-B19F-F7AD3CB9C8B8}"/>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7" name="Freeform 1122">
                  <a:extLst>
                    <a:ext uri="{FF2B5EF4-FFF2-40B4-BE49-F238E27FC236}">
                      <a16:creationId xmlns:a16="http://schemas.microsoft.com/office/drawing/2014/main" id="{EA9FFF8F-0951-48D3-8518-C9CABDB511EF}"/>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8" name="Freeform 1123">
                  <a:extLst>
                    <a:ext uri="{FF2B5EF4-FFF2-40B4-BE49-F238E27FC236}">
                      <a16:creationId xmlns:a16="http://schemas.microsoft.com/office/drawing/2014/main" id="{FD89B797-F160-41DE-9864-0F4836C23DBF}"/>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9" name="Freeform 1124">
                  <a:extLst>
                    <a:ext uri="{FF2B5EF4-FFF2-40B4-BE49-F238E27FC236}">
                      <a16:creationId xmlns:a16="http://schemas.microsoft.com/office/drawing/2014/main" id="{00819997-DEF2-436A-A7F0-75D10ED061B8}"/>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0" name="Freeform 1125">
                  <a:extLst>
                    <a:ext uri="{FF2B5EF4-FFF2-40B4-BE49-F238E27FC236}">
                      <a16:creationId xmlns:a16="http://schemas.microsoft.com/office/drawing/2014/main" id="{5B8AD313-9E8B-401C-A4A9-B6265C21ECA7}"/>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6" name="Group 1126">
                <a:extLst>
                  <a:ext uri="{FF2B5EF4-FFF2-40B4-BE49-F238E27FC236}">
                    <a16:creationId xmlns:a16="http://schemas.microsoft.com/office/drawing/2014/main" id="{1A068A6A-7215-4703-BCC7-302BAB98BAB9}"/>
                  </a:ext>
                </a:extLst>
              </p:cNvPr>
              <p:cNvGrpSpPr>
                <a:grpSpLocks/>
              </p:cNvGrpSpPr>
              <p:nvPr/>
            </p:nvGrpSpPr>
            <p:grpSpPr bwMode="auto">
              <a:xfrm>
                <a:off x="1440" y="2160"/>
                <a:ext cx="684" cy="947"/>
                <a:chOff x="1609" y="2407"/>
                <a:chExt cx="684" cy="947"/>
              </a:xfrm>
            </p:grpSpPr>
            <p:sp>
              <p:nvSpPr>
                <p:cNvPr id="6207" name="Freeform 1127">
                  <a:extLst>
                    <a:ext uri="{FF2B5EF4-FFF2-40B4-BE49-F238E27FC236}">
                      <a16:creationId xmlns:a16="http://schemas.microsoft.com/office/drawing/2014/main" id="{5CF9E842-159E-4628-989A-0119C787D8D8}"/>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8" name="Freeform 1128">
                  <a:extLst>
                    <a:ext uri="{FF2B5EF4-FFF2-40B4-BE49-F238E27FC236}">
                      <a16:creationId xmlns:a16="http://schemas.microsoft.com/office/drawing/2014/main" id="{E7E601C3-30B6-4840-8E7C-BB2AE8C6E96A}"/>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9" name="Freeform 1129">
                  <a:extLst>
                    <a:ext uri="{FF2B5EF4-FFF2-40B4-BE49-F238E27FC236}">
                      <a16:creationId xmlns:a16="http://schemas.microsoft.com/office/drawing/2014/main" id="{FCF7B603-891D-4652-BD57-6A875ECEF7AC}"/>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0" name="Freeform 1130">
                  <a:extLst>
                    <a:ext uri="{FF2B5EF4-FFF2-40B4-BE49-F238E27FC236}">
                      <a16:creationId xmlns:a16="http://schemas.microsoft.com/office/drawing/2014/main" id="{25D334F9-B544-458B-B4CE-82DA867F59C1}"/>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1" name="Freeform 1131">
                  <a:extLst>
                    <a:ext uri="{FF2B5EF4-FFF2-40B4-BE49-F238E27FC236}">
                      <a16:creationId xmlns:a16="http://schemas.microsoft.com/office/drawing/2014/main" id="{C52852BE-BB45-426C-8CD8-BB53D0C26D53}"/>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2" name="Freeform 1132">
                  <a:extLst>
                    <a:ext uri="{FF2B5EF4-FFF2-40B4-BE49-F238E27FC236}">
                      <a16:creationId xmlns:a16="http://schemas.microsoft.com/office/drawing/2014/main" id="{936CFEDD-A650-432A-9A08-D9678411067B}"/>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3" name="Freeform 1133">
                  <a:extLst>
                    <a:ext uri="{FF2B5EF4-FFF2-40B4-BE49-F238E27FC236}">
                      <a16:creationId xmlns:a16="http://schemas.microsoft.com/office/drawing/2014/main" id="{F3BCD929-2320-4F7E-AF52-2C81076B4E19}"/>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4" name="Freeform 1134">
                  <a:extLst>
                    <a:ext uri="{FF2B5EF4-FFF2-40B4-BE49-F238E27FC236}">
                      <a16:creationId xmlns:a16="http://schemas.microsoft.com/office/drawing/2014/main" id="{78AF3619-A9AF-41C3-B879-3045DF085408}"/>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5" name="Freeform 1135">
                  <a:extLst>
                    <a:ext uri="{FF2B5EF4-FFF2-40B4-BE49-F238E27FC236}">
                      <a16:creationId xmlns:a16="http://schemas.microsoft.com/office/drawing/2014/main" id="{0B6910D6-426E-4051-878C-76C6811CDDF5}"/>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6" name="Freeform 1136">
                  <a:extLst>
                    <a:ext uri="{FF2B5EF4-FFF2-40B4-BE49-F238E27FC236}">
                      <a16:creationId xmlns:a16="http://schemas.microsoft.com/office/drawing/2014/main" id="{80ABE2B7-EF49-4708-9E26-599517D87E2E}"/>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7" name="Freeform 1137">
                  <a:extLst>
                    <a:ext uri="{FF2B5EF4-FFF2-40B4-BE49-F238E27FC236}">
                      <a16:creationId xmlns:a16="http://schemas.microsoft.com/office/drawing/2014/main" id="{23C4879F-FDD3-49A0-92DD-7385B00E7E55}"/>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8" name="Freeform 1138">
                  <a:extLst>
                    <a:ext uri="{FF2B5EF4-FFF2-40B4-BE49-F238E27FC236}">
                      <a16:creationId xmlns:a16="http://schemas.microsoft.com/office/drawing/2014/main" id="{1830AC13-7C20-4D0C-847C-679E92011F38}"/>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9" name="Freeform 1139">
                  <a:extLst>
                    <a:ext uri="{FF2B5EF4-FFF2-40B4-BE49-F238E27FC236}">
                      <a16:creationId xmlns:a16="http://schemas.microsoft.com/office/drawing/2014/main" id="{922EBD33-EA82-407E-B79B-BF385BF996D1}"/>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0" name="Freeform 1140">
                  <a:extLst>
                    <a:ext uri="{FF2B5EF4-FFF2-40B4-BE49-F238E27FC236}">
                      <a16:creationId xmlns:a16="http://schemas.microsoft.com/office/drawing/2014/main" id="{77D969BC-D797-4303-A025-8E3FFD43420F}"/>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1" name="Freeform 1141">
                  <a:extLst>
                    <a:ext uri="{FF2B5EF4-FFF2-40B4-BE49-F238E27FC236}">
                      <a16:creationId xmlns:a16="http://schemas.microsoft.com/office/drawing/2014/main" id="{B5868E2B-D9AE-47BB-9CE9-26E94D2D4C2F}"/>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2" name="Freeform 1142">
                  <a:extLst>
                    <a:ext uri="{FF2B5EF4-FFF2-40B4-BE49-F238E27FC236}">
                      <a16:creationId xmlns:a16="http://schemas.microsoft.com/office/drawing/2014/main" id="{C1E572D5-1F8D-43FD-B819-347EB6568689}"/>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3" name="Freeform 1143">
                  <a:extLst>
                    <a:ext uri="{FF2B5EF4-FFF2-40B4-BE49-F238E27FC236}">
                      <a16:creationId xmlns:a16="http://schemas.microsoft.com/office/drawing/2014/main" id="{A8633FDB-E300-4910-A503-E6E47F0B7CC9}"/>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4" name="Freeform 1144">
                  <a:extLst>
                    <a:ext uri="{FF2B5EF4-FFF2-40B4-BE49-F238E27FC236}">
                      <a16:creationId xmlns:a16="http://schemas.microsoft.com/office/drawing/2014/main" id="{137B7E9D-35BC-463E-86F5-91760623D522}"/>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5" name="Freeform 1145">
                  <a:extLst>
                    <a:ext uri="{FF2B5EF4-FFF2-40B4-BE49-F238E27FC236}">
                      <a16:creationId xmlns:a16="http://schemas.microsoft.com/office/drawing/2014/main" id="{29B840A6-43B2-48C6-B90C-06F49145B6D8}"/>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 name="Freeform 1146">
                  <a:extLst>
                    <a:ext uri="{FF2B5EF4-FFF2-40B4-BE49-F238E27FC236}">
                      <a16:creationId xmlns:a16="http://schemas.microsoft.com/office/drawing/2014/main" id="{542977AF-9A13-4595-A784-2C2C2EBE4EAF}"/>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7" name="Freeform 1147">
                  <a:extLst>
                    <a:ext uri="{FF2B5EF4-FFF2-40B4-BE49-F238E27FC236}">
                      <a16:creationId xmlns:a16="http://schemas.microsoft.com/office/drawing/2014/main" id="{51597B2C-B056-4A23-A0EB-92C341171ED7}"/>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8" name="Freeform 1148">
                  <a:extLst>
                    <a:ext uri="{FF2B5EF4-FFF2-40B4-BE49-F238E27FC236}">
                      <a16:creationId xmlns:a16="http://schemas.microsoft.com/office/drawing/2014/main" id="{FB2536EA-F9D3-4F2E-9EAF-3A639BF7484E}"/>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9" name="Freeform 1149">
                  <a:extLst>
                    <a:ext uri="{FF2B5EF4-FFF2-40B4-BE49-F238E27FC236}">
                      <a16:creationId xmlns:a16="http://schemas.microsoft.com/office/drawing/2014/main" id="{F04D42CD-67F7-4A17-AF52-168CF0915C63}"/>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0" name="Freeform 1150">
                  <a:extLst>
                    <a:ext uri="{FF2B5EF4-FFF2-40B4-BE49-F238E27FC236}">
                      <a16:creationId xmlns:a16="http://schemas.microsoft.com/office/drawing/2014/main" id="{E8BA0BFB-4B6D-40E8-8A70-ECC50ABB7542}"/>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1" name="Freeform 1151">
                  <a:extLst>
                    <a:ext uri="{FF2B5EF4-FFF2-40B4-BE49-F238E27FC236}">
                      <a16:creationId xmlns:a16="http://schemas.microsoft.com/office/drawing/2014/main" id="{02306087-E010-45FE-B9A7-902E57253441}"/>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2" name="Freeform 1152">
                  <a:extLst>
                    <a:ext uri="{FF2B5EF4-FFF2-40B4-BE49-F238E27FC236}">
                      <a16:creationId xmlns:a16="http://schemas.microsoft.com/office/drawing/2014/main" id="{1837A3EA-E075-4FEE-8198-AB154FC2077A}"/>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3" name="Freeform 1153">
                  <a:extLst>
                    <a:ext uri="{FF2B5EF4-FFF2-40B4-BE49-F238E27FC236}">
                      <a16:creationId xmlns:a16="http://schemas.microsoft.com/office/drawing/2014/main" id="{D8941B33-81B8-4BBD-9592-30E104AF1733}"/>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4" name="Freeform 1154">
                  <a:extLst>
                    <a:ext uri="{FF2B5EF4-FFF2-40B4-BE49-F238E27FC236}">
                      <a16:creationId xmlns:a16="http://schemas.microsoft.com/office/drawing/2014/main" id="{027E12D8-E863-4EEE-A0C9-B39D1C23C226}"/>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5" name="Freeform 1155">
                  <a:extLst>
                    <a:ext uri="{FF2B5EF4-FFF2-40B4-BE49-F238E27FC236}">
                      <a16:creationId xmlns:a16="http://schemas.microsoft.com/office/drawing/2014/main" id="{1E8C09B8-8760-4C7A-86D2-D7529FBF4A35}"/>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6" name="Freeform 1156">
                  <a:extLst>
                    <a:ext uri="{FF2B5EF4-FFF2-40B4-BE49-F238E27FC236}">
                      <a16:creationId xmlns:a16="http://schemas.microsoft.com/office/drawing/2014/main" id="{222916C9-E225-42E5-89E6-5AA1BEF14B62}"/>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7" name="Freeform 1157">
                  <a:extLst>
                    <a:ext uri="{FF2B5EF4-FFF2-40B4-BE49-F238E27FC236}">
                      <a16:creationId xmlns:a16="http://schemas.microsoft.com/office/drawing/2014/main" id="{08033C0E-9980-4864-95EF-D09389CE4882}"/>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8" name="Freeform 1158">
                  <a:extLst>
                    <a:ext uri="{FF2B5EF4-FFF2-40B4-BE49-F238E27FC236}">
                      <a16:creationId xmlns:a16="http://schemas.microsoft.com/office/drawing/2014/main" id="{C78436B3-E56E-4888-A53D-369656503ADA}"/>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9" name="Freeform 1159">
                  <a:extLst>
                    <a:ext uri="{FF2B5EF4-FFF2-40B4-BE49-F238E27FC236}">
                      <a16:creationId xmlns:a16="http://schemas.microsoft.com/office/drawing/2014/main" id="{8E03A11B-D597-4627-8386-11AC0A02868B}"/>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0" name="Freeform 1160">
                  <a:extLst>
                    <a:ext uri="{FF2B5EF4-FFF2-40B4-BE49-F238E27FC236}">
                      <a16:creationId xmlns:a16="http://schemas.microsoft.com/office/drawing/2014/main" id="{56749F18-6923-4821-8926-F972A52C836C}"/>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1" name="Freeform 1161">
                  <a:extLst>
                    <a:ext uri="{FF2B5EF4-FFF2-40B4-BE49-F238E27FC236}">
                      <a16:creationId xmlns:a16="http://schemas.microsoft.com/office/drawing/2014/main" id="{57C52451-A61E-4A18-9677-A9AC482B4C22}"/>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2" name="Freeform 1162">
                  <a:extLst>
                    <a:ext uri="{FF2B5EF4-FFF2-40B4-BE49-F238E27FC236}">
                      <a16:creationId xmlns:a16="http://schemas.microsoft.com/office/drawing/2014/main" id="{A9F386E6-76AF-4216-89A8-8F9F4AC59DDA}"/>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3" name="Freeform 1163">
                  <a:extLst>
                    <a:ext uri="{FF2B5EF4-FFF2-40B4-BE49-F238E27FC236}">
                      <a16:creationId xmlns:a16="http://schemas.microsoft.com/office/drawing/2014/main" id="{7FC6AB8B-EFAD-4CA9-BFED-D19A8684079A}"/>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6184" name="Group 1164">
              <a:extLst>
                <a:ext uri="{FF2B5EF4-FFF2-40B4-BE49-F238E27FC236}">
                  <a16:creationId xmlns:a16="http://schemas.microsoft.com/office/drawing/2014/main" id="{BBC36CA7-4BEA-4685-B628-893EE17ACEC3}"/>
                </a:ext>
              </a:extLst>
            </p:cNvPr>
            <p:cNvGrpSpPr>
              <a:grpSpLocks/>
            </p:cNvGrpSpPr>
            <p:nvPr/>
          </p:nvGrpSpPr>
          <p:grpSpPr bwMode="auto">
            <a:xfrm>
              <a:off x="1824" y="3312"/>
              <a:ext cx="528" cy="440"/>
              <a:chOff x="3189" y="2788"/>
              <a:chExt cx="698" cy="632"/>
            </a:xfrm>
          </p:grpSpPr>
          <p:sp>
            <p:nvSpPr>
              <p:cNvPr id="6185" name="Freeform 1165">
                <a:extLst>
                  <a:ext uri="{FF2B5EF4-FFF2-40B4-BE49-F238E27FC236}">
                    <a16:creationId xmlns:a16="http://schemas.microsoft.com/office/drawing/2014/main" id="{F3027E88-42C2-4E5C-B1E6-00B977C09160}"/>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6" name="Freeform 1166">
                <a:extLst>
                  <a:ext uri="{FF2B5EF4-FFF2-40B4-BE49-F238E27FC236}">
                    <a16:creationId xmlns:a16="http://schemas.microsoft.com/office/drawing/2014/main" id="{4ED56145-5C95-4946-96FA-ECD9506CAD93}"/>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7" name="Freeform 1167">
                <a:extLst>
                  <a:ext uri="{FF2B5EF4-FFF2-40B4-BE49-F238E27FC236}">
                    <a16:creationId xmlns:a16="http://schemas.microsoft.com/office/drawing/2014/main" id="{7991BA02-C887-428F-A008-B27238320AF3}"/>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8" name="Freeform 1168">
                <a:extLst>
                  <a:ext uri="{FF2B5EF4-FFF2-40B4-BE49-F238E27FC236}">
                    <a16:creationId xmlns:a16="http://schemas.microsoft.com/office/drawing/2014/main" id="{8CA84DBE-739C-449A-8C9F-EC8EE4FACC50}"/>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Freeform 1169">
                <a:extLst>
                  <a:ext uri="{FF2B5EF4-FFF2-40B4-BE49-F238E27FC236}">
                    <a16:creationId xmlns:a16="http://schemas.microsoft.com/office/drawing/2014/main" id="{8CBB3850-B236-4DAD-9EE0-5933702DAC42}"/>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0" name="Freeform 1170">
                <a:extLst>
                  <a:ext uri="{FF2B5EF4-FFF2-40B4-BE49-F238E27FC236}">
                    <a16:creationId xmlns:a16="http://schemas.microsoft.com/office/drawing/2014/main" id="{774CD612-2513-4353-9EFA-510302CA3C80}"/>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1" name="Freeform 1171">
                <a:extLst>
                  <a:ext uri="{FF2B5EF4-FFF2-40B4-BE49-F238E27FC236}">
                    <a16:creationId xmlns:a16="http://schemas.microsoft.com/office/drawing/2014/main" id="{26C3DF5E-0400-4ADA-B90F-130825799DA1}"/>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2" name="Freeform 1172">
                <a:extLst>
                  <a:ext uri="{FF2B5EF4-FFF2-40B4-BE49-F238E27FC236}">
                    <a16:creationId xmlns:a16="http://schemas.microsoft.com/office/drawing/2014/main" id="{B0D2269F-5E16-4F94-AE68-11ADC6657EA1}"/>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3" name="Freeform 1173">
                <a:extLst>
                  <a:ext uri="{FF2B5EF4-FFF2-40B4-BE49-F238E27FC236}">
                    <a16:creationId xmlns:a16="http://schemas.microsoft.com/office/drawing/2014/main" id="{415BFC17-1BCB-4C95-AA87-E6BC2C875346}"/>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4" name="Freeform 1174">
                <a:extLst>
                  <a:ext uri="{FF2B5EF4-FFF2-40B4-BE49-F238E27FC236}">
                    <a16:creationId xmlns:a16="http://schemas.microsoft.com/office/drawing/2014/main" id="{1BA1655C-F2B3-4C37-BECA-72DC9615240A}"/>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5" name="Freeform 1175">
                <a:extLst>
                  <a:ext uri="{FF2B5EF4-FFF2-40B4-BE49-F238E27FC236}">
                    <a16:creationId xmlns:a16="http://schemas.microsoft.com/office/drawing/2014/main" id="{575583E9-33D5-405B-93FD-95EAAE3E5B5A}"/>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1176">
                <a:extLst>
                  <a:ext uri="{FF2B5EF4-FFF2-40B4-BE49-F238E27FC236}">
                    <a16:creationId xmlns:a16="http://schemas.microsoft.com/office/drawing/2014/main" id="{E28D0CA9-0A4B-4FEA-8D40-BEE68F61ECF0}"/>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7" name="Freeform 1177">
                <a:extLst>
                  <a:ext uri="{FF2B5EF4-FFF2-40B4-BE49-F238E27FC236}">
                    <a16:creationId xmlns:a16="http://schemas.microsoft.com/office/drawing/2014/main" id="{88AA3B25-6C3D-4A7B-B1F5-D4B330AF2DF3}"/>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8" name="Freeform 1178">
                <a:extLst>
                  <a:ext uri="{FF2B5EF4-FFF2-40B4-BE49-F238E27FC236}">
                    <a16:creationId xmlns:a16="http://schemas.microsoft.com/office/drawing/2014/main" id="{F027F370-FD68-452C-A0E7-115859BD1044}"/>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9" name="Freeform 1179">
                <a:extLst>
                  <a:ext uri="{FF2B5EF4-FFF2-40B4-BE49-F238E27FC236}">
                    <a16:creationId xmlns:a16="http://schemas.microsoft.com/office/drawing/2014/main" id="{77F42168-17DD-4561-B59A-546E667154CF}"/>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0" name="Freeform 1180">
                <a:extLst>
                  <a:ext uri="{FF2B5EF4-FFF2-40B4-BE49-F238E27FC236}">
                    <a16:creationId xmlns:a16="http://schemas.microsoft.com/office/drawing/2014/main" id="{FDA39AFF-A705-4841-B157-4226BF893793}"/>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1" name="Freeform 1181">
                <a:extLst>
                  <a:ext uri="{FF2B5EF4-FFF2-40B4-BE49-F238E27FC236}">
                    <a16:creationId xmlns:a16="http://schemas.microsoft.com/office/drawing/2014/main" id="{978A5E97-13E4-4C42-9B68-101031B5F885}"/>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2" name="Freeform 1182">
                <a:extLst>
                  <a:ext uri="{FF2B5EF4-FFF2-40B4-BE49-F238E27FC236}">
                    <a16:creationId xmlns:a16="http://schemas.microsoft.com/office/drawing/2014/main" id="{C82E319D-A66E-4F95-9103-E463EAA60A68}"/>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3" name="Freeform 1183">
                <a:extLst>
                  <a:ext uri="{FF2B5EF4-FFF2-40B4-BE49-F238E27FC236}">
                    <a16:creationId xmlns:a16="http://schemas.microsoft.com/office/drawing/2014/main" id="{A55A7CDD-CC8D-45EB-AA34-AD955407A657}"/>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51" name="Text Box 1184">
            <a:extLst>
              <a:ext uri="{FF2B5EF4-FFF2-40B4-BE49-F238E27FC236}">
                <a16:creationId xmlns:a16="http://schemas.microsoft.com/office/drawing/2014/main" id="{638CD0CC-0CFB-49B2-9410-F99ABA595165}"/>
              </a:ext>
            </a:extLst>
          </p:cNvPr>
          <p:cNvSpPr txBox="1">
            <a:spLocks noChangeArrowheads="1"/>
          </p:cNvSpPr>
          <p:nvPr/>
        </p:nvSpPr>
        <p:spPr bwMode="auto">
          <a:xfrm>
            <a:off x="1377950" y="1504950"/>
            <a:ext cx="2705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Print all the module pages.</a:t>
            </a:r>
          </a:p>
        </p:txBody>
      </p:sp>
      <p:sp>
        <p:nvSpPr>
          <p:cNvPr id="6152" name="Line 1185">
            <a:extLst>
              <a:ext uri="{FF2B5EF4-FFF2-40B4-BE49-F238E27FC236}">
                <a16:creationId xmlns:a16="http://schemas.microsoft.com/office/drawing/2014/main" id="{84C90AB0-7B49-467A-8E36-EEAB10C4AACC}"/>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Text Box 1186">
            <a:extLst>
              <a:ext uri="{FF2B5EF4-FFF2-40B4-BE49-F238E27FC236}">
                <a16:creationId xmlns:a16="http://schemas.microsoft.com/office/drawing/2014/main" id="{B5F56858-8C61-4637-8C7C-AE663E77D47D}"/>
              </a:ext>
            </a:extLst>
          </p:cNvPr>
          <p:cNvSpPr txBox="1">
            <a:spLocks noChangeArrowheads="1"/>
          </p:cNvSpPr>
          <p:nvPr/>
        </p:nvSpPr>
        <p:spPr bwMode="auto">
          <a:xfrm>
            <a:off x="1352550" y="2914650"/>
            <a:ext cx="29654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Photocopy the entire module copying on both sides of each page.  The even pages (2, 4, 6, etc.) must be in English.  The odd pages (3, 5, 7, etc.) must be in Spanish.</a:t>
            </a:r>
          </a:p>
        </p:txBody>
      </p:sp>
      <p:sp>
        <p:nvSpPr>
          <p:cNvPr id="6154" name="Text Box 1187">
            <a:extLst>
              <a:ext uri="{FF2B5EF4-FFF2-40B4-BE49-F238E27FC236}">
                <a16:creationId xmlns:a16="http://schemas.microsoft.com/office/drawing/2014/main" id="{38D762C1-2813-4FAB-A44E-D1A0E085B937}"/>
              </a:ext>
            </a:extLst>
          </p:cNvPr>
          <p:cNvSpPr txBox="1">
            <a:spLocks noChangeArrowheads="1"/>
          </p:cNvSpPr>
          <p:nvPr/>
        </p:nvSpPr>
        <p:spPr bwMode="auto">
          <a:xfrm>
            <a:off x="1416050" y="4879975"/>
            <a:ext cx="27495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Staple or bind each module.  Make sure that the pages in English are on the left and the pages in Spanish are on the right.</a:t>
            </a:r>
          </a:p>
        </p:txBody>
      </p:sp>
      <p:sp>
        <p:nvSpPr>
          <p:cNvPr id="6155" name="Text Box 1188">
            <a:extLst>
              <a:ext uri="{FF2B5EF4-FFF2-40B4-BE49-F238E27FC236}">
                <a16:creationId xmlns:a16="http://schemas.microsoft.com/office/drawing/2014/main" id="{BF4D3203-B88A-4859-879D-AD175D8CC406}"/>
              </a:ext>
            </a:extLst>
          </p:cNvPr>
          <p:cNvSpPr txBox="1">
            <a:spLocks noChangeArrowheads="1"/>
          </p:cNvSpPr>
          <p:nvPr/>
        </p:nvSpPr>
        <p:spPr bwMode="auto">
          <a:xfrm>
            <a:off x="1333500" y="6972300"/>
            <a:ext cx="2965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Provide the training.  </a:t>
            </a:r>
          </a:p>
        </p:txBody>
      </p:sp>
      <p:sp>
        <p:nvSpPr>
          <p:cNvPr id="6156" name="Line 1189">
            <a:extLst>
              <a:ext uri="{FF2B5EF4-FFF2-40B4-BE49-F238E27FC236}">
                <a16:creationId xmlns:a16="http://schemas.microsoft.com/office/drawing/2014/main" id="{4453FB9A-C719-4610-A780-C543B83FB9C6}"/>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Line 1190">
            <a:extLst>
              <a:ext uri="{FF2B5EF4-FFF2-40B4-BE49-F238E27FC236}">
                <a16:creationId xmlns:a16="http://schemas.microsoft.com/office/drawing/2014/main" id="{CDE1C14B-992E-462E-91E4-2DD93E51955F}"/>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58" name="Group 1191">
            <a:extLst>
              <a:ext uri="{FF2B5EF4-FFF2-40B4-BE49-F238E27FC236}">
                <a16:creationId xmlns:a16="http://schemas.microsoft.com/office/drawing/2014/main" id="{8351B3A3-259B-4444-B2C3-9EC8F123ECC0}"/>
              </a:ext>
            </a:extLst>
          </p:cNvPr>
          <p:cNvGrpSpPr>
            <a:grpSpLocks/>
          </p:cNvGrpSpPr>
          <p:nvPr/>
        </p:nvGrpSpPr>
        <p:grpSpPr bwMode="auto">
          <a:xfrm>
            <a:off x="4022725" y="4216400"/>
            <a:ext cx="2743200" cy="2209800"/>
            <a:chOff x="2526" y="2760"/>
            <a:chExt cx="1728" cy="1392"/>
          </a:xfrm>
        </p:grpSpPr>
        <p:sp>
          <p:nvSpPr>
            <p:cNvPr id="6159" name="Freeform 1192">
              <a:extLst>
                <a:ext uri="{FF2B5EF4-FFF2-40B4-BE49-F238E27FC236}">
                  <a16:creationId xmlns:a16="http://schemas.microsoft.com/office/drawing/2014/main" id="{C3DD4C9C-9E20-4DAE-9104-A878E095C8C9}"/>
                </a:ext>
              </a:extLst>
            </p:cNvPr>
            <p:cNvSpPr>
              <a:spLocks/>
            </p:cNvSpPr>
            <p:nvPr/>
          </p:nvSpPr>
          <p:spPr bwMode="auto">
            <a:xfrm>
              <a:off x="3214" y="2760"/>
              <a:ext cx="1040" cy="1055"/>
            </a:xfrm>
            <a:custGeom>
              <a:avLst/>
              <a:gdLst>
                <a:gd name="T0" fmla="*/ 75 w 1118"/>
                <a:gd name="T1" fmla="*/ 0 h 1355"/>
                <a:gd name="T2" fmla="*/ 0 w 1118"/>
                <a:gd name="T3" fmla="*/ 2 h 1355"/>
                <a:gd name="T4" fmla="*/ 52 w 1118"/>
                <a:gd name="T5" fmla="*/ 2 h 1355"/>
                <a:gd name="T6" fmla="*/ 170 w 1118"/>
                <a:gd name="T7" fmla="*/ 2 h 1355"/>
                <a:gd name="T8" fmla="*/ 75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1193">
              <a:extLst>
                <a:ext uri="{FF2B5EF4-FFF2-40B4-BE49-F238E27FC236}">
                  <a16:creationId xmlns:a16="http://schemas.microsoft.com/office/drawing/2014/main" id="{6CFCA56C-CAA7-4238-BDD0-0EBA9FC717F3}"/>
                </a:ext>
              </a:extLst>
            </p:cNvPr>
            <p:cNvSpPr>
              <a:spLocks/>
            </p:cNvSpPr>
            <p:nvPr/>
          </p:nvSpPr>
          <p:spPr bwMode="auto">
            <a:xfrm>
              <a:off x="3209" y="2784"/>
              <a:ext cx="974" cy="990"/>
            </a:xfrm>
            <a:custGeom>
              <a:avLst/>
              <a:gdLst>
                <a:gd name="T0" fmla="*/ 0 w 1049"/>
                <a:gd name="T1" fmla="*/ 2 h 1270"/>
                <a:gd name="T2" fmla="*/ 0 w 1049"/>
                <a:gd name="T3" fmla="*/ 2 h 1270"/>
                <a:gd name="T4" fmla="*/ 71 w 1049"/>
                <a:gd name="T5" fmla="*/ 0 h 1270"/>
                <a:gd name="T6" fmla="*/ 150 w 1049"/>
                <a:gd name="T7" fmla="*/ 2 h 1270"/>
                <a:gd name="T8" fmla="*/ 48 w 1049"/>
                <a:gd name="T9" fmla="*/ 2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Freeform 1194">
              <a:extLst>
                <a:ext uri="{FF2B5EF4-FFF2-40B4-BE49-F238E27FC236}">
                  <a16:creationId xmlns:a16="http://schemas.microsoft.com/office/drawing/2014/main" id="{44EC3EE4-24D1-4D06-93E8-89EC068EFBB0}"/>
                </a:ext>
              </a:extLst>
            </p:cNvPr>
            <p:cNvSpPr>
              <a:spLocks/>
            </p:cNvSpPr>
            <p:nvPr/>
          </p:nvSpPr>
          <p:spPr bwMode="auto">
            <a:xfrm>
              <a:off x="3209" y="2811"/>
              <a:ext cx="929" cy="963"/>
            </a:xfrm>
            <a:custGeom>
              <a:avLst/>
              <a:gdLst>
                <a:gd name="T0" fmla="*/ 0 w 1000"/>
                <a:gd name="T1" fmla="*/ 2 h 1237"/>
                <a:gd name="T2" fmla="*/ 0 w 1000"/>
                <a:gd name="T3" fmla="*/ 2 h 1237"/>
                <a:gd name="T4" fmla="*/ 72 w 1000"/>
                <a:gd name="T5" fmla="*/ 0 h 1237"/>
                <a:gd name="T6" fmla="*/ 148 w 1000"/>
                <a:gd name="T7" fmla="*/ 2 h 1237"/>
                <a:gd name="T8" fmla="*/ 49 w 1000"/>
                <a:gd name="T9" fmla="*/ 2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Freeform 1195">
              <a:extLst>
                <a:ext uri="{FF2B5EF4-FFF2-40B4-BE49-F238E27FC236}">
                  <a16:creationId xmlns:a16="http://schemas.microsoft.com/office/drawing/2014/main" id="{6D2C8F08-C6B2-4B91-886C-8BCBE966DED7}"/>
                </a:ext>
              </a:extLst>
            </p:cNvPr>
            <p:cNvSpPr>
              <a:spLocks/>
            </p:cNvSpPr>
            <p:nvPr/>
          </p:nvSpPr>
          <p:spPr bwMode="auto">
            <a:xfrm>
              <a:off x="2526" y="3080"/>
              <a:ext cx="1012" cy="1072"/>
            </a:xfrm>
            <a:custGeom>
              <a:avLst/>
              <a:gdLst>
                <a:gd name="T0" fmla="*/ 115 w 1088"/>
                <a:gd name="T1" fmla="*/ 0 h 1377"/>
                <a:gd name="T2" fmla="*/ 0 w 1088"/>
                <a:gd name="T3" fmla="*/ 2 h 1377"/>
                <a:gd name="T4" fmla="*/ 75 w 1088"/>
                <a:gd name="T5" fmla="*/ 2 h 1377"/>
                <a:gd name="T6" fmla="*/ 166 w 1088"/>
                <a:gd name="T7" fmla="*/ 2 h 1377"/>
                <a:gd name="T8" fmla="*/ 115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3" name="Freeform 1196">
              <a:extLst>
                <a:ext uri="{FF2B5EF4-FFF2-40B4-BE49-F238E27FC236}">
                  <a16:creationId xmlns:a16="http://schemas.microsoft.com/office/drawing/2014/main" id="{8A3A85EC-D28F-4BD6-B205-1ACB310F7F5F}"/>
                </a:ext>
              </a:extLst>
            </p:cNvPr>
            <p:cNvSpPr>
              <a:spLocks/>
            </p:cNvSpPr>
            <p:nvPr/>
          </p:nvSpPr>
          <p:spPr bwMode="auto">
            <a:xfrm>
              <a:off x="2584" y="3113"/>
              <a:ext cx="931" cy="968"/>
            </a:xfrm>
            <a:custGeom>
              <a:avLst/>
              <a:gdLst>
                <a:gd name="T0" fmla="*/ 100 w 1001"/>
                <a:gd name="T1" fmla="*/ 0 h 1242"/>
                <a:gd name="T2" fmla="*/ 0 w 1001"/>
                <a:gd name="T3" fmla="*/ 2 h 1242"/>
                <a:gd name="T4" fmla="*/ 69 w 1001"/>
                <a:gd name="T5" fmla="*/ 2 h 1242"/>
                <a:gd name="T6" fmla="*/ 153 w 1001"/>
                <a:gd name="T7" fmla="*/ 2 h 1242"/>
                <a:gd name="T8" fmla="*/ 100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4" name="Freeform 1197">
              <a:extLst>
                <a:ext uri="{FF2B5EF4-FFF2-40B4-BE49-F238E27FC236}">
                  <a16:creationId xmlns:a16="http://schemas.microsoft.com/office/drawing/2014/main" id="{7C673D7C-C26F-445B-AFD9-1304A8F23701}"/>
                </a:ext>
              </a:extLst>
            </p:cNvPr>
            <p:cNvSpPr>
              <a:spLocks/>
            </p:cNvSpPr>
            <p:nvPr/>
          </p:nvSpPr>
          <p:spPr bwMode="auto">
            <a:xfrm>
              <a:off x="3209" y="2841"/>
              <a:ext cx="887" cy="933"/>
            </a:xfrm>
            <a:custGeom>
              <a:avLst/>
              <a:gdLst>
                <a:gd name="T0" fmla="*/ 0 w 953"/>
                <a:gd name="T1" fmla="*/ 2 h 1199"/>
                <a:gd name="T2" fmla="*/ 0 w 953"/>
                <a:gd name="T3" fmla="*/ 2 h 1199"/>
                <a:gd name="T4" fmla="*/ 75 w 953"/>
                <a:gd name="T5" fmla="*/ 0 h 1199"/>
                <a:gd name="T6" fmla="*/ 146 w 953"/>
                <a:gd name="T7" fmla="*/ 2 h 1199"/>
                <a:gd name="T8" fmla="*/ 51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1198">
              <a:extLst>
                <a:ext uri="{FF2B5EF4-FFF2-40B4-BE49-F238E27FC236}">
                  <a16:creationId xmlns:a16="http://schemas.microsoft.com/office/drawing/2014/main" id="{207256D2-2436-4336-B260-D8718DA0943E}"/>
                </a:ext>
              </a:extLst>
            </p:cNvPr>
            <p:cNvSpPr>
              <a:spLocks/>
            </p:cNvSpPr>
            <p:nvPr/>
          </p:nvSpPr>
          <p:spPr bwMode="auto">
            <a:xfrm>
              <a:off x="3192" y="3092"/>
              <a:ext cx="346" cy="699"/>
            </a:xfrm>
            <a:custGeom>
              <a:avLst/>
              <a:gdLst>
                <a:gd name="T0" fmla="*/ 0 w 373"/>
                <a:gd name="T1" fmla="*/ 2 h 899"/>
                <a:gd name="T2" fmla="*/ 6 w 373"/>
                <a:gd name="T3" fmla="*/ 0 h 899"/>
                <a:gd name="T4" fmla="*/ 53 w 373"/>
                <a:gd name="T5" fmla="*/ 2 h 899"/>
                <a:gd name="T6" fmla="*/ 50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166" name="Group 1199">
              <a:extLst>
                <a:ext uri="{FF2B5EF4-FFF2-40B4-BE49-F238E27FC236}">
                  <a16:creationId xmlns:a16="http://schemas.microsoft.com/office/drawing/2014/main" id="{5BEBB49E-0B9B-45C0-8210-E7263919E6C4}"/>
                </a:ext>
              </a:extLst>
            </p:cNvPr>
            <p:cNvGrpSpPr>
              <a:grpSpLocks/>
            </p:cNvGrpSpPr>
            <p:nvPr/>
          </p:nvGrpSpPr>
          <p:grpSpPr bwMode="auto">
            <a:xfrm>
              <a:off x="3184" y="3140"/>
              <a:ext cx="401" cy="595"/>
              <a:chOff x="2056" y="1496"/>
              <a:chExt cx="468" cy="751"/>
            </a:xfrm>
          </p:grpSpPr>
          <p:grpSp>
            <p:nvGrpSpPr>
              <p:cNvPr id="6171" name="Group 1200">
                <a:extLst>
                  <a:ext uri="{FF2B5EF4-FFF2-40B4-BE49-F238E27FC236}">
                    <a16:creationId xmlns:a16="http://schemas.microsoft.com/office/drawing/2014/main" id="{A39E64E5-D3B8-435C-945D-79D8058AF5BE}"/>
                  </a:ext>
                </a:extLst>
              </p:cNvPr>
              <p:cNvGrpSpPr>
                <a:grpSpLocks/>
              </p:cNvGrpSpPr>
              <p:nvPr/>
            </p:nvGrpSpPr>
            <p:grpSpPr bwMode="auto">
              <a:xfrm>
                <a:off x="2056" y="1496"/>
                <a:ext cx="206" cy="139"/>
                <a:chOff x="2056" y="1496"/>
                <a:chExt cx="206" cy="139"/>
              </a:xfrm>
            </p:grpSpPr>
            <p:sp>
              <p:nvSpPr>
                <p:cNvPr id="6180" name="Freeform 1201">
                  <a:extLst>
                    <a:ext uri="{FF2B5EF4-FFF2-40B4-BE49-F238E27FC236}">
                      <a16:creationId xmlns:a16="http://schemas.microsoft.com/office/drawing/2014/main" id="{9679687E-B8C4-459E-A3A4-8DD182866C2F}"/>
                    </a:ext>
                  </a:extLst>
                </p:cNvPr>
                <p:cNvSpPr>
                  <a:spLocks/>
                </p:cNvSpPr>
                <p:nvPr/>
              </p:nvSpPr>
              <p:spPr bwMode="auto">
                <a:xfrm>
                  <a:off x="2056" y="1596"/>
                  <a:ext cx="45" cy="39"/>
                </a:xfrm>
                <a:custGeom>
                  <a:avLst/>
                  <a:gdLst>
                    <a:gd name="T0" fmla="*/ 218 w 41"/>
                    <a:gd name="T1" fmla="*/ 10 h 41"/>
                    <a:gd name="T2" fmla="*/ 314 w 41"/>
                    <a:gd name="T3" fmla="*/ 10 h 41"/>
                    <a:gd name="T4" fmla="*/ 381 w 41"/>
                    <a:gd name="T5" fmla="*/ 10 h 41"/>
                    <a:gd name="T6" fmla="*/ 450 w 41"/>
                    <a:gd name="T7" fmla="*/ 10 h 41"/>
                    <a:gd name="T8" fmla="*/ 457 w 41"/>
                    <a:gd name="T9" fmla="*/ 10 h 41"/>
                    <a:gd name="T10" fmla="*/ 450 w 41"/>
                    <a:gd name="T11" fmla="*/ 10 h 41"/>
                    <a:gd name="T12" fmla="*/ 381 w 41"/>
                    <a:gd name="T13" fmla="*/ 6 h 41"/>
                    <a:gd name="T14" fmla="*/ 314 w 41"/>
                    <a:gd name="T15" fmla="*/ 1 h 41"/>
                    <a:gd name="T16" fmla="*/ 218 w 41"/>
                    <a:gd name="T17" fmla="*/ 0 h 41"/>
                    <a:gd name="T18" fmla="*/ 125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25 w 41"/>
                    <a:gd name="T31" fmla="*/ 10 h 41"/>
                    <a:gd name="T32" fmla="*/ 218 w 41"/>
                    <a:gd name="T33" fmla="*/ 1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Freeform 1202">
                  <a:extLst>
                    <a:ext uri="{FF2B5EF4-FFF2-40B4-BE49-F238E27FC236}">
                      <a16:creationId xmlns:a16="http://schemas.microsoft.com/office/drawing/2014/main" id="{99E9FED8-D1C2-4007-885F-FCA3FA7AE039}"/>
                    </a:ext>
                  </a:extLst>
                </p:cNvPr>
                <p:cNvSpPr>
                  <a:spLocks/>
                </p:cNvSpPr>
                <p:nvPr/>
              </p:nvSpPr>
              <p:spPr bwMode="auto">
                <a:xfrm>
                  <a:off x="2216" y="1533"/>
                  <a:ext cx="46" cy="41"/>
                </a:xfrm>
                <a:custGeom>
                  <a:avLst/>
                  <a:gdLst>
                    <a:gd name="T0" fmla="*/ 425 w 41"/>
                    <a:gd name="T1" fmla="*/ 71 h 40"/>
                    <a:gd name="T2" fmla="*/ 585 w 41"/>
                    <a:gd name="T3" fmla="*/ 69 h 40"/>
                    <a:gd name="T4" fmla="*/ 709 w 41"/>
                    <a:gd name="T5" fmla="*/ 61 h 40"/>
                    <a:gd name="T6" fmla="*/ 795 w 41"/>
                    <a:gd name="T7" fmla="*/ 54 h 40"/>
                    <a:gd name="T8" fmla="*/ 819 w 41"/>
                    <a:gd name="T9" fmla="*/ 46 h 40"/>
                    <a:gd name="T10" fmla="*/ 795 w 41"/>
                    <a:gd name="T11" fmla="*/ 13 h 40"/>
                    <a:gd name="T12" fmla="*/ 709 w 41"/>
                    <a:gd name="T13" fmla="*/ 6 h 40"/>
                    <a:gd name="T14" fmla="*/ 585 w 41"/>
                    <a:gd name="T15" fmla="*/ 1 h 40"/>
                    <a:gd name="T16" fmla="*/ 425 w 41"/>
                    <a:gd name="T17" fmla="*/ 0 h 40"/>
                    <a:gd name="T18" fmla="*/ 268 w 41"/>
                    <a:gd name="T19" fmla="*/ 1 h 40"/>
                    <a:gd name="T20" fmla="*/ 120 w 41"/>
                    <a:gd name="T21" fmla="*/ 6 h 40"/>
                    <a:gd name="T22" fmla="*/ 1 w 41"/>
                    <a:gd name="T23" fmla="*/ 13 h 40"/>
                    <a:gd name="T24" fmla="*/ 0 w 41"/>
                    <a:gd name="T25" fmla="*/ 46 h 40"/>
                    <a:gd name="T26" fmla="*/ 1 w 41"/>
                    <a:gd name="T27" fmla="*/ 54 h 40"/>
                    <a:gd name="T28" fmla="*/ 120 w 41"/>
                    <a:gd name="T29" fmla="*/ 61 h 40"/>
                    <a:gd name="T30" fmla="*/ 268 w 41"/>
                    <a:gd name="T31" fmla="*/ 69 h 40"/>
                    <a:gd name="T32" fmla="*/ 425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2" name="Freeform 1203">
                  <a:extLst>
                    <a:ext uri="{FF2B5EF4-FFF2-40B4-BE49-F238E27FC236}">
                      <a16:creationId xmlns:a16="http://schemas.microsoft.com/office/drawing/2014/main" id="{3147AB91-B2C7-4EF7-9645-9311A317D295}"/>
                    </a:ext>
                  </a:extLst>
                </p:cNvPr>
                <p:cNvSpPr>
                  <a:spLocks/>
                </p:cNvSpPr>
                <p:nvPr/>
              </p:nvSpPr>
              <p:spPr bwMode="auto">
                <a:xfrm>
                  <a:off x="2060" y="1496"/>
                  <a:ext cx="195" cy="126"/>
                </a:xfrm>
                <a:custGeom>
                  <a:avLst/>
                  <a:gdLst>
                    <a:gd name="T0" fmla="*/ 1067 w 181"/>
                    <a:gd name="T1" fmla="*/ 40 h 129"/>
                    <a:gd name="T2" fmla="*/ 1255 w 181"/>
                    <a:gd name="T3" fmla="*/ 31 h 129"/>
                    <a:gd name="T4" fmla="*/ 1242 w 181"/>
                    <a:gd name="T5" fmla="*/ 29 h 129"/>
                    <a:gd name="T6" fmla="*/ 1227 w 181"/>
                    <a:gd name="T7" fmla="*/ 25 h 129"/>
                    <a:gd name="T8" fmla="*/ 1199 w 181"/>
                    <a:gd name="T9" fmla="*/ 21 h 129"/>
                    <a:gd name="T10" fmla="*/ 1165 w 181"/>
                    <a:gd name="T11" fmla="*/ 21 h 129"/>
                    <a:gd name="T12" fmla="*/ 1109 w 181"/>
                    <a:gd name="T13" fmla="*/ 21 h 129"/>
                    <a:gd name="T14" fmla="*/ 1065 w 181"/>
                    <a:gd name="T15" fmla="*/ 19 h 129"/>
                    <a:gd name="T16" fmla="*/ 990 w 181"/>
                    <a:gd name="T17" fmla="*/ 11 h 129"/>
                    <a:gd name="T18" fmla="*/ 909 w 181"/>
                    <a:gd name="T19" fmla="*/ 6 h 129"/>
                    <a:gd name="T20" fmla="*/ 846 w 181"/>
                    <a:gd name="T21" fmla="*/ 2 h 129"/>
                    <a:gd name="T22" fmla="*/ 785 w 181"/>
                    <a:gd name="T23" fmla="*/ 1 h 129"/>
                    <a:gd name="T24" fmla="*/ 729 w 181"/>
                    <a:gd name="T25" fmla="*/ 0 h 129"/>
                    <a:gd name="T26" fmla="*/ 674 w 181"/>
                    <a:gd name="T27" fmla="*/ 0 h 129"/>
                    <a:gd name="T28" fmla="*/ 595 w 181"/>
                    <a:gd name="T29" fmla="*/ 1 h 129"/>
                    <a:gd name="T30" fmla="*/ 539 w 181"/>
                    <a:gd name="T31" fmla="*/ 3 h 129"/>
                    <a:gd name="T32" fmla="*/ 472 w 181"/>
                    <a:gd name="T33" fmla="*/ 7 h 129"/>
                    <a:gd name="T34" fmla="*/ 402 w 181"/>
                    <a:gd name="T35" fmla="*/ 10 h 129"/>
                    <a:gd name="T36" fmla="*/ 257 w 181"/>
                    <a:gd name="T37" fmla="*/ 21 h 129"/>
                    <a:gd name="T38" fmla="*/ 147 w 181"/>
                    <a:gd name="T39" fmla="*/ 21 h 129"/>
                    <a:gd name="T40" fmla="*/ 62 w 181"/>
                    <a:gd name="T41" fmla="*/ 28 h 129"/>
                    <a:gd name="T42" fmla="*/ 3 w 181"/>
                    <a:gd name="T43" fmla="*/ 41 h 129"/>
                    <a:gd name="T44" fmla="*/ 0 w 181"/>
                    <a:gd name="T45" fmla="*/ 49 h 129"/>
                    <a:gd name="T46" fmla="*/ 0 w 181"/>
                    <a:gd name="T47" fmla="*/ 57 h 129"/>
                    <a:gd name="T48" fmla="*/ 1 w 181"/>
                    <a:gd name="T49" fmla="*/ 62 h 129"/>
                    <a:gd name="T50" fmla="*/ 5 w 181"/>
                    <a:gd name="T51" fmla="*/ 69 h 129"/>
                    <a:gd name="T52" fmla="*/ 222 w 181"/>
                    <a:gd name="T53" fmla="*/ 63 h 129"/>
                    <a:gd name="T54" fmla="*/ 222 w 181"/>
                    <a:gd name="T55" fmla="*/ 63 h 129"/>
                    <a:gd name="T56" fmla="*/ 212 w 181"/>
                    <a:gd name="T57" fmla="*/ 62 h 129"/>
                    <a:gd name="T58" fmla="*/ 197 w 181"/>
                    <a:gd name="T59" fmla="*/ 59 h 129"/>
                    <a:gd name="T60" fmla="*/ 197 w 181"/>
                    <a:gd name="T61" fmla="*/ 55 h 129"/>
                    <a:gd name="T62" fmla="*/ 197 w 181"/>
                    <a:gd name="T63" fmla="*/ 48 h 129"/>
                    <a:gd name="T64" fmla="*/ 222 w 181"/>
                    <a:gd name="T65" fmla="*/ 42 h 129"/>
                    <a:gd name="T66" fmla="*/ 277 w 181"/>
                    <a:gd name="T67" fmla="*/ 34 h 129"/>
                    <a:gd name="T68" fmla="*/ 357 w 181"/>
                    <a:gd name="T69" fmla="*/ 21 h 129"/>
                    <a:gd name="T70" fmla="*/ 482 w 181"/>
                    <a:gd name="T71" fmla="*/ 21 h 129"/>
                    <a:gd name="T72" fmla="*/ 539 w 181"/>
                    <a:gd name="T73" fmla="*/ 21 h 129"/>
                    <a:gd name="T74" fmla="*/ 583 w 181"/>
                    <a:gd name="T75" fmla="*/ 21 h 129"/>
                    <a:gd name="T76" fmla="*/ 628 w 181"/>
                    <a:gd name="T77" fmla="*/ 21 h 129"/>
                    <a:gd name="T78" fmla="*/ 677 w 181"/>
                    <a:gd name="T79" fmla="*/ 21 h 129"/>
                    <a:gd name="T80" fmla="*/ 708 w 181"/>
                    <a:gd name="T81" fmla="*/ 21 h 129"/>
                    <a:gd name="T82" fmla="*/ 744 w 181"/>
                    <a:gd name="T83" fmla="*/ 21 h 129"/>
                    <a:gd name="T84" fmla="*/ 792 w 181"/>
                    <a:gd name="T85" fmla="*/ 21 h 129"/>
                    <a:gd name="T86" fmla="*/ 842 w 181"/>
                    <a:gd name="T87" fmla="*/ 21 h 129"/>
                    <a:gd name="T88" fmla="*/ 886 w 181"/>
                    <a:gd name="T89" fmla="*/ 21 h 129"/>
                    <a:gd name="T90" fmla="*/ 931 w 181"/>
                    <a:gd name="T91" fmla="*/ 21 h 129"/>
                    <a:gd name="T92" fmla="*/ 979 w 181"/>
                    <a:gd name="T93" fmla="*/ 21 h 129"/>
                    <a:gd name="T94" fmla="*/ 1003 w 181"/>
                    <a:gd name="T95" fmla="*/ 27 h 129"/>
                    <a:gd name="T96" fmla="*/ 1029 w 181"/>
                    <a:gd name="T97" fmla="*/ 33 h 129"/>
                    <a:gd name="T98" fmla="*/ 1057 w 181"/>
                    <a:gd name="T99" fmla="*/ 37 h 129"/>
                    <a:gd name="T100" fmla="*/ 1065 w 181"/>
                    <a:gd name="T101" fmla="*/ 39 h 129"/>
                    <a:gd name="T102" fmla="*/ 1067 w 181"/>
                    <a:gd name="T103" fmla="*/ 40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2" name="Group 1204">
                <a:extLst>
                  <a:ext uri="{FF2B5EF4-FFF2-40B4-BE49-F238E27FC236}">
                    <a16:creationId xmlns:a16="http://schemas.microsoft.com/office/drawing/2014/main" id="{E89AA07D-546F-4B13-BE45-BE6F2BDD7000}"/>
                  </a:ext>
                </a:extLst>
              </p:cNvPr>
              <p:cNvGrpSpPr>
                <a:grpSpLocks/>
              </p:cNvGrpSpPr>
              <p:nvPr/>
            </p:nvGrpSpPr>
            <p:grpSpPr bwMode="auto">
              <a:xfrm>
                <a:off x="2188" y="1789"/>
                <a:ext cx="204" cy="139"/>
                <a:chOff x="2188" y="1789"/>
                <a:chExt cx="204" cy="139"/>
              </a:xfrm>
            </p:grpSpPr>
            <p:sp>
              <p:nvSpPr>
                <p:cNvPr id="6177" name="Freeform 1205">
                  <a:extLst>
                    <a:ext uri="{FF2B5EF4-FFF2-40B4-BE49-F238E27FC236}">
                      <a16:creationId xmlns:a16="http://schemas.microsoft.com/office/drawing/2014/main" id="{CBF6C622-13B1-4A0F-A819-6CCEDCE3B9AB}"/>
                    </a:ext>
                  </a:extLst>
                </p:cNvPr>
                <p:cNvSpPr>
                  <a:spLocks/>
                </p:cNvSpPr>
                <p:nvPr/>
              </p:nvSpPr>
              <p:spPr bwMode="auto">
                <a:xfrm>
                  <a:off x="2188" y="1889"/>
                  <a:ext cx="43" cy="39"/>
                </a:xfrm>
                <a:custGeom>
                  <a:avLst/>
                  <a:gdLst>
                    <a:gd name="T0" fmla="*/ 47 w 42"/>
                    <a:gd name="T1" fmla="*/ 7 h 42"/>
                    <a:gd name="T2" fmla="*/ 55 w 42"/>
                    <a:gd name="T3" fmla="*/ 7 h 42"/>
                    <a:gd name="T4" fmla="*/ 62 w 42"/>
                    <a:gd name="T5" fmla="*/ 7 h 42"/>
                    <a:gd name="T6" fmla="*/ 71 w 42"/>
                    <a:gd name="T7" fmla="*/ 7 h 42"/>
                    <a:gd name="T8" fmla="*/ 73 w 42"/>
                    <a:gd name="T9" fmla="*/ 7 h 42"/>
                    <a:gd name="T10" fmla="*/ 71 w 42"/>
                    <a:gd name="T11" fmla="*/ 7 h 42"/>
                    <a:gd name="T12" fmla="*/ 62 w 42"/>
                    <a:gd name="T13" fmla="*/ 6 h 42"/>
                    <a:gd name="T14" fmla="*/ 55 w 42"/>
                    <a:gd name="T15" fmla="*/ 2 h 42"/>
                    <a:gd name="T16" fmla="*/ 47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7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1206">
                  <a:extLst>
                    <a:ext uri="{FF2B5EF4-FFF2-40B4-BE49-F238E27FC236}">
                      <a16:creationId xmlns:a16="http://schemas.microsoft.com/office/drawing/2014/main" id="{3DDEF442-20DB-41E1-AF99-4F6AAC348931}"/>
                    </a:ext>
                  </a:extLst>
                </p:cNvPr>
                <p:cNvSpPr>
                  <a:spLocks/>
                </p:cNvSpPr>
                <p:nvPr/>
              </p:nvSpPr>
              <p:spPr bwMode="auto">
                <a:xfrm>
                  <a:off x="2346" y="1826"/>
                  <a:ext cx="46" cy="41"/>
                </a:xfrm>
                <a:custGeom>
                  <a:avLst/>
                  <a:gdLst>
                    <a:gd name="T0" fmla="*/ 395 w 41"/>
                    <a:gd name="T1" fmla="*/ 41 h 41"/>
                    <a:gd name="T2" fmla="*/ 558 w 41"/>
                    <a:gd name="T3" fmla="*/ 40 h 41"/>
                    <a:gd name="T4" fmla="*/ 702 w 41"/>
                    <a:gd name="T5" fmla="*/ 36 h 41"/>
                    <a:gd name="T6" fmla="*/ 795 w 41"/>
                    <a:gd name="T7" fmla="*/ 29 h 41"/>
                    <a:gd name="T8" fmla="*/ 819 w 41"/>
                    <a:gd name="T9" fmla="*/ 21 h 41"/>
                    <a:gd name="T10" fmla="*/ 795 w 41"/>
                    <a:gd name="T11" fmla="*/ 13 h 41"/>
                    <a:gd name="T12" fmla="*/ 702 w 41"/>
                    <a:gd name="T13" fmla="*/ 6 h 41"/>
                    <a:gd name="T14" fmla="*/ 558 w 41"/>
                    <a:gd name="T15" fmla="*/ 1 h 41"/>
                    <a:gd name="T16" fmla="*/ 395 w 41"/>
                    <a:gd name="T17" fmla="*/ 0 h 41"/>
                    <a:gd name="T18" fmla="*/ 239 w 41"/>
                    <a:gd name="T19" fmla="*/ 1 h 41"/>
                    <a:gd name="T20" fmla="*/ 107 w 41"/>
                    <a:gd name="T21" fmla="*/ 6 h 41"/>
                    <a:gd name="T22" fmla="*/ 1 w 41"/>
                    <a:gd name="T23" fmla="*/ 13 h 41"/>
                    <a:gd name="T24" fmla="*/ 0 w 41"/>
                    <a:gd name="T25" fmla="*/ 21 h 41"/>
                    <a:gd name="T26" fmla="*/ 1 w 41"/>
                    <a:gd name="T27" fmla="*/ 29 h 41"/>
                    <a:gd name="T28" fmla="*/ 107 w 41"/>
                    <a:gd name="T29" fmla="*/ 36 h 41"/>
                    <a:gd name="T30" fmla="*/ 239 w 41"/>
                    <a:gd name="T31" fmla="*/ 40 h 41"/>
                    <a:gd name="T32" fmla="*/ 395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9" name="Freeform 1207">
                  <a:extLst>
                    <a:ext uri="{FF2B5EF4-FFF2-40B4-BE49-F238E27FC236}">
                      <a16:creationId xmlns:a16="http://schemas.microsoft.com/office/drawing/2014/main" id="{68E88CFE-EE70-4639-BE55-6E0F0A45C209}"/>
                    </a:ext>
                  </a:extLst>
                </p:cNvPr>
                <p:cNvSpPr>
                  <a:spLocks/>
                </p:cNvSpPr>
                <p:nvPr/>
              </p:nvSpPr>
              <p:spPr bwMode="auto">
                <a:xfrm>
                  <a:off x="2190" y="1789"/>
                  <a:ext cx="195" cy="127"/>
                </a:xfrm>
                <a:custGeom>
                  <a:avLst/>
                  <a:gdLst>
                    <a:gd name="T0" fmla="*/ 1419 w 179"/>
                    <a:gd name="T1" fmla="*/ 41 h 129"/>
                    <a:gd name="T2" fmla="*/ 1665 w 179"/>
                    <a:gd name="T3" fmla="*/ 32 h 129"/>
                    <a:gd name="T4" fmla="*/ 1645 w 179"/>
                    <a:gd name="T5" fmla="*/ 32 h 129"/>
                    <a:gd name="T6" fmla="*/ 1630 w 179"/>
                    <a:gd name="T7" fmla="*/ 32 h 129"/>
                    <a:gd name="T8" fmla="*/ 1596 w 179"/>
                    <a:gd name="T9" fmla="*/ 32 h 129"/>
                    <a:gd name="T10" fmla="*/ 1549 w 179"/>
                    <a:gd name="T11" fmla="*/ 32 h 129"/>
                    <a:gd name="T12" fmla="*/ 1492 w 179"/>
                    <a:gd name="T13" fmla="*/ 28 h 129"/>
                    <a:gd name="T14" fmla="*/ 1419 w 179"/>
                    <a:gd name="T15" fmla="*/ 18 h 129"/>
                    <a:gd name="T16" fmla="*/ 1326 w 179"/>
                    <a:gd name="T17" fmla="*/ 12 h 129"/>
                    <a:gd name="T18" fmla="*/ 1217 w 179"/>
                    <a:gd name="T19" fmla="*/ 5 h 129"/>
                    <a:gd name="T20" fmla="*/ 1137 w 179"/>
                    <a:gd name="T21" fmla="*/ 2 h 129"/>
                    <a:gd name="T22" fmla="*/ 1055 w 179"/>
                    <a:gd name="T23" fmla="*/ 0 h 129"/>
                    <a:gd name="T24" fmla="*/ 973 w 179"/>
                    <a:gd name="T25" fmla="*/ 0 h 129"/>
                    <a:gd name="T26" fmla="*/ 889 w 179"/>
                    <a:gd name="T27" fmla="*/ 0 h 129"/>
                    <a:gd name="T28" fmla="*/ 806 w 179"/>
                    <a:gd name="T29" fmla="*/ 1 h 129"/>
                    <a:gd name="T30" fmla="*/ 728 w 179"/>
                    <a:gd name="T31" fmla="*/ 4 h 129"/>
                    <a:gd name="T32" fmla="*/ 634 w 179"/>
                    <a:gd name="T33" fmla="*/ 6 h 129"/>
                    <a:gd name="T34" fmla="*/ 534 w 179"/>
                    <a:gd name="T35" fmla="*/ 10 h 129"/>
                    <a:gd name="T36" fmla="*/ 346 w 179"/>
                    <a:gd name="T37" fmla="*/ 23 h 129"/>
                    <a:gd name="T38" fmla="*/ 207 w 179"/>
                    <a:gd name="T39" fmla="*/ 32 h 129"/>
                    <a:gd name="T40" fmla="*/ 89 w 179"/>
                    <a:gd name="T41" fmla="*/ 32 h 129"/>
                    <a:gd name="T42" fmla="*/ 3 w 179"/>
                    <a:gd name="T43" fmla="*/ 44 h 129"/>
                    <a:gd name="T44" fmla="*/ 1 w 179"/>
                    <a:gd name="T45" fmla="*/ 62 h 129"/>
                    <a:gd name="T46" fmla="*/ 0 w 179"/>
                    <a:gd name="T47" fmla="*/ 73 h 129"/>
                    <a:gd name="T48" fmla="*/ 2 w 179"/>
                    <a:gd name="T49" fmla="*/ 80 h 129"/>
                    <a:gd name="T50" fmla="*/ 63 w 179"/>
                    <a:gd name="T51" fmla="*/ 86 h 129"/>
                    <a:gd name="T52" fmla="*/ 293 w 179"/>
                    <a:gd name="T53" fmla="*/ 81 h 129"/>
                    <a:gd name="T54" fmla="*/ 293 w 179"/>
                    <a:gd name="T55" fmla="*/ 81 h 129"/>
                    <a:gd name="T56" fmla="*/ 292 w 179"/>
                    <a:gd name="T57" fmla="*/ 79 h 129"/>
                    <a:gd name="T58" fmla="*/ 273 w 179"/>
                    <a:gd name="T59" fmla="*/ 75 h 129"/>
                    <a:gd name="T60" fmla="*/ 269 w 179"/>
                    <a:gd name="T61" fmla="*/ 70 h 129"/>
                    <a:gd name="T62" fmla="*/ 273 w 179"/>
                    <a:gd name="T63" fmla="*/ 59 h 129"/>
                    <a:gd name="T64" fmla="*/ 297 w 179"/>
                    <a:gd name="T65" fmla="*/ 47 h 129"/>
                    <a:gd name="T66" fmla="*/ 377 w 179"/>
                    <a:gd name="T67" fmla="*/ 33 h 129"/>
                    <a:gd name="T68" fmla="*/ 490 w 179"/>
                    <a:gd name="T69" fmla="*/ 32 h 129"/>
                    <a:gd name="T70" fmla="*/ 642 w 179"/>
                    <a:gd name="T71" fmla="*/ 32 h 129"/>
                    <a:gd name="T72" fmla="*/ 719 w 179"/>
                    <a:gd name="T73" fmla="*/ 32 h 129"/>
                    <a:gd name="T74" fmla="*/ 783 w 179"/>
                    <a:gd name="T75" fmla="*/ 31 h 129"/>
                    <a:gd name="T76" fmla="*/ 829 w 179"/>
                    <a:gd name="T77" fmla="*/ 30 h 129"/>
                    <a:gd name="T78" fmla="*/ 889 w 179"/>
                    <a:gd name="T79" fmla="*/ 29 h 129"/>
                    <a:gd name="T80" fmla="*/ 951 w 179"/>
                    <a:gd name="T81" fmla="*/ 29 h 129"/>
                    <a:gd name="T82" fmla="*/ 1010 w 179"/>
                    <a:gd name="T83" fmla="*/ 29 h 129"/>
                    <a:gd name="T84" fmla="*/ 1055 w 179"/>
                    <a:gd name="T85" fmla="*/ 30 h 129"/>
                    <a:gd name="T86" fmla="*/ 1117 w 179"/>
                    <a:gd name="T87" fmla="*/ 32 h 129"/>
                    <a:gd name="T88" fmla="*/ 1239 w 179"/>
                    <a:gd name="T89" fmla="*/ 32 h 129"/>
                    <a:gd name="T90" fmla="*/ 1345 w 179"/>
                    <a:gd name="T91" fmla="*/ 32 h 129"/>
                    <a:gd name="T92" fmla="*/ 1403 w 179"/>
                    <a:gd name="T93" fmla="*/ 36 h 129"/>
                    <a:gd name="T94" fmla="*/ 1419 w 179"/>
                    <a:gd name="T95" fmla="*/ 41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3" name="Group 1208">
                <a:extLst>
                  <a:ext uri="{FF2B5EF4-FFF2-40B4-BE49-F238E27FC236}">
                    <a16:creationId xmlns:a16="http://schemas.microsoft.com/office/drawing/2014/main" id="{0A5B4A3E-E63E-4C88-94EB-C0465A86DBD9}"/>
                  </a:ext>
                </a:extLst>
              </p:cNvPr>
              <p:cNvGrpSpPr>
                <a:grpSpLocks/>
              </p:cNvGrpSpPr>
              <p:nvPr/>
            </p:nvGrpSpPr>
            <p:grpSpPr bwMode="auto">
              <a:xfrm>
                <a:off x="2320" y="2107"/>
                <a:ext cx="204" cy="140"/>
                <a:chOff x="2320" y="2107"/>
                <a:chExt cx="204" cy="140"/>
              </a:xfrm>
            </p:grpSpPr>
            <p:sp>
              <p:nvSpPr>
                <p:cNvPr id="6174" name="Freeform 1209">
                  <a:extLst>
                    <a:ext uri="{FF2B5EF4-FFF2-40B4-BE49-F238E27FC236}">
                      <a16:creationId xmlns:a16="http://schemas.microsoft.com/office/drawing/2014/main" id="{9914DB48-46E0-4C49-A4E4-3D136601410D}"/>
                    </a:ext>
                  </a:extLst>
                </p:cNvPr>
                <p:cNvSpPr>
                  <a:spLocks/>
                </p:cNvSpPr>
                <p:nvPr/>
              </p:nvSpPr>
              <p:spPr bwMode="auto">
                <a:xfrm>
                  <a:off x="2320" y="2208"/>
                  <a:ext cx="44" cy="39"/>
                </a:xfrm>
                <a:custGeom>
                  <a:avLst/>
                  <a:gdLst>
                    <a:gd name="T0" fmla="*/ 231 w 40"/>
                    <a:gd name="T1" fmla="*/ 20 h 40"/>
                    <a:gd name="T2" fmla="*/ 322 w 40"/>
                    <a:gd name="T3" fmla="*/ 20 h 40"/>
                    <a:gd name="T4" fmla="*/ 409 w 40"/>
                    <a:gd name="T5" fmla="*/ 20 h 40"/>
                    <a:gd name="T6" fmla="*/ 464 w 40"/>
                    <a:gd name="T7" fmla="*/ 20 h 40"/>
                    <a:gd name="T8" fmla="*/ 471 w 40"/>
                    <a:gd name="T9" fmla="*/ 20 h 40"/>
                    <a:gd name="T10" fmla="*/ 464 w 40"/>
                    <a:gd name="T11" fmla="*/ 13 h 40"/>
                    <a:gd name="T12" fmla="*/ 409 w 40"/>
                    <a:gd name="T13" fmla="*/ 6 h 40"/>
                    <a:gd name="T14" fmla="*/ 322 w 40"/>
                    <a:gd name="T15" fmla="*/ 1 h 40"/>
                    <a:gd name="T16" fmla="*/ 231 w 40"/>
                    <a:gd name="T17" fmla="*/ 0 h 40"/>
                    <a:gd name="T18" fmla="*/ 144 w 40"/>
                    <a:gd name="T19" fmla="*/ 1 h 40"/>
                    <a:gd name="T20" fmla="*/ 74 w 40"/>
                    <a:gd name="T21" fmla="*/ 6 h 40"/>
                    <a:gd name="T22" fmla="*/ 1 w 40"/>
                    <a:gd name="T23" fmla="*/ 13 h 40"/>
                    <a:gd name="T24" fmla="*/ 0 w 40"/>
                    <a:gd name="T25" fmla="*/ 20 h 40"/>
                    <a:gd name="T26" fmla="*/ 1 w 40"/>
                    <a:gd name="T27" fmla="*/ 20 h 40"/>
                    <a:gd name="T28" fmla="*/ 74 w 40"/>
                    <a:gd name="T29" fmla="*/ 20 h 40"/>
                    <a:gd name="T30" fmla="*/ 144 w 40"/>
                    <a:gd name="T31" fmla="*/ 20 h 40"/>
                    <a:gd name="T32" fmla="*/ 23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1210">
                  <a:extLst>
                    <a:ext uri="{FF2B5EF4-FFF2-40B4-BE49-F238E27FC236}">
                      <a16:creationId xmlns:a16="http://schemas.microsoft.com/office/drawing/2014/main" id="{DDECF1DF-449E-44A3-9717-493E49DCAAE8}"/>
                    </a:ext>
                  </a:extLst>
                </p:cNvPr>
                <p:cNvSpPr>
                  <a:spLocks/>
                </p:cNvSpPr>
                <p:nvPr/>
              </p:nvSpPr>
              <p:spPr bwMode="auto">
                <a:xfrm>
                  <a:off x="2479" y="2145"/>
                  <a:ext cx="45" cy="41"/>
                </a:xfrm>
                <a:custGeom>
                  <a:avLst/>
                  <a:gdLst>
                    <a:gd name="T0" fmla="*/ 218 w 41"/>
                    <a:gd name="T1" fmla="*/ 71 h 40"/>
                    <a:gd name="T2" fmla="*/ 316 w 41"/>
                    <a:gd name="T3" fmla="*/ 69 h 40"/>
                    <a:gd name="T4" fmla="*/ 381 w 41"/>
                    <a:gd name="T5" fmla="*/ 60 h 40"/>
                    <a:gd name="T6" fmla="*/ 450 w 41"/>
                    <a:gd name="T7" fmla="*/ 53 h 40"/>
                    <a:gd name="T8" fmla="*/ 457 w 41"/>
                    <a:gd name="T9" fmla="*/ 19 h 40"/>
                    <a:gd name="T10" fmla="*/ 450 w 41"/>
                    <a:gd name="T11" fmla="*/ 12 h 40"/>
                    <a:gd name="T12" fmla="*/ 381 w 41"/>
                    <a:gd name="T13" fmla="*/ 5 h 40"/>
                    <a:gd name="T14" fmla="*/ 316 w 41"/>
                    <a:gd name="T15" fmla="*/ 1 h 40"/>
                    <a:gd name="T16" fmla="*/ 218 w 41"/>
                    <a:gd name="T17" fmla="*/ 0 h 40"/>
                    <a:gd name="T18" fmla="*/ 125 w 41"/>
                    <a:gd name="T19" fmla="*/ 1 h 40"/>
                    <a:gd name="T20" fmla="*/ 5 w 41"/>
                    <a:gd name="T21" fmla="*/ 5 h 40"/>
                    <a:gd name="T22" fmla="*/ 1 w 41"/>
                    <a:gd name="T23" fmla="*/ 12 h 40"/>
                    <a:gd name="T24" fmla="*/ 0 w 41"/>
                    <a:gd name="T25" fmla="*/ 19 h 40"/>
                    <a:gd name="T26" fmla="*/ 1 w 41"/>
                    <a:gd name="T27" fmla="*/ 53 h 40"/>
                    <a:gd name="T28" fmla="*/ 5 w 41"/>
                    <a:gd name="T29" fmla="*/ 60 h 40"/>
                    <a:gd name="T30" fmla="*/ 125 w 41"/>
                    <a:gd name="T31" fmla="*/ 69 h 40"/>
                    <a:gd name="T32" fmla="*/ 218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Freeform 1211">
                  <a:extLst>
                    <a:ext uri="{FF2B5EF4-FFF2-40B4-BE49-F238E27FC236}">
                      <a16:creationId xmlns:a16="http://schemas.microsoft.com/office/drawing/2014/main" id="{90D018FA-95D7-4863-BCA1-0D570A5A5EB2}"/>
                    </a:ext>
                  </a:extLst>
                </p:cNvPr>
                <p:cNvSpPr>
                  <a:spLocks/>
                </p:cNvSpPr>
                <p:nvPr/>
              </p:nvSpPr>
              <p:spPr bwMode="auto">
                <a:xfrm>
                  <a:off x="2322" y="2107"/>
                  <a:ext cx="196" cy="126"/>
                </a:xfrm>
                <a:custGeom>
                  <a:avLst/>
                  <a:gdLst>
                    <a:gd name="T0" fmla="*/ 1185 w 180"/>
                    <a:gd name="T1" fmla="*/ 5 h 129"/>
                    <a:gd name="T2" fmla="*/ 1115 w 180"/>
                    <a:gd name="T3" fmla="*/ 2 h 129"/>
                    <a:gd name="T4" fmla="*/ 1030 w 180"/>
                    <a:gd name="T5" fmla="*/ 1 h 129"/>
                    <a:gd name="T6" fmla="*/ 952 w 180"/>
                    <a:gd name="T7" fmla="*/ 0 h 129"/>
                    <a:gd name="T8" fmla="*/ 863 w 180"/>
                    <a:gd name="T9" fmla="*/ 0 h 129"/>
                    <a:gd name="T10" fmla="*/ 782 w 180"/>
                    <a:gd name="T11" fmla="*/ 1 h 129"/>
                    <a:gd name="T12" fmla="*/ 693 w 180"/>
                    <a:gd name="T13" fmla="*/ 3 h 129"/>
                    <a:gd name="T14" fmla="*/ 614 w 180"/>
                    <a:gd name="T15" fmla="*/ 6 h 129"/>
                    <a:gd name="T16" fmla="*/ 511 w 180"/>
                    <a:gd name="T17" fmla="*/ 10 h 129"/>
                    <a:gd name="T18" fmla="*/ 321 w 180"/>
                    <a:gd name="T19" fmla="*/ 21 h 129"/>
                    <a:gd name="T20" fmla="*/ 191 w 180"/>
                    <a:gd name="T21" fmla="*/ 21 h 129"/>
                    <a:gd name="T22" fmla="*/ 82 w 180"/>
                    <a:gd name="T23" fmla="*/ 28 h 129"/>
                    <a:gd name="T24" fmla="*/ 3 w 180"/>
                    <a:gd name="T25" fmla="*/ 41 h 129"/>
                    <a:gd name="T26" fmla="*/ 0 w 180"/>
                    <a:gd name="T27" fmla="*/ 49 h 129"/>
                    <a:gd name="T28" fmla="*/ 0 w 180"/>
                    <a:gd name="T29" fmla="*/ 57 h 129"/>
                    <a:gd name="T30" fmla="*/ 1 w 180"/>
                    <a:gd name="T31" fmla="*/ 62 h 129"/>
                    <a:gd name="T32" fmla="*/ 5 w 180"/>
                    <a:gd name="T33" fmla="*/ 69 h 129"/>
                    <a:gd name="T34" fmla="*/ 290 w 180"/>
                    <a:gd name="T35" fmla="*/ 63 h 129"/>
                    <a:gd name="T36" fmla="*/ 290 w 180"/>
                    <a:gd name="T37" fmla="*/ 63 h 129"/>
                    <a:gd name="T38" fmla="*/ 271 w 180"/>
                    <a:gd name="T39" fmla="*/ 62 h 129"/>
                    <a:gd name="T40" fmla="*/ 268 w 180"/>
                    <a:gd name="T41" fmla="*/ 59 h 129"/>
                    <a:gd name="T42" fmla="*/ 249 w 180"/>
                    <a:gd name="T43" fmla="*/ 54 h 129"/>
                    <a:gd name="T44" fmla="*/ 268 w 180"/>
                    <a:gd name="T45" fmla="*/ 48 h 129"/>
                    <a:gd name="T46" fmla="*/ 292 w 180"/>
                    <a:gd name="T47" fmla="*/ 42 h 129"/>
                    <a:gd name="T48" fmla="*/ 350 w 180"/>
                    <a:gd name="T49" fmla="*/ 33 h 129"/>
                    <a:gd name="T50" fmla="*/ 469 w 180"/>
                    <a:gd name="T51" fmla="*/ 21 h 129"/>
                    <a:gd name="T52" fmla="*/ 624 w 180"/>
                    <a:gd name="T53" fmla="*/ 21 h 129"/>
                    <a:gd name="T54" fmla="*/ 685 w 180"/>
                    <a:gd name="T55" fmla="*/ 21 h 129"/>
                    <a:gd name="T56" fmla="*/ 746 w 180"/>
                    <a:gd name="T57" fmla="*/ 21 h 129"/>
                    <a:gd name="T58" fmla="*/ 812 w 180"/>
                    <a:gd name="T59" fmla="*/ 21 h 129"/>
                    <a:gd name="T60" fmla="*/ 877 w 180"/>
                    <a:gd name="T61" fmla="*/ 21 h 129"/>
                    <a:gd name="T62" fmla="*/ 928 w 180"/>
                    <a:gd name="T63" fmla="*/ 21 h 129"/>
                    <a:gd name="T64" fmla="*/ 975 w 180"/>
                    <a:gd name="T65" fmla="*/ 21 h 129"/>
                    <a:gd name="T66" fmla="*/ 1037 w 180"/>
                    <a:gd name="T67" fmla="*/ 21 h 129"/>
                    <a:gd name="T68" fmla="*/ 1095 w 180"/>
                    <a:gd name="T69" fmla="*/ 21 h 129"/>
                    <a:gd name="T70" fmla="*/ 1229 w 180"/>
                    <a:gd name="T71" fmla="*/ 21 h 129"/>
                    <a:gd name="T72" fmla="*/ 1322 w 180"/>
                    <a:gd name="T73" fmla="*/ 27 h 129"/>
                    <a:gd name="T74" fmla="*/ 1371 w 180"/>
                    <a:gd name="T75" fmla="*/ 37 h 129"/>
                    <a:gd name="T76" fmla="*/ 1405 w 180"/>
                    <a:gd name="T77" fmla="*/ 40 h 129"/>
                    <a:gd name="T78" fmla="*/ 1642 w 180"/>
                    <a:gd name="T79" fmla="*/ 31 h 129"/>
                    <a:gd name="T80" fmla="*/ 1627 w 180"/>
                    <a:gd name="T81" fmla="*/ 29 h 129"/>
                    <a:gd name="T82" fmla="*/ 1615 w 180"/>
                    <a:gd name="T83" fmla="*/ 24 h 129"/>
                    <a:gd name="T84" fmla="*/ 1587 w 180"/>
                    <a:gd name="T85" fmla="*/ 21 h 129"/>
                    <a:gd name="T86" fmla="*/ 1531 w 180"/>
                    <a:gd name="T87" fmla="*/ 21 h 129"/>
                    <a:gd name="T88" fmla="*/ 1462 w 180"/>
                    <a:gd name="T89" fmla="*/ 21 h 129"/>
                    <a:gd name="T90" fmla="*/ 1375 w 180"/>
                    <a:gd name="T91" fmla="*/ 19 h 129"/>
                    <a:gd name="T92" fmla="*/ 1290 w 180"/>
                    <a:gd name="T93" fmla="*/ 11 h 129"/>
                    <a:gd name="T94" fmla="*/ 1185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67" name="Text Box 1212">
              <a:extLst>
                <a:ext uri="{FF2B5EF4-FFF2-40B4-BE49-F238E27FC236}">
                  <a16:creationId xmlns:a16="http://schemas.microsoft.com/office/drawing/2014/main" id="{A48BEBE5-428E-408F-8F98-FD4AE615677F}"/>
                </a:ext>
              </a:extLst>
            </p:cNvPr>
            <p:cNvSpPr txBox="1">
              <a:spLocks noChangeArrowheads="1"/>
            </p:cNvSpPr>
            <p:nvPr/>
          </p:nvSpPr>
          <p:spPr bwMode="auto">
            <a:xfrm rot="-724297">
              <a:off x="2706" y="3195"/>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English</a:t>
              </a:r>
              <a:endParaRPr lang="en-US" altLang="en-US">
                <a:latin typeface="Tahoma" panose="020B0604030504040204" pitchFamily="34" charset="0"/>
              </a:endParaRPr>
            </a:p>
          </p:txBody>
        </p:sp>
        <p:sp>
          <p:nvSpPr>
            <p:cNvPr id="6168" name="Text Box 1213">
              <a:extLst>
                <a:ext uri="{FF2B5EF4-FFF2-40B4-BE49-F238E27FC236}">
                  <a16:creationId xmlns:a16="http://schemas.microsoft.com/office/drawing/2014/main" id="{2A818701-BA22-4896-B027-87B877B9CEBD}"/>
                </a:ext>
              </a:extLst>
            </p:cNvPr>
            <p:cNvSpPr txBox="1">
              <a:spLocks noChangeArrowheads="1"/>
            </p:cNvSpPr>
            <p:nvPr/>
          </p:nvSpPr>
          <p:spPr bwMode="auto">
            <a:xfrm rot="-1872930">
              <a:off x="3300" y="2968"/>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Spanish</a:t>
              </a:r>
              <a:endParaRPr lang="en-US" altLang="en-US" sz="1200"/>
            </a:p>
          </p:txBody>
        </p:sp>
        <p:graphicFrame>
          <p:nvGraphicFramePr>
            <p:cNvPr id="6169" name="Object 1214">
              <a:extLst>
                <a:ext uri="{FF2B5EF4-FFF2-40B4-BE49-F238E27FC236}">
                  <a16:creationId xmlns:a16="http://schemas.microsoft.com/office/drawing/2014/main" id="{704B602D-8E64-4AC6-9ED4-AA84440DC4DB}"/>
                </a:ext>
              </a:extLst>
            </p:cNvPr>
            <p:cNvGraphicFramePr>
              <a:graphicFrameLocks noChangeAspect="1"/>
            </p:cNvGraphicFramePr>
            <p:nvPr/>
          </p:nvGraphicFramePr>
          <p:xfrm>
            <a:off x="3522" y="3127"/>
            <a:ext cx="357" cy="514"/>
          </p:xfrm>
          <a:graphic>
            <a:graphicData uri="http://schemas.openxmlformats.org/presentationml/2006/ole">
              <mc:AlternateContent xmlns:mc="http://schemas.openxmlformats.org/markup-compatibility/2006">
                <mc:Choice xmlns:v="urn:schemas-microsoft-com:vml" Requires="v">
                  <p:oleObj spid="_x0000_s6349" name="Clip" r:id="rId6" imgW="1160352" imgH="1786550" progId="MS_ClipArt_Gallery.2">
                    <p:embed/>
                  </p:oleObj>
                </mc:Choice>
                <mc:Fallback>
                  <p:oleObj name="Clip" r:id="rId6" imgW="1160352" imgH="1786550" progId="MS_ClipArt_Gallery.2">
                    <p:embed/>
                    <p:pic>
                      <p:nvPicPr>
                        <p:cNvPr id="0" name="Object 12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2" y="3127"/>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70" name="Object 1215">
              <a:extLst>
                <a:ext uri="{FF2B5EF4-FFF2-40B4-BE49-F238E27FC236}">
                  <a16:creationId xmlns:a16="http://schemas.microsoft.com/office/drawing/2014/main" id="{95C14F7D-2DB5-4415-BF37-E164799B510D}"/>
                </a:ext>
              </a:extLst>
            </p:cNvPr>
            <p:cNvGraphicFramePr>
              <a:graphicFrameLocks noChangeAspect="1"/>
            </p:cNvGraphicFramePr>
            <p:nvPr/>
          </p:nvGraphicFramePr>
          <p:xfrm>
            <a:off x="2910" y="3390"/>
            <a:ext cx="357" cy="514"/>
          </p:xfrm>
          <a:graphic>
            <a:graphicData uri="http://schemas.openxmlformats.org/presentationml/2006/ole">
              <mc:AlternateContent xmlns:mc="http://schemas.openxmlformats.org/markup-compatibility/2006">
                <mc:Choice xmlns:v="urn:schemas-microsoft-com:vml" Requires="v">
                  <p:oleObj spid="_x0000_s6350" name="Clip" r:id="rId8" imgW="1160352" imgH="1786550" progId="MS_ClipArt_Gallery.2">
                    <p:embed/>
                  </p:oleObj>
                </mc:Choice>
                <mc:Fallback>
                  <p:oleObj name="Clip" r:id="rId8" imgW="1160352" imgH="1786550" progId="MS_ClipArt_Gallery.2">
                    <p:embed/>
                    <p:pic>
                      <p:nvPicPr>
                        <p:cNvPr id="0" name="Object 12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0" y="3390"/>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51">
            <a:extLst>
              <a:ext uri="{FF2B5EF4-FFF2-40B4-BE49-F238E27FC236}">
                <a16:creationId xmlns:a16="http://schemas.microsoft.com/office/drawing/2014/main" id="{C757C416-AFC9-44F4-B5E5-8967B7B4B2E0}"/>
              </a:ext>
            </a:extLst>
          </p:cNvPr>
          <p:cNvSpPr txBox="1">
            <a:spLocks noChangeArrowheads="1"/>
          </p:cNvSpPr>
          <p:nvPr/>
        </p:nvSpPr>
        <p:spPr bwMode="auto">
          <a:xfrm>
            <a:off x="341313" y="16192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indent="-22860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buFont typeface="Wingdings" panose="05000000000000000000" pitchFamily="2" charset="2"/>
              <a:buNone/>
            </a:pPr>
            <a:r>
              <a:rPr lang="en-US" altLang="en-US" b="1"/>
              <a:t>PARA USAR ESTE INSTRUCTIVO:</a:t>
            </a:r>
          </a:p>
          <a:p>
            <a:pPr>
              <a:buFont typeface="Wingdings" panose="05000000000000000000" pitchFamily="2" charset="2"/>
              <a:buNone/>
            </a:pPr>
            <a:endParaRPr lang="en-US" altLang="en-US" b="1"/>
          </a:p>
          <a:p>
            <a:pPr>
              <a:buFont typeface="Wingdings" panose="05000000000000000000" pitchFamily="2" charset="2"/>
              <a:buNone/>
            </a:pPr>
            <a:r>
              <a:rPr lang="en-US" altLang="en-US" sz="1200" b="1"/>
              <a:t>Este instructivo de Oregon OSHA es</a:t>
            </a:r>
            <a:r>
              <a:rPr lang="es-ES" altLang="en-US" sz="1200" b="1"/>
              <a:t>tá</a:t>
            </a:r>
            <a:r>
              <a:rPr lang="en-US" altLang="en-US" sz="1200" b="1"/>
              <a:t> diseñado para que personas de habla inglés y español lo puedan usar.  Las páginas del lado izquierdo van en ingl</a:t>
            </a:r>
            <a:r>
              <a:rPr lang="es-ES_tradnl" altLang="en-US" sz="1200" b="1"/>
              <a:t>é</a:t>
            </a:r>
            <a:r>
              <a:rPr lang="en-US" altLang="en-US" sz="1200" b="1"/>
              <a:t>s, las páginas del lado derecho van en español.</a:t>
            </a:r>
          </a:p>
        </p:txBody>
      </p:sp>
      <p:sp>
        <p:nvSpPr>
          <p:cNvPr id="8195" name="Text Box 2052">
            <a:extLst>
              <a:ext uri="{FF2B5EF4-FFF2-40B4-BE49-F238E27FC236}">
                <a16:creationId xmlns:a16="http://schemas.microsoft.com/office/drawing/2014/main" id="{EA7E30D2-EE47-40F3-BC48-8F5459D50EDB}"/>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000" b="1"/>
              <a:t>PASO 1</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2</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3</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4</a:t>
            </a:r>
          </a:p>
        </p:txBody>
      </p:sp>
      <p:graphicFrame>
        <p:nvGraphicFramePr>
          <p:cNvPr id="8196" name="Object 2053">
            <a:extLst>
              <a:ext uri="{FF2B5EF4-FFF2-40B4-BE49-F238E27FC236}">
                <a16:creationId xmlns:a16="http://schemas.microsoft.com/office/drawing/2014/main" id="{B74F444B-2AA1-469D-ACCB-682114377FCA}"/>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8396" name="Clip" r:id="rId4" imgW="1821485" imgH="1537106" progId="MS_ClipArt_Gallery.2">
                  <p:embed/>
                </p:oleObj>
              </mc:Choice>
              <mc:Fallback>
                <p:oleObj name="Clip" r:id="rId4" imgW="1821485" imgH="1537106" progId="MS_ClipArt_Gallery.2">
                  <p:embed/>
                  <p:pic>
                    <p:nvPicPr>
                      <p:cNvPr id="0" name="Object 20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197" name="Group 2054">
            <a:extLst>
              <a:ext uri="{FF2B5EF4-FFF2-40B4-BE49-F238E27FC236}">
                <a16:creationId xmlns:a16="http://schemas.microsoft.com/office/drawing/2014/main" id="{F79EB972-22CE-4BFD-A821-655E3F01DB8B}"/>
              </a:ext>
            </a:extLst>
          </p:cNvPr>
          <p:cNvGrpSpPr>
            <a:grpSpLocks/>
          </p:cNvGrpSpPr>
          <p:nvPr/>
        </p:nvGrpSpPr>
        <p:grpSpPr bwMode="auto">
          <a:xfrm>
            <a:off x="4735513" y="2646363"/>
            <a:ext cx="1303337" cy="1539875"/>
            <a:chOff x="1718" y="1040"/>
            <a:chExt cx="821" cy="970"/>
          </a:xfrm>
        </p:grpSpPr>
        <p:sp>
          <p:nvSpPr>
            <p:cNvPr id="8366" name="Freeform 2055">
              <a:extLst>
                <a:ext uri="{FF2B5EF4-FFF2-40B4-BE49-F238E27FC236}">
                  <a16:creationId xmlns:a16="http://schemas.microsoft.com/office/drawing/2014/main" id="{2245333F-3BA1-46E1-9D91-F016C98C5458}"/>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7" name="Freeform 2056">
              <a:extLst>
                <a:ext uri="{FF2B5EF4-FFF2-40B4-BE49-F238E27FC236}">
                  <a16:creationId xmlns:a16="http://schemas.microsoft.com/office/drawing/2014/main" id="{5D60484A-0877-4596-8953-9395593D63B3}"/>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8" name="Freeform 2057">
              <a:extLst>
                <a:ext uri="{FF2B5EF4-FFF2-40B4-BE49-F238E27FC236}">
                  <a16:creationId xmlns:a16="http://schemas.microsoft.com/office/drawing/2014/main" id="{8F5068D5-3231-4F70-9A01-EC236E6DDC12}"/>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9" name="Freeform 2058">
              <a:extLst>
                <a:ext uri="{FF2B5EF4-FFF2-40B4-BE49-F238E27FC236}">
                  <a16:creationId xmlns:a16="http://schemas.microsoft.com/office/drawing/2014/main" id="{3F5D8BD2-922F-4199-9C59-B2FAB607FC06}"/>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0" name="Freeform 2059">
              <a:extLst>
                <a:ext uri="{FF2B5EF4-FFF2-40B4-BE49-F238E27FC236}">
                  <a16:creationId xmlns:a16="http://schemas.microsoft.com/office/drawing/2014/main" id="{5B9F5EAA-E9AB-4EB5-B482-4D57E6B08584}"/>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1" name="Freeform 2060">
              <a:extLst>
                <a:ext uri="{FF2B5EF4-FFF2-40B4-BE49-F238E27FC236}">
                  <a16:creationId xmlns:a16="http://schemas.microsoft.com/office/drawing/2014/main" id="{9CC295F8-B654-4B73-B265-7942A66FFCF2}"/>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2" name="Freeform 2061">
              <a:extLst>
                <a:ext uri="{FF2B5EF4-FFF2-40B4-BE49-F238E27FC236}">
                  <a16:creationId xmlns:a16="http://schemas.microsoft.com/office/drawing/2014/main" id="{C11DC929-4C0B-45F1-9BC6-CF37589FCFAD}"/>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3" name="Freeform 2062">
              <a:extLst>
                <a:ext uri="{FF2B5EF4-FFF2-40B4-BE49-F238E27FC236}">
                  <a16:creationId xmlns:a16="http://schemas.microsoft.com/office/drawing/2014/main" id="{A29ED271-6BBC-4DEE-9BDE-E5B831A358B9}"/>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4" name="Freeform 2063">
              <a:extLst>
                <a:ext uri="{FF2B5EF4-FFF2-40B4-BE49-F238E27FC236}">
                  <a16:creationId xmlns:a16="http://schemas.microsoft.com/office/drawing/2014/main" id="{456B154B-9A82-440B-A2A0-6A629888BF0E}"/>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5" name="Freeform 2064">
              <a:extLst>
                <a:ext uri="{FF2B5EF4-FFF2-40B4-BE49-F238E27FC236}">
                  <a16:creationId xmlns:a16="http://schemas.microsoft.com/office/drawing/2014/main" id="{E1F7D896-76F2-4AEF-879B-7392A7AB9079}"/>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6" name="Freeform 2065">
              <a:extLst>
                <a:ext uri="{FF2B5EF4-FFF2-40B4-BE49-F238E27FC236}">
                  <a16:creationId xmlns:a16="http://schemas.microsoft.com/office/drawing/2014/main" id="{C37015D9-CD8E-4763-84C2-8EFC71EA15BB}"/>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7" name="Freeform 2066">
              <a:extLst>
                <a:ext uri="{FF2B5EF4-FFF2-40B4-BE49-F238E27FC236}">
                  <a16:creationId xmlns:a16="http://schemas.microsoft.com/office/drawing/2014/main" id="{CBC35CFD-C726-44D0-8FE6-9702B2257EB0}"/>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8" name="Freeform 2067">
              <a:extLst>
                <a:ext uri="{FF2B5EF4-FFF2-40B4-BE49-F238E27FC236}">
                  <a16:creationId xmlns:a16="http://schemas.microsoft.com/office/drawing/2014/main" id="{95EFB8BE-2AA0-4721-883B-747CFD3FA098}"/>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9" name="Freeform 2068">
              <a:extLst>
                <a:ext uri="{FF2B5EF4-FFF2-40B4-BE49-F238E27FC236}">
                  <a16:creationId xmlns:a16="http://schemas.microsoft.com/office/drawing/2014/main" id="{8C3A0A72-A93B-475A-9948-27277C62920A}"/>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0" name="Freeform 2069">
              <a:extLst>
                <a:ext uri="{FF2B5EF4-FFF2-40B4-BE49-F238E27FC236}">
                  <a16:creationId xmlns:a16="http://schemas.microsoft.com/office/drawing/2014/main" id="{1C985600-9AA6-49EE-9566-F229BD8EAD39}"/>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1" name="Freeform 2070">
              <a:extLst>
                <a:ext uri="{FF2B5EF4-FFF2-40B4-BE49-F238E27FC236}">
                  <a16:creationId xmlns:a16="http://schemas.microsoft.com/office/drawing/2014/main" id="{B48675C6-EB21-4708-9B01-F018698362B2}"/>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2" name="Freeform 2071">
              <a:extLst>
                <a:ext uri="{FF2B5EF4-FFF2-40B4-BE49-F238E27FC236}">
                  <a16:creationId xmlns:a16="http://schemas.microsoft.com/office/drawing/2014/main" id="{86E58EB9-0DE4-4E50-A55E-7A3C7A1DFBEC}"/>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3" name="Freeform 2072">
              <a:extLst>
                <a:ext uri="{FF2B5EF4-FFF2-40B4-BE49-F238E27FC236}">
                  <a16:creationId xmlns:a16="http://schemas.microsoft.com/office/drawing/2014/main" id="{C8DECE47-98AB-46B5-A145-9A982CE0CE64}"/>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98" name="Group 2073">
            <a:extLst>
              <a:ext uri="{FF2B5EF4-FFF2-40B4-BE49-F238E27FC236}">
                <a16:creationId xmlns:a16="http://schemas.microsoft.com/office/drawing/2014/main" id="{71CE5834-EBAA-47B1-8CF1-A005150E244E}"/>
              </a:ext>
            </a:extLst>
          </p:cNvPr>
          <p:cNvGrpSpPr>
            <a:grpSpLocks/>
          </p:cNvGrpSpPr>
          <p:nvPr/>
        </p:nvGrpSpPr>
        <p:grpSpPr bwMode="auto">
          <a:xfrm>
            <a:off x="4972050" y="6629400"/>
            <a:ext cx="1363663" cy="1531938"/>
            <a:chOff x="912" y="2928"/>
            <a:chExt cx="1440" cy="1139"/>
          </a:xfrm>
        </p:grpSpPr>
        <p:grpSp>
          <p:nvGrpSpPr>
            <p:cNvPr id="8231" name="Group 2074">
              <a:extLst>
                <a:ext uri="{FF2B5EF4-FFF2-40B4-BE49-F238E27FC236}">
                  <a16:creationId xmlns:a16="http://schemas.microsoft.com/office/drawing/2014/main" id="{8A4FAAA6-E4E5-4A8E-88F1-5A5627F369AA}"/>
                </a:ext>
              </a:extLst>
            </p:cNvPr>
            <p:cNvGrpSpPr>
              <a:grpSpLocks/>
            </p:cNvGrpSpPr>
            <p:nvPr/>
          </p:nvGrpSpPr>
          <p:grpSpPr bwMode="auto">
            <a:xfrm>
              <a:off x="912" y="2928"/>
              <a:ext cx="912" cy="1139"/>
              <a:chOff x="912" y="2160"/>
              <a:chExt cx="1308" cy="1907"/>
            </a:xfrm>
          </p:grpSpPr>
          <p:grpSp>
            <p:nvGrpSpPr>
              <p:cNvPr id="8252" name="Group 2075">
                <a:extLst>
                  <a:ext uri="{FF2B5EF4-FFF2-40B4-BE49-F238E27FC236}">
                    <a16:creationId xmlns:a16="http://schemas.microsoft.com/office/drawing/2014/main" id="{F0375171-DBFD-4F81-A689-E76D37BA740C}"/>
                  </a:ext>
                </a:extLst>
              </p:cNvPr>
              <p:cNvGrpSpPr>
                <a:grpSpLocks/>
              </p:cNvGrpSpPr>
              <p:nvPr/>
            </p:nvGrpSpPr>
            <p:grpSpPr bwMode="auto">
              <a:xfrm>
                <a:off x="1536" y="2784"/>
                <a:ext cx="684" cy="947"/>
                <a:chOff x="1609" y="2407"/>
                <a:chExt cx="684" cy="947"/>
              </a:xfrm>
            </p:grpSpPr>
            <p:sp>
              <p:nvSpPr>
                <p:cNvPr id="8329" name="Freeform 2076">
                  <a:extLst>
                    <a:ext uri="{FF2B5EF4-FFF2-40B4-BE49-F238E27FC236}">
                      <a16:creationId xmlns:a16="http://schemas.microsoft.com/office/drawing/2014/main" id="{0AE98D37-9764-43A1-9663-CD07F692C87E}"/>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 name="Freeform 2077">
                  <a:extLst>
                    <a:ext uri="{FF2B5EF4-FFF2-40B4-BE49-F238E27FC236}">
                      <a16:creationId xmlns:a16="http://schemas.microsoft.com/office/drawing/2014/main" id="{1D77D7E1-8CD1-4A44-986F-43D41DDD7FC8}"/>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 name="Freeform 2078">
                  <a:extLst>
                    <a:ext uri="{FF2B5EF4-FFF2-40B4-BE49-F238E27FC236}">
                      <a16:creationId xmlns:a16="http://schemas.microsoft.com/office/drawing/2014/main" id="{5B9600EA-4D27-4326-9C60-7B3F70383FAB}"/>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 name="Freeform 2079">
                  <a:extLst>
                    <a:ext uri="{FF2B5EF4-FFF2-40B4-BE49-F238E27FC236}">
                      <a16:creationId xmlns:a16="http://schemas.microsoft.com/office/drawing/2014/main" id="{1D913A79-17F6-4A3C-B623-FD138AE308AE}"/>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 name="Freeform 2080">
                  <a:extLst>
                    <a:ext uri="{FF2B5EF4-FFF2-40B4-BE49-F238E27FC236}">
                      <a16:creationId xmlns:a16="http://schemas.microsoft.com/office/drawing/2014/main" id="{F59225CF-2C49-4FE2-BEA9-380A2D077529}"/>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 name="Freeform 2081">
                  <a:extLst>
                    <a:ext uri="{FF2B5EF4-FFF2-40B4-BE49-F238E27FC236}">
                      <a16:creationId xmlns:a16="http://schemas.microsoft.com/office/drawing/2014/main" id="{FA4CB4C8-5248-464E-B318-36FF6FB64EE9}"/>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 name="Freeform 2082">
                  <a:extLst>
                    <a:ext uri="{FF2B5EF4-FFF2-40B4-BE49-F238E27FC236}">
                      <a16:creationId xmlns:a16="http://schemas.microsoft.com/office/drawing/2014/main" id="{13D2026F-1565-4A43-A5A6-7E7004B59B13}"/>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 name="Freeform 2083">
                  <a:extLst>
                    <a:ext uri="{FF2B5EF4-FFF2-40B4-BE49-F238E27FC236}">
                      <a16:creationId xmlns:a16="http://schemas.microsoft.com/office/drawing/2014/main" id="{80EF3723-E714-4525-9DC1-929ACFEB2B0C}"/>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 name="Freeform 2084">
                  <a:extLst>
                    <a:ext uri="{FF2B5EF4-FFF2-40B4-BE49-F238E27FC236}">
                      <a16:creationId xmlns:a16="http://schemas.microsoft.com/office/drawing/2014/main" id="{9EA3174A-B66A-4F19-9F0F-B577BCFF4E34}"/>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 name="Freeform 2085">
                  <a:extLst>
                    <a:ext uri="{FF2B5EF4-FFF2-40B4-BE49-F238E27FC236}">
                      <a16:creationId xmlns:a16="http://schemas.microsoft.com/office/drawing/2014/main" id="{90D73B98-79E8-4D8D-80CC-F54326C943D1}"/>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 name="Freeform 2086">
                  <a:extLst>
                    <a:ext uri="{FF2B5EF4-FFF2-40B4-BE49-F238E27FC236}">
                      <a16:creationId xmlns:a16="http://schemas.microsoft.com/office/drawing/2014/main" id="{5E0362D5-AC9D-4EE2-BF75-1A14243B650A}"/>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 name="Freeform 2087">
                  <a:extLst>
                    <a:ext uri="{FF2B5EF4-FFF2-40B4-BE49-F238E27FC236}">
                      <a16:creationId xmlns:a16="http://schemas.microsoft.com/office/drawing/2014/main" id="{568D3AFE-D366-4283-A960-E7DCAAECE30C}"/>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 name="Freeform 2088">
                  <a:extLst>
                    <a:ext uri="{FF2B5EF4-FFF2-40B4-BE49-F238E27FC236}">
                      <a16:creationId xmlns:a16="http://schemas.microsoft.com/office/drawing/2014/main" id="{0A2750D8-D39C-4278-ACF0-8FF2DD7257BF}"/>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 name="Freeform 2089">
                  <a:extLst>
                    <a:ext uri="{FF2B5EF4-FFF2-40B4-BE49-F238E27FC236}">
                      <a16:creationId xmlns:a16="http://schemas.microsoft.com/office/drawing/2014/main" id="{7C62CCD4-2837-444F-891D-160AEB975767}"/>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 name="Freeform 2090">
                  <a:extLst>
                    <a:ext uri="{FF2B5EF4-FFF2-40B4-BE49-F238E27FC236}">
                      <a16:creationId xmlns:a16="http://schemas.microsoft.com/office/drawing/2014/main" id="{CA5787AB-63C0-4543-8C12-21B00D5D0D73}"/>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 name="Freeform 2091">
                  <a:extLst>
                    <a:ext uri="{FF2B5EF4-FFF2-40B4-BE49-F238E27FC236}">
                      <a16:creationId xmlns:a16="http://schemas.microsoft.com/office/drawing/2014/main" id="{7D22B6E9-2BD1-4881-B151-A7780CD31912}"/>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 name="Freeform 2092">
                  <a:extLst>
                    <a:ext uri="{FF2B5EF4-FFF2-40B4-BE49-F238E27FC236}">
                      <a16:creationId xmlns:a16="http://schemas.microsoft.com/office/drawing/2014/main" id="{FCB2B51A-5D84-4B4D-87D7-A8A49F6A35B8}"/>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 name="Freeform 2093">
                  <a:extLst>
                    <a:ext uri="{FF2B5EF4-FFF2-40B4-BE49-F238E27FC236}">
                      <a16:creationId xmlns:a16="http://schemas.microsoft.com/office/drawing/2014/main" id="{7A6D554A-F864-44E3-8B6A-20A50B477F78}"/>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 name="Freeform 2094">
                  <a:extLst>
                    <a:ext uri="{FF2B5EF4-FFF2-40B4-BE49-F238E27FC236}">
                      <a16:creationId xmlns:a16="http://schemas.microsoft.com/office/drawing/2014/main" id="{8AA2CB1F-9F0E-4AD4-B60C-586100404422}"/>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8" name="Freeform 2095">
                  <a:extLst>
                    <a:ext uri="{FF2B5EF4-FFF2-40B4-BE49-F238E27FC236}">
                      <a16:creationId xmlns:a16="http://schemas.microsoft.com/office/drawing/2014/main" id="{CF811BDA-688C-4102-948D-20A7BC8C84F5}"/>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9" name="Freeform 2096">
                  <a:extLst>
                    <a:ext uri="{FF2B5EF4-FFF2-40B4-BE49-F238E27FC236}">
                      <a16:creationId xmlns:a16="http://schemas.microsoft.com/office/drawing/2014/main" id="{936BDD1F-7F14-43DF-9F09-BCC65A8085D2}"/>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0" name="Freeform 2097">
                  <a:extLst>
                    <a:ext uri="{FF2B5EF4-FFF2-40B4-BE49-F238E27FC236}">
                      <a16:creationId xmlns:a16="http://schemas.microsoft.com/office/drawing/2014/main" id="{839ECC89-8C3C-4DCD-8715-A61FB0A93A55}"/>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1" name="Freeform 2098">
                  <a:extLst>
                    <a:ext uri="{FF2B5EF4-FFF2-40B4-BE49-F238E27FC236}">
                      <a16:creationId xmlns:a16="http://schemas.microsoft.com/office/drawing/2014/main" id="{00E3901B-7389-4785-A523-CEB2DCF3D3A9}"/>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2" name="Freeform 2099">
                  <a:extLst>
                    <a:ext uri="{FF2B5EF4-FFF2-40B4-BE49-F238E27FC236}">
                      <a16:creationId xmlns:a16="http://schemas.microsoft.com/office/drawing/2014/main" id="{D3E3F360-1D30-41A7-9C0A-6ADC6159AA1A}"/>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3" name="Freeform 2100">
                  <a:extLst>
                    <a:ext uri="{FF2B5EF4-FFF2-40B4-BE49-F238E27FC236}">
                      <a16:creationId xmlns:a16="http://schemas.microsoft.com/office/drawing/2014/main" id="{B97CF76C-9020-4A99-9996-59617F5FEB55}"/>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4" name="Freeform 2101">
                  <a:extLst>
                    <a:ext uri="{FF2B5EF4-FFF2-40B4-BE49-F238E27FC236}">
                      <a16:creationId xmlns:a16="http://schemas.microsoft.com/office/drawing/2014/main" id="{DACBB16F-A59B-4C50-AE5B-F7A1BBD745EB}"/>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5" name="Freeform 2102">
                  <a:extLst>
                    <a:ext uri="{FF2B5EF4-FFF2-40B4-BE49-F238E27FC236}">
                      <a16:creationId xmlns:a16="http://schemas.microsoft.com/office/drawing/2014/main" id="{7EA48B76-C53B-460C-AE6B-FC62297E1418}"/>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6" name="Freeform 2103">
                  <a:extLst>
                    <a:ext uri="{FF2B5EF4-FFF2-40B4-BE49-F238E27FC236}">
                      <a16:creationId xmlns:a16="http://schemas.microsoft.com/office/drawing/2014/main" id="{26DCB896-B0CF-4457-B270-F3F325BA271C}"/>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7" name="Freeform 2104">
                  <a:extLst>
                    <a:ext uri="{FF2B5EF4-FFF2-40B4-BE49-F238E27FC236}">
                      <a16:creationId xmlns:a16="http://schemas.microsoft.com/office/drawing/2014/main" id="{801E4529-E396-4088-912C-E1E008A2D191}"/>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8" name="Freeform 2105">
                  <a:extLst>
                    <a:ext uri="{FF2B5EF4-FFF2-40B4-BE49-F238E27FC236}">
                      <a16:creationId xmlns:a16="http://schemas.microsoft.com/office/drawing/2014/main" id="{60BA9550-B5DF-409B-A854-91EE2FB82340}"/>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9" name="Freeform 2106">
                  <a:extLst>
                    <a:ext uri="{FF2B5EF4-FFF2-40B4-BE49-F238E27FC236}">
                      <a16:creationId xmlns:a16="http://schemas.microsoft.com/office/drawing/2014/main" id="{4D854679-0320-4DF8-8832-B8B7C583A382}"/>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0" name="Freeform 2107">
                  <a:extLst>
                    <a:ext uri="{FF2B5EF4-FFF2-40B4-BE49-F238E27FC236}">
                      <a16:creationId xmlns:a16="http://schemas.microsoft.com/office/drawing/2014/main" id="{7F6B0AAD-7518-4ECA-86B1-941858E61121}"/>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1" name="Freeform 2108">
                  <a:extLst>
                    <a:ext uri="{FF2B5EF4-FFF2-40B4-BE49-F238E27FC236}">
                      <a16:creationId xmlns:a16="http://schemas.microsoft.com/office/drawing/2014/main" id="{CCF7CEF7-62DF-4ADE-863B-6CA8BB5F124C}"/>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2" name="Freeform 2109">
                  <a:extLst>
                    <a:ext uri="{FF2B5EF4-FFF2-40B4-BE49-F238E27FC236}">
                      <a16:creationId xmlns:a16="http://schemas.microsoft.com/office/drawing/2014/main" id="{3AA7DA4C-0B6A-49B1-B215-E6C1C9DC16DA}"/>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3" name="Freeform 2110">
                  <a:extLst>
                    <a:ext uri="{FF2B5EF4-FFF2-40B4-BE49-F238E27FC236}">
                      <a16:creationId xmlns:a16="http://schemas.microsoft.com/office/drawing/2014/main" id="{F0B13F8A-CE5B-47E4-90B7-9BACCB3918F6}"/>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4" name="Freeform 2111">
                  <a:extLst>
                    <a:ext uri="{FF2B5EF4-FFF2-40B4-BE49-F238E27FC236}">
                      <a16:creationId xmlns:a16="http://schemas.microsoft.com/office/drawing/2014/main" id="{1B4AF787-DFAB-4CE8-AF68-1135768FEC30}"/>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5" name="Freeform 2112">
                  <a:extLst>
                    <a:ext uri="{FF2B5EF4-FFF2-40B4-BE49-F238E27FC236}">
                      <a16:creationId xmlns:a16="http://schemas.microsoft.com/office/drawing/2014/main" id="{405AB4F4-A0D5-427A-B3BB-F9EDBEC00C58}"/>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3" name="Group 2113">
                <a:extLst>
                  <a:ext uri="{FF2B5EF4-FFF2-40B4-BE49-F238E27FC236}">
                    <a16:creationId xmlns:a16="http://schemas.microsoft.com/office/drawing/2014/main" id="{E43BA550-2FA0-4296-9C05-90A149EEF55C}"/>
                  </a:ext>
                </a:extLst>
              </p:cNvPr>
              <p:cNvGrpSpPr>
                <a:grpSpLocks/>
              </p:cNvGrpSpPr>
              <p:nvPr/>
            </p:nvGrpSpPr>
            <p:grpSpPr bwMode="auto">
              <a:xfrm>
                <a:off x="912" y="3120"/>
                <a:ext cx="684" cy="947"/>
                <a:chOff x="1609" y="2407"/>
                <a:chExt cx="684" cy="947"/>
              </a:xfrm>
            </p:grpSpPr>
            <p:sp>
              <p:nvSpPr>
                <p:cNvPr id="8292" name="Freeform 2114">
                  <a:extLst>
                    <a:ext uri="{FF2B5EF4-FFF2-40B4-BE49-F238E27FC236}">
                      <a16:creationId xmlns:a16="http://schemas.microsoft.com/office/drawing/2014/main" id="{DAC0C071-D900-4BC8-B0EF-D9A2A293E438}"/>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3" name="Freeform 2115">
                  <a:extLst>
                    <a:ext uri="{FF2B5EF4-FFF2-40B4-BE49-F238E27FC236}">
                      <a16:creationId xmlns:a16="http://schemas.microsoft.com/office/drawing/2014/main" id="{E7EC49B6-29E7-4A0F-B2DC-96742CBDB6FF}"/>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4" name="Freeform 2116">
                  <a:extLst>
                    <a:ext uri="{FF2B5EF4-FFF2-40B4-BE49-F238E27FC236}">
                      <a16:creationId xmlns:a16="http://schemas.microsoft.com/office/drawing/2014/main" id="{8D01B76C-372A-4676-8521-7F136D288E43}"/>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5" name="Freeform 2117">
                  <a:extLst>
                    <a:ext uri="{FF2B5EF4-FFF2-40B4-BE49-F238E27FC236}">
                      <a16:creationId xmlns:a16="http://schemas.microsoft.com/office/drawing/2014/main" id="{FEFD0814-9E23-45BB-9AFC-FA5DB76AD21E}"/>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 name="Freeform 2118">
                  <a:extLst>
                    <a:ext uri="{FF2B5EF4-FFF2-40B4-BE49-F238E27FC236}">
                      <a16:creationId xmlns:a16="http://schemas.microsoft.com/office/drawing/2014/main" id="{05D50932-24F6-43D3-9A12-EE95963C5A11}"/>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7" name="Freeform 2119">
                  <a:extLst>
                    <a:ext uri="{FF2B5EF4-FFF2-40B4-BE49-F238E27FC236}">
                      <a16:creationId xmlns:a16="http://schemas.microsoft.com/office/drawing/2014/main" id="{53DCC344-64CF-40D9-92CA-BAFE8AFE68EA}"/>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8" name="Freeform 2120">
                  <a:extLst>
                    <a:ext uri="{FF2B5EF4-FFF2-40B4-BE49-F238E27FC236}">
                      <a16:creationId xmlns:a16="http://schemas.microsoft.com/office/drawing/2014/main" id="{89201DA2-0C15-4B2B-8C0A-043D53A89FDB}"/>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9" name="Freeform 2121">
                  <a:extLst>
                    <a:ext uri="{FF2B5EF4-FFF2-40B4-BE49-F238E27FC236}">
                      <a16:creationId xmlns:a16="http://schemas.microsoft.com/office/drawing/2014/main" id="{7EE4DD96-99AA-4D9B-BEB1-C60ADE96F118}"/>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0" name="Freeform 2122">
                  <a:extLst>
                    <a:ext uri="{FF2B5EF4-FFF2-40B4-BE49-F238E27FC236}">
                      <a16:creationId xmlns:a16="http://schemas.microsoft.com/office/drawing/2014/main" id="{76846222-462C-4D31-951C-635D7CCB55D4}"/>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1" name="Freeform 2123">
                  <a:extLst>
                    <a:ext uri="{FF2B5EF4-FFF2-40B4-BE49-F238E27FC236}">
                      <a16:creationId xmlns:a16="http://schemas.microsoft.com/office/drawing/2014/main" id="{A4C5FCFD-C0E4-4A75-8C96-741F6B9600DC}"/>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2" name="Freeform 2124">
                  <a:extLst>
                    <a:ext uri="{FF2B5EF4-FFF2-40B4-BE49-F238E27FC236}">
                      <a16:creationId xmlns:a16="http://schemas.microsoft.com/office/drawing/2014/main" id="{18DA3F21-33B7-4859-8D70-9EAF85E79EB6}"/>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3" name="Freeform 2125">
                  <a:extLst>
                    <a:ext uri="{FF2B5EF4-FFF2-40B4-BE49-F238E27FC236}">
                      <a16:creationId xmlns:a16="http://schemas.microsoft.com/office/drawing/2014/main" id="{F1DDB13A-605A-4457-9D23-035A15B9783A}"/>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4" name="Freeform 2126">
                  <a:extLst>
                    <a:ext uri="{FF2B5EF4-FFF2-40B4-BE49-F238E27FC236}">
                      <a16:creationId xmlns:a16="http://schemas.microsoft.com/office/drawing/2014/main" id="{E737B322-F8A7-420B-B046-B243C0BF6742}"/>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5" name="Freeform 2127">
                  <a:extLst>
                    <a:ext uri="{FF2B5EF4-FFF2-40B4-BE49-F238E27FC236}">
                      <a16:creationId xmlns:a16="http://schemas.microsoft.com/office/drawing/2014/main" id="{F2B70BCF-DFE4-47A0-A812-41EC004DBF2D}"/>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 name="Freeform 2128">
                  <a:extLst>
                    <a:ext uri="{FF2B5EF4-FFF2-40B4-BE49-F238E27FC236}">
                      <a16:creationId xmlns:a16="http://schemas.microsoft.com/office/drawing/2014/main" id="{3DAA2BAC-9648-4893-A6F4-61D4D019F8A0}"/>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 name="Freeform 2129">
                  <a:extLst>
                    <a:ext uri="{FF2B5EF4-FFF2-40B4-BE49-F238E27FC236}">
                      <a16:creationId xmlns:a16="http://schemas.microsoft.com/office/drawing/2014/main" id="{E4219D64-8D96-44A2-9306-A6980C25517D}"/>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 name="Freeform 2130">
                  <a:extLst>
                    <a:ext uri="{FF2B5EF4-FFF2-40B4-BE49-F238E27FC236}">
                      <a16:creationId xmlns:a16="http://schemas.microsoft.com/office/drawing/2014/main" id="{55BEDE00-B6F3-4CBA-A8AB-BF84B54073DD}"/>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 name="Freeform 2131">
                  <a:extLst>
                    <a:ext uri="{FF2B5EF4-FFF2-40B4-BE49-F238E27FC236}">
                      <a16:creationId xmlns:a16="http://schemas.microsoft.com/office/drawing/2014/main" id="{7B01BAD1-2B46-4352-AF45-044763564A00}"/>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 name="Freeform 2132">
                  <a:extLst>
                    <a:ext uri="{FF2B5EF4-FFF2-40B4-BE49-F238E27FC236}">
                      <a16:creationId xmlns:a16="http://schemas.microsoft.com/office/drawing/2014/main" id="{D2D20C2F-7511-4E15-AE9C-CBCBA050F019}"/>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 name="Freeform 2133">
                  <a:extLst>
                    <a:ext uri="{FF2B5EF4-FFF2-40B4-BE49-F238E27FC236}">
                      <a16:creationId xmlns:a16="http://schemas.microsoft.com/office/drawing/2014/main" id="{C9F35951-C844-4F93-91BA-68CF5F907CCA}"/>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 name="Freeform 2134">
                  <a:extLst>
                    <a:ext uri="{FF2B5EF4-FFF2-40B4-BE49-F238E27FC236}">
                      <a16:creationId xmlns:a16="http://schemas.microsoft.com/office/drawing/2014/main" id="{F63E71AB-C15A-4908-9817-2983B914653F}"/>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 name="Freeform 2135">
                  <a:extLst>
                    <a:ext uri="{FF2B5EF4-FFF2-40B4-BE49-F238E27FC236}">
                      <a16:creationId xmlns:a16="http://schemas.microsoft.com/office/drawing/2014/main" id="{87D1989A-5097-4FE2-B0CB-58FBF2969521}"/>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 name="Freeform 2136">
                  <a:extLst>
                    <a:ext uri="{FF2B5EF4-FFF2-40B4-BE49-F238E27FC236}">
                      <a16:creationId xmlns:a16="http://schemas.microsoft.com/office/drawing/2014/main" id="{25D831CC-52C2-4B86-8644-1CF921E0B29C}"/>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 name="Freeform 2137">
                  <a:extLst>
                    <a:ext uri="{FF2B5EF4-FFF2-40B4-BE49-F238E27FC236}">
                      <a16:creationId xmlns:a16="http://schemas.microsoft.com/office/drawing/2014/main" id="{21A889E0-33A1-4571-B989-F91DFE1F24EB}"/>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 name="Freeform 2138">
                  <a:extLst>
                    <a:ext uri="{FF2B5EF4-FFF2-40B4-BE49-F238E27FC236}">
                      <a16:creationId xmlns:a16="http://schemas.microsoft.com/office/drawing/2014/main" id="{B746C0F3-DC0A-4C22-A358-5DB01C494DA8}"/>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 name="Freeform 2139">
                  <a:extLst>
                    <a:ext uri="{FF2B5EF4-FFF2-40B4-BE49-F238E27FC236}">
                      <a16:creationId xmlns:a16="http://schemas.microsoft.com/office/drawing/2014/main" id="{68320B75-CADE-437C-8EA6-31D4DD1E1C0B}"/>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 name="Freeform 2140">
                  <a:extLst>
                    <a:ext uri="{FF2B5EF4-FFF2-40B4-BE49-F238E27FC236}">
                      <a16:creationId xmlns:a16="http://schemas.microsoft.com/office/drawing/2014/main" id="{A93C7944-9C05-4E4D-B8DC-511D1B89F8D6}"/>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 name="Freeform 2141">
                  <a:extLst>
                    <a:ext uri="{FF2B5EF4-FFF2-40B4-BE49-F238E27FC236}">
                      <a16:creationId xmlns:a16="http://schemas.microsoft.com/office/drawing/2014/main" id="{EF7AF16E-8BD4-4AE4-80B3-B5082F1F8F6E}"/>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 name="Freeform 2142">
                  <a:extLst>
                    <a:ext uri="{FF2B5EF4-FFF2-40B4-BE49-F238E27FC236}">
                      <a16:creationId xmlns:a16="http://schemas.microsoft.com/office/drawing/2014/main" id="{283B7B5C-E69A-4A5C-BC33-406AD730DC52}"/>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 name="Freeform 2143">
                  <a:extLst>
                    <a:ext uri="{FF2B5EF4-FFF2-40B4-BE49-F238E27FC236}">
                      <a16:creationId xmlns:a16="http://schemas.microsoft.com/office/drawing/2014/main" id="{82EF6547-3C28-4F1A-91AD-D343AE203B0F}"/>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 name="Freeform 2144">
                  <a:extLst>
                    <a:ext uri="{FF2B5EF4-FFF2-40B4-BE49-F238E27FC236}">
                      <a16:creationId xmlns:a16="http://schemas.microsoft.com/office/drawing/2014/main" id="{38DBB6FF-AB3B-4189-981E-24FC5D295C40}"/>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 name="Freeform 2145">
                  <a:extLst>
                    <a:ext uri="{FF2B5EF4-FFF2-40B4-BE49-F238E27FC236}">
                      <a16:creationId xmlns:a16="http://schemas.microsoft.com/office/drawing/2014/main" id="{5C0078DE-5E63-495F-AAC7-A25FEDC33644}"/>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 name="Freeform 2146">
                  <a:extLst>
                    <a:ext uri="{FF2B5EF4-FFF2-40B4-BE49-F238E27FC236}">
                      <a16:creationId xmlns:a16="http://schemas.microsoft.com/office/drawing/2014/main" id="{CFA5EE4E-DD19-4893-A5B9-B07BD93AA8C3}"/>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 name="Freeform 2147">
                  <a:extLst>
                    <a:ext uri="{FF2B5EF4-FFF2-40B4-BE49-F238E27FC236}">
                      <a16:creationId xmlns:a16="http://schemas.microsoft.com/office/drawing/2014/main" id="{2003C731-731C-4785-B3A8-ACABF042FDEC}"/>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 name="Freeform 2148">
                  <a:extLst>
                    <a:ext uri="{FF2B5EF4-FFF2-40B4-BE49-F238E27FC236}">
                      <a16:creationId xmlns:a16="http://schemas.microsoft.com/office/drawing/2014/main" id="{BF9D5B14-FC25-4FCD-80A3-C8EAA226B93A}"/>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 name="Freeform 2149">
                  <a:extLst>
                    <a:ext uri="{FF2B5EF4-FFF2-40B4-BE49-F238E27FC236}">
                      <a16:creationId xmlns:a16="http://schemas.microsoft.com/office/drawing/2014/main" id="{ACD3AF9A-4D24-4D2F-BC0D-F26E82870AF4}"/>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 name="Freeform 2150">
                  <a:extLst>
                    <a:ext uri="{FF2B5EF4-FFF2-40B4-BE49-F238E27FC236}">
                      <a16:creationId xmlns:a16="http://schemas.microsoft.com/office/drawing/2014/main" id="{D157D7BC-4F44-4763-98FD-0B470F92353D}"/>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4" name="Group 2151">
                <a:extLst>
                  <a:ext uri="{FF2B5EF4-FFF2-40B4-BE49-F238E27FC236}">
                    <a16:creationId xmlns:a16="http://schemas.microsoft.com/office/drawing/2014/main" id="{8873AD0F-B3B6-4221-85B7-A5CF2C4FCDED}"/>
                  </a:ext>
                </a:extLst>
              </p:cNvPr>
              <p:cNvGrpSpPr>
                <a:grpSpLocks/>
              </p:cNvGrpSpPr>
              <p:nvPr/>
            </p:nvGrpSpPr>
            <p:grpSpPr bwMode="auto">
              <a:xfrm>
                <a:off x="1440" y="2160"/>
                <a:ext cx="684" cy="947"/>
                <a:chOff x="1609" y="2407"/>
                <a:chExt cx="684" cy="947"/>
              </a:xfrm>
            </p:grpSpPr>
            <p:sp>
              <p:nvSpPr>
                <p:cNvPr id="8255" name="Freeform 2152">
                  <a:extLst>
                    <a:ext uri="{FF2B5EF4-FFF2-40B4-BE49-F238E27FC236}">
                      <a16:creationId xmlns:a16="http://schemas.microsoft.com/office/drawing/2014/main" id="{CFD75AA1-EEA6-4506-9A38-817740EA35B2}"/>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 name="Freeform 2153">
                  <a:extLst>
                    <a:ext uri="{FF2B5EF4-FFF2-40B4-BE49-F238E27FC236}">
                      <a16:creationId xmlns:a16="http://schemas.microsoft.com/office/drawing/2014/main" id="{26E4583C-F6F9-4D68-BC9E-BD0DE2036BCC}"/>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 name="Freeform 2154">
                  <a:extLst>
                    <a:ext uri="{FF2B5EF4-FFF2-40B4-BE49-F238E27FC236}">
                      <a16:creationId xmlns:a16="http://schemas.microsoft.com/office/drawing/2014/main" id="{B9CB81C5-D89D-4C37-ADC4-ECA595F8B83C}"/>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 name="Freeform 2155">
                  <a:extLst>
                    <a:ext uri="{FF2B5EF4-FFF2-40B4-BE49-F238E27FC236}">
                      <a16:creationId xmlns:a16="http://schemas.microsoft.com/office/drawing/2014/main" id="{3D7DBFEC-F529-4FEA-AB56-3C5441F502C6}"/>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 name="Freeform 2156">
                  <a:extLst>
                    <a:ext uri="{FF2B5EF4-FFF2-40B4-BE49-F238E27FC236}">
                      <a16:creationId xmlns:a16="http://schemas.microsoft.com/office/drawing/2014/main" id="{AD6A823B-2A70-4ABD-9FE9-E4EDB549309E}"/>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 name="Freeform 2157">
                  <a:extLst>
                    <a:ext uri="{FF2B5EF4-FFF2-40B4-BE49-F238E27FC236}">
                      <a16:creationId xmlns:a16="http://schemas.microsoft.com/office/drawing/2014/main" id="{19802D8C-8152-43C6-A191-68F9364BE926}"/>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 name="Freeform 2158">
                  <a:extLst>
                    <a:ext uri="{FF2B5EF4-FFF2-40B4-BE49-F238E27FC236}">
                      <a16:creationId xmlns:a16="http://schemas.microsoft.com/office/drawing/2014/main" id="{EE5A6201-7167-4081-AC56-110A0C82DCEE}"/>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 name="Freeform 2159">
                  <a:extLst>
                    <a:ext uri="{FF2B5EF4-FFF2-40B4-BE49-F238E27FC236}">
                      <a16:creationId xmlns:a16="http://schemas.microsoft.com/office/drawing/2014/main" id="{783FC666-D980-4EF5-9AFC-9F02B84AF176}"/>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 name="Freeform 2160">
                  <a:extLst>
                    <a:ext uri="{FF2B5EF4-FFF2-40B4-BE49-F238E27FC236}">
                      <a16:creationId xmlns:a16="http://schemas.microsoft.com/office/drawing/2014/main" id="{D6BA301A-CA9A-48AE-9689-0A818D52FBA2}"/>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 name="Freeform 2161">
                  <a:extLst>
                    <a:ext uri="{FF2B5EF4-FFF2-40B4-BE49-F238E27FC236}">
                      <a16:creationId xmlns:a16="http://schemas.microsoft.com/office/drawing/2014/main" id="{355B8CCA-EB56-4851-83BD-89E60FB94AF8}"/>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 name="Freeform 2162">
                  <a:extLst>
                    <a:ext uri="{FF2B5EF4-FFF2-40B4-BE49-F238E27FC236}">
                      <a16:creationId xmlns:a16="http://schemas.microsoft.com/office/drawing/2014/main" id="{D2071CA6-1C73-4CEC-98A5-52267C8B2CAA}"/>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 name="Freeform 2163">
                  <a:extLst>
                    <a:ext uri="{FF2B5EF4-FFF2-40B4-BE49-F238E27FC236}">
                      <a16:creationId xmlns:a16="http://schemas.microsoft.com/office/drawing/2014/main" id="{96CBF4EA-7151-4755-A935-C4500C6D909A}"/>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 name="Freeform 2164">
                  <a:extLst>
                    <a:ext uri="{FF2B5EF4-FFF2-40B4-BE49-F238E27FC236}">
                      <a16:creationId xmlns:a16="http://schemas.microsoft.com/office/drawing/2014/main" id="{9EB8B26B-13B5-4499-9384-C079473A8251}"/>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 name="Freeform 2165">
                  <a:extLst>
                    <a:ext uri="{FF2B5EF4-FFF2-40B4-BE49-F238E27FC236}">
                      <a16:creationId xmlns:a16="http://schemas.microsoft.com/office/drawing/2014/main" id="{92EC2A2C-7E9A-435A-BEDF-9F1896C8F73B}"/>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 name="Freeform 2166">
                  <a:extLst>
                    <a:ext uri="{FF2B5EF4-FFF2-40B4-BE49-F238E27FC236}">
                      <a16:creationId xmlns:a16="http://schemas.microsoft.com/office/drawing/2014/main" id="{6E6628B9-4014-4B8F-A1B5-563E270F0ED2}"/>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 name="Freeform 2167">
                  <a:extLst>
                    <a:ext uri="{FF2B5EF4-FFF2-40B4-BE49-F238E27FC236}">
                      <a16:creationId xmlns:a16="http://schemas.microsoft.com/office/drawing/2014/main" id="{8489D709-5F54-4364-BC8C-D9E30578949A}"/>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 name="Freeform 2168">
                  <a:extLst>
                    <a:ext uri="{FF2B5EF4-FFF2-40B4-BE49-F238E27FC236}">
                      <a16:creationId xmlns:a16="http://schemas.microsoft.com/office/drawing/2014/main" id="{827BB3CA-0FF4-4770-B315-08025154956A}"/>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 name="Freeform 2169">
                  <a:extLst>
                    <a:ext uri="{FF2B5EF4-FFF2-40B4-BE49-F238E27FC236}">
                      <a16:creationId xmlns:a16="http://schemas.microsoft.com/office/drawing/2014/main" id="{E5686EE0-FE02-4547-BB3A-333553518422}"/>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 name="Freeform 2170">
                  <a:extLst>
                    <a:ext uri="{FF2B5EF4-FFF2-40B4-BE49-F238E27FC236}">
                      <a16:creationId xmlns:a16="http://schemas.microsoft.com/office/drawing/2014/main" id="{5AEACDDB-6874-4762-95BC-AAC7F58B923D}"/>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 name="Freeform 2171">
                  <a:extLst>
                    <a:ext uri="{FF2B5EF4-FFF2-40B4-BE49-F238E27FC236}">
                      <a16:creationId xmlns:a16="http://schemas.microsoft.com/office/drawing/2014/main" id="{DF59B6D3-52B2-4002-88AD-78882E89E177}"/>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 name="Freeform 2172">
                  <a:extLst>
                    <a:ext uri="{FF2B5EF4-FFF2-40B4-BE49-F238E27FC236}">
                      <a16:creationId xmlns:a16="http://schemas.microsoft.com/office/drawing/2014/main" id="{E2845A7F-30A4-485E-8C25-821AC9C31A53}"/>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 name="Freeform 2173">
                  <a:extLst>
                    <a:ext uri="{FF2B5EF4-FFF2-40B4-BE49-F238E27FC236}">
                      <a16:creationId xmlns:a16="http://schemas.microsoft.com/office/drawing/2014/main" id="{AFCB9ADB-09B5-4FF3-9DD0-DCCC9D0CACB6}"/>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 name="Freeform 2174">
                  <a:extLst>
                    <a:ext uri="{FF2B5EF4-FFF2-40B4-BE49-F238E27FC236}">
                      <a16:creationId xmlns:a16="http://schemas.microsoft.com/office/drawing/2014/main" id="{2471D7B6-32D8-4951-8D84-0F5E6374539B}"/>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8" name="Freeform 2175">
                  <a:extLst>
                    <a:ext uri="{FF2B5EF4-FFF2-40B4-BE49-F238E27FC236}">
                      <a16:creationId xmlns:a16="http://schemas.microsoft.com/office/drawing/2014/main" id="{539A3C3D-7560-412B-A944-79B0B00BB0CC}"/>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9" name="Freeform 2176">
                  <a:extLst>
                    <a:ext uri="{FF2B5EF4-FFF2-40B4-BE49-F238E27FC236}">
                      <a16:creationId xmlns:a16="http://schemas.microsoft.com/office/drawing/2014/main" id="{AEC9547D-187B-4896-89D5-170EE5D2554D}"/>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0" name="Freeform 2177">
                  <a:extLst>
                    <a:ext uri="{FF2B5EF4-FFF2-40B4-BE49-F238E27FC236}">
                      <a16:creationId xmlns:a16="http://schemas.microsoft.com/office/drawing/2014/main" id="{9A03ECE2-A44B-489D-97B8-980329781AA8}"/>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1" name="Freeform 2178">
                  <a:extLst>
                    <a:ext uri="{FF2B5EF4-FFF2-40B4-BE49-F238E27FC236}">
                      <a16:creationId xmlns:a16="http://schemas.microsoft.com/office/drawing/2014/main" id="{2CF569C5-A088-4112-BEED-F25F65C4B0F5}"/>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2" name="Freeform 2179">
                  <a:extLst>
                    <a:ext uri="{FF2B5EF4-FFF2-40B4-BE49-F238E27FC236}">
                      <a16:creationId xmlns:a16="http://schemas.microsoft.com/office/drawing/2014/main" id="{4AB84F8D-C0E9-42BC-B9B0-0FFD6CDDE2A4}"/>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3" name="Freeform 2180">
                  <a:extLst>
                    <a:ext uri="{FF2B5EF4-FFF2-40B4-BE49-F238E27FC236}">
                      <a16:creationId xmlns:a16="http://schemas.microsoft.com/office/drawing/2014/main" id="{C0801179-7B53-4124-9F8A-873A598A28E0}"/>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4" name="Freeform 2181">
                  <a:extLst>
                    <a:ext uri="{FF2B5EF4-FFF2-40B4-BE49-F238E27FC236}">
                      <a16:creationId xmlns:a16="http://schemas.microsoft.com/office/drawing/2014/main" id="{51867F5C-882A-485F-AE8B-ABBF3A0864AD}"/>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5" name="Freeform 2182">
                  <a:extLst>
                    <a:ext uri="{FF2B5EF4-FFF2-40B4-BE49-F238E27FC236}">
                      <a16:creationId xmlns:a16="http://schemas.microsoft.com/office/drawing/2014/main" id="{D8BC95CA-A312-4038-90D3-7BB7E4F1FE6A}"/>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6" name="Freeform 2183">
                  <a:extLst>
                    <a:ext uri="{FF2B5EF4-FFF2-40B4-BE49-F238E27FC236}">
                      <a16:creationId xmlns:a16="http://schemas.microsoft.com/office/drawing/2014/main" id="{98B4B205-802E-4FD6-AAA0-FD47448B7700}"/>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7" name="Freeform 2184">
                  <a:extLst>
                    <a:ext uri="{FF2B5EF4-FFF2-40B4-BE49-F238E27FC236}">
                      <a16:creationId xmlns:a16="http://schemas.microsoft.com/office/drawing/2014/main" id="{3EAD1548-A9CF-427D-A6F2-A7B98506D671}"/>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8" name="Freeform 2185">
                  <a:extLst>
                    <a:ext uri="{FF2B5EF4-FFF2-40B4-BE49-F238E27FC236}">
                      <a16:creationId xmlns:a16="http://schemas.microsoft.com/office/drawing/2014/main" id="{2235A64D-9CFD-4C91-8393-E7051131AC18}"/>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9" name="Freeform 2186">
                  <a:extLst>
                    <a:ext uri="{FF2B5EF4-FFF2-40B4-BE49-F238E27FC236}">
                      <a16:creationId xmlns:a16="http://schemas.microsoft.com/office/drawing/2014/main" id="{C13849FF-2B8D-401A-8889-E915E5B93687}"/>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0" name="Freeform 2187">
                  <a:extLst>
                    <a:ext uri="{FF2B5EF4-FFF2-40B4-BE49-F238E27FC236}">
                      <a16:creationId xmlns:a16="http://schemas.microsoft.com/office/drawing/2014/main" id="{BC502427-19A0-4660-945A-5188E3AFA53C}"/>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1" name="Freeform 2188">
                  <a:extLst>
                    <a:ext uri="{FF2B5EF4-FFF2-40B4-BE49-F238E27FC236}">
                      <a16:creationId xmlns:a16="http://schemas.microsoft.com/office/drawing/2014/main" id="{131686F3-F003-4826-916C-A02EE23DB175}"/>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232" name="Group 2189">
              <a:extLst>
                <a:ext uri="{FF2B5EF4-FFF2-40B4-BE49-F238E27FC236}">
                  <a16:creationId xmlns:a16="http://schemas.microsoft.com/office/drawing/2014/main" id="{B7120159-E77A-410F-B736-2D43A30A1E1F}"/>
                </a:ext>
              </a:extLst>
            </p:cNvPr>
            <p:cNvGrpSpPr>
              <a:grpSpLocks/>
            </p:cNvGrpSpPr>
            <p:nvPr/>
          </p:nvGrpSpPr>
          <p:grpSpPr bwMode="auto">
            <a:xfrm>
              <a:off x="1824" y="3312"/>
              <a:ext cx="528" cy="440"/>
              <a:chOff x="3189" y="2788"/>
              <a:chExt cx="698" cy="632"/>
            </a:xfrm>
          </p:grpSpPr>
          <p:sp>
            <p:nvSpPr>
              <p:cNvPr id="8233" name="Freeform 2190">
                <a:extLst>
                  <a:ext uri="{FF2B5EF4-FFF2-40B4-BE49-F238E27FC236}">
                    <a16:creationId xmlns:a16="http://schemas.microsoft.com/office/drawing/2014/main" id="{F153DDC3-B770-4E6D-9C6F-75B9D5647BB7}"/>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 name="Freeform 2191">
                <a:extLst>
                  <a:ext uri="{FF2B5EF4-FFF2-40B4-BE49-F238E27FC236}">
                    <a16:creationId xmlns:a16="http://schemas.microsoft.com/office/drawing/2014/main" id="{7EA8AF9B-92EA-4022-BB4C-18EB3793A497}"/>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 name="Freeform 2192">
                <a:extLst>
                  <a:ext uri="{FF2B5EF4-FFF2-40B4-BE49-F238E27FC236}">
                    <a16:creationId xmlns:a16="http://schemas.microsoft.com/office/drawing/2014/main" id="{38A8E5C8-E39A-49BC-9CB9-53ED8F1B69E0}"/>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 name="Freeform 2193">
                <a:extLst>
                  <a:ext uri="{FF2B5EF4-FFF2-40B4-BE49-F238E27FC236}">
                    <a16:creationId xmlns:a16="http://schemas.microsoft.com/office/drawing/2014/main" id="{10EBBEAF-EDEE-48BA-9816-D55A54163D6D}"/>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 name="Freeform 2194">
                <a:extLst>
                  <a:ext uri="{FF2B5EF4-FFF2-40B4-BE49-F238E27FC236}">
                    <a16:creationId xmlns:a16="http://schemas.microsoft.com/office/drawing/2014/main" id="{B5463D31-16AC-439A-8CAE-3E6A218651DB}"/>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 name="Freeform 2195">
                <a:extLst>
                  <a:ext uri="{FF2B5EF4-FFF2-40B4-BE49-F238E27FC236}">
                    <a16:creationId xmlns:a16="http://schemas.microsoft.com/office/drawing/2014/main" id="{9B26E20E-A5C8-4880-854C-66CD8C325AF1}"/>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 name="Freeform 2196">
                <a:extLst>
                  <a:ext uri="{FF2B5EF4-FFF2-40B4-BE49-F238E27FC236}">
                    <a16:creationId xmlns:a16="http://schemas.microsoft.com/office/drawing/2014/main" id="{D2C67C00-85F0-4BD0-B073-C8FD0FAED80C}"/>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 name="Freeform 2197">
                <a:extLst>
                  <a:ext uri="{FF2B5EF4-FFF2-40B4-BE49-F238E27FC236}">
                    <a16:creationId xmlns:a16="http://schemas.microsoft.com/office/drawing/2014/main" id="{1A93D7B2-7275-4F37-B03F-938190C74FF6}"/>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 name="Freeform 2198">
                <a:extLst>
                  <a:ext uri="{FF2B5EF4-FFF2-40B4-BE49-F238E27FC236}">
                    <a16:creationId xmlns:a16="http://schemas.microsoft.com/office/drawing/2014/main" id="{E0A72D2C-6E8A-4FE7-9285-A55A4A77B01D}"/>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 name="Freeform 2199">
                <a:extLst>
                  <a:ext uri="{FF2B5EF4-FFF2-40B4-BE49-F238E27FC236}">
                    <a16:creationId xmlns:a16="http://schemas.microsoft.com/office/drawing/2014/main" id="{5B1907B4-3B78-45B8-AA0B-9D45A37919CB}"/>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 name="Freeform 2200">
                <a:extLst>
                  <a:ext uri="{FF2B5EF4-FFF2-40B4-BE49-F238E27FC236}">
                    <a16:creationId xmlns:a16="http://schemas.microsoft.com/office/drawing/2014/main" id="{CF33B267-48F6-43B9-A531-D7638DF7D9F1}"/>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 name="Freeform 2201">
                <a:extLst>
                  <a:ext uri="{FF2B5EF4-FFF2-40B4-BE49-F238E27FC236}">
                    <a16:creationId xmlns:a16="http://schemas.microsoft.com/office/drawing/2014/main" id="{0F45DB51-AE2C-4CFC-A8BB-B2CB88193AC4}"/>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 name="Freeform 2202">
                <a:extLst>
                  <a:ext uri="{FF2B5EF4-FFF2-40B4-BE49-F238E27FC236}">
                    <a16:creationId xmlns:a16="http://schemas.microsoft.com/office/drawing/2014/main" id="{80E18F07-B6FD-499E-B8E1-6DF5E633A46E}"/>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 name="Freeform 2203">
                <a:extLst>
                  <a:ext uri="{FF2B5EF4-FFF2-40B4-BE49-F238E27FC236}">
                    <a16:creationId xmlns:a16="http://schemas.microsoft.com/office/drawing/2014/main" id="{294F5910-9E66-40F6-86CC-7B2F38FDBC9B}"/>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 name="Freeform 2204">
                <a:extLst>
                  <a:ext uri="{FF2B5EF4-FFF2-40B4-BE49-F238E27FC236}">
                    <a16:creationId xmlns:a16="http://schemas.microsoft.com/office/drawing/2014/main" id="{95EF0D0A-BAAC-4B2E-A6C5-0DF225029F8F}"/>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 name="Freeform 2205">
                <a:extLst>
                  <a:ext uri="{FF2B5EF4-FFF2-40B4-BE49-F238E27FC236}">
                    <a16:creationId xmlns:a16="http://schemas.microsoft.com/office/drawing/2014/main" id="{781668E0-BDB7-485E-9F21-47E3BBE1FAB8}"/>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 name="Freeform 2206">
                <a:extLst>
                  <a:ext uri="{FF2B5EF4-FFF2-40B4-BE49-F238E27FC236}">
                    <a16:creationId xmlns:a16="http://schemas.microsoft.com/office/drawing/2014/main" id="{775726FD-0E39-4DE2-8BC2-B04C0C61E832}"/>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 name="Freeform 2207">
                <a:extLst>
                  <a:ext uri="{FF2B5EF4-FFF2-40B4-BE49-F238E27FC236}">
                    <a16:creationId xmlns:a16="http://schemas.microsoft.com/office/drawing/2014/main" id="{9D4892AB-0A52-4C82-8C6D-07AF1E7DAA61}"/>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 name="Freeform 2208">
                <a:extLst>
                  <a:ext uri="{FF2B5EF4-FFF2-40B4-BE49-F238E27FC236}">
                    <a16:creationId xmlns:a16="http://schemas.microsoft.com/office/drawing/2014/main" id="{3A8390F4-679E-4791-A808-724030247301}"/>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199" name="Text Box 2209">
            <a:extLst>
              <a:ext uri="{FF2B5EF4-FFF2-40B4-BE49-F238E27FC236}">
                <a16:creationId xmlns:a16="http://schemas.microsoft.com/office/drawing/2014/main" id="{9F32E96F-D5E7-423B-913C-D475941145B3}"/>
              </a:ext>
            </a:extLst>
          </p:cNvPr>
          <p:cNvSpPr txBox="1">
            <a:spLocks noChangeArrowheads="1"/>
          </p:cNvSpPr>
          <p:nvPr/>
        </p:nvSpPr>
        <p:spPr bwMode="auto">
          <a:xfrm>
            <a:off x="1377950" y="1504950"/>
            <a:ext cx="2705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Imprima todas las páginas del instructivo.</a:t>
            </a:r>
          </a:p>
        </p:txBody>
      </p:sp>
      <p:sp>
        <p:nvSpPr>
          <p:cNvPr id="8200" name="Line 2210">
            <a:extLst>
              <a:ext uri="{FF2B5EF4-FFF2-40B4-BE49-F238E27FC236}">
                <a16:creationId xmlns:a16="http://schemas.microsoft.com/office/drawing/2014/main" id="{BAE6BEBB-DEED-45A6-9635-D1C72401BFEF}"/>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Text Box 2211">
            <a:extLst>
              <a:ext uri="{FF2B5EF4-FFF2-40B4-BE49-F238E27FC236}">
                <a16:creationId xmlns:a16="http://schemas.microsoft.com/office/drawing/2014/main" id="{CADC7DC6-4E6B-4033-83D1-D541CBA1F60F}"/>
              </a:ext>
            </a:extLst>
          </p:cNvPr>
          <p:cNvSpPr txBox="1">
            <a:spLocks noChangeArrowheads="1"/>
          </p:cNvSpPr>
          <p:nvPr/>
        </p:nvSpPr>
        <p:spPr bwMode="auto">
          <a:xfrm>
            <a:off x="1377950" y="2889250"/>
            <a:ext cx="29654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Fotocopie el instructivo entero copiando por los dos lados de cada página.  Las páginas pares (2, 4, 6, etc.), deben estar en inglés.  Las páginas nones (3, 5, 7, etc.), deben estar en español.</a:t>
            </a:r>
          </a:p>
        </p:txBody>
      </p:sp>
      <p:sp>
        <p:nvSpPr>
          <p:cNvPr id="8202" name="Text Box 2212">
            <a:extLst>
              <a:ext uri="{FF2B5EF4-FFF2-40B4-BE49-F238E27FC236}">
                <a16:creationId xmlns:a16="http://schemas.microsoft.com/office/drawing/2014/main" id="{8655CF5A-723B-42CC-B487-5974AB59B67B}"/>
              </a:ext>
            </a:extLst>
          </p:cNvPr>
          <p:cNvSpPr txBox="1">
            <a:spLocks noChangeArrowheads="1"/>
          </p:cNvSpPr>
          <p:nvPr/>
        </p:nvSpPr>
        <p:spPr bwMode="auto">
          <a:xfrm>
            <a:off x="1416050" y="4879975"/>
            <a:ext cx="274955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 altLang="en-US"/>
              <a:t>Engrape o encuaderne cada instructivo.  Asegúrese que las páginas en inglés estén del lado izquierdo y las páginas en español del lado derecho.</a:t>
            </a:r>
          </a:p>
        </p:txBody>
      </p:sp>
      <p:sp>
        <p:nvSpPr>
          <p:cNvPr id="8203" name="Text Box 2213">
            <a:extLst>
              <a:ext uri="{FF2B5EF4-FFF2-40B4-BE49-F238E27FC236}">
                <a16:creationId xmlns:a16="http://schemas.microsoft.com/office/drawing/2014/main" id="{BF680FF6-0EBD-4F8A-A60F-620911ADD877}"/>
              </a:ext>
            </a:extLst>
          </p:cNvPr>
          <p:cNvSpPr txBox="1">
            <a:spLocks noChangeArrowheads="1"/>
          </p:cNvSpPr>
          <p:nvPr/>
        </p:nvSpPr>
        <p:spPr bwMode="auto">
          <a:xfrm>
            <a:off x="1377950" y="7010400"/>
            <a:ext cx="28162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 altLang="en-US"/>
              <a:t>Proporcione la capacitación</a:t>
            </a:r>
          </a:p>
        </p:txBody>
      </p:sp>
      <p:sp>
        <p:nvSpPr>
          <p:cNvPr id="8204" name="Line 2214">
            <a:extLst>
              <a:ext uri="{FF2B5EF4-FFF2-40B4-BE49-F238E27FC236}">
                <a16:creationId xmlns:a16="http://schemas.microsoft.com/office/drawing/2014/main" id="{EA9EA935-5AE2-4B73-98CE-9329232FF834}"/>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Line 2215">
            <a:extLst>
              <a:ext uri="{FF2B5EF4-FFF2-40B4-BE49-F238E27FC236}">
                <a16:creationId xmlns:a16="http://schemas.microsoft.com/office/drawing/2014/main" id="{A4404E16-B1F3-4A61-8131-20832DE44B43}"/>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06" name="Group 2216">
            <a:extLst>
              <a:ext uri="{FF2B5EF4-FFF2-40B4-BE49-F238E27FC236}">
                <a16:creationId xmlns:a16="http://schemas.microsoft.com/office/drawing/2014/main" id="{2F80AFF0-46B4-4D3D-843B-4BF62B7C6561}"/>
              </a:ext>
            </a:extLst>
          </p:cNvPr>
          <p:cNvGrpSpPr>
            <a:grpSpLocks/>
          </p:cNvGrpSpPr>
          <p:nvPr/>
        </p:nvGrpSpPr>
        <p:grpSpPr bwMode="auto">
          <a:xfrm>
            <a:off x="4010025" y="4381500"/>
            <a:ext cx="2743200" cy="2209800"/>
            <a:chOff x="1776" y="3216"/>
            <a:chExt cx="1728" cy="1392"/>
          </a:xfrm>
        </p:grpSpPr>
        <p:sp>
          <p:nvSpPr>
            <p:cNvPr id="8207" name="Freeform 2217">
              <a:extLst>
                <a:ext uri="{FF2B5EF4-FFF2-40B4-BE49-F238E27FC236}">
                  <a16:creationId xmlns:a16="http://schemas.microsoft.com/office/drawing/2014/main" id="{514D4AF0-99EB-4C10-8868-1FEC84F3332E}"/>
                </a:ext>
              </a:extLst>
            </p:cNvPr>
            <p:cNvSpPr>
              <a:spLocks/>
            </p:cNvSpPr>
            <p:nvPr/>
          </p:nvSpPr>
          <p:spPr bwMode="auto">
            <a:xfrm>
              <a:off x="2464" y="3216"/>
              <a:ext cx="1040" cy="1055"/>
            </a:xfrm>
            <a:custGeom>
              <a:avLst/>
              <a:gdLst>
                <a:gd name="T0" fmla="*/ 87 w 1118"/>
                <a:gd name="T1" fmla="*/ 0 h 1355"/>
                <a:gd name="T2" fmla="*/ 0 w 1118"/>
                <a:gd name="T3" fmla="*/ 2 h 1355"/>
                <a:gd name="T4" fmla="*/ 60 w 1118"/>
                <a:gd name="T5" fmla="*/ 3 h 1355"/>
                <a:gd name="T6" fmla="*/ 197 w 1118"/>
                <a:gd name="T7" fmla="*/ 2 h 1355"/>
                <a:gd name="T8" fmla="*/ 87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2218">
              <a:extLst>
                <a:ext uri="{FF2B5EF4-FFF2-40B4-BE49-F238E27FC236}">
                  <a16:creationId xmlns:a16="http://schemas.microsoft.com/office/drawing/2014/main" id="{C4A82974-239A-4872-979D-F4737B4B93D0}"/>
                </a:ext>
              </a:extLst>
            </p:cNvPr>
            <p:cNvSpPr>
              <a:spLocks/>
            </p:cNvSpPr>
            <p:nvPr/>
          </p:nvSpPr>
          <p:spPr bwMode="auto">
            <a:xfrm>
              <a:off x="2459" y="3240"/>
              <a:ext cx="974" cy="990"/>
            </a:xfrm>
            <a:custGeom>
              <a:avLst/>
              <a:gdLst>
                <a:gd name="T0" fmla="*/ 0 w 1049"/>
                <a:gd name="T1" fmla="*/ 2 h 1270"/>
                <a:gd name="T2" fmla="*/ 0 w 1049"/>
                <a:gd name="T3" fmla="*/ 2 h 1270"/>
                <a:gd name="T4" fmla="*/ 83 w 1049"/>
                <a:gd name="T5" fmla="*/ 0 h 1270"/>
                <a:gd name="T6" fmla="*/ 175 w 1049"/>
                <a:gd name="T7" fmla="*/ 2 h 1270"/>
                <a:gd name="T8" fmla="*/ 56 w 1049"/>
                <a:gd name="T9" fmla="*/ 3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Freeform 2219">
              <a:extLst>
                <a:ext uri="{FF2B5EF4-FFF2-40B4-BE49-F238E27FC236}">
                  <a16:creationId xmlns:a16="http://schemas.microsoft.com/office/drawing/2014/main" id="{B69B25C6-4E1F-4761-92F8-9004BA475E20}"/>
                </a:ext>
              </a:extLst>
            </p:cNvPr>
            <p:cNvSpPr>
              <a:spLocks/>
            </p:cNvSpPr>
            <p:nvPr/>
          </p:nvSpPr>
          <p:spPr bwMode="auto">
            <a:xfrm>
              <a:off x="2459" y="3267"/>
              <a:ext cx="929" cy="963"/>
            </a:xfrm>
            <a:custGeom>
              <a:avLst/>
              <a:gdLst>
                <a:gd name="T0" fmla="*/ 0 w 1000"/>
                <a:gd name="T1" fmla="*/ 2 h 1237"/>
                <a:gd name="T2" fmla="*/ 0 w 1000"/>
                <a:gd name="T3" fmla="*/ 2 h 1237"/>
                <a:gd name="T4" fmla="*/ 83 w 1000"/>
                <a:gd name="T5" fmla="*/ 0 h 1237"/>
                <a:gd name="T6" fmla="*/ 171 w 1000"/>
                <a:gd name="T7" fmla="*/ 2 h 1237"/>
                <a:gd name="T8" fmla="*/ 57 w 1000"/>
                <a:gd name="T9" fmla="*/ 3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2220">
              <a:extLst>
                <a:ext uri="{FF2B5EF4-FFF2-40B4-BE49-F238E27FC236}">
                  <a16:creationId xmlns:a16="http://schemas.microsoft.com/office/drawing/2014/main" id="{B74A03F7-69B2-4342-911C-5F2DA92A4735}"/>
                </a:ext>
              </a:extLst>
            </p:cNvPr>
            <p:cNvSpPr>
              <a:spLocks/>
            </p:cNvSpPr>
            <p:nvPr/>
          </p:nvSpPr>
          <p:spPr bwMode="auto">
            <a:xfrm>
              <a:off x="1776" y="3536"/>
              <a:ext cx="1012" cy="1072"/>
            </a:xfrm>
            <a:custGeom>
              <a:avLst/>
              <a:gdLst>
                <a:gd name="T0" fmla="*/ 133 w 1088"/>
                <a:gd name="T1" fmla="*/ 0 h 1377"/>
                <a:gd name="T2" fmla="*/ 0 w 1088"/>
                <a:gd name="T3" fmla="*/ 2 h 1377"/>
                <a:gd name="T4" fmla="*/ 87 w 1088"/>
                <a:gd name="T5" fmla="*/ 3 h 1377"/>
                <a:gd name="T6" fmla="*/ 191 w 1088"/>
                <a:gd name="T7" fmla="*/ 2 h 1377"/>
                <a:gd name="T8" fmla="*/ 133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Freeform 2221">
              <a:extLst>
                <a:ext uri="{FF2B5EF4-FFF2-40B4-BE49-F238E27FC236}">
                  <a16:creationId xmlns:a16="http://schemas.microsoft.com/office/drawing/2014/main" id="{DF7F07BE-9C4F-4CC8-B6DD-9015902EFBCE}"/>
                </a:ext>
              </a:extLst>
            </p:cNvPr>
            <p:cNvSpPr>
              <a:spLocks/>
            </p:cNvSpPr>
            <p:nvPr/>
          </p:nvSpPr>
          <p:spPr bwMode="auto">
            <a:xfrm>
              <a:off x="1834" y="3569"/>
              <a:ext cx="931" cy="968"/>
            </a:xfrm>
            <a:custGeom>
              <a:avLst/>
              <a:gdLst>
                <a:gd name="T0" fmla="*/ 116 w 1001"/>
                <a:gd name="T1" fmla="*/ 0 h 1242"/>
                <a:gd name="T2" fmla="*/ 0 w 1001"/>
                <a:gd name="T3" fmla="*/ 2 h 1242"/>
                <a:gd name="T4" fmla="*/ 80 w 1001"/>
                <a:gd name="T5" fmla="*/ 3 h 1242"/>
                <a:gd name="T6" fmla="*/ 177 w 1001"/>
                <a:gd name="T7" fmla="*/ 2 h 1242"/>
                <a:gd name="T8" fmla="*/ 116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 name="Freeform 2222">
              <a:extLst>
                <a:ext uri="{FF2B5EF4-FFF2-40B4-BE49-F238E27FC236}">
                  <a16:creationId xmlns:a16="http://schemas.microsoft.com/office/drawing/2014/main" id="{A0AECBF2-76A8-44A7-A979-7390A3B7FA9A}"/>
                </a:ext>
              </a:extLst>
            </p:cNvPr>
            <p:cNvSpPr>
              <a:spLocks/>
            </p:cNvSpPr>
            <p:nvPr/>
          </p:nvSpPr>
          <p:spPr bwMode="auto">
            <a:xfrm>
              <a:off x="2459" y="3297"/>
              <a:ext cx="887" cy="933"/>
            </a:xfrm>
            <a:custGeom>
              <a:avLst/>
              <a:gdLst>
                <a:gd name="T0" fmla="*/ 0 w 953"/>
                <a:gd name="T1" fmla="*/ 2 h 1199"/>
                <a:gd name="T2" fmla="*/ 0 w 953"/>
                <a:gd name="T3" fmla="*/ 2 h 1199"/>
                <a:gd name="T4" fmla="*/ 87 w 953"/>
                <a:gd name="T5" fmla="*/ 0 h 1199"/>
                <a:gd name="T6" fmla="*/ 169 w 953"/>
                <a:gd name="T7" fmla="*/ 2 h 1199"/>
                <a:gd name="T8" fmla="*/ 59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2223">
              <a:extLst>
                <a:ext uri="{FF2B5EF4-FFF2-40B4-BE49-F238E27FC236}">
                  <a16:creationId xmlns:a16="http://schemas.microsoft.com/office/drawing/2014/main" id="{6FA01A57-D91D-49D8-8303-FAC95D30ACF5}"/>
                </a:ext>
              </a:extLst>
            </p:cNvPr>
            <p:cNvSpPr>
              <a:spLocks/>
            </p:cNvSpPr>
            <p:nvPr/>
          </p:nvSpPr>
          <p:spPr bwMode="auto">
            <a:xfrm>
              <a:off x="2442" y="3548"/>
              <a:ext cx="346" cy="699"/>
            </a:xfrm>
            <a:custGeom>
              <a:avLst/>
              <a:gdLst>
                <a:gd name="T0" fmla="*/ 0 w 373"/>
                <a:gd name="T1" fmla="*/ 2 h 899"/>
                <a:gd name="T2" fmla="*/ 6 w 373"/>
                <a:gd name="T3" fmla="*/ 0 h 899"/>
                <a:gd name="T4" fmla="*/ 61 w 373"/>
                <a:gd name="T5" fmla="*/ 2 h 899"/>
                <a:gd name="T6" fmla="*/ 58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14" name="Group 2224">
              <a:extLst>
                <a:ext uri="{FF2B5EF4-FFF2-40B4-BE49-F238E27FC236}">
                  <a16:creationId xmlns:a16="http://schemas.microsoft.com/office/drawing/2014/main" id="{BF293AED-7F09-432A-87E6-7CD9E60A75B9}"/>
                </a:ext>
              </a:extLst>
            </p:cNvPr>
            <p:cNvGrpSpPr>
              <a:grpSpLocks/>
            </p:cNvGrpSpPr>
            <p:nvPr/>
          </p:nvGrpSpPr>
          <p:grpSpPr bwMode="auto">
            <a:xfrm>
              <a:off x="2434" y="3596"/>
              <a:ext cx="401" cy="595"/>
              <a:chOff x="2056" y="1496"/>
              <a:chExt cx="468" cy="751"/>
            </a:xfrm>
          </p:grpSpPr>
          <p:grpSp>
            <p:nvGrpSpPr>
              <p:cNvPr id="8219" name="Group 2225">
                <a:extLst>
                  <a:ext uri="{FF2B5EF4-FFF2-40B4-BE49-F238E27FC236}">
                    <a16:creationId xmlns:a16="http://schemas.microsoft.com/office/drawing/2014/main" id="{070E2B61-C40A-49F3-A36F-5810411B3959}"/>
                  </a:ext>
                </a:extLst>
              </p:cNvPr>
              <p:cNvGrpSpPr>
                <a:grpSpLocks/>
              </p:cNvGrpSpPr>
              <p:nvPr/>
            </p:nvGrpSpPr>
            <p:grpSpPr bwMode="auto">
              <a:xfrm>
                <a:off x="2056" y="1496"/>
                <a:ext cx="206" cy="139"/>
                <a:chOff x="2056" y="1496"/>
                <a:chExt cx="206" cy="139"/>
              </a:xfrm>
            </p:grpSpPr>
            <p:sp>
              <p:nvSpPr>
                <p:cNvPr id="8228" name="Freeform 2226">
                  <a:extLst>
                    <a:ext uri="{FF2B5EF4-FFF2-40B4-BE49-F238E27FC236}">
                      <a16:creationId xmlns:a16="http://schemas.microsoft.com/office/drawing/2014/main" id="{225DB927-0E8A-40AF-BACF-27DFD79E195A}"/>
                    </a:ext>
                  </a:extLst>
                </p:cNvPr>
                <p:cNvSpPr>
                  <a:spLocks/>
                </p:cNvSpPr>
                <p:nvPr/>
              </p:nvSpPr>
              <p:spPr bwMode="auto">
                <a:xfrm>
                  <a:off x="2056" y="1596"/>
                  <a:ext cx="45" cy="39"/>
                </a:xfrm>
                <a:custGeom>
                  <a:avLst/>
                  <a:gdLst>
                    <a:gd name="T0" fmla="*/ 181 w 41"/>
                    <a:gd name="T1" fmla="*/ 11 h 41"/>
                    <a:gd name="T2" fmla="*/ 261 w 41"/>
                    <a:gd name="T3" fmla="*/ 10 h 41"/>
                    <a:gd name="T4" fmla="*/ 316 w 41"/>
                    <a:gd name="T5" fmla="*/ 10 h 41"/>
                    <a:gd name="T6" fmla="*/ 374 w 41"/>
                    <a:gd name="T7" fmla="*/ 10 h 41"/>
                    <a:gd name="T8" fmla="*/ 379 w 41"/>
                    <a:gd name="T9" fmla="*/ 10 h 41"/>
                    <a:gd name="T10" fmla="*/ 374 w 41"/>
                    <a:gd name="T11" fmla="*/ 10 h 41"/>
                    <a:gd name="T12" fmla="*/ 316 w 41"/>
                    <a:gd name="T13" fmla="*/ 6 h 41"/>
                    <a:gd name="T14" fmla="*/ 261 w 41"/>
                    <a:gd name="T15" fmla="*/ 1 h 41"/>
                    <a:gd name="T16" fmla="*/ 181 w 41"/>
                    <a:gd name="T17" fmla="*/ 0 h 41"/>
                    <a:gd name="T18" fmla="*/ 104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04 w 41"/>
                    <a:gd name="T31" fmla="*/ 10 h 41"/>
                    <a:gd name="T32" fmla="*/ 181 w 41"/>
                    <a:gd name="T33" fmla="*/ 1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2227">
                  <a:extLst>
                    <a:ext uri="{FF2B5EF4-FFF2-40B4-BE49-F238E27FC236}">
                      <a16:creationId xmlns:a16="http://schemas.microsoft.com/office/drawing/2014/main" id="{399D258D-4A9A-4BDC-96DE-E5723361ADDC}"/>
                    </a:ext>
                  </a:extLst>
                </p:cNvPr>
                <p:cNvSpPr>
                  <a:spLocks/>
                </p:cNvSpPr>
                <p:nvPr/>
              </p:nvSpPr>
              <p:spPr bwMode="auto">
                <a:xfrm>
                  <a:off x="2216" y="1533"/>
                  <a:ext cx="46" cy="41"/>
                </a:xfrm>
                <a:custGeom>
                  <a:avLst/>
                  <a:gdLst>
                    <a:gd name="T0" fmla="*/ 338 w 41"/>
                    <a:gd name="T1" fmla="*/ 67 h 40"/>
                    <a:gd name="T2" fmla="*/ 464 w 41"/>
                    <a:gd name="T3" fmla="*/ 65 h 40"/>
                    <a:gd name="T4" fmla="*/ 563 w 41"/>
                    <a:gd name="T5" fmla="*/ 59 h 40"/>
                    <a:gd name="T6" fmla="*/ 632 w 41"/>
                    <a:gd name="T7" fmla="*/ 52 h 40"/>
                    <a:gd name="T8" fmla="*/ 651 w 41"/>
                    <a:gd name="T9" fmla="*/ 44 h 40"/>
                    <a:gd name="T10" fmla="*/ 632 w 41"/>
                    <a:gd name="T11" fmla="*/ 13 h 40"/>
                    <a:gd name="T12" fmla="*/ 563 w 41"/>
                    <a:gd name="T13" fmla="*/ 6 h 40"/>
                    <a:gd name="T14" fmla="*/ 464 w 41"/>
                    <a:gd name="T15" fmla="*/ 1 h 40"/>
                    <a:gd name="T16" fmla="*/ 338 w 41"/>
                    <a:gd name="T17" fmla="*/ 0 h 40"/>
                    <a:gd name="T18" fmla="*/ 213 w 41"/>
                    <a:gd name="T19" fmla="*/ 1 h 40"/>
                    <a:gd name="T20" fmla="*/ 95 w 41"/>
                    <a:gd name="T21" fmla="*/ 6 h 40"/>
                    <a:gd name="T22" fmla="*/ 1 w 41"/>
                    <a:gd name="T23" fmla="*/ 13 h 40"/>
                    <a:gd name="T24" fmla="*/ 0 w 41"/>
                    <a:gd name="T25" fmla="*/ 44 h 40"/>
                    <a:gd name="T26" fmla="*/ 1 w 41"/>
                    <a:gd name="T27" fmla="*/ 52 h 40"/>
                    <a:gd name="T28" fmla="*/ 95 w 41"/>
                    <a:gd name="T29" fmla="*/ 59 h 40"/>
                    <a:gd name="T30" fmla="*/ 213 w 41"/>
                    <a:gd name="T31" fmla="*/ 65 h 40"/>
                    <a:gd name="T32" fmla="*/ 338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 name="Freeform 2228">
                  <a:extLst>
                    <a:ext uri="{FF2B5EF4-FFF2-40B4-BE49-F238E27FC236}">
                      <a16:creationId xmlns:a16="http://schemas.microsoft.com/office/drawing/2014/main" id="{CE994624-ECC6-41ED-B2AC-09A947EBE736}"/>
                    </a:ext>
                  </a:extLst>
                </p:cNvPr>
                <p:cNvSpPr>
                  <a:spLocks/>
                </p:cNvSpPr>
                <p:nvPr/>
              </p:nvSpPr>
              <p:spPr bwMode="auto">
                <a:xfrm>
                  <a:off x="2060" y="1496"/>
                  <a:ext cx="195" cy="126"/>
                </a:xfrm>
                <a:custGeom>
                  <a:avLst/>
                  <a:gdLst>
                    <a:gd name="T0" fmla="*/ 919 w 181"/>
                    <a:gd name="T1" fmla="*/ 42 h 129"/>
                    <a:gd name="T2" fmla="*/ 1081 w 181"/>
                    <a:gd name="T3" fmla="*/ 33 h 129"/>
                    <a:gd name="T4" fmla="*/ 1070 w 181"/>
                    <a:gd name="T5" fmla="*/ 31 h 129"/>
                    <a:gd name="T6" fmla="*/ 1057 w 181"/>
                    <a:gd name="T7" fmla="*/ 27 h 129"/>
                    <a:gd name="T8" fmla="*/ 1033 w 181"/>
                    <a:gd name="T9" fmla="*/ 21 h 129"/>
                    <a:gd name="T10" fmla="*/ 1003 w 181"/>
                    <a:gd name="T11" fmla="*/ 21 h 129"/>
                    <a:gd name="T12" fmla="*/ 955 w 181"/>
                    <a:gd name="T13" fmla="*/ 21 h 129"/>
                    <a:gd name="T14" fmla="*/ 918 w 181"/>
                    <a:gd name="T15" fmla="*/ 19 h 129"/>
                    <a:gd name="T16" fmla="*/ 853 w 181"/>
                    <a:gd name="T17" fmla="*/ 11 h 129"/>
                    <a:gd name="T18" fmla="*/ 783 w 181"/>
                    <a:gd name="T19" fmla="*/ 6 h 129"/>
                    <a:gd name="T20" fmla="*/ 729 w 181"/>
                    <a:gd name="T21" fmla="*/ 2 h 129"/>
                    <a:gd name="T22" fmla="*/ 677 w 181"/>
                    <a:gd name="T23" fmla="*/ 1 h 129"/>
                    <a:gd name="T24" fmla="*/ 628 w 181"/>
                    <a:gd name="T25" fmla="*/ 0 h 129"/>
                    <a:gd name="T26" fmla="*/ 581 w 181"/>
                    <a:gd name="T27" fmla="*/ 0 h 129"/>
                    <a:gd name="T28" fmla="*/ 512 w 181"/>
                    <a:gd name="T29" fmla="*/ 1 h 129"/>
                    <a:gd name="T30" fmla="*/ 464 w 181"/>
                    <a:gd name="T31" fmla="*/ 3 h 129"/>
                    <a:gd name="T32" fmla="*/ 407 w 181"/>
                    <a:gd name="T33" fmla="*/ 7 h 129"/>
                    <a:gd name="T34" fmla="*/ 346 w 181"/>
                    <a:gd name="T35" fmla="*/ 10 h 129"/>
                    <a:gd name="T36" fmla="*/ 222 w 181"/>
                    <a:gd name="T37" fmla="*/ 21 h 129"/>
                    <a:gd name="T38" fmla="*/ 126 w 181"/>
                    <a:gd name="T39" fmla="*/ 21 h 129"/>
                    <a:gd name="T40" fmla="*/ 54 w 181"/>
                    <a:gd name="T41" fmla="*/ 30 h 129"/>
                    <a:gd name="T42" fmla="*/ 3 w 181"/>
                    <a:gd name="T43" fmla="*/ 43 h 129"/>
                    <a:gd name="T44" fmla="*/ 0 w 181"/>
                    <a:gd name="T45" fmla="*/ 51 h 129"/>
                    <a:gd name="T46" fmla="*/ 0 w 181"/>
                    <a:gd name="T47" fmla="*/ 59 h 129"/>
                    <a:gd name="T48" fmla="*/ 1 w 181"/>
                    <a:gd name="T49" fmla="*/ 65 h 129"/>
                    <a:gd name="T50" fmla="*/ 5 w 181"/>
                    <a:gd name="T51" fmla="*/ 73 h 129"/>
                    <a:gd name="T52" fmla="*/ 191 w 181"/>
                    <a:gd name="T53" fmla="*/ 67 h 129"/>
                    <a:gd name="T54" fmla="*/ 191 w 181"/>
                    <a:gd name="T55" fmla="*/ 67 h 129"/>
                    <a:gd name="T56" fmla="*/ 183 w 181"/>
                    <a:gd name="T57" fmla="*/ 64 h 129"/>
                    <a:gd name="T58" fmla="*/ 170 w 181"/>
                    <a:gd name="T59" fmla="*/ 61 h 129"/>
                    <a:gd name="T60" fmla="*/ 170 w 181"/>
                    <a:gd name="T61" fmla="*/ 57 h 129"/>
                    <a:gd name="T62" fmla="*/ 170 w 181"/>
                    <a:gd name="T63" fmla="*/ 50 h 129"/>
                    <a:gd name="T64" fmla="*/ 191 w 181"/>
                    <a:gd name="T65" fmla="*/ 44 h 129"/>
                    <a:gd name="T66" fmla="*/ 239 w 181"/>
                    <a:gd name="T67" fmla="*/ 36 h 129"/>
                    <a:gd name="T68" fmla="*/ 307 w 181"/>
                    <a:gd name="T69" fmla="*/ 23 h 129"/>
                    <a:gd name="T70" fmla="*/ 415 w 181"/>
                    <a:gd name="T71" fmla="*/ 21 h 129"/>
                    <a:gd name="T72" fmla="*/ 464 w 181"/>
                    <a:gd name="T73" fmla="*/ 21 h 129"/>
                    <a:gd name="T74" fmla="*/ 502 w 181"/>
                    <a:gd name="T75" fmla="*/ 21 h 129"/>
                    <a:gd name="T76" fmla="*/ 541 w 181"/>
                    <a:gd name="T77" fmla="*/ 21 h 129"/>
                    <a:gd name="T78" fmla="*/ 583 w 181"/>
                    <a:gd name="T79" fmla="*/ 21 h 129"/>
                    <a:gd name="T80" fmla="*/ 610 w 181"/>
                    <a:gd name="T81" fmla="*/ 21 h 129"/>
                    <a:gd name="T82" fmla="*/ 641 w 181"/>
                    <a:gd name="T83" fmla="*/ 21 h 129"/>
                    <a:gd name="T84" fmla="*/ 682 w 181"/>
                    <a:gd name="T85" fmla="*/ 21 h 129"/>
                    <a:gd name="T86" fmla="*/ 726 w 181"/>
                    <a:gd name="T87" fmla="*/ 21 h 129"/>
                    <a:gd name="T88" fmla="*/ 763 w 181"/>
                    <a:gd name="T89" fmla="*/ 21 h 129"/>
                    <a:gd name="T90" fmla="*/ 802 w 181"/>
                    <a:gd name="T91" fmla="*/ 21 h 129"/>
                    <a:gd name="T92" fmla="*/ 844 w 181"/>
                    <a:gd name="T93" fmla="*/ 23 h 129"/>
                    <a:gd name="T94" fmla="*/ 864 w 181"/>
                    <a:gd name="T95" fmla="*/ 29 h 129"/>
                    <a:gd name="T96" fmla="*/ 886 w 181"/>
                    <a:gd name="T97" fmla="*/ 35 h 129"/>
                    <a:gd name="T98" fmla="*/ 911 w 181"/>
                    <a:gd name="T99" fmla="*/ 39 h 129"/>
                    <a:gd name="T100" fmla="*/ 918 w 181"/>
                    <a:gd name="T101" fmla="*/ 41 h 129"/>
                    <a:gd name="T102" fmla="*/ 919 w 181"/>
                    <a:gd name="T103" fmla="*/ 42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0" name="Group 2229">
                <a:extLst>
                  <a:ext uri="{FF2B5EF4-FFF2-40B4-BE49-F238E27FC236}">
                    <a16:creationId xmlns:a16="http://schemas.microsoft.com/office/drawing/2014/main" id="{A2F5CBEE-86DD-422C-A805-42D0EC0C85F6}"/>
                  </a:ext>
                </a:extLst>
              </p:cNvPr>
              <p:cNvGrpSpPr>
                <a:grpSpLocks/>
              </p:cNvGrpSpPr>
              <p:nvPr/>
            </p:nvGrpSpPr>
            <p:grpSpPr bwMode="auto">
              <a:xfrm>
                <a:off x="2188" y="1789"/>
                <a:ext cx="204" cy="139"/>
                <a:chOff x="2188" y="1789"/>
                <a:chExt cx="204" cy="139"/>
              </a:xfrm>
            </p:grpSpPr>
            <p:sp>
              <p:nvSpPr>
                <p:cNvPr id="8225" name="Freeform 2230">
                  <a:extLst>
                    <a:ext uri="{FF2B5EF4-FFF2-40B4-BE49-F238E27FC236}">
                      <a16:creationId xmlns:a16="http://schemas.microsoft.com/office/drawing/2014/main" id="{C9AC5BA2-9C2F-4494-93C1-4A43EF0029CA}"/>
                    </a:ext>
                  </a:extLst>
                </p:cNvPr>
                <p:cNvSpPr>
                  <a:spLocks/>
                </p:cNvSpPr>
                <p:nvPr/>
              </p:nvSpPr>
              <p:spPr bwMode="auto">
                <a:xfrm>
                  <a:off x="2188" y="1889"/>
                  <a:ext cx="43" cy="39"/>
                </a:xfrm>
                <a:custGeom>
                  <a:avLst/>
                  <a:gdLst>
                    <a:gd name="T0" fmla="*/ 45 w 42"/>
                    <a:gd name="T1" fmla="*/ 7 h 42"/>
                    <a:gd name="T2" fmla="*/ 53 w 42"/>
                    <a:gd name="T3" fmla="*/ 7 h 42"/>
                    <a:gd name="T4" fmla="*/ 60 w 42"/>
                    <a:gd name="T5" fmla="*/ 7 h 42"/>
                    <a:gd name="T6" fmla="*/ 67 w 42"/>
                    <a:gd name="T7" fmla="*/ 7 h 42"/>
                    <a:gd name="T8" fmla="*/ 69 w 42"/>
                    <a:gd name="T9" fmla="*/ 7 h 42"/>
                    <a:gd name="T10" fmla="*/ 67 w 42"/>
                    <a:gd name="T11" fmla="*/ 7 h 42"/>
                    <a:gd name="T12" fmla="*/ 60 w 42"/>
                    <a:gd name="T13" fmla="*/ 6 h 42"/>
                    <a:gd name="T14" fmla="*/ 53 w 42"/>
                    <a:gd name="T15" fmla="*/ 2 h 42"/>
                    <a:gd name="T16" fmla="*/ 45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5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2231">
                  <a:extLst>
                    <a:ext uri="{FF2B5EF4-FFF2-40B4-BE49-F238E27FC236}">
                      <a16:creationId xmlns:a16="http://schemas.microsoft.com/office/drawing/2014/main" id="{A30653D3-3FF4-41EE-9080-CFFE9ED17E80}"/>
                    </a:ext>
                  </a:extLst>
                </p:cNvPr>
                <p:cNvSpPr>
                  <a:spLocks/>
                </p:cNvSpPr>
                <p:nvPr/>
              </p:nvSpPr>
              <p:spPr bwMode="auto">
                <a:xfrm>
                  <a:off x="2346" y="1826"/>
                  <a:ext cx="46" cy="41"/>
                </a:xfrm>
                <a:custGeom>
                  <a:avLst/>
                  <a:gdLst>
                    <a:gd name="T0" fmla="*/ 314 w 41"/>
                    <a:gd name="T1" fmla="*/ 41 h 41"/>
                    <a:gd name="T2" fmla="*/ 443 w 41"/>
                    <a:gd name="T3" fmla="*/ 40 h 41"/>
                    <a:gd name="T4" fmla="*/ 558 w 41"/>
                    <a:gd name="T5" fmla="*/ 36 h 41"/>
                    <a:gd name="T6" fmla="*/ 632 w 41"/>
                    <a:gd name="T7" fmla="*/ 29 h 41"/>
                    <a:gd name="T8" fmla="*/ 651 w 41"/>
                    <a:gd name="T9" fmla="*/ 21 h 41"/>
                    <a:gd name="T10" fmla="*/ 632 w 41"/>
                    <a:gd name="T11" fmla="*/ 13 h 41"/>
                    <a:gd name="T12" fmla="*/ 558 w 41"/>
                    <a:gd name="T13" fmla="*/ 6 h 41"/>
                    <a:gd name="T14" fmla="*/ 443 w 41"/>
                    <a:gd name="T15" fmla="*/ 1 h 41"/>
                    <a:gd name="T16" fmla="*/ 314 w 41"/>
                    <a:gd name="T17" fmla="*/ 0 h 41"/>
                    <a:gd name="T18" fmla="*/ 190 w 41"/>
                    <a:gd name="T19" fmla="*/ 1 h 41"/>
                    <a:gd name="T20" fmla="*/ 85 w 41"/>
                    <a:gd name="T21" fmla="*/ 6 h 41"/>
                    <a:gd name="T22" fmla="*/ 1 w 41"/>
                    <a:gd name="T23" fmla="*/ 13 h 41"/>
                    <a:gd name="T24" fmla="*/ 0 w 41"/>
                    <a:gd name="T25" fmla="*/ 21 h 41"/>
                    <a:gd name="T26" fmla="*/ 1 w 41"/>
                    <a:gd name="T27" fmla="*/ 29 h 41"/>
                    <a:gd name="T28" fmla="*/ 85 w 41"/>
                    <a:gd name="T29" fmla="*/ 36 h 41"/>
                    <a:gd name="T30" fmla="*/ 190 w 41"/>
                    <a:gd name="T31" fmla="*/ 40 h 41"/>
                    <a:gd name="T32" fmla="*/ 314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 name="Freeform 2232">
                  <a:extLst>
                    <a:ext uri="{FF2B5EF4-FFF2-40B4-BE49-F238E27FC236}">
                      <a16:creationId xmlns:a16="http://schemas.microsoft.com/office/drawing/2014/main" id="{53D6EA9F-D1C6-408A-87A8-43D6636306C8}"/>
                    </a:ext>
                  </a:extLst>
                </p:cNvPr>
                <p:cNvSpPr>
                  <a:spLocks/>
                </p:cNvSpPr>
                <p:nvPr/>
              </p:nvSpPr>
              <p:spPr bwMode="auto">
                <a:xfrm>
                  <a:off x="2190" y="1789"/>
                  <a:ext cx="195" cy="127"/>
                </a:xfrm>
                <a:custGeom>
                  <a:avLst/>
                  <a:gdLst>
                    <a:gd name="T0" fmla="*/ 1196 w 179"/>
                    <a:gd name="T1" fmla="*/ 43 h 129"/>
                    <a:gd name="T2" fmla="*/ 1403 w 179"/>
                    <a:gd name="T3" fmla="*/ 32 h 129"/>
                    <a:gd name="T4" fmla="*/ 1386 w 179"/>
                    <a:gd name="T5" fmla="*/ 32 h 129"/>
                    <a:gd name="T6" fmla="*/ 1373 w 179"/>
                    <a:gd name="T7" fmla="*/ 32 h 129"/>
                    <a:gd name="T8" fmla="*/ 1345 w 179"/>
                    <a:gd name="T9" fmla="*/ 32 h 129"/>
                    <a:gd name="T10" fmla="*/ 1305 w 179"/>
                    <a:gd name="T11" fmla="*/ 32 h 129"/>
                    <a:gd name="T12" fmla="*/ 1258 w 179"/>
                    <a:gd name="T13" fmla="*/ 28 h 129"/>
                    <a:gd name="T14" fmla="*/ 1196 w 179"/>
                    <a:gd name="T15" fmla="*/ 18 h 129"/>
                    <a:gd name="T16" fmla="*/ 1117 w 179"/>
                    <a:gd name="T17" fmla="*/ 12 h 129"/>
                    <a:gd name="T18" fmla="*/ 1025 w 179"/>
                    <a:gd name="T19" fmla="*/ 5 h 129"/>
                    <a:gd name="T20" fmla="*/ 958 w 179"/>
                    <a:gd name="T21" fmla="*/ 2 h 129"/>
                    <a:gd name="T22" fmla="*/ 889 w 179"/>
                    <a:gd name="T23" fmla="*/ 0 h 129"/>
                    <a:gd name="T24" fmla="*/ 820 w 179"/>
                    <a:gd name="T25" fmla="*/ 0 h 129"/>
                    <a:gd name="T26" fmla="*/ 749 w 179"/>
                    <a:gd name="T27" fmla="*/ 0 h 129"/>
                    <a:gd name="T28" fmla="*/ 679 w 179"/>
                    <a:gd name="T29" fmla="*/ 1 h 129"/>
                    <a:gd name="T30" fmla="*/ 613 w 179"/>
                    <a:gd name="T31" fmla="*/ 4 h 129"/>
                    <a:gd name="T32" fmla="*/ 534 w 179"/>
                    <a:gd name="T33" fmla="*/ 6 h 129"/>
                    <a:gd name="T34" fmla="*/ 450 w 179"/>
                    <a:gd name="T35" fmla="*/ 10 h 129"/>
                    <a:gd name="T36" fmla="*/ 292 w 179"/>
                    <a:gd name="T37" fmla="*/ 23 h 129"/>
                    <a:gd name="T38" fmla="*/ 174 w 179"/>
                    <a:gd name="T39" fmla="*/ 32 h 129"/>
                    <a:gd name="T40" fmla="*/ 75 w 179"/>
                    <a:gd name="T41" fmla="*/ 32 h 129"/>
                    <a:gd name="T42" fmla="*/ 3 w 179"/>
                    <a:gd name="T43" fmla="*/ 46 h 129"/>
                    <a:gd name="T44" fmla="*/ 1 w 179"/>
                    <a:gd name="T45" fmla="*/ 64 h 129"/>
                    <a:gd name="T46" fmla="*/ 0 w 179"/>
                    <a:gd name="T47" fmla="*/ 75 h 129"/>
                    <a:gd name="T48" fmla="*/ 2 w 179"/>
                    <a:gd name="T49" fmla="*/ 82 h 129"/>
                    <a:gd name="T50" fmla="*/ 53 w 179"/>
                    <a:gd name="T51" fmla="*/ 88 h 129"/>
                    <a:gd name="T52" fmla="*/ 247 w 179"/>
                    <a:gd name="T53" fmla="*/ 83 h 129"/>
                    <a:gd name="T54" fmla="*/ 247 w 179"/>
                    <a:gd name="T55" fmla="*/ 83 h 129"/>
                    <a:gd name="T56" fmla="*/ 246 w 179"/>
                    <a:gd name="T57" fmla="*/ 81 h 129"/>
                    <a:gd name="T58" fmla="*/ 230 w 179"/>
                    <a:gd name="T59" fmla="*/ 77 h 129"/>
                    <a:gd name="T60" fmla="*/ 227 w 179"/>
                    <a:gd name="T61" fmla="*/ 72 h 129"/>
                    <a:gd name="T62" fmla="*/ 230 w 179"/>
                    <a:gd name="T63" fmla="*/ 61 h 129"/>
                    <a:gd name="T64" fmla="*/ 251 w 179"/>
                    <a:gd name="T65" fmla="*/ 49 h 129"/>
                    <a:gd name="T66" fmla="*/ 318 w 179"/>
                    <a:gd name="T67" fmla="*/ 35 h 129"/>
                    <a:gd name="T68" fmla="*/ 413 w 179"/>
                    <a:gd name="T69" fmla="*/ 32 h 129"/>
                    <a:gd name="T70" fmla="*/ 541 w 179"/>
                    <a:gd name="T71" fmla="*/ 32 h 129"/>
                    <a:gd name="T72" fmla="*/ 606 w 179"/>
                    <a:gd name="T73" fmla="*/ 32 h 129"/>
                    <a:gd name="T74" fmla="*/ 660 w 179"/>
                    <a:gd name="T75" fmla="*/ 31 h 129"/>
                    <a:gd name="T76" fmla="*/ 699 w 179"/>
                    <a:gd name="T77" fmla="*/ 30 h 129"/>
                    <a:gd name="T78" fmla="*/ 749 w 179"/>
                    <a:gd name="T79" fmla="*/ 29 h 129"/>
                    <a:gd name="T80" fmla="*/ 801 w 179"/>
                    <a:gd name="T81" fmla="*/ 29 h 129"/>
                    <a:gd name="T82" fmla="*/ 851 w 179"/>
                    <a:gd name="T83" fmla="*/ 29 h 129"/>
                    <a:gd name="T84" fmla="*/ 889 w 179"/>
                    <a:gd name="T85" fmla="*/ 30 h 129"/>
                    <a:gd name="T86" fmla="*/ 941 w 179"/>
                    <a:gd name="T87" fmla="*/ 32 h 129"/>
                    <a:gd name="T88" fmla="*/ 1044 w 179"/>
                    <a:gd name="T89" fmla="*/ 32 h 129"/>
                    <a:gd name="T90" fmla="*/ 1134 w 179"/>
                    <a:gd name="T91" fmla="*/ 32 h 129"/>
                    <a:gd name="T92" fmla="*/ 1182 w 179"/>
                    <a:gd name="T93" fmla="*/ 38 h 129"/>
                    <a:gd name="T94" fmla="*/ 1196 w 179"/>
                    <a:gd name="T95" fmla="*/ 43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1" name="Group 2233">
                <a:extLst>
                  <a:ext uri="{FF2B5EF4-FFF2-40B4-BE49-F238E27FC236}">
                    <a16:creationId xmlns:a16="http://schemas.microsoft.com/office/drawing/2014/main" id="{C27F2349-352B-4876-9D15-4EC24949215E}"/>
                  </a:ext>
                </a:extLst>
              </p:cNvPr>
              <p:cNvGrpSpPr>
                <a:grpSpLocks/>
              </p:cNvGrpSpPr>
              <p:nvPr/>
            </p:nvGrpSpPr>
            <p:grpSpPr bwMode="auto">
              <a:xfrm>
                <a:off x="2320" y="2107"/>
                <a:ext cx="204" cy="140"/>
                <a:chOff x="2320" y="2107"/>
                <a:chExt cx="204" cy="140"/>
              </a:xfrm>
            </p:grpSpPr>
            <p:sp>
              <p:nvSpPr>
                <p:cNvPr id="8222" name="Freeform 2234">
                  <a:extLst>
                    <a:ext uri="{FF2B5EF4-FFF2-40B4-BE49-F238E27FC236}">
                      <a16:creationId xmlns:a16="http://schemas.microsoft.com/office/drawing/2014/main" id="{E9F5056F-16E5-4280-AE5B-9F3542C9EE69}"/>
                    </a:ext>
                  </a:extLst>
                </p:cNvPr>
                <p:cNvSpPr>
                  <a:spLocks/>
                </p:cNvSpPr>
                <p:nvPr/>
              </p:nvSpPr>
              <p:spPr bwMode="auto">
                <a:xfrm>
                  <a:off x="2320" y="2208"/>
                  <a:ext cx="44" cy="39"/>
                </a:xfrm>
                <a:custGeom>
                  <a:avLst/>
                  <a:gdLst>
                    <a:gd name="T0" fmla="*/ 191 w 40"/>
                    <a:gd name="T1" fmla="*/ 20 h 40"/>
                    <a:gd name="T2" fmla="*/ 266 w 40"/>
                    <a:gd name="T3" fmla="*/ 20 h 40"/>
                    <a:gd name="T4" fmla="*/ 338 w 40"/>
                    <a:gd name="T5" fmla="*/ 20 h 40"/>
                    <a:gd name="T6" fmla="*/ 384 w 40"/>
                    <a:gd name="T7" fmla="*/ 20 h 40"/>
                    <a:gd name="T8" fmla="*/ 389 w 40"/>
                    <a:gd name="T9" fmla="*/ 20 h 40"/>
                    <a:gd name="T10" fmla="*/ 384 w 40"/>
                    <a:gd name="T11" fmla="*/ 13 h 40"/>
                    <a:gd name="T12" fmla="*/ 338 w 40"/>
                    <a:gd name="T13" fmla="*/ 6 h 40"/>
                    <a:gd name="T14" fmla="*/ 266 w 40"/>
                    <a:gd name="T15" fmla="*/ 1 h 40"/>
                    <a:gd name="T16" fmla="*/ 191 w 40"/>
                    <a:gd name="T17" fmla="*/ 0 h 40"/>
                    <a:gd name="T18" fmla="*/ 119 w 40"/>
                    <a:gd name="T19" fmla="*/ 1 h 40"/>
                    <a:gd name="T20" fmla="*/ 61 w 40"/>
                    <a:gd name="T21" fmla="*/ 6 h 40"/>
                    <a:gd name="T22" fmla="*/ 1 w 40"/>
                    <a:gd name="T23" fmla="*/ 13 h 40"/>
                    <a:gd name="T24" fmla="*/ 0 w 40"/>
                    <a:gd name="T25" fmla="*/ 20 h 40"/>
                    <a:gd name="T26" fmla="*/ 1 w 40"/>
                    <a:gd name="T27" fmla="*/ 20 h 40"/>
                    <a:gd name="T28" fmla="*/ 61 w 40"/>
                    <a:gd name="T29" fmla="*/ 20 h 40"/>
                    <a:gd name="T30" fmla="*/ 119 w 40"/>
                    <a:gd name="T31" fmla="*/ 20 h 40"/>
                    <a:gd name="T32" fmla="*/ 19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2235">
                  <a:extLst>
                    <a:ext uri="{FF2B5EF4-FFF2-40B4-BE49-F238E27FC236}">
                      <a16:creationId xmlns:a16="http://schemas.microsoft.com/office/drawing/2014/main" id="{547151DE-B120-4A96-843B-A1993D9AA078}"/>
                    </a:ext>
                  </a:extLst>
                </p:cNvPr>
                <p:cNvSpPr>
                  <a:spLocks/>
                </p:cNvSpPr>
                <p:nvPr/>
              </p:nvSpPr>
              <p:spPr bwMode="auto">
                <a:xfrm>
                  <a:off x="2479" y="2145"/>
                  <a:ext cx="45" cy="41"/>
                </a:xfrm>
                <a:custGeom>
                  <a:avLst/>
                  <a:gdLst>
                    <a:gd name="T0" fmla="*/ 181 w 41"/>
                    <a:gd name="T1" fmla="*/ 67 h 40"/>
                    <a:gd name="T2" fmla="*/ 262 w 41"/>
                    <a:gd name="T3" fmla="*/ 65 h 40"/>
                    <a:gd name="T4" fmla="*/ 316 w 41"/>
                    <a:gd name="T5" fmla="*/ 58 h 40"/>
                    <a:gd name="T6" fmla="*/ 374 w 41"/>
                    <a:gd name="T7" fmla="*/ 51 h 40"/>
                    <a:gd name="T8" fmla="*/ 379 w 41"/>
                    <a:gd name="T9" fmla="*/ 19 h 40"/>
                    <a:gd name="T10" fmla="*/ 374 w 41"/>
                    <a:gd name="T11" fmla="*/ 12 h 40"/>
                    <a:gd name="T12" fmla="*/ 316 w 41"/>
                    <a:gd name="T13" fmla="*/ 5 h 40"/>
                    <a:gd name="T14" fmla="*/ 262 w 41"/>
                    <a:gd name="T15" fmla="*/ 1 h 40"/>
                    <a:gd name="T16" fmla="*/ 181 w 41"/>
                    <a:gd name="T17" fmla="*/ 0 h 40"/>
                    <a:gd name="T18" fmla="*/ 104 w 41"/>
                    <a:gd name="T19" fmla="*/ 1 h 40"/>
                    <a:gd name="T20" fmla="*/ 5 w 41"/>
                    <a:gd name="T21" fmla="*/ 5 h 40"/>
                    <a:gd name="T22" fmla="*/ 1 w 41"/>
                    <a:gd name="T23" fmla="*/ 12 h 40"/>
                    <a:gd name="T24" fmla="*/ 0 w 41"/>
                    <a:gd name="T25" fmla="*/ 19 h 40"/>
                    <a:gd name="T26" fmla="*/ 1 w 41"/>
                    <a:gd name="T27" fmla="*/ 51 h 40"/>
                    <a:gd name="T28" fmla="*/ 5 w 41"/>
                    <a:gd name="T29" fmla="*/ 58 h 40"/>
                    <a:gd name="T30" fmla="*/ 104 w 41"/>
                    <a:gd name="T31" fmla="*/ 65 h 40"/>
                    <a:gd name="T32" fmla="*/ 181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2236">
                  <a:extLst>
                    <a:ext uri="{FF2B5EF4-FFF2-40B4-BE49-F238E27FC236}">
                      <a16:creationId xmlns:a16="http://schemas.microsoft.com/office/drawing/2014/main" id="{021316A2-8985-40F0-A31E-8B10C9637679}"/>
                    </a:ext>
                  </a:extLst>
                </p:cNvPr>
                <p:cNvSpPr>
                  <a:spLocks/>
                </p:cNvSpPr>
                <p:nvPr/>
              </p:nvSpPr>
              <p:spPr bwMode="auto">
                <a:xfrm>
                  <a:off x="2322" y="2107"/>
                  <a:ext cx="196" cy="126"/>
                </a:xfrm>
                <a:custGeom>
                  <a:avLst/>
                  <a:gdLst>
                    <a:gd name="T0" fmla="*/ 999 w 180"/>
                    <a:gd name="T1" fmla="*/ 5 h 129"/>
                    <a:gd name="T2" fmla="*/ 940 w 180"/>
                    <a:gd name="T3" fmla="*/ 2 h 129"/>
                    <a:gd name="T4" fmla="*/ 869 w 180"/>
                    <a:gd name="T5" fmla="*/ 1 h 129"/>
                    <a:gd name="T6" fmla="*/ 803 w 180"/>
                    <a:gd name="T7" fmla="*/ 0 h 129"/>
                    <a:gd name="T8" fmla="*/ 728 w 180"/>
                    <a:gd name="T9" fmla="*/ 0 h 129"/>
                    <a:gd name="T10" fmla="*/ 659 w 180"/>
                    <a:gd name="T11" fmla="*/ 1 h 129"/>
                    <a:gd name="T12" fmla="*/ 584 w 180"/>
                    <a:gd name="T13" fmla="*/ 3 h 129"/>
                    <a:gd name="T14" fmla="*/ 518 w 180"/>
                    <a:gd name="T15" fmla="*/ 6 h 129"/>
                    <a:gd name="T16" fmla="*/ 431 w 180"/>
                    <a:gd name="T17" fmla="*/ 10 h 129"/>
                    <a:gd name="T18" fmla="*/ 271 w 180"/>
                    <a:gd name="T19" fmla="*/ 21 h 129"/>
                    <a:gd name="T20" fmla="*/ 161 w 180"/>
                    <a:gd name="T21" fmla="*/ 21 h 129"/>
                    <a:gd name="T22" fmla="*/ 69 w 180"/>
                    <a:gd name="T23" fmla="*/ 30 h 129"/>
                    <a:gd name="T24" fmla="*/ 3 w 180"/>
                    <a:gd name="T25" fmla="*/ 43 h 129"/>
                    <a:gd name="T26" fmla="*/ 0 w 180"/>
                    <a:gd name="T27" fmla="*/ 51 h 129"/>
                    <a:gd name="T28" fmla="*/ 0 w 180"/>
                    <a:gd name="T29" fmla="*/ 59 h 129"/>
                    <a:gd name="T30" fmla="*/ 1 w 180"/>
                    <a:gd name="T31" fmla="*/ 65 h 129"/>
                    <a:gd name="T32" fmla="*/ 5 w 180"/>
                    <a:gd name="T33" fmla="*/ 73 h 129"/>
                    <a:gd name="T34" fmla="*/ 244 w 180"/>
                    <a:gd name="T35" fmla="*/ 67 h 129"/>
                    <a:gd name="T36" fmla="*/ 244 w 180"/>
                    <a:gd name="T37" fmla="*/ 67 h 129"/>
                    <a:gd name="T38" fmla="*/ 229 w 180"/>
                    <a:gd name="T39" fmla="*/ 64 h 129"/>
                    <a:gd name="T40" fmla="*/ 226 w 180"/>
                    <a:gd name="T41" fmla="*/ 61 h 129"/>
                    <a:gd name="T42" fmla="*/ 210 w 180"/>
                    <a:gd name="T43" fmla="*/ 56 h 129"/>
                    <a:gd name="T44" fmla="*/ 226 w 180"/>
                    <a:gd name="T45" fmla="*/ 50 h 129"/>
                    <a:gd name="T46" fmla="*/ 246 w 180"/>
                    <a:gd name="T47" fmla="*/ 44 h 129"/>
                    <a:gd name="T48" fmla="*/ 295 w 180"/>
                    <a:gd name="T49" fmla="*/ 35 h 129"/>
                    <a:gd name="T50" fmla="*/ 396 w 180"/>
                    <a:gd name="T51" fmla="*/ 23 h 129"/>
                    <a:gd name="T52" fmla="*/ 526 w 180"/>
                    <a:gd name="T53" fmla="*/ 21 h 129"/>
                    <a:gd name="T54" fmla="*/ 578 w 180"/>
                    <a:gd name="T55" fmla="*/ 21 h 129"/>
                    <a:gd name="T56" fmla="*/ 629 w 180"/>
                    <a:gd name="T57" fmla="*/ 21 h 129"/>
                    <a:gd name="T58" fmla="*/ 685 w 180"/>
                    <a:gd name="T59" fmla="*/ 21 h 129"/>
                    <a:gd name="T60" fmla="*/ 739 w 180"/>
                    <a:gd name="T61" fmla="*/ 21 h 129"/>
                    <a:gd name="T62" fmla="*/ 782 w 180"/>
                    <a:gd name="T63" fmla="*/ 21 h 129"/>
                    <a:gd name="T64" fmla="*/ 822 w 180"/>
                    <a:gd name="T65" fmla="*/ 21 h 129"/>
                    <a:gd name="T66" fmla="*/ 874 w 180"/>
                    <a:gd name="T67" fmla="*/ 21 h 129"/>
                    <a:gd name="T68" fmla="*/ 924 w 180"/>
                    <a:gd name="T69" fmla="*/ 21 h 129"/>
                    <a:gd name="T70" fmla="*/ 1037 w 180"/>
                    <a:gd name="T71" fmla="*/ 21 h 129"/>
                    <a:gd name="T72" fmla="*/ 1115 w 180"/>
                    <a:gd name="T73" fmla="*/ 29 h 129"/>
                    <a:gd name="T74" fmla="*/ 1156 w 180"/>
                    <a:gd name="T75" fmla="*/ 39 h 129"/>
                    <a:gd name="T76" fmla="*/ 1185 w 180"/>
                    <a:gd name="T77" fmla="*/ 42 h 129"/>
                    <a:gd name="T78" fmla="*/ 1385 w 180"/>
                    <a:gd name="T79" fmla="*/ 33 h 129"/>
                    <a:gd name="T80" fmla="*/ 1372 w 180"/>
                    <a:gd name="T81" fmla="*/ 31 h 129"/>
                    <a:gd name="T82" fmla="*/ 1362 w 180"/>
                    <a:gd name="T83" fmla="*/ 26 h 129"/>
                    <a:gd name="T84" fmla="*/ 1338 w 180"/>
                    <a:gd name="T85" fmla="*/ 21 h 129"/>
                    <a:gd name="T86" fmla="*/ 1291 w 180"/>
                    <a:gd name="T87" fmla="*/ 21 h 129"/>
                    <a:gd name="T88" fmla="*/ 1233 w 180"/>
                    <a:gd name="T89" fmla="*/ 21 h 129"/>
                    <a:gd name="T90" fmla="*/ 1160 w 180"/>
                    <a:gd name="T91" fmla="*/ 19 h 129"/>
                    <a:gd name="T92" fmla="*/ 1088 w 180"/>
                    <a:gd name="T93" fmla="*/ 11 h 129"/>
                    <a:gd name="T94" fmla="*/ 999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215" name="Text Box 2237">
              <a:extLst>
                <a:ext uri="{FF2B5EF4-FFF2-40B4-BE49-F238E27FC236}">
                  <a16:creationId xmlns:a16="http://schemas.microsoft.com/office/drawing/2014/main" id="{D9EE83F4-EF62-4DF4-BFF8-EAA8BE75C3AA}"/>
                </a:ext>
              </a:extLst>
            </p:cNvPr>
            <p:cNvSpPr txBox="1">
              <a:spLocks noChangeArrowheads="1"/>
            </p:cNvSpPr>
            <p:nvPr/>
          </p:nvSpPr>
          <p:spPr bwMode="auto">
            <a:xfrm rot="-724297">
              <a:off x="1956" y="3651"/>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Inglés</a:t>
              </a:r>
              <a:endParaRPr lang="en-US" altLang="en-US">
                <a:latin typeface="Tahoma" panose="020B0604030504040204" pitchFamily="34" charset="0"/>
              </a:endParaRPr>
            </a:p>
          </p:txBody>
        </p:sp>
        <p:sp>
          <p:nvSpPr>
            <p:cNvPr id="8216" name="Text Box 2238">
              <a:extLst>
                <a:ext uri="{FF2B5EF4-FFF2-40B4-BE49-F238E27FC236}">
                  <a16:creationId xmlns:a16="http://schemas.microsoft.com/office/drawing/2014/main" id="{ACAB7260-D18B-4810-B348-781012C7B771}"/>
                </a:ext>
              </a:extLst>
            </p:cNvPr>
            <p:cNvSpPr txBox="1">
              <a:spLocks noChangeArrowheads="1"/>
            </p:cNvSpPr>
            <p:nvPr/>
          </p:nvSpPr>
          <p:spPr bwMode="auto">
            <a:xfrm rot="-1872930">
              <a:off x="2550" y="3424"/>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Español</a:t>
              </a:r>
              <a:endParaRPr lang="en-US" altLang="en-US" sz="1200"/>
            </a:p>
          </p:txBody>
        </p:sp>
        <p:graphicFrame>
          <p:nvGraphicFramePr>
            <p:cNvPr id="8217" name="Object 2239">
              <a:extLst>
                <a:ext uri="{FF2B5EF4-FFF2-40B4-BE49-F238E27FC236}">
                  <a16:creationId xmlns:a16="http://schemas.microsoft.com/office/drawing/2014/main" id="{6A2E12BF-09CC-413B-ABF4-04C497327003}"/>
                </a:ext>
              </a:extLst>
            </p:cNvPr>
            <p:cNvGraphicFramePr>
              <a:graphicFrameLocks noChangeAspect="1"/>
            </p:cNvGraphicFramePr>
            <p:nvPr/>
          </p:nvGraphicFramePr>
          <p:xfrm>
            <a:off x="2772" y="3583"/>
            <a:ext cx="357" cy="514"/>
          </p:xfrm>
          <a:graphic>
            <a:graphicData uri="http://schemas.openxmlformats.org/presentationml/2006/ole">
              <mc:AlternateContent xmlns:mc="http://schemas.openxmlformats.org/markup-compatibility/2006">
                <mc:Choice xmlns:v="urn:schemas-microsoft-com:vml" Requires="v">
                  <p:oleObj spid="_x0000_s8397" name="Clip" r:id="rId6" imgW="1160352" imgH="1786550" progId="MS_ClipArt_Gallery.2">
                    <p:embed/>
                  </p:oleObj>
                </mc:Choice>
                <mc:Fallback>
                  <p:oleObj name="Clip" r:id="rId6" imgW="1160352" imgH="1786550" progId="MS_ClipArt_Gallery.2">
                    <p:embed/>
                    <p:pic>
                      <p:nvPicPr>
                        <p:cNvPr id="0" name="Object 22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2" y="3583"/>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8" name="Object 2240">
              <a:extLst>
                <a:ext uri="{FF2B5EF4-FFF2-40B4-BE49-F238E27FC236}">
                  <a16:creationId xmlns:a16="http://schemas.microsoft.com/office/drawing/2014/main" id="{E6741DC3-264F-4BD5-8748-5FDD1FF6A931}"/>
                </a:ext>
              </a:extLst>
            </p:cNvPr>
            <p:cNvGraphicFramePr>
              <a:graphicFrameLocks noChangeAspect="1"/>
            </p:cNvGraphicFramePr>
            <p:nvPr/>
          </p:nvGraphicFramePr>
          <p:xfrm>
            <a:off x="2160" y="3846"/>
            <a:ext cx="357" cy="514"/>
          </p:xfrm>
          <a:graphic>
            <a:graphicData uri="http://schemas.openxmlformats.org/presentationml/2006/ole">
              <mc:AlternateContent xmlns:mc="http://schemas.openxmlformats.org/markup-compatibility/2006">
                <mc:Choice xmlns:v="urn:schemas-microsoft-com:vml" Requires="v">
                  <p:oleObj spid="_x0000_s8398" name="Clip" r:id="rId8" imgW="1160352" imgH="1786550" progId="MS_ClipArt_Gallery.2">
                    <p:embed/>
                  </p:oleObj>
                </mc:Choice>
                <mc:Fallback>
                  <p:oleObj name="Clip" r:id="rId8" imgW="1160352" imgH="1786550" progId="MS_ClipArt_Gallery.2">
                    <p:embed/>
                    <p:pic>
                      <p:nvPicPr>
                        <p:cNvPr id="0" name="Object 22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3846"/>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a:extLst>
              <a:ext uri="{FF2B5EF4-FFF2-40B4-BE49-F238E27FC236}">
                <a16:creationId xmlns:a16="http://schemas.microsoft.com/office/drawing/2014/main" id="{5366029A-C53B-458E-AC88-4B4E051667B8}"/>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1400">
                <a:solidFill>
                  <a:schemeClr val="tx1"/>
                </a:solidFill>
                <a:latin typeface="Times New Roman" panose="02020603050405020304" pitchFamily="18" charset="0"/>
              </a:defRPr>
            </a:lvl1pPr>
            <a:lvl2pPr marL="742950" indent="-285750" defTabSz="692150">
              <a:defRPr sz="1400">
                <a:solidFill>
                  <a:schemeClr val="tx1"/>
                </a:solidFill>
                <a:latin typeface="Times New Roman" panose="02020603050405020304" pitchFamily="18" charset="0"/>
              </a:defRPr>
            </a:lvl2pPr>
            <a:lvl3pPr marL="1143000" indent="-228600" defTabSz="692150">
              <a:defRPr sz="1400">
                <a:solidFill>
                  <a:schemeClr val="tx1"/>
                </a:solidFill>
                <a:latin typeface="Times New Roman" panose="02020603050405020304" pitchFamily="18" charset="0"/>
              </a:defRPr>
            </a:lvl3pPr>
            <a:lvl4pPr marL="1600200" indent="-228600" defTabSz="692150">
              <a:defRPr sz="1400">
                <a:solidFill>
                  <a:schemeClr val="tx1"/>
                </a:solidFill>
                <a:latin typeface="Times New Roman" panose="02020603050405020304" pitchFamily="18" charset="0"/>
              </a:defRPr>
            </a:lvl4pPr>
            <a:lvl5pPr marL="2057400" indent="-228600" defTabSz="692150">
              <a:defRPr sz="1400">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sz="2000" b="1"/>
              <a:t>Oregon OSHA Occupational Safety and Health Program in Spanish </a:t>
            </a:r>
          </a:p>
        </p:txBody>
      </p:sp>
      <p:sp>
        <p:nvSpPr>
          <p:cNvPr id="10243" name="Text Box 32">
            <a:extLst>
              <a:ext uri="{FF2B5EF4-FFF2-40B4-BE49-F238E27FC236}">
                <a16:creationId xmlns:a16="http://schemas.microsoft.com/office/drawing/2014/main" id="{6F0107A0-1DFA-42B4-B869-974AACA109EF}"/>
              </a:ext>
            </a:extLst>
          </p:cNvPr>
          <p:cNvSpPr txBox="1">
            <a:spLocks noChangeArrowheads="1"/>
          </p:cNvSpPr>
          <p:nvPr/>
        </p:nvSpPr>
        <p:spPr bwMode="auto">
          <a:xfrm>
            <a:off x="2486025" y="4840288"/>
            <a:ext cx="1828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n-US" altLang="en-US" sz="1200" b="1"/>
              <a:t>These modules are designed to be taught in 30 to 60 minutes.</a:t>
            </a:r>
            <a:endParaRPr lang="en-US" altLang="en-US" b="1"/>
          </a:p>
        </p:txBody>
      </p:sp>
      <p:grpSp>
        <p:nvGrpSpPr>
          <p:cNvPr id="10244" name="Group 35">
            <a:extLst>
              <a:ext uri="{FF2B5EF4-FFF2-40B4-BE49-F238E27FC236}">
                <a16:creationId xmlns:a16="http://schemas.microsoft.com/office/drawing/2014/main" id="{E5497DA4-89D7-4A45-B1BE-E22031204B9D}"/>
              </a:ext>
            </a:extLst>
          </p:cNvPr>
          <p:cNvGrpSpPr>
            <a:grpSpLocks/>
          </p:cNvGrpSpPr>
          <p:nvPr/>
        </p:nvGrpSpPr>
        <p:grpSpPr bwMode="auto">
          <a:xfrm>
            <a:off x="2811463" y="3660775"/>
            <a:ext cx="1176337" cy="1152525"/>
            <a:chOff x="1886" y="3493"/>
            <a:chExt cx="721" cy="706"/>
          </a:xfrm>
        </p:grpSpPr>
        <p:sp>
          <p:nvSpPr>
            <p:cNvPr id="10247" name="Freeform 36">
              <a:extLst>
                <a:ext uri="{FF2B5EF4-FFF2-40B4-BE49-F238E27FC236}">
                  <a16:creationId xmlns:a16="http://schemas.microsoft.com/office/drawing/2014/main" id="{341E0F63-5411-4BF2-939F-0912AC45501F}"/>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8" name="Freeform 37">
              <a:extLst>
                <a:ext uri="{FF2B5EF4-FFF2-40B4-BE49-F238E27FC236}">
                  <a16:creationId xmlns:a16="http://schemas.microsoft.com/office/drawing/2014/main" id="{163DF794-8D17-4881-832C-CCA12328E95C}"/>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38">
              <a:extLst>
                <a:ext uri="{FF2B5EF4-FFF2-40B4-BE49-F238E27FC236}">
                  <a16:creationId xmlns:a16="http://schemas.microsoft.com/office/drawing/2014/main" id="{048128F1-5652-4B90-B6AB-C1C1B76237A5}"/>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39">
              <a:extLst>
                <a:ext uri="{FF2B5EF4-FFF2-40B4-BE49-F238E27FC236}">
                  <a16:creationId xmlns:a16="http://schemas.microsoft.com/office/drawing/2014/main" id="{9E32A31E-5B30-49E9-B08A-A05C87563424}"/>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40">
              <a:extLst>
                <a:ext uri="{FF2B5EF4-FFF2-40B4-BE49-F238E27FC236}">
                  <a16:creationId xmlns:a16="http://schemas.microsoft.com/office/drawing/2014/main" id="{D8E30DA8-8FF9-4F91-A22D-F3A0446651ED}"/>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41">
              <a:extLst>
                <a:ext uri="{FF2B5EF4-FFF2-40B4-BE49-F238E27FC236}">
                  <a16:creationId xmlns:a16="http://schemas.microsoft.com/office/drawing/2014/main" id="{D4470D15-7C8D-4C13-97C2-01164CFAFA0A}"/>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42">
              <a:extLst>
                <a:ext uri="{FF2B5EF4-FFF2-40B4-BE49-F238E27FC236}">
                  <a16:creationId xmlns:a16="http://schemas.microsoft.com/office/drawing/2014/main" id="{2BA475B1-BE12-4834-8276-C2C6EE0177B0}"/>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43">
              <a:extLst>
                <a:ext uri="{FF2B5EF4-FFF2-40B4-BE49-F238E27FC236}">
                  <a16:creationId xmlns:a16="http://schemas.microsoft.com/office/drawing/2014/main" id="{A00D8A9D-6B0C-43DD-A43D-7EA44EDA8C6F}"/>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44">
              <a:extLst>
                <a:ext uri="{FF2B5EF4-FFF2-40B4-BE49-F238E27FC236}">
                  <a16:creationId xmlns:a16="http://schemas.microsoft.com/office/drawing/2014/main" id="{ABE12ECE-AA4C-4F52-A1F7-87D6366F29D9}"/>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45">
              <a:extLst>
                <a:ext uri="{FF2B5EF4-FFF2-40B4-BE49-F238E27FC236}">
                  <a16:creationId xmlns:a16="http://schemas.microsoft.com/office/drawing/2014/main" id="{0E39AE08-8851-4B66-AC6D-6DA965D3C606}"/>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46">
              <a:extLst>
                <a:ext uri="{FF2B5EF4-FFF2-40B4-BE49-F238E27FC236}">
                  <a16:creationId xmlns:a16="http://schemas.microsoft.com/office/drawing/2014/main" id="{C2F3015A-6400-4EAD-B736-BCF1E63DB405}"/>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47">
              <a:extLst>
                <a:ext uri="{FF2B5EF4-FFF2-40B4-BE49-F238E27FC236}">
                  <a16:creationId xmlns:a16="http://schemas.microsoft.com/office/drawing/2014/main" id="{D4524027-EAFE-4CB0-A5F3-2DA0F90F1902}"/>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48">
              <a:extLst>
                <a:ext uri="{FF2B5EF4-FFF2-40B4-BE49-F238E27FC236}">
                  <a16:creationId xmlns:a16="http://schemas.microsoft.com/office/drawing/2014/main" id="{5AA780A4-187B-4509-AE57-31DC98BB69D7}"/>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49">
              <a:extLst>
                <a:ext uri="{FF2B5EF4-FFF2-40B4-BE49-F238E27FC236}">
                  <a16:creationId xmlns:a16="http://schemas.microsoft.com/office/drawing/2014/main" id="{D88AEEA7-EED7-4465-9FE3-408B6506D676}"/>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50">
              <a:extLst>
                <a:ext uri="{FF2B5EF4-FFF2-40B4-BE49-F238E27FC236}">
                  <a16:creationId xmlns:a16="http://schemas.microsoft.com/office/drawing/2014/main" id="{571654D8-6775-4080-82DE-8B893FDC123F}"/>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51">
              <a:extLst>
                <a:ext uri="{FF2B5EF4-FFF2-40B4-BE49-F238E27FC236}">
                  <a16:creationId xmlns:a16="http://schemas.microsoft.com/office/drawing/2014/main" id="{53A44869-83EF-487E-938C-A0C3B7DE2907}"/>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52">
              <a:extLst>
                <a:ext uri="{FF2B5EF4-FFF2-40B4-BE49-F238E27FC236}">
                  <a16:creationId xmlns:a16="http://schemas.microsoft.com/office/drawing/2014/main" id="{4912C3C9-F755-409C-BE26-8FE8BA9291FD}"/>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53">
              <a:extLst>
                <a:ext uri="{FF2B5EF4-FFF2-40B4-BE49-F238E27FC236}">
                  <a16:creationId xmlns:a16="http://schemas.microsoft.com/office/drawing/2014/main" id="{49B074ED-7077-4680-A116-2FC244726511}"/>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54">
              <a:extLst>
                <a:ext uri="{FF2B5EF4-FFF2-40B4-BE49-F238E27FC236}">
                  <a16:creationId xmlns:a16="http://schemas.microsoft.com/office/drawing/2014/main" id="{DF6623C6-54B0-4F93-A264-37B1171E9E2A}"/>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55">
              <a:extLst>
                <a:ext uri="{FF2B5EF4-FFF2-40B4-BE49-F238E27FC236}">
                  <a16:creationId xmlns:a16="http://schemas.microsoft.com/office/drawing/2014/main" id="{3B32B5D4-2664-4DB9-AE21-D5D98D84924A}"/>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56">
              <a:extLst>
                <a:ext uri="{FF2B5EF4-FFF2-40B4-BE49-F238E27FC236}">
                  <a16:creationId xmlns:a16="http://schemas.microsoft.com/office/drawing/2014/main" id="{4A1F5EBE-A044-4886-9C6C-9678A9405F8F}"/>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57">
              <a:extLst>
                <a:ext uri="{FF2B5EF4-FFF2-40B4-BE49-F238E27FC236}">
                  <a16:creationId xmlns:a16="http://schemas.microsoft.com/office/drawing/2014/main" id="{EE187909-638B-4049-9987-CC16D21B87E3}"/>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58">
              <a:extLst>
                <a:ext uri="{FF2B5EF4-FFF2-40B4-BE49-F238E27FC236}">
                  <a16:creationId xmlns:a16="http://schemas.microsoft.com/office/drawing/2014/main" id="{6F6293C5-C14C-407A-9188-E4BC6E9D5372}"/>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0" name="Freeform 59">
              <a:extLst>
                <a:ext uri="{FF2B5EF4-FFF2-40B4-BE49-F238E27FC236}">
                  <a16:creationId xmlns:a16="http://schemas.microsoft.com/office/drawing/2014/main" id="{671708BE-F401-42DC-BCF5-E73C9E572B58}"/>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0245" name="Picture 21" descr="C:\WINDOWS\Desktop\PESO logo2c.jpg">
            <a:extLst>
              <a:ext uri="{FF2B5EF4-FFF2-40B4-BE49-F238E27FC236}">
                <a16:creationId xmlns:a16="http://schemas.microsoft.com/office/drawing/2014/main" id="{03F5C452-57A7-4948-B53B-A848CB9DD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2">
            <a:extLst>
              <a:ext uri="{FF2B5EF4-FFF2-40B4-BE49-F238E27FC236}">
                <a16:creationId xmlns:a16="http://schemas.microsoft.com/office/drawing/2014/main" id="{7336F067-B9FE-4517-94AD-C557C25B83BC}"/>
              </a:ext>
            </a:extLst>
          </p:cNvPr>
          <p:cNvSpPr txBox="1">
            <a:spLocks noChangeArrowheads="1"/>
          </p:cNvSpPr>
          <p:nvPr/>
        </p:nvSpPr>
        <p:spPr bwMode="auto">
          <a:xfrm>
            <a:off x="796925" y="7502525"/>
            <a:ext cx="5251450"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n-US" altLang="en-US" sz="1200" b="1"/>
              <a:t>Note:</a:t>
            </a:r>
            <a:r>
              <a:rPr lang="en-US" altLang="en-US" sz="1200"/>
              <a:t>  This educational material or any other material used to inform employers and workers of compliance requirements of Oregon OSHA standards through simplification of the regulations should not be considered a substitute for any provisions of the Oregon Safe Employment Act or for any standards issued by Oregon OSHA.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a:extLst>
              <a:ext uri="{FF2B5EF4-FFF2-40B4-BE49-F238E27FC236}">
                <a16:creationId xmlns:a16="http://schemas.microsoft.com/office/drawing/2014/main" id="{DEF2DB8C-869A-4F01-9CC9-0B20489272E5}"/>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1400">
                <a:solidFill>
                  <a:schemeClr val="tx1"/>
                </a:solidFill>
                <a:latin typeface="Times New Roman" panose="02020603050405020304" pitchFamily="18" charset="0"/>
              </a:defRPr>
            </a:lvl1pPr>
            <a:lvl2pPr marL="742950" indent="-285750" defTabSz="692150">
              <a:defRPr sz="1400">
                <a:solidFill>
                  <a:schemeClr val="tx1"/>
                </a:solidFill>
                <a:latin typeface="Times New Roman" panose="02020603050405020304" pitchFamily="18" charset="0"/>
              </a:defRPr>
            </a:lvl2pPr>
            <a:lvl3pPr marL="1143000" indent="-228600" defTabSz="692150">
              <a:defRPr sz="1400">
                <a:solidFill>
                  <a:schemeClr val="tx1"/>
                </a:solidFill>
                <a:latin typeface="Times New Roman" panose="02020603050405020304" pitchFamily="18" charset="0"/>
              </a:defRPr>
            </a:lvl3pPr>
            <a:lvl4pPr marL="1600200" indent="-228600" defTabSz="692150">
              <a:defRPr sz="1400">
                <a:solidFill>
                  <a:schemeClr val="tx1"/>
                </a:solidFill>
                <a:latin typeface="Times New Roman" panose="02020603050405020304" pitchFamily="18" charset="0"/>
              </a:defRPr>
            </a:lvl4pPr>
            <a:lvl5pPr marL="2057400" indent="-228600" defTabSz="692150">
              <a:defRPr sz="1400">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s-ES_tradnl" altLang="en-US" sz="2000" b="1"/>
              <a:t>Programa en Español de Seguridad e Higiene en el Trabajo de Oregon OSHA</a:t>
            </a:r>
          </a:p>
        </p:txBody>
      </p:sp>
      <p:sp>
        <p:nvSpPr>
          <p:cNvPr id="11267" name="Text Box 32">
            <a:extLst>
              <a:ext uri="{FF2B5EF4-FFF2-40B4-BE49-F238E27FC236}">
                <a16:creationId xmlns:a16="http://schemas.microsoft.com/office/drawing/2014/main" id="{9610FAA2-6F18-4DE0-B804-AA8A65FC54A2}"/>
              </a:ext>
            </a:extLst>
          </p:cNvPr>
          <p:cNvSpPr txBox="1">
            <a:spLocks noChangeArrowheads="1"/>
          </p:cNvSpPr>
          <p:nvPr/>
        </p:nvSpPr>
        <p:spPr bwMode="auto">
          <a:xfrm>
            <a:off x="2486025" y="4840288"/>
            <a:ext cx="1828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s-ES" altLang="en-US" sz="1200" b="1"/>
              <a:t>Estos instructivos están diseñados para ser enseñados en 30 a 60 minutos.</a:t>
            </a:r>
            <a:endParaRPr lang="es-ES" altLang="en-US" b="1"/>
          </a:p>
        </p:txBody>
      </p:sp>
      <p:grpSp>
        <p:nvGrpSpPr>
          <p:cNvPr id="11268" name="Group 35">
            <a:extLst>
              <a:ext uri="{FF2B5EF4-FFF2-40B4-BE49-F238E27FC236}">
                <a16:creationId xmlns:a16="http://schemas.microsoft.com/office/drawing/2014/main" id="{96193AF9-2515-4BA8-AC76-80C3F0C9CC05}"/>
              </a:ext>
            </a:extLst>
          </p:cNvPr>
          <p:cNvGrpSpPr>
            <a:grpSpLocks/>
          </p:cNvGrpSpPr>
          <p:nvPr/>
        </p:nvGrpSpPr>
        <p:grpSpPr bwMode="auto">
          <a:xfrm>
            <a:off x="2811463" y="3660775"/>
            <a:ext cx="1176337" cy="1152525"/>
            <a:chOff x="1886" y="3493"/>
            <a:chExt cx="721" cy="706"/>
          </a:xfrm>
        </p:grpSpPr>
        <p:sp>
          <p:nvSpPr>
            <p:cNvPr id="11271" name="Freeform 36">
              <a:extLst>
                <a:ext uri="{FF2B5EF4-FFF2-40B4-BE49-F238E27FC236}">
                  <a16:creationId xmlns:a16="http://schemas.microsoft.com/office/drawing/2014/main" id="{1F7F749E-70EC-4A2D-B48B-F3D8EF3163C5}"/>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 name="Freeform 37">
              <a:extLst>
                <a:ext uri="{FF2B5EF4-FFF2-40B4-BE49-F238E27FC236}">
                  <a16:creationId xmlns:a16="http://schemas.microsoft.com/office/drawing/2014/main" id="{AC934837-FF56-4880-B538-8C991873E5E7}"/>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 name="Freeform 38">
              <a:extLst>
                <a:ext uri="{FF2B5EF4-FFF2-40B4-BE49-F238E27FC236}">
                  <a16:creationId xmlns:a16="http://schemas.microsoft.com/office/drawing/2014/main" id="{EEAE405B-B4DD-4185-8014-071227177F9C}"/>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39">
              <a:extLst>
                <a:ext uri="{FF2B5EF4-FFF2-40B4-BE49-F238E27FC236}">
                  <a16:creationId xmlns:a16="http://schemas.microsoft.com/office/drawing/2014/main" id="{2D748A83-CC3F-4E53-9B35-4576D63ACD6C}"/>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5" name="Freeform 40">
              <a:extLst>
                <a:ext uri="{FF2B5EF4-FFF2-40B4-BE49-F238E27FC236}">
                  <a16:creationId xmlns:a16="http://schemas.microsoft.com/office/drawing/2014/main" id="{B9129D1C-B339-4B74-9636-7A7FF649341B}"/>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41">
              <a:extLst>
                <a:ext uri="{FF2B5EF4-FFF2-40B4-BE49-F238E27FC236}">
                  <a16:creationId xmlns:a16="http://schemas.microsoft.com/office/drawing/2014/main" id="{76A8AFA5-FFD3-422F-977E-5371C854DACD}"/>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Freeform 42">
              <a:extLst>
                <a:ext uri="{FF2B5EF4-FFF2-40B4-BE49-F238E27FC236}">
                  <a16:creationId xmlns:a16="http://schemas.microsoft.com/office/drawing/2014/main" id="{C974AB88-91E9-4336-A050-4B9BC6E62A5E}"/>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43">
              <a:extLst>
                <a:ext uri="{FF2B5EF4-FFF2-40B4-BE49-F238E27FC236}">
                  <a16:creationId xmlns:a16="http://schemas.microsoft.com/office/drawing/2014/main" id="{026C905D-4332-4890-B2FE-1E129293EFFB}"/>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9" name="Freeform 44">
              <a:extLst>
                <a:ext uri="{FF2B5EF4-FFF2-40B4-BE49-F238E27FC236}">
                  <a16:creationId xmlns:a16="http://schemas.microsoft.com/office/drawing/2014/main" id="{94F1D975-51E3-4165-8B40-B131641D3256}"/>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0" name="Freeform 45">
              <a:extLst>
                <a:ext uri="{FF2B5EF4-FFF2-40B4-BE49-F238E27FC236}">
                  <a16:creationId xmlns:a16="http://schemas.microsoft.com/office/drawing/2014/main" id="{90626895-409C-4881-8C27-7E47E87B4EE6}"/>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1" name="Freeform 46">
              <a:extLst>
                <a:ext uri="{FF2B5EF4-FFF2-40B4-BE49-F238E27FC236}">
                  <a16:creationId xmlns:a16="http://schemas.microsoft.com/office/drawing/2014/main" id="{3C2BC91E-289A-493E-84CE-DE872A36064B}"/>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47">
              <a:extLst>
                <a:ext uri="{FF2B5EF4-FFF2-40B4-BE49-F238E27FC236}">
                  <a16:creationId xmlns:a16="http://schemas.microsoft.com/office/drawing/2014/main" id="{1EBCB26D-D7D0-40CA-905B-48CFF4AAC2BE}"/>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Freeform 48">
              <a:extLst>
                <a:ext uri="{FF2B5EF4-FFF2-40B4-BE49-F238E27FC236}">
                  <a16:creationId xmlns:a16="http://schemas.microsoft.com/office/drawing/2014/main" id="{2DEEFD69-992E-45F6-9D80-21564BAA40BA}"/>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Freeform 49">
              <a:extLst>
                <a:ext uri="{FF2B5EF4-FFF2-40B4-BE49-F238E27FC236}">
                  <a16:creationId xmlns:a16="http://schemas.microsoft.com/office/drawing/2014/main" id="{D7F59CA3-703B-4C37-8CDD-F851787E884C}"/>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50">
              <a:extLst>
                <a:ext uri="{FF2B5EF4-FFF2-40B4-BE49-F238E27FC236}">
                  <a16:creationId xmlns:a16="http://schemas.microsoft.com/office/drawing/2014/main" id="{B22479C6-0097-49BD-B21A-479AF1948638}"/>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51">
              <a:extLst>
                <a:ext uri="{FF2B5EF4-FFF2-40B4-BE49-F238E27FC236}">
                  <a16:creationId xmlns:a16="http://schemas.microsoft.com/office/drawing/2014/main" id="{8C797963-4161-4F7D-9762-BCC7CD914F76}"/>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52">
              <a:extLst>
                <a:ext uri="{FF2B5EF4-FFF2-40B4-BE49-F238E27FC236}">
                  <a16:creationId xmlns:a16="http://schemas.microsoft.com/office/drawing/2014/main" id="{E06ED405-7AA7-44D8-B371-64933A9EF7B4}"/>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53">
              <a:extLst>
                <a:ext uri="{FF2B5EF4-FFF2-40B4-BE49-F238E27FC236}">
                  <a16:creationId xmlns:a16="http://schemas.microsoft.com/office/drawing/2014/main" id="{025EF5E0-EA1A-416F-AA39-6D3227024E5E}"/>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54">
              <a:extLst>
                <a:ext uri="{FF2B5EF4-FFF2-40B4-BE49-F238E27FC236}">
                  <a16:creationId xmlns:a16="http://schemas.microsoft.com/office/drawing/2014/main" id="{BE0E5644-138A-4A6A-8370-ECC844BEC133}"/>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Freeform 55">
              <a:extLst>
                <a:ext uri="{FF2B5EF4-FFF2-40B4-BE49-F238E27FC236}">
                  <a16:creationId xmlns:a16="http://schemas.microsoft.com/office/drawing/2014/main" id="{92EFAC55-C8CA-423E-BCE9-57F94D62A6C9}"/>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1" name="Freeform 56">
              <a:extLst>
                <a:ext uri="{FF2B5EF4-FFF2-40B4-BE49-F238E27FC236}">
                  <a16:creationId xmlns:a16="http://schemas.microsoft.com/office/drawing/2014/main" id="{6F39BCA3-6034-42EB-A38A-04C83FF9173E}"/>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Freeform 57">
              <a:extLst>
                <a:ext uri="{FF2B5EF4-FFF2-40B4-BE49-F238E27FC236}">
                  <a16:creationId xmlns:a16="http://schemas.microsoft.com/office/drawing/2014/main" id="{01819E85-878D-4B98-9A8F-CFDF8264A87B}"/>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3" name="Freeform 58">
              <a:extLst>
                <a:ext uri="{FF2B5EF4-FFF2-40B4-BE49-F238E27FC236}">
                  <a16:creationId xmlns:a16="http://schemas.microsoft.com/office/drawing/2014/main" id="{004DE5D3-5276-47D9-9C88-8DBE7A61C28A}"/>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4" name="Freeform 59">
              <a:extLst>
                <a:ext uri="{FF2B5EF4-FFF2-40B4-BE49-F238E27FC236}">
                  <a16:creationId xmlns:a16="http://schemas.microsoft.com/office/drawing/2014/main" id="{3875D03F-FAA2-4306-8981-DFC2A9DD792D}"/>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1269" name="Picture 21" descr="C:\WINDOWS\Desktop\PESO logo2c.jpg">
            <a:extLst>
              <a:ext uri="{FF2B5EF4-FFF2-40B4-BE49-F238E27FC236}">
                <a16:creationId xmlns:a16="http://schemas.microsoft.com/office/drawing/2014/main" id="{9C6D5659-214E-465D-9EFB-C8A7AA2D6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2">
            <a:extLst>
              <a:ext uri="{FF2B5EF4-FFF2-40B4-BE49-F238E27FC236}">
                <a16:creationId xmlns:a16="http://schemas.microsoft.com/office/drawing/2014/main" id="{206F3D40-4D3E-46EC-B993-00E6A7861A8A}"/>
              </a:ext>
            </a:extLst>
          </p:cNvPr>
          <p:cNvSpPr txBox="1">
            <a:spLocks noChangeArrowheads="1"/>
          </p:cNvSpPr>
          <p:nvPr/>
        </p:nvSpPr>
        <p:spPr bwMode="auto">
          <a:xfrm>
            <a:off x="498475" y="7502525"/>
            <a:ext cx="5572125"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s-ES" altLang="en-US" sz="1200"/>
              <a:t>Nota:  Este material educativo o cualquier otro material utilizado para adiestrar a patrones y empleados de los requisitos de cumplimiento de los reglamentos de Oregon OSHA por conducto de la simplificación de los reglamentos, no se considerará substituto de cualquiera de las previsiones de la Ley de Seguridad en el Trabajo de Oregon, o por cualquiera de las normas dictaminadas por Oregon OSHA.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extLst>
              <a:ext uri="{FF2B5EF4-FFF2-40B4-BE49-F238E27FC236}">
                <a16:creationId xmlns:a16="http://schemas.microsoft.com/office/drawing/2014/main" id="{E494F396-0D49-448E-87A5-834038E8584F}"/>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2291" name="Text Box 4">
            <a:extLst>
              <a:ext uri="{FF2B5EF4-FFF2-40B4-BE49-F238E27FC236}">
                <a16:creationId xmlns:a16="http://schemas.microsoft.com/office/drawing/2014/main" id="{FBB926E9-1142-4F9F-A193-A43FF08CA741}"/>
              </a:ext>
            </a:extLst>
          </p:cNvPr>
          <p:cNvSpPr txBox="1">
            <a:spLocks noChangeArrowheads="1"/>
          </p:cNvSpPr>
          <p:nvPr/>
        </p:nvSpPr>
        <p:spPr bwMode="auto">
          <a:xfrm>
            <a:off x="942975" y="1809750"/>
            <a:ext cx="5257800" cy="497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indent="3175">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s-ES_tradnl" altLang="en-US" sz="2400" b="1"/>
              <a:t>The reason for this course</a:t>
            </a:r>
          </a:p>
          <a:p>
            <a:endParaRPr lang="en-US" altLang="en-US" b="1"/>
          </a:p>
          <a:p>
            <a:pPr lvl="1"/>
            <a:r>
              <a:rPr lang="es-ES_tradnl" altLang="en-US" sz="1800" b="1"/>
              <a:t>Accidents are caused by unsafe conditions and unsafe acts.</a:t>
            </a:r>
          </a:p>
          <a:p>
            <a:pPr lvl="1"/>
            <a:endParaRPr lang="es-ES_tradnl" altLang="en-US" sz="1800" b="1"/>
          </a:p>
          <a:p>
            <a:pPr lvl="1"/>
            <a:r>
              <a:rPr lang="es-ES_tradnl" altLang="en-US" sz="1800" b="1"/>
              <a:t>To prevent accidents you must know how to identify these unsafe conditions and actions and then take action to correct them.</a:t>
            </a:r>
          </a:p>
          <a:p>
            <a:pPr lvl="1"/>
            <a:endParaRPr lang="es-ES_tradnl" altLang="en-US" sz="1600" b="1"/>
          </a:p>
          <a:p>
            <a:pPr lvl="1"/>
            <a:endParaRPr lang="es-ES_tradnl" altLang="en-US" sz="1600" b="1"/>
          </a:p>
          <a:p>
            <a:pPr lvl="1"/>
            <a:endParaRPr lang="es-ES_tradnl" altLang="en-US" sz="1600" b="1"/>
          </a:p>
          <a:p>
            <a:pPr lvl="1"/>
            <a:endParaRPr lang="es-ES_tradnl" altLang="en-US" sz="1600" b="1"/>
          </a:p>
          <a:p>
            <a:pPr lvl="1"/>
            <a:endParaRPr lang="es-ES_tradnl" altLang="en-US" sz="1600" b="1"/>
          </a:p>
          <a:p>
            <a:pPr lvl="1"/>
            <a:endParaRPr lang="es-ES_tradnl" altLang="en-US" sz="1600" b="1"/>
          </a:p>
          <a:p>
            <a:r>
              <a:rPr lang="es-ES_tradnl" altLang="en-US" sz="2400" b="1"/>
              <a:t>The goal of this course</a:t>
            </a:r>
          </a:p>
          <a:p>
            <a:endParaRPr lang="es-ES_tradnl" altLang="en-US" sz="1800" b="1"/>
          </a:p>
          <a:p>
            <a:pPr lvl="1"/>
            <a:r>
              <a:rPr lang="es-ES_tradnl" altLang="en-US" sz="1800" b="1"/>
              <a:t>Learn the steps to identify and control the hazards that could lead to accidents.</a:t>
            </a:r>
          </a:p>
        </p:txBody>
      </p:sp>
      <p:sp>
        <p:nvSpPr>
          <p:cNvPr id="12292" name="Text Box 9">
            <a:extLst>
              <a:ext uri="{FF2B5EF4-FFF2-40B4-BE49-F238E27FC236}">
                <a16:creationId xmlns:a16="http://schemas.microsoft.com/office/drawing/2014/main" id="{8778993F-3DEB-461C-A97B-BD0EDC4E7D72}"/>
              </a:ext>
            </a:extLst>
          </p:cNvPr>
          <p:cNvSpPr txBox="1">
            <a:spLocks noChangeArrowheads="1"/>
          </p:cNvSpPr>
          <p:nvPr/>
        </p:nvSpPr>
        <p:spPr bwMode="auto">
          <a:xfrm>
            <a:off x="274638" y="50165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Welcome!</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a:extLst>
              <a:ext uri="{FF2B5EF4-FFF2-40B4-BE49-F238E27FC236}">
                <a16:creationId xmlns:a16="http://schemas.microsoft.com/office/drawing/2014/main" id="{9F6E0727-E040-43A7-9D4F-5393BFE76EC9}"/>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3315" name="Text Box 4">
            <a:extLst>
              <a:ext uri="{FF2B5EF4-FFF2-40B4-BE49-F238E27FC236}">
                <a16:creationId xmlns:a16="http://schemas.microsoft.com/office/drawing/2014/main" id="{48F18A0D-9DB4-4389-8D31-544A2FF46808}"/>
              </a:ext>
            </a:extLst>
          </p:cNvPr>
          <p:cNvSpPr txBox="1">
            <a:spLocks noChangeArrowheads="1"/>
          </p:cNvSpPr>
          <p:nvPr/>
        </p:nvSpPr>
        <p:spPr bwMode="auto">
          <a:xfrm>
            <a:off x="958850" y="1749425"/>
            <a:ext cx="5257800" cy="527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indent="3175">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s-ES_tradnl" altLang="en-US" sz="2400" b="1"/>
              <a:t>La razón de este curso</a:t>
            </a:r>
          </a:p>
          <a:p>
            <a:endParaRPr lang="en-US" altLang="en-US" b="1"/>
          </a:p>
          <a:p>
            <a:pPr lvl="1"/>
            <a:r>
              <a:rPr lang="es-ES_tradnl" altLang="en-US" sz="1800" b="1"/>
              <a:t>Los accidentes son causados por condiciones inseguras y actos inseguros.</a:t>
            </a:r>
          </a:p>
          <a:p>
            <a:pPr lvl="1"/>
            <a:endParaRPr lang="es-ES_tradnl" altLang="en-US" sz="1800" b="1"/>
          </a:p>
          <a:p>
            <a:pPr lvl="1"/>
            <a:r>
              <a:rPr lang="es-ES_tradnl" altLang="en-US" sz="1800" b="1"/>
              <a:t>Para prevenir los accidentes debe saber como identificar estas condiciones y acciones inseguras y entonces tomar acción para corregirlas.</a:t>
            </a:r>
          </a:p>
          <a:p>
            <a:pPr lvl="1"/>
            <a:endParaRPr lang="es-ES_tradnl" altLang="en-US" sz="1800" b="1"/>
          </a:p>
          <a:p>
            <a:endParaRPr lang="es-ES_tradnl" altLang="en-US" sz="1600" b="1"/>
          </a:p>
          <a:p>
            <a:endParaRPr lang="es-ES_tradnl" altLang="en-US" sz="1600" b="1"/>
          </a:p>
          <a:p>
            <a:endParaRPr lang="es-ES_tradnl" altLang="en-US" sz="1600" b="1"/>
          </a:p>
          <a:p>
            <a:endParaRPr lang="es-ES_tradnl" altLang="en-US" sz="1600" b="1"/>
          </a:p>
          <a:p>
            <a:endParaRPr lang="es-ES_tradnl" altLang="en-US" sz="1600" b="1"/>
          </a:p>
          <a:p>
            <a:r>
              <a:rPr lang="es-ES_tradnl" altLang="en-US" sz="2400" b="1"/>
              <a:t>La meta de este curso</a:t>
            </a:r>
            <a:endParaRPr lang="es-ES_tradnl" altLang="en-US" sz="1800" b="1"/>
          </a:p>
          <a:p>
            <a:endParaRPr lang="es-ES_tradnl" altLang="en-US" sz="1800" b="1"/>
          </a:p>
          <a:p>
            <a:pPr lvl="1"/>
            <a:r>
              <a:rPr lang="es-ES_tradnl" altLang="en-US" sz="1800" b="1"/>
              <a:t>Aprender los pasos para identificar y controlar los riesgos que puedan llegar a ser accidentes.</a:t>
            </a:r>
            <a:endParaRPr lang="en-US" altLang="en-US" sz="1800" b="1"/>
          </a:p>
        </p:txBody>
      </p:sp>
      <p:sp>
        <p:nvSpPr>
          <p:cNvPr id="13316" name="Text Box 13">
            <a:extLst>
              <a:ext uri="{FF2B5EF4-FFF2-40B4-BE49-F238E27FC236}">
                <a16:creationId xmlns:a16="http://schemas.microsoft.com/office/drawing/2014/main" id="{CC86018A-1925-48C6-86B3-36F51B67EA07}"/>
              </a:ext>
            </a:extLst>
          </p:cNvPr>
          <p:cNvSpPr txBox="1">
            <a:spLocks noChangeArrowheads="1"/>
          </p:cNvSpPr>
          <p:nvPr/>
        </p:nvSpPr>
        <p:spPr bwMode="auto">
          <a:xfrm>
            <a:off x="211138" y="52705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¡Bienvenidos!</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90">
            <a:extLst>
              <a:ext uri="{FF2B5EF4-FFF2-40B4-BE49-F238E27FC236}">
                <a16:creationId xmlns:a16="http://schemas.microsoft.com/office/drawing/2014/main" id="{FE137789-2F0F-4DDC-9EC7-23AFEA7E1CE6}"/>
              </a:ext>
            </a:extLst>
          </p:cNvPr>
          <p:cNvSpPr txBox="1">
            <a:spLocks noChangeArrowheads="1"/>
          </p:cNvSpPr>
          <p:nvPr/>
        </p:nvSpPr>
        <p:spPr bwMode="auto">
          <a:xfrm>
            <a:off x="249238" y="53975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Important terms</a:t>
            </a:r>
            <a:endParaRPr lang="en-US" altLang="en-US"/>
          </a:p>
        </p:txBody>
      </p:sp>
      <p:sp>
        <p:nvSpPr>
          <p:cNvPr id="14339" name="AutoShape 2">
            <a:extLst>
              <a:ext uri="{FF2B5EF4-FFF2-40B4-BE49-F238E27FC236}">
                <a16:creationId xmlns:a16="http://schemas.microsoft.com/office/drawing/2014/main" id="{1C4AA2C1-1972-4203-8AE4-72ACE78B4BB6}"/>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4340" name="Text Box 4">
            <a:extLst>
              <a:ext uri="{FF2B5EF4-FFF2-40B4-BE49-F238E27FC236}">
                <a16:creationId xmlns:a16="http://schemas.microsoft.com/office/drawing/2014/main" id="{20546D35-A1C1-4227-8D9E-DA693196FA95}"/>
              </a:ext>
            </a:extLst>
          </p:cNvPr>
          <p:cNvSpPr txBox="1">
            <a:spLocks noChangeArrowheads="1"/>
          </p:cNvSpPr>
          <p:nvPr/>
        </p:nvSpPr>
        <p:spPr bwMode="auto">
          <a:xfrm>
            <a:off x="161925" y="1360488"/>
            <a:ext cx="2476500" cy="376237"/>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s-ES_tradnl" altLang="en-US" sz="1800" b="1"/>
              <a:t>What is a hazard?</a:t>
            </a:r>
            <a:endParaRPr lang="en-US" altLang="en-US" sz="1800"/>
          </a:p>
        </p:txBody>
      </p:sp>
      <p:sp>
        <p:nvSpPr>
          <p:cNvPr id="14341" name="Text Box 5">
            <a:extLst>
              <a:ext uri="{FF2B5EF4-FFF2-40B4-BE49-F238E27FC236}">
                <a16:creationId xmlns:a16="http://schemas.microsoft.com/office/drawing/2014/main" id="{9FC2F9CC-7970-4E4C-97A6-C14D39E5DB29}"/>
              </a:ext>
            </a:extLst>
          </p:cNvPr>
          <p:cNvSpPr txBox="1">
            <a:spLocks noChangeArrowheads="1"/>
          </p:cNvSpPr>
          <p:nvPr/>
        </p:nvSpPr>
        <p:spPr bwMode="auto">
          <a:xfrm>
            <a:off x="381000" y="1752600"/>
            <a:ext cx="5653088" cy="581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976313" indent="-457200">
              <a:defRPr sz="1400">
                <a:solidFill>
                  <a:schemeClr val="tx1"/>
                </a:solidFill>
                <a:latin typeface="Times New Roman" panose="02020603050405020304" pitchFamily="18" charset="0"/>
              </a:defRPr>
            </a:lvl2pPr>
            <a:lvl3pPr marL="1547813" indent="-457200">
              <a:defRPr sz="1400">
                <a:solidFill>
                  <a:schemeClr val="tx1"/>
                </a:solidFill>
                <a:latin typeface="Times New Roman" panose="02020603050405020304" pitchFamily="18" charset="0"/>
              </a:defRPr>
            </a:lvl3pPr>
            <a:lvl4pPr marL="2119313" indent="-457200">
              <a:defRPr sz="1400">
                <a:solidFill>
                  <a:schemeClr val="tx1"/>
                </a:solidFill>
                <a:latin typeface="Times New Roman" panose="02020603050405020304" pitchFamily="18" charset="0"/>
              </a:defRPr>
            </a:lvl4pPr>
            <a:lvl5pPr marL="2690813" indent="-457200">
              <a:defRPr sz="1400">
                <a:solidFill>
                  <a:schemeClr val="tx1"/>
                </a:solidFill>
                <a:latin typeface="Times New Roman" panose="02020603050405020304" pitchFamily="18" charset="0"/>
              </a:defRPr>
            </a:lvl5pPr>
            <a:lvl6pPr marL="3148013" indent="-457200" eaLnBrk="0" fontAlgn="base" hangingPunct="0">
              <a:spcBef>
                <a:spcPct val="0"/>
              </a:spcBef>
              <a:spcAft>
                <a:spcPct val="0"/>
              </a:spcAft>
              <a:defRPr sz="1400">
                <a:solidFill>
                  <a:schemeClr val="tx1"/>
                </a:solidFill>
                <a:latin typeface="Times New Roman" panose="02020603050405020304" pitchFamily="18" charset="0"/>
              </a:defRPr>
            </a:lvl6pPr>
            <a:lvl7pPr marL="3605213" indent="-457200" eaLnBrk="0" fontAlgn="base" hangingPunct="0">
              <a:spcBef>
                <a:spcPct val="0"/>
              </a:spcBef>
              <a:spcAft>
                <a:spcPct val="0"/>
              </a:spcAft>
              <a:defRPr sz="1400">
                <a:solidFill>
                  <a:schemeClr val="tx1"/>
                </a:solidFill>
                <a:latin typeface="Times New Roman" panose="02020603050405020304" pitchFamily="18" charset="0"/>
              </a:defRPr>
            </a:lvl7pPr>
            <a:lvl8pPr marL="4062413" indent="-457200" eaLnBrk="0" fontAlgn="base" hangingPunct="0">
              <a:spcBef>
                <a:spcPct val="0"/>
              </a:spcBef>
              <a:spcAft>
                <a:spcPct val="0"/>
              </a:spcAft>
              <a:defRPr sz="1400">
                <a:solidFill>
                  <a:schemeClr val="tx1"/>
                </a:solidFill>
                <a:latin typeface="Times New Roman" panose="02020603050405020304" pitchFamily="18" charset="0"/>
              </a:defRPr>
            </a:lvl8pPr>
            <a:lvl9pPr marL="4519613" indent="-457200" eaLnBrk="0" fontAlgn="base" hangingPunct="0">
              <a:spcBef>
                <a:spcPct val="0"/>
              </a:spcBef>
              <a:spcAft>
                <a:spcPct val="0"/>
              </a:spcAft>
              <a:defRPr sz="1400">
                <a:solidFill>
                  <a:schemeClr val="tx1"/>
                </a:solidFill>
                <a:latin typeface="Times New Roman" panose="02020603050405020304" pitchFamily="18" charset="0"/>
              </a:defRPr>
            </a:lvl9pPr>
          </a:lstStyle>
          <a:p>
            <a:r>
              <a:rPr lang="es-ES_tradnl" altLang="en-US" sz="1600" b="1"/>
              <a:t>Any condition or action that has the capability of producing injuries and illnesses.</a:t>
            </a:r>
          </a:p>
        </p:txBody>
      </p:sp>
      <p:sp>
        <p:nvSpPr>
          <p:cNvPr id="14342" name="Text Box 6">
            <a:extLst>
              <a:ext uri="{FF2B5EF4-FFF2-40B4-BE49-F238E27FC236}">
                <a16:creationId xmlns:a16="http://schemas.microsoft.com/office/drawing/2014/main" id="{D2AD910C-6E92-4B9C-B7C8-CAECA4466594}"/>
              </a:ext>
            </a:extLst>
          </p:cNvPr>
          <p:cNvSpPr txBox="1">
            <a:spLocks noChangeArrowheads="1"/>
          </p:cNvSpPr>
          <p:nvPr/>
        </p:nvSpPr>
        <p:spPr bwMode="auto">
          <a:xfrm>
            <a:off x="152400" y="2819400"/>
            <a:ext cx="2501900" cy="376238"/>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s-ES_tradnl" altLang="en-US" sz="1800" b="1"/>
              <a:t>What is an exposure?</a:t>
            </a:r>
            <a:endParaRPr lang="en-US" altLang="en-US" sz="1800" b="1"/>
          </a:p>
        </p:txBody>
      </p:sp>
      <p:sp>
        <p:nvSpPr>
          <p:cNvPr id="14343" name="Text Box 7">
            <a:extLst>
              <a:ext uri="{FF2B5EF4-FFF2-40B4-BE49-F238E27FC236}">
                <a16:creationId xmlns:a16="http://schemas.microsoft.com/office/drawing/2014/main" id="{25B9E3A9-49C1-46ED-9A40-1CBDDF70A8AC}"/>
              </a:ext>
            </a:extLst>
          </p:cNvPr>
          <p:cNvSpPr txBox="1">
            <a:spLocks noChangeArrowheads="1"/>
          </p:cNvSpPr>
          <p:nvPr/>
        </p:nvSpPr>
        <p:spPr bwMode="auto">
          <a:xfrm>
            <a:off x="395288" y="3265488"/>
            <a:ext cx="4329112" cy="3365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976313" indent="-457200">
              <a:defRPr sz="1400">
                <a:solidFill>
                  <a:schemeClr val="tx1"/>
                </a:solidFill>
                <a:latin typeface="Times New Roman" panose="02020603050405020304" pitchFamily="18" charset="0"/>
              </a:defRPr>
            </a:lvl2pPr>
            <a:lvl3pPr marL="1547813" indent="-457200">
              <a:defRPr sz="1400">
                <a:solidFill>
                  <a:schemeClr val="tx1"/>
                </a:solidFill>
                <a:latin typeface="Times New Roman" panose="02020603050405020304" pitchFamily="18" charset="0"/>
              </a:defRPr>
            </a:lvl3pPr>
            <a:lvl4pPr marL="2119313" indent="-457200">
              <a:defRPr sz="1400">
                <a:solidFill>
                  <a:schemeClr val="tx1"/>
                </a:solidFill>
                <a:latin typeface="Times New Roman" panose="02020603050405020304" pitchFamily="18" charset="0"/>
              </a:defRPr>
            </a:lvl4pPr>
            <a:lvl5pPr marL="2690813" indent="-457200">
              <a:defRPr sz="1400">
                <a:solidFill>
                  <a:schemeClr val="tx1"/>
                </a:solidFill>
                <a:latin typeface="Times New Roman" panose="02020603050405020304" pitchFamily="18" charset="0"/>
              </a:defRPr>
            </a:lvl5pPr>
            <a:lvl6pPr marL="3148013" indent="-457200" eaLnBrk="0" fontAlgn="base" hangingPunct="0">
              <a:spcBef>
                <a:spcPct val="0"/>
              </a:spcBef>
              <a:spcAft>
                <a:spcPct val="0"/>
              </a:spcAft>
              <a:defRPr sz="1400">
                <a:solidFill>
                  <a:schemeClr val="tx1"/>
                </a:solidFill>
                <a:latin typeface="Times New Roman" panose="02020603050405020304" pitchFamily="18" charset="0"/>
              </a:defRPr>
            </a:lvl6pPr>
            <a:lvl7pPr marL="3605213" indent="-457200" eaLnBrk="0" fontAlgn="base" hangingPunct="0">
              <a:spcBef>
                <a:spcPct val="0"/>
              </a:spcBef>
              <a:spcAft>
                <a:spcPct val="0"/>
              </a:spcAft>
              <a:defRPr sz="1400">
                <a:solidFill>
                  <a:schemeClr val="tx1"/>
                </a:solidFill>
                <a:latin typeface="Times New Roman" panose="02020603050405020304" pitchFamily="18" charset="0"/>
              </a:defRPr>
            </a:lvl7pPr>
            <a:lvl8pPr marL="4062413" indent="-457200" eaLnBrk="0" fontAlgn="base" hangingPunct="0">
              <a:spcBef>
                <a:spcPct val="0"/>
              </a:spcBef>
              <a:spcAft>
                <a:spcPct val="0"/>
              </a:spcAft>
              <a:defRPr sz="1400">
                <a:solidFill>
                  <a:schemeClr val="tx1"/>
                </a:solidFill>
                <a:latin typeface="Times New Roman" panose="02020603050405020304" pitchFamily="18" charset="0"/>
              </a:defRPr>
            </a:lvl8pPr>
            <a:lvl9pPr marL="4519613" indent="-457200" eaLnBrk="0" fontAlgn="base" hangingPunct="0">
              <a:spcBef>
                <a:spcPct val="0"/>
              </a:spcBef>
              <a:spcAft>
                <a:spcPct val="0"/>
              </a:spcAft>
              <a:defRPr sz="1400">
                <a:solidFill>
                  <a:schemeClr val="tx1"/>
                </a:solidFill>
                <a:latin typeface="Times New Roman" panose="02020603050405020304" pitchFamily="18" charset="0"/>
              </a:defRPr>
            </a:lvl9pPr>
          </a:lstStyle>
          <a:p>
            <a:r>
              <a:rPr lang="es-ES_tradnl" altLang="en-US" sz="1600" b="1"/>
              <a:t>How close is the worker to the hazard.</a:t>
            </a:r>
          </a:p>
        </p:txBody>
      </p:sp>
      <p:sp>
        <p:nvSpPr>
          <p:cNvPr id="14344" name="Text Box 21">
            <a:extLst>
              <a:ext uri="{FF2B5EF4-FFF2-40B4-BE49-F238E27FC236}">
                <a16:creationId xmlns:a16="http://schemas.microsoft.com/office/drawing/2014/main" id="{91B48642-3B87-45B7-89DF-759E67BE42C0}"/>
              </a:ext>
            </a:extLst>
          </p:cNvPr>
          <p:cNvSpPr txBox="1">
            <a:spLocks noChangeArrowheads="1"/>
          </p:cNvSpPr>
          <p:nvPr/>
        </p:nvSpPr>
        <p:spPr bwMode="auto">
          <a:xfrm>
            <a:off x="1371600" y="7315200"/>
            <a:ext cx="3810000" cy="1320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s-ES_tradnl" altLang="en-US" sz="2000" b="1"/>
              <a:t>If we are going to prevent accidents, we have to identify hazards and then control or eliminate them!</a:t>
            </a:r>
            <a:endParaRPr lang="en-US" altLang="en-US" sz="2000" b="1"/>
          </a:p>
        </p:txBody>
      </p:sp>
      <p:grpSp>
        <p:nvGrpSpPr>
          <p:cNvPr id="14345" name="Group 225">
            <a:extLst>
              <a:ext uri="{FF2B5EF4-FFF2-40B4-BE49-F238E27FC236}">
                <a16:creationId xmlns:a16="http://schemas.microsoft.com/office/drawing/2014/main" id="{6E251071-9B68-4532-A589-F43C4E8DFDEC}"/>
              </a:ext>
            </a:extLst>
          </p:cNvPr>
          <p:cNvGrpSpPr>
            <a:grpSpLocks/>
          </p:cNvGrpSpPr>
          <p:nvPr/>
        </p:nvGrpSpPr>
        <p:grpSpPr bwMode="auto">
          <a:xfrm>
            <a:off x="357188" y="3230563"/>
            <a:ext cx="6254750" cy="3781425"/>
            <a:chOff x="225" y="2035"/>
            <a:chExt cx="3940" cy="2382"/>
          </a:xfrm>
        </p:grpSpPr>
        <p:sp>
          <p:nvSpPr>
            <p:cNvPr id="14346" name="AutoShape 226">
              <a:extLst>
                <a:ext uri="{FF2B5EF4-FFF2-40B4-BE49-F238E27FC236}">
                  <a16:creationId xmlns:a16="http://schemas.microsoft.com/office/drawing/2014/main" id="{EE7BDE53-4EF3-4BF7-B4A7-F42BAB20F043}"/>
                </a:ext>
              </a:extLst>
            </p:cNvPr>
            <p:cNvSpPr>
              <a:spLocks noChangeArrowheads="1"/>
            </p:cNvSpPr>
            <p:nvPr/>
          </p:nvSpPr>
          <p:spPr bwMode="auto">
            <a:xfrm>
              <a:off x="469" y="3774"/>
              <a:ext cx="3696" cy="643"/>
            </a:xfrm>
            <a:prstGeom prst="cube">
              <a:avLst>
                <a:gd name="adj" fmla="val 87083"/>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nvGrpSpPr>
            <p:cNvPr id="14347" name="Group 227">
              <a:extLst>
                <a:ext uri="{FF2B5EF4-FFF2-40B4-BE49-F238E27FC236}">
                  <a16:creationId xmlns:a16="http://schemas.microsoft.com/office/drawing/2014/main" id="{92749B9E-B489-444E-BDC3-72CB9EE2D4A3}"/>
                </a:ext>
              </a:extLst>
            </p:cNvPr>
            <p:cNvGrpSpPr>
              <a:grpSpLocks/>
            </p:cNvGrpSpPr>
            <p:nvPr/>
          </p:nvGrpSpPr>
          <p:grpSpPr bwMode="auto">
            <a:xfrm>
              <a:off x="2852" y="2035"/>
              <a:ext cx="1060" cy="1960"/>
              <a:chOff x="2670" y="2008"/>
              <a:chExt cx="1060" cy="1960"/>
            </a:xfrm>
          </p:grpSpPr>
          <p:grpSp>
            <p:nvGrpSpPr>
              <p:cNvPr id="14351" name="Group 228">
                <a:extLst>
                  <a:ext uri="{FF2B5EF4-FFF2-40B4-BE49-F238E27FC236}">
                    <a16:creationId xmlns:a16="http://schemas.microsoft.com/office/drawing/2014/main" id="{A1AEDF14-5860-4823-820F-97F28C17F515}"/>
                  </a:ext>
                </a:extLst>
              </p:cNvPr>
              <p:cNvGrpSpPr>
                <a:grpSpLocks/>
              </p:cNvGrpSpPr>
              <p:nvPr/>
            </p:nvGrpSpPr>
            <p:grpSpPr bwMode="auto">
              <a:xfrm>
                <a:off x="2670" y="2008"/>
                <a:ext cx="947" cy="848"/>
                <a:chOff x="2834" y="2337"/>
                <a:chExt cx="947" cy="848"/>
              </a:xfrm>
            </p:grpSpPr>
            <p:sp>
              <p:nvSpPr>
                <p:cNvPr id="14353" name="Freeform 229">
                  <a:extLst>
                    <a:ext uri="{FF2B5EF4-FFF2-40B4-BE49-F238E27FC236}">
                      <a16:creationId xmlns:a16="http://schemas.microsoft.com/office/drawing/2014/main" id="{AB3F9B8D-58BA-47FD-BDFE-C8A5566DD889}"/>
                    </a:ext>
                  </a:extLst>
                </p:cNvPr>
                <p:cNvSpPr>
                  <a:spLocks/>
                </p:cNvSpPr>
                <p:nvPr/>
              </p:nvSpPr>
              <p:spPr bwMode="auto">
                <a:xfrm>
                  <a:off x="3161" y="2372"/>
                  <a:ext cx="30" cy="15"/>
                </a:xfrm>
                <a:custGeom>
                  <a:avLst/>
                  <a:gdLst>
                    <a:gd name="T0" fmla="*/ 30 w 30"/>
                    <a:gd name="T1" fmla="*/ 15 h 15"/>
                    <a:gd name="T2" fmla="*/ 29 w 30"/>
                    <a:gd name="T3" fmla="*/ 8 h 15"/>
                    <a:gd name="T4" fmla="*/ 25 w 30"/>
                    <a:gd name="T5" fmla="*/ 4 h 15"/>
                    <a:gd name="T6" fmla="*/ 21 w 30"/>
                    <a:gd name="T7" fmla="*/ 1 h 15"/>
                    <a:gd name="T8" fmla="*/ 15 w 30"/>
                    <a:gd name="T9" fmla="*/ 0 h 15"/>
                    <a:gd name="T10" fmla="*/ 9 w 30"/>
                    <a:gd name="T11" fmla="*/ 1 h 15"/>
                    <a:gd name="T12" fmla="*/ 5 w 30"/>
                    <a:gd name="T13" fmla="*/ 4 h 15"/>
                    <a:gd name="T14" fmla="*/ 1 w 30"/>
                    <a:gd name="T15" fmla="*/ 8 h 15"/>
                    <a:gd name="T16" fmla="*/ 0 w 30"/>
                    <a:gd name="T17" fmla="*/ 15 h 15"/>
                    <a:gd name="T18" fmla="*/ 30 w 30"/>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15">
                      <a:moveTo>
                        <a:pt x="30" y="15"/>
                      </a:moveTo>
                      <a:lnTo>
                        <a:pt x="29" y="8"/>
                      </a:lnTo>
                      <a:lnTo>
                        <a:pt x="25" y="4"/>
                      </a:lnTo>
                      <a:lnTo>
                        <a:pt x="21" y="1"/>
                      </a:lnTo>
                      <a:lnTo>
                        <a:pt x="15" y="0"/>
                      </a:lnTo>
                      <a:lnTo>
                        <a:pt x="9" y="1"/>
                      </a:lnTo>
                      <a:lnTo>
                        <a:pt x="5" y="4"/>
                      </a:lnTo>
                      <a:lnTo>
                        <a:pt x="1" y="8"/>
                      </a:lnTo>
                      <a:lnTo>
                        <a:pt x="0" y="15"/>
                      </a:lnTo>
                      <a:lnTo>
                        <a:pt x="3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4" name="Freeform 230">
                  <a:extLst>
                    <a:ext uri="{FF2B5EF4-FFF2-40B4-BE49-F238E27FC236}">
                      <a16:creationId xmlns:a16="http://schemas.microsoft.com/office/drawing/2014/main" id="{7BC34BFC-8476-4D98-A993-D62DBE72BB00}"/>
                    </a:ext>
                  </a:extLst>
                </p:cNvPr>
                <p:cNvSpPr>
                  <a:spLocks/>
                </p:cNvSpPr>
                <p:nvPr/>
              </p:nvSpPr>
              <p:spPr bwMode="auto">
                <a:xfrm>
                  <a:off x="3161" y="2789"/>
                  <a:ext cx="30" cy="16"/>
                </a:xfrm>
                <a:custGeom>
                  <a:avLst/>
                  <a:gdLst>
                    <a:gd name="T0" fmla="*/ 0 w 30"/>
                    <a:gd name="T1" fmla="*/ 0 h 16"/>
                    <a:gd name="T2" fmla="*/ 1 w 30"/>
                    <a:gd name="T3" fmla="*/ 8 h 16"/>
                    <a:gd name="T4" fmla="*/ 5 w 30"/>
                    <a:gd name="T5" fmla="*/ 12 h 16"/>
                    <a:gd name="T6" fmla="*/ 9 w 30"/>
                    <a:gd name="T7" fmla="*/ 15 h 16"/>
                    <a:gd name="T8" fmla="*/ 15 w 30"/>
                    <a:gd name="T9" fmla="*/ 16 h 16"/>
                    <a:gd name="T10" fmla="*/ 21 w 30"/>
                    <a:gd name="T11" fmla="*/ 15 h 16"/>
                    <a:gd name="T12" fmla="*/ 25 w 30"/>
                    <a:gd name="T13" fmla="*/ 12 h 16"/>
                    <a:gd name="T14" fmla="*/ 29 w 30"/>
                    <a:gd name="T15" fmla="*/ 8 h 16"/>
                    <a:gd name="T16" fmla="*/ 30 w 30"/>
                    <a:gd name="T17" fmla="*/ 0 h 16"/>
                    <a:gd name="T18" fmla="*/ 0 w 30"/>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16">
                      <a:moveTo>
                        <a:pt x="0" y="0"/>
                      </a:moveTo>
                      <a:lnTo>
                        <a:pt x="1" y="8"/>
                      </a:lnTo>
                      <a:lnTo>
                        <a:pt x="5" y="12"/>
                      </a:lnTo>
                      <a:lnTo>
                        <a:pt x="9" y="15"/>
                      </a:lnTo>
                      <a:lnTo>
                        <a:pt x="15" y="16"/>
                      </a:lnTo>
                      <a:lnTo>
                        <a:pt x="21" y="15"/>
                      </a:lnTo>
                      <a:lnTo>
                        <a:pt x="25" y="12"/>
                      </a:lnTo>
                      <a:lnTo>
                        <a:pt x="29" y="8"/>
                      </a:lnTo>
                      <a:lnTo>
                        <a:pt x="3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5" name="Freeform 231">
                  <a:extLst>
                    <a:ext uri="{FF2B5EF4-FFF2-40B4-BE49-F238E27FC236}">
                      <a16:creationId xmlns:a16="http://schemas.microsoft.com/office/drawing/2014/main" id="{CE4A8481-04B2-4D7A-8685-B153ED9A9F62}"/>
                    </a:ext>
                  </a:extLst>
                </p:cNvPr>
                <p:cNvSpPr>
                  <a:spLocks/>
                </p:cNvSpPr>
                <p:nvPr/>
              </p:nvSpPr>
              <p:spPr bwMode="auto">
                <a:xfrm>
                  <a:off x="3388" y="2337"/>
                  <a:ext cx="30" cy="15"/>
                </a:xfrm>
                <a:custGeom>
                  <a:avLst/>
                  <a:gdLst>
                    <a:gd name="T0" fmla="*/ 30 w 30"/>
                    <a:gd name="T1" fmla="*/ 15 h 15"/>
                    <a:gd name="T2" fmla="*/ 29 w 30"/>
                    <a:gd name="T3" fmla="*/ 8 h 15"/>
                    <a:gd name="T4" fmla="*/ 25 w 30"/>
                    <a:gd name="T5" fmla="*/ 4 h 15"/>
                    <a:gd name="T6" fmla="*/ 21 w 30"/>
                    <a:gd name="T7" fmla="*/ 1 h 15"/>
                    <a:gd name="T8" fmla="*/ 15 w 30"/>
                    <a:gd name="T9" fmla="*/ 0 h 15"/>
                    <a:gd name="T10" fmla="*/ 9 w 30"/>
                    <a:gd name="T11" fmla="*/ 1 h 15"/>
                    <a:gd name="T12" fmla="*/ 5 w 30"/>
                    <a:gd name="T13" fmla="*/ 4 h 15"/>
                    <a:gd name="T14" fmla="*/ 1 w 30"/>
                    <a:gd name="T15" fmla="*/ 8 h 15"/>
                    <a:gd name="T16" fmla="*/ 0 w 30"/>
                    <a:gd name="T17" fmla="*/ 15 h 15"/>
                    <a:gd name="T18" fmla="*/ 30 w 30"/>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15">
                      <a:moveTo>
                        <a:pt x="30" y="15"/>
                      </a:moveTo>
                      <a:lnTo>
                        <a:pt x="29" y="8"/>
                      </a:lnTo>
                      <a:lnTo>
                        <a:pt x="25" y="4"/>
                      </a:lnTo>
                      <a:lnTo>
                        <a:pt x="21" y="1"/>
                      </a:lnTo>
                      <a:lnTo>
                        <a:pt x="15" y="0"/>
                      </a:lnTo>
                      <a:lnTo>
                        <a:pt x="9" y="1"/>
                      </a:lnTo>
                      <a:lnTo>
                        <a:pt x="5" y="4"/>
                      </a:lnTo>
                      <a:lnTo>
                        <a:pt x="1" y="8"/>
                      </a:lnTo>
                      <a:lnTo>
                        <a:pt x="0" y="15"/>
                      </a:lnTo>
                      <a:lnTo>
                        <a:pt x="3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6" name="Freeform 232">
                  <a:extLst>
                    <a:ext uri="{FF2B5EF4-FFF2-40B4-BE49-F238E27FC236}">
                      <a16:creationId xmlns:a16="http://schemas.microsoft.com/office/drawing/2014/main" id="{FEA4C7B0-532D-437D-AA0D-122F6D0A57B2}"/>
                    </a:ext>
                  </a:extLst>
                </p:cNvPr>
                <p:cNvSpPr>
                  <a:spLocks/>
                </p:cNvSpPr>
                <p:nvPr/>
              </p:nvSpPr>
              <p:spPr bwMode="auto">
                <a:xfrm>
                  <a:off x="3388" y="2720"/>
                  <a:ext cx="30" cy="15"/>
                </a:xfrm>
                <a:custGeom>
                  <a:avLst/>
                  <a:gdLst>
                    <a:gd name="T0" fmla="*/ 0 w 30"/>
                    <a:gd name="T1" fmla="*/ 0 h 15"/>
                    <a:gd name="T2" fmla="*/ 1 w 30"/>
                    <a:gd name="T3" fmla="*/ 7 h 15"/>
                    <a:gd name="T4" fmla="*/ 5 w 30"/>
                    <a:gd name="T5" fmla="*/ 11 h 15"/>
                    <a:gd name="T6" fmla="*/ 9 w 30"/>
                    <a:gd name="T7" fmla="*/ 14 h 15"/>
                    <a:gd name="T8" fmla="*/ 15 w 30"/>
                    <a:gd name="T9" fmla="*/ 15 h 15"/>
                    <a:gd name="T10" fmla="*/ 21 w 30"/>
                    <a:gd name="T11" fmla="*/ 14 h 15"/>
                    <a:gd name="T12" fmla="*/ 25 w 30"/>
                    <a:gd name="T13" fmla="*/ 11 h 15"/>
                    <a:gd name="T14" fmla="*/ 29 w 30"/>
                    <a:gd name="T15" fmla="*/ 7 h 15"/>
                    <a:gd name="T16" fmla="*/ 30 w 30"/>
                    <a:gd name="T17" fmla="*/ 0 h 15"/>
                    <a:gd name="T18" fmla="*/ 0 w 30"/>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15">
                      <a:moveTo>
                        <a:pt x="0" y="0"/>
                      </a:moveTo>
                      <a:lnTo>
                        <a:pt x="1" y="7"/>
                      </a:lnTo>
                      <a:lnTo>
                        <a:pt x="5" y="11"/>
                      </a:lnTo>
                      <a:lnTo>
                        <a:pt x="9" y="14"/>
                      </a:lnTo>
                      <a:lnTo>
                        <a:pt x="15" y="15"/>
                      </a:lnTo>
                      <a:lnTo>
                        <a:pt x="21" y="14"/>
                      </a:lnTo>
                      <a:lnTo>
                        <a:pt x="25" y="11"/>
                      </a:lnTo>
                      <a:lnTo>
                        <a:pt x="29" y="7"/>
                      </a:lnTo>
                      <a:lnTo>
                        <a:pt x="3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7" name="Freeform 233">
                  <a:extLst>
                    <a:ext uri="{FF2B5EF4-FFF2-40B4-BE49-F238E27FC236}">
                      <a16:creationId xmlns:a16="http://schemas.microsoft.com/office/drawing/2014/main" id="{0B473770-D56C-4401-80C1-47C55B7FE0E9}"/>
                    </a:ext>
                  </a:extLst>
                </p:cNvPr>
                <p:cNvSpPr>
                  <a:spLocks/>
                </p:cNvSpPr>
                <p:nvPr/>
              </p:nvSpPr>
              <p:spPr bwMode="auto">
                <a:xfrm>
                  <a:off x="3633" y="2442"/>
                  <a:ext cx="30" cy="15"/>
                </a:xfrm>
                <a:custGeom>
                  <a:avLst/>
                  <a:gdLst>
                    <a:gd name="T0" fmla="*/ 30 w 30"/>
                    <a:gd name="T1" fmla="*/ 15 h 15"/>
                    <a:gd name="T2" fmla="*/ 29 w 30"/>
                    <a:gd name="T3" fmla="*/ 8 h 15"/>
                    <a:gd name="T4" fmla="*/ 25 w 30"/>
                    <a:gd name="T5" fmla="*/ 4 h 15"/>
                    <a:gd name="T6" fmla="*/ 21 w 30"/>
                    <a:gd name="T7" fmla="*/ 1 h 15"/>
                    <a:gd name="T8" fmla="*/ 15 w 30"/>
                    <a:gd name="T9" fmla="*/ 0 h 15"/>
                    <a:gd name="T10" fmla="*/ 9 w 30"/>
                    <a:gd name="T11" fmla="*/ 1 h 15"/>
                    <a:gd name="T12" fmla="*/ 5 w 30"/>
                    <a:gd name="T13" fmla="*/ 4 h 15"/>
                    <a:gd name="T14" fmla="*/ 1 w 30"/>
                    <a:gd name="T15" fmla="*/ 8 h 15"/>
                    <a:gd name="T16" fmla="*/ 0 w 30"/>
                    <a:gd name="T17" fmla="*/ 15 h 15"/>
                    <a:gd name="T18" fmla="*/ 30 w 30"/>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15">
                      <a:moveTo>
                        <a:pt x="30" y="15"/>
                      </a:moveTo>
                      <a:lnTo>
                        <a:pt x="29" y="8"/>
                      </a:lnTo>
                      <a:lnTo>
                        <a:pt x="25" y="4"/>
                      </a:lnTo>
                      <a:lnTo>
                        <a:pt x="21" y="1"/>
                      </a:lnTo>
                      <a:lnTo>
                        <a:pt x="15" y="0"/>
                      </a:lnTo>
                      <a:lnTo>
                        <a:pt x="9" y="1"/>
                      </a:lnTo>
                      <a:lnTo>
                        <a:pt x="5" y="4"/>
                      </a:lnTo>
                      <a:lnTo>
                        <a:pt x="1" y="8"/>
                      </a:lnTo>
                      <a:lnTo>
                        <a:pt x="0" y="15"/>
                      </a:lnTo>
                      <a:lnTo>
                        <a:pt x="3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8" name="Freeform 234">
                  <a:extLst>
                    <a:ext uri="{FF2B5EF4-FFF2-40B4-BE49-F238E27FC236}">
                      <a16:creationId xmlns:a16="http://schemas.microsoft.com/office/drawing/2014/main" id="{2CAA0F60-7949-43A7-9063-E123DFB61D9B}"/>
                    </a:ext>
                  </a:extLst>
                </p:cNvPr>
                <p:cNvSpPr>
                  <a:spLocks/>
                </p:cNvSpPr>
                <p:nvPr/>
              </p:nvSpPr>
              <p:spPr bwMode="auto">
                <a:xfrm>
                  <a:off x="3633" y="2894"/>
                  <a:ext cx="30" cy="15"/>
                </a:xfrm>
                <a:custGeom>
                  <a:avLst/>
                  <a:gdLst>
                    <a:gd name="T0" fmla="*/ 0 w 30"/>
                    <a:gd name="T1" fmla="*/ 0 h 15"/>
                    <a:gd name="T2" fmla="*/ 1 w 30"/>
                    <a:gd name="T3" fmla="*/ 7 h 15"/>
                    <a:gd name="T4" fmla="*/ 5 w 30"/>
                    <a:gd name="T5" fmla="*/ 11 h 15"/>
                    <a:gd name="T6" fmla="*/ 9 w 30"/>
                    <a:gd name="T7" fmla="*/ 14 h 15"/>
                    <a:gd name="T8" fmla="*/ 15 w 30"/>
                    <a:gd name="T9" fmla="*/ 15 h 15"/>
                    <a:gd name="T10" fmla="*/ 21 w 30"/>
                    <a:gd name="T11" fmla="*/ 14 h 15"/>
                    <a:gd name="T12" fmla="*/ 25 w 30"/>
                    <a:gd name="T13" fmla="*/ 11 h 15"/>
                    <a:gd name="T14" fmla="*/ 29 w 30"/>
                    <a:gd name="T15" fmla="*/ 7 h 15"/>
                    <a:gd name="T16" fmla="*/ 30 w 30"/>
                    <a:gd name="T17" fmla="*/ 0 h 15"/>
                    <a:gd name="T18" fmla="*/ 0 w 30"/>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15">
                      <a:moveTo>
                        <a:pt x="0" y="0"/>
                      </a:moveTo>
                      <a:lnTo>
                        <a:pt x="1" y="7"/>
                      </a:lnTo>
                      <a:lnTo>
                        <a:pt x="5" y="11"/>
                      </a:lnTo>
                      <a:lnTo>
                        <a:pt x="9" y="14"/>
                      </a:lnTo>
                      <a:lnTo>
                        <a:pt x="15" y="15"/>
                      </a:lnTo>
                      <a:lnTo>
                        <a:pt x="21" y="14"/>
                      </a:lnTo>
                      <a:lnTo>
                        <a:pt x="25" y="11"/>
                      </a:lnTo>
                      <a:lnTo>
                        <a:pt x="29" y="7"/>
                      </a:lnTo>
                      <a:lnTo>
                        <a:pt x="3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9" name="Freeform 235">
                  <a:extLst>
                    <a:ext uri="{FF2B5EF4-FFF2-40B4-BE49-F238E27FC236}">
                      <a16:creationId xmlns:a16="http://schemas.microsoft.com/office/drawing/2014/main" id="{874C1EB5-FB0D-44A5-A98D-45E0BF1A577F}"/>
                    </a:ext>
                  </a:extLst>
                </p:cNvPr>
                <p:cNvSpPr>
                  <a:spLocks/>
                </p:cNvSpPr>
                <p:nvPr/>
              </p:nvSpPr>
              <p:spPr bwMode="auto">
                <a:xfrm>
                  <a:off x="2898" y="2582"/>
                  <a:ext cx="30" cy="15"/>
                </a:xfrm>
                <a:custGeom>
                  <a:avLst/>
                  <a:gdLst>
                    <a:gd name="T0" fmla="*/ 30 w 30"/>
                    <a:gd name="T1" fmla="*/ 15 h 15"/>
                    <a:gd name="T2" fmla="*/ 29 w 30"/>
                    <a:gd name="T3" fmla="*/ 8 h 15"/>
                    <a:gd name="T4" fmla="*/ 25 w 30"/>
                    <a:gd name="T5" fmla="*/ 4 h 15"/>
                    <a:gd name="T6" fmla="*/ 21 w 30"/>
                    <a:gd name="T7" fmla="*/ 1 h 15"/>
                    <a:gd name="T8" fmla="*/ 15 w 30"/>
                    <a:gd name="T9" fmla="*/ 0 h 15"/>
                    <a:gd name="T10" fmla="*/ 9 w 30"/>
                    <a:gd name="T11" fmla="*/ 1 h 15"/>
                    <a:gd name="T12" fmla="*/ 5 w 30"/>
                    <a:gd name="T13" fmla="*/ 4 h 15"/>
                    <a:gd name="T14" fmla="*/ 1 w 30"/>
                    <a:gd name="T15" fmla="*/ 8 h 15"/>
                    <a:gd name="T16" fmla="*/ 0 w 30"/>
                    <a:gd name="T17" fmla="*/ 15 h 15"/>
                    <a:gd name="T18" fmla="*/ 30 w 30"/>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15">
                      <a:moveTo>
                        <a:pt x="30" y="15"/>
                      </a:moveTo>
                      <a:lnTo>
                        <a:pt x="29" y="8"/>
                      </a:lnTo>
                      <a:lnTo>
                        <a:pt x="25" y="4"/>
                      </a:lnTo>
                      <a:lnTo>
                        <a:pt x="21" y="1"/>
                      </a:lnTo>
                      <a:lnTo>
                        <a:pt x="15" y="0"/>
                      </a:lnTo>
                      <a:lnTo>
                        <a:pt x="9" y="1"/>
                      </a:lnTo>
                      <a:lnTo>
                        <a:pt x="5" y="4"/>
                      </a:lnTo>
                      <a:lnTo>
                        <a:pt x="1" y="8"/>
                      </a:lnTo>
                      <a:lnTo>
                        <a:pt x="0" y="15"/>
                      </a:lnTo>
                      <a:lnTo>
                        <a:pt x="3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0" name="Freeform 236">
                  <a:extLst>
                    <a:ext uri="{FF2B5EF4-FFF2-40B4-BE49-F238E27FC236}">
                      <a16:creationId xmlns:a16="http://schemas.microsoft.com/office/drawing/2014/main" id="{DC97F451-027A-483F-BD13-14B19DD83CAC}"/>
                    </a:ext>
                  </a:extLst>
                </p:cNvPr>
                <p:cNvSpPr>
                  <a:spLocks/>
                </p:cNvSpPr>
                <p:nvPr/>
              </p:nvSpPr>
              <p:spPr bwMode="auto">
                <a:xfrm>
                  <a:off x="2898" y="2964"/>
                  <a:ext cx="30" cy="15"/>
                </a:xfrm>
                <a:custGeom>
                  <a:avLst/>
                  <a:gdLst>
                    <a:gd name="T0" fmla="*/ 0 w 30"/>
                    <a:gd name="T1" fmla="*/ 0 h 15"/>
                    <a:gd name="T2" fmla="*/ 1 w 30"/>
                    <a:gd name="T3" fmla="*/ 7 h 15"/>
                    <a:gd name="T4" fmla="*/ 5 w 30"/>
                    <a:gd name="T5" fmla="*/ 11 h 15"/>
                    <a:gd name="T6" fmla="*/ 9 w 30"/>
                    <a:gd name="T7" fmla="*/ 14 h 15"/>
                    <a:gd name="T8" fmla="*/ 15 w 30"/>
                    <a:gd name="T9" fmla="*/ 15 h 15"/>
                    <a:gd name="T10" fmla="*/ 21 w 30"/>
                    <a:gd name="T11" fmla="*/ 14 h 15"/>
                    <a:gd name="T12" fmla="*/ 25 w 30"/>
                    <a:gd name="T13" fmla="*/ 11 h 15"/>
                    <a:gd name="T14" fmla="*/ 29 w 30"/>
                    <a:gd name="T15" fmla="*/ 7 h 15"/>
                    <a:gd name="T16" fmla="*/ 30 w 30"/>
                    <a:gd name="T17" fmla="*/ 0 h 15"/>
                    <a:gd name="T18" fmla="*/ 0 w 30"/>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15">
                      <a:moveTo>
                        <a:pt x="0" y="0"/>
                      </a:moveTo>
                      <a:lnTo>
                        <a:pt x="1" y="7"/>
                      </a:lnTo>
                      <a:lnTo>
                        <a:pt x="5" y="11"/>
                      </a:lnTo>
                      <a:lnTo>
                        <a:pt x="9" y="14"/>
                      </a:lnTo>
                      <a:lnTo>
                        <a:pt x="15" y="15"/>
                      </a:lnTo>
                      <a:lnTo>
                        <a:pt x="21" y="14"/>
                      </a:lnTo>
                      <a:lnTo>
                        <a:pt x="25" y="11"/>
                      </a:lnTo>
                      <a:lnTo>
                        <a:pt x="29" y="7"/>
                      </a:lnTo>
                      <a:lnTo>
                        <a:pt x="3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1" name="Freeform 237">
                  <a:extLst>
                    <a:ext uri="{FF2B5EF4-FFF2-40B4-BE49-F238E27FC236}">
                      <a16:creationId xmlns:a16="http://schemas.microsoft.com/office/drawing/2014/main" id="{F01E54BA-6C96-4090-85EE-4E9D562E5EE9}"/>
                    </a:ext>
                  </a:extLst>
                </p:cNvPr>
                <p:cNvSpPr>
                  <a:spLocks/>
                </p:cNvSpPr>
                <p:nvPr/>
              </p:nvSpPr>
              <p:spPr bwMode="auto">
                <a:xfrm>
                  <a:off x="3141" y="2804"/>
                  <a:ext cx="402" cy="230"/>
                </a:xfrm>
                <a:custGeom>
                  <a:avLst/>
                  <a:gdLst>
                    <a:gd name="T0" fmla="*/ 69 w 402"/>
                    <a:gd name="T1" fmla="*/ 230 h 230"/>
                    <a:gd name="T2" fmla="*/ 402 w 402"/>
                    <a:gd name="T3" fmla="*/ 112 h 230"/>
                    <a:gd name="T4" fmla="*/ 402 w 402"/>
                    <a:gd name="T5" fmla="*/ 21 h 230"/>
                    <a:gd name="T6" fmla="*/ 335 w 402"/>
                    <a:gd name="T7" fmla="*/ 0 h 230"/>
                    <a:gd name="T8" fmla="*/ 0 w 402"/>
                    <a:gd name="T9" fmla="*/ 90 h 230"/>
                    <a:gd name="T10" fmla="*/ 0 w 402"/>
                    <a:gd name="T11" fmla="*/ 195 h 230"/>
                    <a:gd name="T12" fmla="*/ 69 w 402"/>
                    <a:gd name="T13" fmla="*/ 230 h 2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2" h="230">
                      <a:moveTo>
                        <a:pt x="69" y="230"/>
                      </a:moveTo>
                      <a:lnTo>
                        <a:pt x="402" y="112"/>
                      </a:lnTo>
                      <a:lnTo>
                        <a:pt x="402" y="21"/>
                      </a:lnTo>
                      <a:lnTo>
                        <a:pt x="335" y="0"/>
                      </a:lnTo>
                      <a:lnTo>
                        <a:pt x="0" y="90"/>
                      </a:lnTo>
                      <a:lnTo>
                        <a:pt x="0" y="195"/>
                      </a:lnTo>
                      <a:lnTo>
                        <a:pt x="69" y="2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2" name="Freeform 238">
                  <a:extLst>
                    <a:ext uri="{FF2B5EF4-FFF2-40B4-BE49-F238E27FC236}">
                      <a16:creationId xmlns:a16="http://schemas.microsoft.com/office/drawing/2014/main" id="{64CE2755-A58F-45E1-B07A-27F6794AFA69}"/>
                    </a:ext>
                  </a:extLst>
                </p:cNvPr>
                <p:cNvSpPr>
                  <a:spLocks/>
                </p:cNvSpPr>
                <p:nvPr/>
              </p:nvSpPr>
              <p:spPr bwMode="auto">
                <a:xfrm>
                  <a:off x="3208" y="2910"/>
                  <a:ext cx="342" cy="130"/>
                </a:xfrm>
                <a:custGeom>
                  <a:avLst/>
                  <a:gdLst>
                    <a:gd name="T0" fmla="*/ 328 w 342"/>
                    <a:gd name="T1" fmla="*/ 6 h 130"/>
                    <a:gd name="T2" fmla="*/ 333 w 342"/>
                    <a:gd name="T3" fmla="*/ 0 h 130"/>
                    <a:gd name="T4" fmla="*/ 0 w 342"/>
                    <a:gd name="T5" fmla="*/ 118 h 130"/>
                    <a:gd name="T6" fmla="*/ 4 w 342"/>
                    <a:gd name="T7" fmla="*/ 130 h 130"/>
                    <a:gd name="T8" fmla="*/ 337 w 342"/>
                    <a:gd name="T9" fmla="*/ 13 h 130"/>
                    <a:gd name="T10" fmla="*/ 342 w 342"/>
                    <a:gd name="T11" fmla="*/ 6 h 130"/>
                    <a:gd name="T12" fmla="*/ 337 w 342"/>
                    <a:gd name="T13" fmla="*/ 13 h 130"/>
                    <a:gd name="T14" fmla="*/ 341 w 342"/>
                    <a:gd name="T15" fmla="*/ 10 h 130"/>
                    <a:gd name="T16" fmla="*/ 341 w 342"/>
                    <a:gd name="T17" fmla="*/ 4 h 130"/>
                    <a:gd name="T18" fmla="*/ 338 w 342"/>
                    <a:gd name="T19" fmla="*/ 1 h 130"/>
                    <a:gd name="T20" fmla="*/ 333 w 342"/>
                    <a:gd name="T21" fmla="*/ 0 h 130"/>
                    <a:gd name="T22" fmla="*/ 328 w 342"/>
                    <a:gd name="T23" fmla="*/ 6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2" h="130">
                      <a:moveTo>
                        <a:pt x="328" y="6"/>
                      </a:moveTo>
                      <a:lnTo>
                        <a:pt x="333" y="0"/>
                      </a:lnTo>
                      <a:lnTo>
                        <a:pt x="0" y="118"/>
                      </a:lnTo>
                      <a:lnTo>
                        <a:pt x="4" y="130"/>
                      </a:lnTo>
                      <a:lnTo>
                        <a:pt x="337" y="13"/>
                      </a:lnTo>
                      <a:lnTo>
                        <a:pt x="342" y="6"/>
                      </a:lnTo>
                      <a:lnTo>
                        <a:pt x="337" y="13"/>
                      </a:lnTo>
                      <a:lnTo>
                        <a:pt x="341" y="10"/>
                      </a:lnTo>
                      <a:lnTo>
                        <a:pt x="341" y="4"/>
                      </a:lnTo>
                      <a:lnTo>
                        <a:pt x="338" y="1"/>
                      </a:lnTo>
                      <a:lnTo>
                        <a:pt x="333" y="0"/>
                      </a:lnTo>
                      <a:lnTo>
                        <a:pt x="32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3" name="Freeform 239">
                  <a:extLst>
                    <a:ext uri="{FF2B5EF4-FFF2-40B4-BE49-F238E27FC236}">
                      <a16:creationId xmlns:a16="http://schemas.microsoft.com/office/drawing/2014/main" id="{D599FCC5-BDCB-4206-9E2C-CDE68157D63F}"/>
                    </a:ext>
                  </a:extLst>
                </p:cNvPr>
                <p:cNvSpPr>
                  <a:spLocks/>
                </p:cNvSpPr>
                <p:nvPr/>
              </p:nvSpPr>
              <p:spPr bwMode="auto">
                <a:xfrm>
                  <a:off x="3536" y="2818"/>
                  <a:ext cx="14" cy="98"/>
                </a:xfrm>
                <a:custGeom>
                  <a:avLst/>
                  <a:gdLst>
                    <a:gd name="T0" fmla="*/ 5 w 14"/>
                    <a:gd name="T1" fmla="*/ 13 h 98"/>
                    <a:gd name="T2" fmla="*/ 0 w 14"/>
                    <a:gd name="T3" fmla="*/ 7 h 98"/>
                    <a:gd name="T4" fmla="*/ 0 w 14"/>
                    <a:gd name="T5" fmla="*/ 98 h 98"/>
                    <a:gd name="T6" fmla="*/ 14 w 14"/>
                    <a:gd name="T7" fmla="*/ 98 h 98"/>
                    <a:gd name="T8" fmla="*/ 14 w 14"/>
                    <a:gd name="T9" fmla="*/ 7 h 98"/>
                    <a:gd name="T10" fmla="*/ 9 w 14"/>
                    <a:gd name="T11" fmla="*/ 1 h 98"/>
                    <a:gd name="T12" fmla="*/ 14 w 14"/>
                    <a:gd name="T13" fmla="*/ 7 h 98"/>
                    <a:gd name="T14" fmla="*/ 12 w 14"/>
                    <a:gd name="T15" fmla="*/ 2 h 98"/>
                    <a:gd name="T16" fmla="*/ 7 w 14"/>
                    <a:gd name="T17" fmla="*/ 0 h 98"/>
                    <a:gd name="T18" fmla="*/ 2 w 14"/>
                    <a:gd name="T19" fmla="*/ 2 h 98"/>
                    <a:gd name="T20" fmla="*/ 0 w 14"/>
                    <a:gd name="T21" fmla="*/ 7 h 98"/>
                    <a:gd name="T22" fmla="*/ 5 w 14"/>
                    <a:gd name="T23" fmla="*/ 13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98">
                      <a:moveTo>
                        <a:pt x="5" y="13"/>
                      </a:moveTo>
                      <a:lnTo>
                        <a:pt x="0" y="7"/>
                      </a:lnTo>
                      <a:lnTo>
                        <a:pt x="0" y="98"/>
                      </a:lnTo>
                      <a:lnTo>
                        <a:pt x="14" y="98"/>
                      </a:lnTo>
                      <a:lnTo>
                        <a:pt x="14" y="7"/>
                      </a:lnTo>
                      <a:lnTo>
                        <a:pt x="9" y="1"/>
                      </a:lnTo>
                      <a:lnTo>
                        <a:pt x="14" y="7"/>
                      </a:lnTo>
                      <a:lnTo>
                        <a:pt x="12" y="2"/>
                      </a:lnTo>
                      <a:lnTo>
                        <a:pt x="7" y="0"/>
                      </a:lnTo>
                      <a:lnTo>
                        <a:pt x="2" y="2"/>
                      </a:lnTo>
                      <a:lnTo>
                        <a:pt x="0" y="7"/>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4" name="Freeform 240">
                  <a:extLst>
                    <a:ext uri="{FF2B5EF4-FFF2-40B4-BE49-F238E27FC236}">
                      <a16:creationId xmlns:a16="http://schemas.microsoft.com/office/drawing/2014/main" id="{2D8817AA-67D2-4251-93A0-CDA7F1587CF8}"/>
                    </a:ext>
                  </a:extLst>
                </p:cNvPr>
                <p:cNvSpPr>
                  <a:spLocks/>
                </p:cNvSpPr>
                <p:nvPr/>
              </p:nvSpPr>
              <p:spPr bwMode="auto">
                <a:xfrm>
                  <a:off x="3470" y="2798"/>
                  <a:ext cx="75" cy="33"/>
                </a:xfrm>
                <a:custGeom>
                  <a:avLst/>
                  <a:gdLst>
                    <a:gd name="T0" fmla="*/ 7 w 75"/>
                    <a:gd name="T1" fmla="*/ 12 h 33"/>
                    <a:gd name="T2" fmla="*/ 4 w 75"/>
                    <a:gd name="T3" fmla="*/ 12 h 33"/>
                    <a:gd name="T4" fmla="*/ 71 w 75"/>
                    <a:gd name="T5" fmla="*/ 33 h 33"/>
                    <a:gd name="T6" fmla="*/ 75 w 75"/>
                    <a:gd name="T7" fmla="*/ 21 h 33"/>
                    <a:gd name="T8" fmla="*/ 8 w 75"/>
                    <a:gd name="T9" fmla="*/ 0 h 33"/>
                    <a:gd name="T10" fmla="*/ 5 w 75"/>
                    <a:gd name="T11" fmla="*/ 0 h 33"/>
                    <a:gd name="T12" fmla="*/ 8 w 75"/>
                    <a:gd name="T13" fmla="*/ 0 h 33"/>
                    <a:gd name="T14" fmla="*/ 3 w 75"/>
                    <a:gd name="T15" fmla="*/ 1 h 33"/>
                    <a:gd name="T16" fmla="*/ 0 w 75"/>
                    <a:gd name="T17" fmla="*/ 4 h 33"/>
                    <a:gd name="T18" fmla="*/ 0 w 75"/>
                    <a:gd name="T19" fmla="*/ 9 h 33"/>
                    <a:gd name="T20" fmla="*/ 4 w 75"/>
                    <a:gd name="T21" fmla="*/ 12 h 33"/>
                    <a:gd name="T22" fmla="*/ 7 w 75"/>
                    <a:gd name="T23" fmla="*/ 1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 h="33">
                      <a:moveTo>
                        <a:pt x="7" y="12"/>
                      </a:moveTo>
                      <a:lnTo>
                        <a:pt x="4" y="12"/>
                      </a:lnTo>
                      <a:lnTo>
                        <a:pt x="71" y="33"/>
                      </a:lnTo>
                      <a:lnTo>
                        <a:pt x="75" y="21"/>
                      </a:lnTo>
                      <a:lnTo>
                        <a:pt x="8" y="0"/>
                      </a:lnTo>
                      <a:lnTo>
                        <a:pt x="5" y="0"/>
                      </a:lnTo>
                      <a:lnTo>
                        <a:pt x="8" y="0"/>
                      </a:lnTo>
                      <a:lnTo>
                        <a:pt x="3" y="1"/>
                      </a:lnTo>
                      <a:lnTo>
                        <a:pt x="0" y="4"/>
                      </a:lnTo>
                      <a:lnTo>
                        <a:pt x="0" y="9"/>
                      </a:lnTo>
                      <a:lnTo>
                        <a:pt x="4" y="12"/>
                      </a:lnTo>
                      <a:lnTo>
                        <a:pt x="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5" name="Freeform 241">
                  <a:extLst>
                    <a:ext uri="{FF2B5EF4-FFF2-40B4-BE49-F238E27FC236}">
                      <a16:creationId xmlns:a16="http://schemas.microsoft.com/office/drawing/2014/main" id="{82D2CAA7-A5F7-4B19-AEDA-209FD2619933}"/>
                    </a:ext>
                  </a:extLst>
                </p:cNvPr>
                <p:cNvSpPr>
                  <a:spLocks/>
                </p:cNvSpPr>
                <p:nvPr/>
              </p:nvSpPr>
              <p:spPr bwMode="auto">
                <a:xfrm>
                  <a:off x="3133" y="2798"/>
                  <a:ext cx="344" cy="102"/>
                </a:xfrm>
                <a:custGeom>
                  <a:avLst/>
                  <a:gdLst>
                    <a:gd name="T0" fmla="*/ 15 w 344"/>
                    <a:gd name="T1" fmla="*/ 96 h 102"/>
                    <a:gd name="T2" fmla="*/ 9 w 344"/>
                    <a:gd name="T3" fmla="*/ 102 h 102"/>
                    <a:gd name="T4" fmla="*/ 344 w 344"/>
                    <a:gd name="T5" fmla="*/ 12 h 102"/>
                    <a:gd name="T6" fmla="*/ 342 w 344"/>
                    <a:gd name="T7" fmla="*/ 0 h 102"/>
                    <a:gd name="T8" fmla="*/ 6 w 344"/>
                    <a:gd name="T9" fmla="*/ 90 h 102"/>
                    <a:gd name="T10" fmla="*/ 0 w 344"/>
                    <a:gd name="T11" fmla="*/ 96 h 102"/>
                    <a:gd name="T12" fmla="*/ 6 w 344"/>
                    <a:gd name="T13" fmla="*/ 90 h 102"/>
                    <a:gd name="T14" fmla="*/ 2 w 344"/>
                    <a:gd name="T15" fmla="*/ 92 h 102"/>
                    <a:gd name="T16" fmla="*/ 1 w 344"/>
                    <a:gd name="T17" fmla="*/ 97 h 102"/>
                    <a:gd name="T18" fmla="*/ 3 w 344"/>
                    <a:gd name="T19" fmla="*/ 101 h 102"/>
                    <a:gd name="T20" fmla="*/ 9 w 344"/>
                    <a:gd name="T21" fmla="*/ 102 h 102"/>
                    <a:gd name="T22" fmla="*/ 15 w 344"/>
                    <a:gd name="T23" fmla="*/ 96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4" h="102">
                      <a:moveTo>
                        <a:pt x="15" y="96"/>
                      </a:moveTo>
                      <a:lnTo>
                        <a:pt x="9" y="102"/>
                      </a:lnTo>
                      <a:lnTo>
                        <a:pt x="344" y="12"/>
                      </a:lnTo>
                      <a:lnTo>
                        <a:pt x="342" y="0"/>
                      </a:lnTo>
                      <a:lnTo>
                        <a:pt x="6" y="90"/>
                      </a:lnTo>
                      <a:lnTo>
                        <a:pt x="0" y="96"/>
                      </a:lnTo>
                      <a:lnTo>
                        <a:pt x="6" y="90"/>
                      </a:lnTo>
                      <a:lnTo>
                        <a:pt x="2" y="92"/>
                      </a:lnTo>
                      <a:lnTo>
                        <a:pt x="1" y="97"/>
                      </a:lnTo>
                      <a:lnTo>
                        <a:pt x="3" y="101"/>
                      </a:lnTo>
                      <a:lnTo>
                        <a:pt x="9" y="102"/>
                      </a:lnTo>
                      <a:lnTo>
                        <a:pt x="15"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6" name="Freeform 242">
                  <a:extLst>
                    <a:ext uri="{FF2B5EF4-FFF2-40B4-BE49-F238E27FC236}">
                      <a16:creationId xmlns:a16="http://schemas.microsoft.com/office/drawing/2014/main" id="{9423E191-21CC-4AEC-A12A-BE0A3C13E2AC}"/>
                    </a:ext>
                  </a:extLst>
                </p:cNvPr>
                <p:cNvSpPr>
                  <a:spLocks/>
                </p:cNvSpPr>
                <p:nvPr/>
              </p:nvSpPr>
              <p:spPr bwMode="auto">
                <a:xfrm>
                  <a:off x="3133" y="2894"/>
                  <a:ext cx="15" cy="112"/>
                </a:xfrm>
                <a:custGeom>
                  <a:avLst/>
                  <a:gdLst>
                    <a:gd name="T0" fmla="*/ 11 w 15"/>
                    <a:gd name="T1" fmla="*/ 99 h 112"/>
                    <a:gd name="T2" fmla="*/ 15 w 15"/>
                    <a:gd name="T3" fmla="*/ 105 h 112"/>
                    <a:gd name="T4" fmla="*/ 15 w 15"/>
                    <a:gd name="T5" fmla="*/ 0 h 112"/>
                    <a:gd name="T6" fmla="*/ 0 w 15"/>
                    <a:gd name="T7" fmla="*/ 0 h 112"/>
                    <a:gd name="T8" fmla="*/ 0 w 15"/>
                    <a:gd name="T9" fmla="*/ 105 h 112"/>
                    <a:gd name="T10" fmla="*/ 4 w 15"/>
                    <a:gd name="T11" fmla="*/ 111 h 112"/>
                    <a:gd name="T12" fmla="*/ 0 w 15"/>
                    <a:gd name="T13" fmla="*/ 105 h 112"/>
                    <a:gd name="T14" fmla="*/ 2 w 15"/>
                    <a:gd name="T15" fmla="*/ 110 h 112"/>
                    <a:gd name="T16" fmla="*/ 8 w 15"/>
                    <a:gd name="T17" fmla="*/ 112 h 112"/>
                    <a:gd name="T18" fmla="*/ 13 w 15"/>
                    <a:gd name="T19" fmla="*/ 110 h 112"/>
                    <a:gd name="T20" fmla="*/ 15 w 15"/>
                    <a:gd name="T21" fmla="*/ 105 h 112"/>
                    <a:gd name="T22" fmla="*/ 11 w 15"/>
                    <a:gd name="T23" fmla="*/ 99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112">
                      <a:moveTo>
                        <a:pt x="11" y="99"/>
                      </a:moveTo>
                      <a:lnTo>
                        <a:pt x="15" y="105"/>
                      </a:lnTo>
                      <a:lnTo>
                        <a:pt x="15" y="0"/>
                      </a:lnTo>
                      <a:lnTo>
                        <a:pt x="0" y="0"/>
                      </a:lnTo>
                      <a:lnTo>
                        <a:pt x="0" y="105"/>
                      </a:lnTo>
                      <a:lnTo>
                        <a:pt x="4" y="111"/>
                      </a:lnTo>
                      <a:lnTo>
                        <a:pt x="0" y="105"/>
                      </a:lnTo>
                      <a:lnTo>
                        <a:pt x="2" y="110"/>
                      </a:lnTo>
                      <a:lnTo>
                        <a:pt x="8" y="112"/>
                      </a:lnTo>
                      <a:lnTo>
                        <a:pt x="13" y="110"/>
                      </a:lnTo>
                      <a:lnTo>
                        <a:pt x="15" y="105"/>
                      </a:lnTo>
                      <a:lnTo>
                        <a:pt x="11"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7" name="Freeform 243">
                  <a:extLst>
                    <a:ext uri="{FF2B5EF4-FFF2-40B4-BE49-F238E27FC236}">
                      <a16:creationId xmlns:a16="http://schemas.microsoft.com/office/drawing/2014/main" id="{4E67776B-1FC2-4E7C-AB47-481314BEFD09}"/>
                    </a:ext>
                  </a:extLst>
                </p:cNvPr>
                <p:cNvSpPr>
                  <a:spLocks/>
                </p:cNvSpPr>
                <p:nvPr/>
              </p:nvSpPr>
              <p:spPr bwMode="auto">
                <a:xfrm>
                  <a:off x="3137" y="2993"/>
                  <a:ext cx="80" cy="47"/>
                </a:xfrm>
                <a:custGeom>
                  <a:avLst/>
                  <a:gdLst>
                    <a:gd name="T0" fmla="*/ 71 w 80"/>
                    <a:gd name="T1" fmla="*/ 35 h 47"/>
                    <a:gd name="T2" fmla="*/ 76 w 80"/>
                    <a:gd name="T3" fmla="*/ 35 h 47"/>
                    <a:gd name="T4" fmla="*/ 7 w 80"/>
                    <a:gd name="T5" fmla="*/ 0 h 47"/>
                    <a:gd name="T6" fmla="*/ 0 w 80"/>
                    <a:gd name="T7" fmla="*/ 12 h 47"/>
                    <a:gd name="T8" fmla="*/ 70 w 80"/>
                    <a:gd name="T9" fmla="*/ 47 h 47"/>
                    <a:gd name="T10" fmla="*/ 75 w 80"/>
                    <a:gd name="T11" fmla="*/ 47 h 47"/>
                    <a:gd name="T12" fmla="*/ 70 w 80"/>
                    <a:gd name="T13" fmla="*/ 47 h 47"/>
                    <a:gd name="T14" fmla="*/ 75 w 80"/>
                    <a:gd name="T15" fmla="*/ 47 h 47"/>
                    <a:gd name="T16" fmla="*/ 79 w 80"/>
                    <a:gd name="T17" fmla="*/ 44 h 47"/>
                    <a:gd name="T18" fmla="*/ 80 w 80"/>
                    <a:gd name="T19" fmla="*/ 39 h 47"/>
                    <a:gd name="T20" fmla="*/ 76 w 80"/>
                    <a:gd name="T21" fmla="*/ 35 h 47"/>
                    <a:gd name="T22" fmla="*/ 71 w 80"/>
                    <a:gd name="T23" fmla="*/ 35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0" h="47">
                      <a:moveTo>
                        <a:pt x="71" y="35"/>
                      </a:moveTo>
                      <a:lnTo>
                        <a:pt x="76" y="35"/>
                      </a:lnTo>
                      <a:lnTo>
                        <a:pt x="7" y="0"/>
                      </a:lnTo>
                      <a:lnTo>
                        <a:pt x="0" y="12"/>
                      </a:lnTo>
                      <a:lnTo>
                        <a:pt x="70" y="47"/>
                      </a:lnTo>
                      <a:lnTo>
                        <a:pt x="75" y="47"/>
                      </a:lnTo>
                      <a:lnTo>
                        <a:pt x="70" y="47"/>
                      </a:lnTo>
                      <a:lnTo>
                        <a:pt x="75" y="47"/>
                      </a:lnTo>
                      <a:lnTo>
                        <a:pt x="79" y="44"/>
                      </a:lnTo>
                      <a:lnTo>
                        <a:pt x="80" y="39"/>
                      </a:lnTo>
                      <a:lnTo>
                        <a:pt x="76" y="35"/>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8" name="Freeform 244">
                  <a:extLst>
                    <a:ext uri="{FF2B5EF4-FFF2-40B4-BE49-F238E27FC236}">
                      <a16:creationId xmlns:a16="http://schemas.microsoft.com/office/drawing/2014/main" id="{ED3F8C1C-1146-473A-B86C-835CF1848988}"/>
                    </a:ext>
                  </a:extLst>
                </p:cNvPr>
                <p:cNvSpPr>
                  <a:spLocks/>
                </p:cNvSpPr>
                <p:nvPr/>
              </p:nvSpPr>
              <p:spPr bwMode="auto">
                <a:xfrm>
                  <a:off x="3213" y="2923"/>
                  <a:ext cx="5" cy="8"/>
                </a:xfrm>
                <a:custGeom>
                  <a:avLst/>
                  <a:gdLst>
                    <a:gd name="T0" fmla="*/ 3 w 5"/>
                    <a:gd name="T1" fmla="*/ 0 h 8"/>
                    <a:gd name="T2" fmla="*/ 1 w 5"/>
                    <a:gd name="T3" fmla="*/ 2 h 8"/>
                    <a:gd name="T4" fmla="*/ 0 w 5"/>
                    <a:gd name="T5" fmla="*/ 5 h 8"/>
                    <a:gd name="T6" fmla="*/ 2 w 5"/>
                    <a:gd name="T7" fmla="*/ 7 h 8"/>
                    <a:gd name="T8" fmla="*/ 5 w 5"/>
                    <a:gd name="T9" fmla="*/ 8 h 8"/>
                    <a:gd name="T10" fmla="*/ 3 w 5"/>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8">
                      <a:moveTo>
                        <a:pt x="3" y="0"/>
                      </a:moveTo>
                      <a:lnTo>
                        <a:pt x="1" y="2"/>
                      </a:lnTo>
                      <a:lnTo>
                        <a:pt x="0" y="5"/>
                      </a:lnTo>
                      <a:lnTo>
                        <a:pt x="2" y="7"/>
                      </a:lnTo>
                      <a:lnTo>
                        <a:pt x="5" y="8"/>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9" name="Freeform 245">
                  <a:extLst>
                    <a:ext uri="{FF2B5EF4-FFF2-40B4-BE49-F238E27FC236}">
                      <a16:creationId xmlns:a16="http://schemas.microsoft.com/office/drawing/2014/main" id="{270E731B-E905-4AED-B651-E68C3690A94E}"/>
                    </a:ext>
                  </a:extLst>
                </p:cNvPr>
                <p:cNvSpPr>
                  <a:spLocks/>
                </p:cNvSpPr>
                <p:nvPr/>
              </p:nvSpPr>
              <p:spPr bwMode="auto">
                <a:xfrm>
                  <a:off x="3527" y="2826"/>
                  <a:ext cx="5" cy="8"/>
                </a:xfrm>
                <a:custGeom>
                  <a:avLst/>
                  <a:gdLst>
                    <a:gd name="T0" fmla="*/ 2 w 5"/>
                    <a:gd name="T1" fmla="*/ 8 h 8"/>
                    <a:gd name="T2" fmla="*/ 5 w 5"/>
                    <a:gd name="T3" fmla="*/ 6 h 8"/>
                    <a:gd name="T4" fmla="*/ 5 w 5"/>
                    <a:gd name="T5" fmla="*/ 3 h 8"/>
                    <a:gd name="T6" fmla="*/ 3 w 5"/>
                    <a:gd name="T7" fmla="*/ 1 h 8"/>
                    <a:gd name="T8" fmla="*/ 0 w 5"/>
                    <a:gd name="T9" fmla="*/ 0 h 8"/>
                    <a:gd name="T10" fmla="*/ 2 w 5"/>
                    <a:gd name="T11" fmla="*/ 8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8">
                      <a:moveTo>
                        <a:pt x="2" y="8"/>
                      </a:moveTo>
                      <a:lnTo>
                        <a:pt x="5" y="6"/>
                      </a:lnTo>
                      <a:lnTo>
                        <a:pt x="5" y="3"/>
                      </a:lnTo>
                      <a:lnTo>
                        <a:pt x="3" y="1"/>
                      </a:lnTo>
                      <a:lnTo>
                        <a:pt x="0" y="0"/>
                      </a:lnTo>
                      <a:lnTo>
                        <a:pt x="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0" name="Freeform 246">
                  <a:extLst>
                    <a:ext uri="{FF2B5EF4-FFF2-40B4-BE49-F238E27FC236}">
                      <a16:creationId xmlns:a16="http://schemas.microsoft.com/office/drawing/2014/main" id="{39F048DF-7FF7-439B-943C-F082509A88DE}"/>
                    </a:ext>
                  </a:extLst>
                </p:cNvPr>
                <p:cNvSpPr>
                  <a:spLocks/>
                </p:cNvSpPr>
                <p:nvPr/>
              </p:nvSpPr>
              <p:spPr bwMode="auto">
                <a:xfrm>
                  <a:off x="3204" y="3024"/>
                  <a:ext cx="10" cy="4"/>
                </a:xfrm>
                <a:custGeom>
                  <a:avLst/>
                  <a:gdLst>
                    <a:gd name="T0" fmla="*/ 0 w 10"/>
                    <a:gd name="T1" fmla="*/ 0 h 4"/>
                    <a:gd name="T2" fmla="*/ 2 w 10"/>
                    <a:gd name="T3" fmla="*/ 3 h 4"/>
                    <a:gd name="T4" fmla="*/ 5 w 10"/>
                    <a:gd name="T5" fmla="*/ 4 h 4"/>
                    <a:gd name="T6" fmla="*/ 8 w 10"/>
                    <a:gd name="T7" fmla="*/ 3 h 4"/>
                    <a:gd name="T8" fmla="*/ 10 w 10"/>
                    <a:gd name="T9" fmla="*/ 0 h 4"/>
                    <a:gd name="T10" fmla="*/ 0 w 10"/>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
                      <a:moveTo>
                        <a:pt x="0" y="0"/>
                      </a:moveTo>
                      <a:lnTo>
                        <a:pt x="2" y="3"/>
                      </a:lnTo>
                      <a:lnTo>
                        <a:pt x="5" y="4"/>
                      </a:lnTo>
                      <a:lnTo>
                        <a:pt x="8" y="3"/>
                      </a:lnTo>
                      <a:lnTo>
                        <a:pt x="1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1" name="Freeform 247">
                  <a:extLst>
                    <a:ext uri="{FF2B5EF4-FFF2-40B4-BE49-F238E27FC236}">
                      <a16:creationId xmlns:a16="http://schemas.microsoft.com/office/drawing/2014/main" id="{281AD2CB-B9ED-476F-AD71-E1BE497221F4}"/>
                    </a:ext>
                  </a:extLst>
                </p:cNvPr>
                <p:cNvSpPr>
                  <a:spLocks/>
                </p:cNvSpPr>
                <p:nvPr/>
              </p:nvSpPr>
              <p:spPr bwMode="auto">
                <a:xfrm>
                  <a:off x="3204" y="2940"/>
                  <a:ext cx="10" cy="84"/>
                </a:xfrm>
                <a:custGeom>
                  <a:avLst/>
                  <a:gdLst>
                    <a:gd name="T0" fmla="*/ 5 w 10"/>
                    <a:gd name="T1" fmla="*/ 0 h 84"/>
                    <a:gd name="T2" fmla="*/ 0 w 10"/>
                    <a:gd name="T3" fmla="*/ 0 h 84"/>
                    <a:gd name="T4" fmla="*/ 0 w 10"/>
                    <a:gd name="T5" fmla="*/ 84 h 84"/>
                    <a:gd name="T6" fmla="*/ 10 w 10"/>
                    <a:gd name="T7" fmla="*/ 84 h 84"/>
                    <a:gd name="T8" fmla="*/ 10 w 10"/>
                    <a:gd name="T9" fmla="*/ 0 h 84"/>
                    <a:gd name="T10" fmla="*/ 5 w 10"/>
                    <a:gd name="T11" fmla="*/ 0 h 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84">
                      <a:moveTo>
                        <a:pt x="5" y="0"/>
                      </a:moveTo>
                      <a:lnTo>
                        <a:pt x="0" y="0"/>
                      </a:lnTo>
                      <a:lnTo>
                        <a:pt x="0" y="84"/>
                      </a:lnTo>
                      <a:lnTo>
                        <a:pt x="10" y="84"/>
                      </a:lnTo>
                      <a:lnTo>
                        <a:pt x="10" y="0"/>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2" name="Freeform 248">
                  <a:extLst>
                    <a:ext uri="{FF2B5EF4-FFF2-40B4-BE49-F238E27FC236}">
                      <a16:creationId xmlns:a16="http://schemas.microsoft.com/office/drawing/2014/main" id="{4D34C1E7-A913-462E-A1C7-37D601D49D6F}"/>
                    </a:ext>
                  </a:extLst>
                </p:cNvPr>
                <p:cNvSpPr>
                  <a:spLocks/>
                </p:cNvSpPr>
                <p:nvPr/>
              </p:nvSpPr>
              <p:spPr bwMode="auto">
                <a:xfrm>
                  <a:off x="3204" y="2935"/>
                  <a:ext cx="10" cy="5"/>
                </a:xfrm>
                <a:custGeom>
                  <a:avLst/>
                  <a:gdLst>
                    <a:gd name="T0" fmla="*/ 10 w 10"/>
                    <a:gd name="T1" fmla="*/ 5 h 5"/>
                    <a:gd name="T2" fmla="*/ 8 w 10"/>
                    <a:gd name="T3" fmla="*/ 2 h 5"/>
                    <a:gd name="T4" fmla="*/ 5 w 10"/>
                    <a:gd name="T5" fmla="*/ 0 h 5"/>
                    <a:gd name="T6" fmla="*/ 2 w 10"/>
                    <a:gd name="T7" fmla="*/ 2 h 5"/>
                    <a:gd name="T8" fmla="*/ 0 w 10"/>
                    <a:gd name="T9" fmla="*/ 5 h 5"/>
                    <a:gd name="T10" fmla="*/ 10 w 10"/>
                    <a:gd name="T11" fmla="*/ 5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5">
                      <a:moveTo>
                        <a:pt x="10" y="5"/>
                      </a:moveTo>
                      <a:lnTo>
                        <a:pt x="8" y="2"/>
                      </a:lnTo>
                      <a:lnTo>
                        <a:pt x="5" y="0"/>
                      </a:lnTo>
                      <a:lnTo>
                        <a:pt x="2" y="2"/>
                      </a:lnTo>
                      <a:lnTo>
                        <a:pt x="0" y="5"/>
                      </a:lnTo>
                      <a:lnTo>
                        <a:pt x="1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3" name="Freeform 249">
                  <a:extLst>
                    <a:ext uri="{FF2B5EF4-FFF2-40B4-BE49-F238E27FC236}">
                      <a16:creationId xmlns:a16="http://schemas.microsoft.com/office/drawing/2014/main" id="{BFCEF22A-A5C4-412D-BD8C-25D47787D62D}"/>
                    </a:ext>
                  </a:extLst>
                </p:cNvPr>
                <p:cNvSpPr>
                  <a:spLocks/>
                </p:cNvSpPr>
                <p:nvPr/>
              </p:nvSpPr>
              <p:spPr bwMode="auto">
                <a:xfrm>
                  <a:off x="3199" y="2922"/>
                  <a:ext cx="6" cy="8"/>
                </a:xfrm>
                <a:custGeom>
                  <a:avLst/>
                  <a:gdLst>
                    <a:gd name="T0" fmla="*/ 0 w 6"/>
                    <a:gd name="T1" fmla="*/ 8 h 8"/>
                    <a:gd name="T2" fmla="*/ 3 w 6"/>
                    <a:gd name="T3" fmla="*/ 8 h 8"/>
                    <a:gd name="T4" fmla="*/ 6 w 6"/>
                    <a:gd name="T5" fmla="*/ 5 h 8"/>
                    <a:gd name="T6" fmla="*/ 6 w 6"/>
                    <a:gd name="T7" fmla="*/ 2 h 8"/>
                    <a:gd name="T8" fmla="*/ 4 w 6"/>
                    <a:gd name="T9" fmla="*/ 0 h 8"/>
                    <a:gd name="T10" fmla="*/ 0 w 6"/>
                    <a:gd name="T11" fmla="*/ 8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0" y="8"/>
                      </a:moveTo>
                      <a:lnTo>
                        <a:pt x="3" y="8"/>
                      </a:lnTo>
                      <a:lnTo>
                        <a:pt x="6" y="5"/>
                      </a:lnTo>
                      <a:lnTo>
                        <a:pt x="6" y="2"/>
                      </a:lnTo>
                      <a:lnTo>
                        <a:pt x="4"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4" name="Freeform 250">
                  <a:extLst>
                    <a:ext uri="{FF2B5EF4-FFF2-40B4-BE49-F238E27FC236}">
                      <a16:creationId xmlns:a16="http://schemas.microsoft.com/office/drawing/2014/main" id="{253C38B7-B70F-4F54-852F-A50C98B8017C}"/>
                    </a:ext>
                  </a:extLst>
                </p:cNvPr>
                <p:cNvSpPr>
                  <a:spLocks/>
                </p:cNvSpPr>
                <p:nvPr/>
              </p:nvSpPr>
              <p:spPr bwMode="auto">
                <a:xfrm>
                  <a:off x="3148" y="2894"/>
                  <a:ext cx="55" cy="36"/>
                </a:xfrm>
                <a:custGeom>
                  <a:avLst/>
                  <a:gdLst>
                    <a:gd name="T0" fmla="*/ 2 w 55"/>
                    <a:gd name="T1" fmla="*/ 4 h 36"/>
                    <a:gd name="T2" fmla="*/ 0 w 55"/>
                    <a:gd name="T3" fmla="*/ 8 h 36"/>
                    <a:gd name="T4" fmla="*/ 51 w 55"/>
                    <a:gd name="T5" fmla="*/ 36 h 36"/>
                    <a:gd name="T6" fmla="*/ 55 w 55"/>
                    <a:gd name="T7" fmla="*/ 28 h 36"/>
                    <a:gd name="T8" fmla="*/ 4 w 55"/>
                    <a:gd name="T9" fmla="*/ 0 h 36"/>
                    <a:gd name="T10" fmla="*/ 2 w 55"/>
                    <a:gd name="T11" fmla="*/ 4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36">
                      <a:moveTo>
                        <a:pt x="2" y="4"/>
                      </a:moveTo>
                      <a:lnTo>
                        <a:pt x="0" y="8"/>
                      </a:lnTo>
                      <a:lnTo>
                        <a:pt x="51" y="36"/>
                      </a:lnTo>
                      <a:lnTo>
                        <a:pt x="55" y="28"/>
                      </a:lnTo>
                      <a:lnTo>
                        <a:pt x="4" y="0"/>
                      </a:ln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5" name="Freeform 251">
                  <a:extLst>
                    <a:ext uri="{FF2B5EF4-FFF2-40B4-BE49-F238E27FC236}">
                      <a16:creationId xmlns:a16="http://schemas.microsoft.com/office/drawing/2014/main" id="{2F212D9E-21F6-44D4-9A18-543DD9CA4AFF}"/>
                    </a:ext>
                  </a:extLst>
                </p:cNvPr>
                <p:cNvSpPr>
                  <a:spLocks/>
                </p:cNvSpPr>
                <p:nvPr/>
              </p:nvSpPr>
              <p:spPr bwMode="auto">
                <a:xfrm>
                  <a:off x="3146" y="2894"/>
                  <a:ext cx="6" cy="8"/>
                </a:xfrm>
                <a:custGeom>
                  <a:avLst/>
                  <a:gdLst>
                    <a:gd name="T0" fmla="*/ 6 w 6"/>
                    <a:gd name="T1" fmla="*/ 0 h 8"/>
                    <a:gd name="T2" fmla="*/ 3 w 6"/>
                    <a:gd name="T3" fmla="*/ 0 h 8"/>
                    <a:gd name="T4" fmla="*/ 0 w 6"/>
                    <a:gd name="T5" fmla="*/ 2 h 8"/>
                    <a:gd name="T6" fmla="*/ 0 w 6"/>
                    <a:gd name="T7" fmla="*/ 6 h 8"/>
                    <a:gd name="T8" fmla="*/ 2 w 6"/>
                    <a:gd name="T9" fmla="*/ 8 h 8"/>
                    <a:gd name="T10" fmla="*/ 6 w 6"/>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6" y="0"/>
                      </a:moveTo>
                      <a:lnTo>
                        <a:pt x="3" y="0"/>
                      </a:lnTo>
                      <a:lnTo>
                        <a:pt x="0" y="2"/>
                      </a:lnTo>
                      <a:lnTo>
                        <a:pt x="0" y="6"/>
                      </a:lnTo>
                      <a:lnTo>
                        <a:pt x="2" y="8"/>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6" name="Freeform 252">
                  <a:extLst>
                    <a:ext uri="{FF2B5EF4-FFF2-40B4-BE49-F238E27FC236}">
                      <a16:creationId xmlns:a16="http://schemas.microsoft.com/office/drawing/2014/main" id="{8A5E6403-86FE-486C-84BF-874E76FC3BE0}"/>
                    </a:ext>
                  </a:extLst>
                </p:cNvPr>
                <p:cNvSpPr>
                  <a:spLocks/>
                </p:cNvSpPr>
                <p:nvPr/>
              </p:nvSpPr>
              <p:spPr bwMode="auto">
                <a:xfrm>
                  <a:off x="3519" y="3026"/>
                  <a:ext cx="84" cy="86"/>
                </a:xfrm>
                <a:custGeom>
                  <a:avLst/>
                  <a:gdLst>
                    <a:gd name="T0" fmla="*/ 19 w 84"/>
                    <a:gd name="T1" fmla="*/ 6 h 86"/>
                    <a:gd name="T2" fmla="*/ 24 w 84"/>
                    <a:gd name="T3" fmla="*/ 3 h 86"/>
                    <a:gd name="T4" fmla="*/ 29 w 84"/>
                    <a:gd name="T5" fmla="*/ 1 h 86"/>
                    <a:gd name="T6" fmla="*/ 35 w 84"/>
                    <a:gd name="T7" fmla="*/ 0 h 86"/>
                    <a:gd name="T8" fmla="*/ 42 w 84"/>
                    <a:gd name="T9" fmla="*/ 0 h 86"/>
                    <a:gd name="T10" fmla="*/ 49 w 84"/>
                    <a:gd name="T11" fmla="*/ 2 h 86"/>
                    <a:gd name="T12" fmla="*/ 56 w 84"/>
                    <a:gd name="T13" fmla="*/ 6 h 86"/>
                    <a:gd name="T14" fmla="*/ 62 w 84"/>
                    <a:gd name="T15" fmla="*/ 10 h 86"/>
                    <a:gd name="T16" fmla="*/ 69 w 84"/>
                    <a:gd name="T17" fmla="*/ 16 h 86"/>
                    <a:gd name="T18" fmla="*/ 79 w 84"/>
                    <a:gd name="T19" fmla="*/ 30 h 86"/>
                    <a:gd name="T20" fmla="*/ 84 w 84"/>
                    <a:gd name="T21" fmla="*/ 44 h 86"/>
                    <a:gd name="T22" fmla="*/ 84 w 84"/>
                    <a:gd name="T23" fmla="*/ 57 h 86"/>
                    <a:gd name="T24" fmla="*/ 79 w 84"/>
                    <a:gd name="T25" fmla="*/ 67 h 86"/>
                    <a:gd name="T26" fmla="*/ 60 w 84"/>
                    <a:gd name="T27" fmla="*/ 86 h 86"/>
                    <a:gd name="T28" fmla="*/ 0 w 84"/>
                    <a:gd name="T29" fmla="*/ 26 h 86"/>
                    <a:gd name="T30" fmla="*/ 19 w 84"/>
                    <a:gd name="T31" fmla="*/ 6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4" h="86">
                      <a:moveTo>
                        <a:pt x="19" y="6"/>
                      </a:moveTo>
                      <a:lnTo>
                        <a:pt x="24" y="3"/>
                      </a:lnTo>
                      <a:lnTo>
                        <a:pt x="29" y="1"/>
                      </a:lnTo>
                      <a:lnTo>
                        <a:pt x="35" y="0"/>
                      </a:lnTo>
                      <a:lnTo>
                        <a:pt x="42" y="0"/>
                      </a:lnTo>
                      <a:lnTo>
                        <a:pt x="49" y="2"/>
                      </a:lnTo>
                      <a:lnTo>
                        <a:pt x="56" y="6"/>
                      </a:lnTo>
                      <a:lnTo>
                        <a:pt x="62" y="10"/>
                      </a:lnTo>
                      <a:lnTo>
                        <a:pt x="69" y="16"/>
                      </a:lnTo>
                      <a:lnTo>
                        <a:pt x="79" y="30"/>
                      </a:lnTo>
                      <a:lnTo>
                        <a:pt x="84" y="44"/>
                      </a:lnTo>
                      <a:lnTo>
                        <a:pt x="84" y="57"/>
                      </a:lnTo>
                      <a:lnTo>
                        <a:pt x="79" y="67"/>
                      </a:lnTo>
                      <a:lnTo>
                        <a:pt x="60" y="86"/>
                      </a:lnTo>
                      <a:lnTo>
                        <a:pt x="0" y="26"/>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7" name="Freeform 253">
                  <a:extLst>
                    <a:ext uri="{FF2B5EF4-FFF2-40B4-BE49-F238E27FC236}">
                      <a16:creationId xmlns:a16="http://schemas.microsoft.com/office/drawing/2014/main" id="{459BA77F-12FF-403E-B58E-3EEBE6C4BA24}"/>
                    </a:ext>
                  </a:extLst>
                </p:cNvPr>
                <p:cNvSpPr>
                  <a:spLocks/>
                </p:cNvSpPr>
                <p:nvPr/>
              </p:nvSpPr>
              <p:spPr bwMode="auto">
                <a:xfrm>
                  <a:off x="3534" y="3020"/>
                  <a:ext cx="58" cy="27"/>
                </a:xfrm>
                <a:custGeom>
                  <a:avLst/>
                  <a:gdLst>
                    <a:gd name="T0" fmla="*/ 58 w 58"/>
                    <a:gd name="T1" fmla="*/ 18 h 27"/>
                    <a:gd name="T2" fmla="*/ 58 w 58"/>
                    <a:gd name="T3" fmla="*/ 18 h 27"/>
                    <a:gd name="T4" fmla="*/ 51 w 58"/>
                    <a:gd name="T5" fmla="*/ 11 h 27"/>
                    <a:gd name="T6" fmla="*/ 44 w 58"/>
                    <a:gd name="T7" fmla="*/ 7 h 27"/>
                    <a:gd name="T8" fmla="*/ 36 w 58"/>
                    <a:gd name="T9" fmla="*/ 2 h 27"/>
                    <a:gd name="T10" fmla="*/ 27 w 58"/>
                    <a:gd name="T11" fmla="*/ 0 h 27"/>
                    <a:gd name="T12" fmla="*/ 20 w 58"/>
                    <a:gd name="T13" fmla="*/ 0 h 27"/>
                    <a:gd name="T14" fmla="*/ 13 w 58"/>
                    <a:gd name="T15" fmla="*/ 1 h 27"/>
                    <a:gd name="T16" fmla="*/ 6 w 58"/>
                    <a:gd name="T17" fmla="*/ 3 h 27"/>
                    <a:gd name="T18" fmla="*/ 0 w 58"/>
                    <a:gd name="T19" fmla="*/ 8 h 27"/>
                    <a:gd name="T20" fmla="*/ 8 w 58"/>
                    <a:gd name="T21" fmla="*/ 16 h 27"/>
                    <a:gd name="T22" fmla="*/ 12 w 58"/>
                    <a:gd name="T23" fmla="*/ 15 h 27"/>
                    <a:gd name="T24" fmla="*/ 15 w 58"/>
                    <a:gd name="T25" fmla="*/ 13 h 27"/>
                    <a:gd name="T26" fmla="*/ 20 w 58"/>
                    <a:gd name="T27" fmla="*/ 12 h 27"/>
                    <a:gd name="T28" fmla="*/ 27 w 58"/>
                    <a:gd name="T29" fmla="*/ 12 h 27"/>
                    <a:gd name="T30" fmla="*/ 32 w 58"/>
                    <a:gd name="T31" fmla="*/ 14 h 27"/>
                    <a:gd name="T32" fmla="*/ 38 w 58"/>
                    <a:gd name="T33" fmla="*/ 17 h 27"/>
                    <a:gd name="T34" fmla="*/ 43 w 58"/>
                    <a:gd name="T35" fmla="*/ 21 h 27"/>
                    <a:gd name="T36" fmla="*/ 50 w 58"/>
                    <a:gd name="T37" fmla="*/ 27 h 27"/>
                    <a:gd name="T38" fmla="*/ 50 w 58"/>
                    <a:gd name="T39" fmla="*/ 27 h 27"/>
                    <a:gd name="T40" fmla="*/ 58 w 58"/>
                    <a:gd name="T41" fmla="*/ 18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27">
                      <a:moveTo>
                        <a:pt x="58" y="18"/>
                      </a:moveTo>
                      <a:lnTo>
                        <a:pt x="58" y="18"/>
                      </a:lnTo>
                      <a:lnTo>
                        <a:pt x="51" y="11"/>
                      </a:lnTo>
                      <a:lnTo>
                        <a:pt x="44" y="7"/>
                      </a:lnTo>
                      <a:lnTo>
                        <a:pt x="36" y="2"/>
                      </a:lnTo>
                      <a:lnTo>
                        <a:pt x="27" y="0"/>
                      </a:lnTo>
                      <a:lnTo>
                        <a:pt x="20" y="0"/>
                      </a:lnTo>
                      <a:lnTo>
                        <a:pt x="13" y="1"/>
                      </a:lnTo>
                      <a:lnTo>
                        <a:pt x="6" y="3"/>
                      </a:lnTo>
                      <a:lnTo>
                        <a:pt x="0" y="8"/>
                      </a:lnTo>
                      <a:lnTo>
                        <a:pt x="8" y="16"/>
                      </a:lnTo>
                      <a:lnTo>
                        <a:pt x="12" y="15"/>
                      </a:lnTo>
                      <a:lnTo>
                        <a:pt x="15" y="13"/>
                      </a:lnTo>
                      <a:lnTo>
                        <a:pt x="20" y="12"/>
                      </a:lnTo>
                      <a:lnTo>
                        <a:pt x="27" y="12"/>
                      </a:lnTo>
                      <a:lnTo>
                        <a:pt x="32" y="14"/>
                      </a:lnTo>
                      <a:lnTo>
                        <a:pt x="38" y="17"/>
                      </a:lnTo>
                      <a:lnTo>
                        <a:pt x="43" y="21"/>
                      </a:lnTo>
                      <a:lnTo>
                        <a:pt x="50" y="27"/>
                      </a:lnTo>
                      <a:lnTo>
                        <a:pt x="5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8" name="Freeform 254">
                  <a:extLst>
                    <a:ext uri="{FF2B5EF4-FFF2-40B4-BE49-F238E27FC236}">
                      <a16:creationId xmlns:a16="http://schemas.microsoft.com/office/drawing/2014/main" id="{B4E96DDF-011A-4831-908E-19D78DD471A0}"/>
                    </a:ext>
                  </a:extLst>
                </p:cNvPr>
                <p:cNvSpPr>
                  <a:spLocks/>
                </p:cNvSpPr>
                <p:nvPr/>
              </p:nvSpPr>
              <p:spPr bwMode="auto">
                <a:xfrm>
                  <a:off x="3584" y="3038"/>
                  <a:ext cx="25" cy="61"/>
                </a:xfrm>
                <a:custGeom>
                  <a:avLst/>
                  <a:gdLst>
                    <a:gd name="T0" fmla="*/ 18 w 25"/>
                    <a:gd name="T1" fmla="*/ 59 h 61"/>
                    <a:gd name="T2" fmla="*/ 18 w 25"/>
                    <a:gd name="T3" fmla="*/ 59 h 61"/>
                    <a:gd name="T4" fmla="*/ 25 w 25"/>
                    <a:gd name="T5" fmla="*/ 46 h 61"/>
                    <a:gd name="T6" fmla="*/ 25 w 25"/>
                    <a:gd name="T7" fmla="*/ 31 h 61"/>
                    <a:gd name="T8" fmla="*/ 20 w 25"/>
                    <a:gd name="T9" fmla="*/ 15 h 61"/>
                    <a:gd name="T10" fmla="*/ 8 w 25"/>
                    <a:gd name="T11" fmla="*/ 0 h 61"/>
                    <a:gd name="T12" fmla="*/ 0 w 25"/>
                    <a:gd name="T13" fmla="*/ 9 h 61"/>
                    <a:gd name="T14" fmla="*/ 8 w 25"/>
                    <a:gd name="T15" fmla="*/ 21 h 61"/>
                    <a:gd name="T16" fmla="*/ 13 w 25"/>
                    <a:gd name="T17" fmla="*/ 33 h 61"/>
                    <a:gd name="T18" fmla="*/ 13 w 25"/>
                    <a:gd name="T19" fmla="*/ 44 h 61"/>
                    <a:gd name="T20" fmla="*/ 10 w 25"/>
                    <a:gd name="T21" fmla="*/ 51 h 61"/>
                    <a:gd name="T22" fmla="*/ 10 w 25"/>
                    <a:gd name="T23" fmla="*/ 51 h 61"/>
                    <a:gd name="T24" fmla="*/ 10 w 25"/>
                    <a:gd name="T25" fmla="*/ 51 h 61"/>
                    <a:gd name="T26" fmla="*/ 8 w 25"/>
                    <a:gd name="T27" fmla="*/ 55 h 61"/>
                    <a:gd name="T28" fmla="*/ 10 w 25"/>
                    <a:gd name="T29" fmla="*/ 59 h 61"/>
                    <a:gd name="T30" fmla="*/ 14 w 25"/>
                    <a:gd name="T31" fmla="*/ 61 h 61"/>
                    <a:gd name="T32" fmla="*/ 18 w 25"/>
                    <a:gd name="T33" fmla="*/ 59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61">
                      <a:moveTo>
                        <a:pt x="18" y="59"/>
                      </a:moveTo>
                      <a:lnTo>
                        <a:pt x="18" y="59"/>
                      </a:lnTo>
                      <a:lnTo>
                        <a:pt x="25" y="46"/>
                      </a:lnTo>
                      <a:lnTo>
                        <a:pt x="25" y="31"/>
                      </a:lnTo>
                      <a:lnTo>
                        <a:pt x="20" y="15"/>
                      </a:lnTo>
                      <a:lnTo>
                        <a:pt x="8" y="0"/>
                      </a:lnTo>
                      <a:lnTo>
                        <a:pt x="0" y="9"/>
                      </a:lnTo>
                      <a:lnTo>
                        <a:pt x="8" y="21"/>
                      </a:lnTo>
                      <a:lnTo>
                        <a:pt x="13" y="33"/>
                      </a:lnTo>
                      <a:lnTo>
                        <a:pt x="13" y="44"/>
                      </a:lnTo>
                      <a:lnTo>
                        <a:pt x="10" y="51"/>
                      </a:lnTo>
                      <a:lnTo>
                        <a:pt x="8" y="55"/>
                      </a:lnTo>
                      <a:lnTo>
                        <a:pt x="10" y="59"/>
                      </a:lnTo>
                      <a:lnTo>
                        <a:pt x="14" y="61"/>
                      </a:lnTo>
                      <a:lnTo>
                        <a:pt x="18"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9" name="Freeform 255">
                  <a:extLst>
                    <a:ext uri="{FF2B5EF4-FFF2-40B4-BE49-F238E27FC236}">
                      <a16:creationId xmlns:a16="http://schemas.microsoft.com/office/drawing/2014/main" id="{917045B6-9074-4CFB-AAB8-8F6A400DC34A}"/>
                    </a:ext>
                  </a:extLst>
                </p:cNvPr>
                <p:cNvSpPr>
                  <a:spLocks/>
                </p:cNvSpPr>
                <p:nvPr/>
              </p:nvSpPr>
              <p:spPr bwMode="auto">
                <a:xfrm>
                  <a:off x="3573" y="3089"/>
                  <a:ext cx="29" cy="29"/>
                </a:xfrm>
                <a:custGeom>
                  <a:avLst/>
                  <a:gdLst>
                    <a:gd name="T0" fmla="*/ 2 w 29"/>
                    <a:gd name="T1" fmla="*/ 27 h 29"/>
                    <a:gd name="T2" fmla="*/ 10 w 29"/>
                    <a:gd name="T3" fmla="*/ 27 h 29"/>
                    <a:gd name="T4" fmla="*/ 29 w 29"/>
                    <a:gd name="T5" fmla="*/ 8 h 29"/>
                    <a:gd name="T6" fmla="*/ 21 w 29"/>
                    <a:gd name="T7" fmla="*/ 0 h 29"/>
                    <a:gd name="T8" fmla="*/ 2 w 29"/>
                    <a:gd name="T9" fmla="*/ 19 h 29"/>
                    <a:gd name="T10" fmla="*/ 10 w 29"/>
                    <a:gd name="T11" fmla="*/ 19 h 29"/>
                    <a:gd name="T12" fmla="*/ 2 w 29"/>
                    <a:gd name="T13" fmla="*/ 19 h 29"/>
                    <a:gd name="T14" fmla="*/ 0 w 29"/>
                    <a:gd name="T15" fmla="*/ 23 h 29"/>
                    <a:gd name="T16" fmla="*/ 2 w 29"/>
                    <a:gd name="T17" fmla="*/ 27 h 29"/>
                    <a:gd name="T18" fmla="*/ 6 w 29"/>
                    <a:gd name="T19" fmla="*/ 29 h 29"/>
                    <a:gd name="T20" fmla="*/ 10 w 29"/>
                    <a:gd name="T21" fmla="*/ 27 h 29"/>
                    <a:gd name="T22" fmla="*/ 2 w 29"/>
                    <a:gd name="T23" fmla="*/ 27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29">
                      <a:moveTo>
                        <a:pt x="2" y="27"/>
                      </a:moveTo>
                      <a:lnTo>
                        <a:pt x="10" y="27"/>
                      </a:lnTo>
                      <a:lnTo>
                        <a:pt x="29" y="8"/>
                      </a:lnTo>
                      <a:lnTo>
                        <a:pt x="21" y="0"/>
                      </a:lnTo>
                      <a:lnTo>
                        <a:pt x="2" y="19"/>
                      </a:lnTo>
                      <a:lnTo>
                        <a:pt x="10" y="19"/>
                      </a:lnTo>
                      <a:lnTo>
                        <a:pt x="2" y="19"/>
                      </a:lnTo>
                      <a:lnTo>
                        <a:pt x="0" y="23"/>
                      </a:lnTo>
                      <a:lnTo>
                        <a:pt x="2" y="27"/>
                      </a:lnTo>
                      <a:lnTo>
                        <a:pt x="6" y="29"/>
                      </a:lnTo>
                      <a:lnTo>
                        <a:pt x="10" y="27"/>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0" name="Freeform 256">
                  <a:extLst>
                    <a:ext uri="{FF2B5EF4-FFF2-40B4-BE49-F238E27FC236}">
                      <a16:creationId xmlns:a16="http://schemas.microsoft.com/office/drawing/2014/main" id="{A9C9B947-30B6-450D-A409-CA277B4DD2C3}"/>
                    </a:ext>
                  </a:extLst>
                </p:cNvPr>
                <p:cNvSpPr>
                  <a:spLocks/>
                </p:cNvSpPr>
                <p:nvPr/>
              </p:nvSpPr>
              <p:spPr bwMode="auto">
                <a:xfrm>
                  <a:off x="3513" y="3046"/>
                  <a:ext cx="70" cy="70"/>
                </a:xfrm>
                <a:custGeom>
                  <a:avLst/>
                  <a:gdLst>
                    <a:gd name="T0" fmla="*/ 2 w 70"/>
                    <a:gd name="T1" fmla="*/ 2 h 70"/>
                    <a:gd name="T2" fmla="*/ 2 w 70"/>
                    <a:gd name="T3" fmla="*/ 10 h 70"/>
                    <a:gd name="T4" fmla="*/ 62 w 70"/>
                    <a:gd name="T5" fmla="*/ 70 h 70"/>
                    <a:gd name="T6" fmla="*/ 70 w 70"/>
                    <a:gd name="T7" fmla="*/ 62 h 70"/>
                    <a:gd name="T8" fmla="*/ 10 w 70"/>
                    <a:gd name="T9" fmla="*/ 2 h 70"/>
                    <a:gd name="T10" fmla="*/ 10 w 70"/>
                    <a:gd name="T11" fmla="*/ 10 h 70"/>
                    <a:gd name="T12" fmla="*/ 10 w 70"/>
                    <a:gd name="T13" fmla="*/ 2 h 70"/>
                    <a:gd name="T14" fmla="*/ 6 w 70"/>
                    <a:gd name="T15" fmla="*/ 0 h 70"/>
                    <a:gd name="T16" fmla="*/ 2 w 70"/>
                    <a:gd name="T17" fmla="*/ 2 h 70"/>
                    <a:gd name="T18" fmla="*/ 0 w 70"/>
                    <a:gd name="T19" fmla="*/ 6 h 70"/>
                    <a:gd name="T20" fmla="*/ 2 w 70"/>
                    <a:gd name="T21" fmla="*/ 10 h 70"/>
                    <a:gd name="T22" fmla="*/ 2 w 70"/>
                    <a:gd name="T23" fmla="*/ 2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70">
                      <a:moveTo>
                        <a:pt x="2" y="2"/>
                      </a:moveTo>
                      <a:lnTo>
                        <a:pt x="2" y="10"/>
                      </a:lnTo>
                      <a:lnTo>
                        <a:pt x="62" y="70"/>
                      </a:lnTo>
                      <a:lnTo>
                        <a:pt x="70" y="62"/>
                      </a:lnTo>
                      <a:lnTo>
                        <a:pt x="10" y="2"/>
                      </a:lnTo>
                      <a:lnTo>
                        <a:pt x="10" y="10"/>
                      </a:lnTo>
                      <a:lnTo>
                        <a:pt x="10" y="2"/>
                      </a:lnTo>
                      <a:lnTo>
                        <a:pt x="6" y="0"/>
                      </a:lnTo>
                      <a:lnTo>
                        <a:pt x="2" y="2"/>
                      </a:lnTo>
                      <a:lnTo>
                        <a:pt x="0" y="6"/>
                      </a:lnTo>
                      <a:lnTo>
                        <a:pt x="2" y="10"/>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1" name="Freeform 257">
                  <a:extLst>
                    <a:ext uri="{FF2B5EF4-FFF2-40B4-BE49-F238E27FC236}">
                      <a16:creationId xmlns:a16="http://schemas.microsoft.com/office/drawing/2014/main" id="{4426878A-FCD2-4208-9E91-F23FDDC74A0E}"/>
                    </a:ext>
                  </a:extLst>
                </p:cNvPr>
                <p:cNvSpPr>
                  <a:spLocks/>
                </p:cNvSpPr>
                <p:nvPr/>
              </p:nvSpPr>
              <p:spPr bwMode="auto">
                <a:xfrm>
                  <a:off x="3515" y="3026"/>
                  <a:ext cx="29" cy="30"/>
                </a:xfrm>
                <a:custGeom>
                  <a:avLst/>
                  <a:gdLst>
                    <a:gd name="T0" fmla="*/ 19 w 29"/>
                    <a:gd name="T1" fmla="*/ 2 h 30"/>
                    <a:gd name="T2" fmla="*/ 19 w 29"/>
                    <a:gd name="T3" fmla="*/ 2 h 30"/>
                    <a:gd name="T4" fmla="*/ 0 w 29"/>
                    <a:gd name="T5" fmla="*/ 22 h 30"/>
                    <a:gd name="T6" fmla="*/ 8 w 29"/>
                    <a:gd name="T7" fmla="*/ 30 h 30"/>
                    <a:gd name="T8" fmla="*/ 27 w 29"/>
                    <a:gd name="T9" fmla="*/ 10 h 30"/>
                    <a:gd name="T10" fmla="*/ 27 w 29"/>
                    <a:gd name="T11" fmla="*/ 10 h 30"/>
                    <a:gd name="T12" fmla="*/ 27 w 29"/>
                    <a:gd name="T13" fmla="*/ 10 h 30"/>
                    <a:gd name="T14" fmla="*/ 29 w 29"/>
                    <a:gd name="T15" fmla="*/ 6 h 30"/>
                    <a:gd name="T16" fmla="*/ 27 w 29"/>
                    <a:gd name="T17" fmla="*/ 2 h 30"/>
                    <a:gd name="T18" fmla="*/ 23 w 29"/>
                    <a:gd name="T19" fmla="*/ 0 h 30"/>
                    <a:gd name="T20" fmla="*/ 19 w 29"/>
                    <a:gd name="T21" fmla="*/ 2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0">
                      <a:moveTo>
                        <a:pt x="19" y="2"/>
                      </a:moveTo>
                      <a:lnTo>
                        <a:pt x="19" y="2"/>
                      </a:lnTo>
                      <a:lnTo>
                        <a:pt x="0" y="22"/>
                      </a:lnTo>
                      <a:lnTo>
                        <a:pt x="8" y="30"/>
                      </a:lnTo>
                      <a:lnTo>
                        <a:pt x="27" y="10"/>
                      </a:lnTo>
                      <a:lnTo>
                        <a:pt x="29" y="6"/>
                      </a:lnTo>
                      <a:lnTo>
                        <a:pt x="27" y="2"/>
                      </a:lnTo>
                      <a:lnTo>
                        <a:pt x="23" y="0"/>
                      </a:lnTo>
                      <a:lnTo>
                        <a:pt x="1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2" name="Freeform 258">
                  <a:extLst>
                    <a:ext uri="{FF2B5EF4-FFF2-40B4-BE49-F238E27FC236}">
                      <a16:creationId xmlns:a16="http://schemas.microsoft.com/office/drawing/2014/main" id="{88DBCE7D-C037-4D71-AFA7-2B98C397C36D}"/>
                    </a:ext>
                  </a:extLst>
                </p:cNvPr>
                <p:cNvSpPr>
                  <a:spLocks/>
                </p:cNvSpPr>
                <p:nvPr/>
              </p:nvSpPr>
              <p:spPr bwMode="auto">
                <a:xfrm>
                  <a:off x="3514" y="3040"/>
                  <a:ext cx="59" cy="27"/>
                </a:xfrm>
                <a:custGeom>
                  <a:avLst/>
                  <a:gdLst>
                    <a:gd name="T0" fmla="*/ 59 w 59"/>
                    <a:gd name="T1" fmla="*/ 19 h 27"/>
                    <a:gd name="T2" fmla="*/ 59 w 59"/>
                    <a:gd name="T3" fmla="*/ 19 h 27"/>
                    <a:gd name="T4" fmla="*/ 52 w 59"/>
                    <a:gd name="T5" fmla="*/ 12 h 27"/>
                    <a:gd name="T6" fmla="*/ 44 w 59"/>
                    <a:gd name="T7" fmla="*/ 7 h 27"/>
                    <a:gd name="T8" fmla="*/ 36 w 59"/>
                    <a:gd name="T9" fmla="*/ 2 h 27"/>
                    <a:gd name="T10" fmla="*/ 27 w 59"/>
                    <a:gd name="T11" fmla="*/ 0 h 27"/>
                    <a:gd name="T12" fmla="*/ 20 w 59"/>
                    <a:gd name="T13" fmla="*/ 0 h 27"/>
                    <a:gd name="T14" fmla="*/ 13 w 59"/>
                    <a:gd name="T15" fmla="*/ 1 h 27"/>
                    <a:gd name="T16" fmla="*/ 6 w 59"/>
                    <a:gd name="T17" fmla="*/ 3 h 27"/>
                    <a:gd name="T18" fmla="*/ 0 w 59"/>
                    <a:gd name="T19" fmla="*/ 9 h 27"/>
                    <a:gd name="T20" fmla="*/ 8 w 59"/>
                    <a:gd name="T21" fmla="*/ 17 h 27"/>
                    <a:gd name="T22" fmla="*/ 12 w 59"/>
                    <a:gd name="T23" fmla="*/ 16 h 27"/>
                    <a:gd name="T24" fmla="*/ 15 w 59"/>
                    <a:gd name="T25" fmla="*/ 14 h 27"/>
                    <a:gd name="T26" fmla="*/ 20 w 59"/>
                    <a:gd name="T27" fmla="*/ 13 h 27"/>
                    <a:gd name="T28" fmla="*/ 27 w 59"/>
                    <a:gd name="T29" fmla="*/ 13 h 27"/>
                    <a:gd name="T30" fmla="*/ 32 w 59"/>
                    <a:gd name="T31" fmla="*/ 15 h 27"/>
                    <a:gd name="T32" fmla="*/ 38 w 59"/>
                    <a:gd name="T33" fmla="*/ 19 h 27"/>
                    <a:gd name="T34" fmla="*/ 44 w 59"/>
                    <a:gd name="T35" fmla="*/ 22 h 27"/>
                    <a:gd name="T36" fmla="*/ 51 w 59"/>
                    <a:gd name="T37" fmla="*/ 27 h 27"/>
                    <a:gd name="T38" fmla="*/ 51 w 59"/>
                    <a:gd name="T39" fmla="*/ 27 h 27"/>
                    <a:gd name="T40" fmla="*/ 59 w 59"/>
                    <a:gd name="T41" fmla="*/ 19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 h="27">
                      <a:moveTo>
                        <a:pt x="59" y="19"/>
                      </a:moveTo>
                      <a:lnTo>
                        <a:pt x="59" y="19"/>
                      </a:lnTo>
                      <a:lnTo>
                        <a:pt x="52" y="12"/>
                      </a:lnTo>
                      <a:lnTo>
                        <a:pt x="44" y="7"/>
                      </a:lnTo>
                      <a:lnTo>
                        <a:pt x="36" y="2"/>
                      </a:lnTo>
                      <a:lnTo>
                        <a:pt x="27" y="0"/>
                      </a:lnTo>
                      <a:lnTo>
                        <a:pt x="20" y="0"/>
                      </a:lnTo>
                      <a:lnTo>
                        <a:pt x="13" y="1"/>
                      </a:lnTo>
                      <a:lnTo>
                        <a:pt x="6" y="3"/>
                      </a:lnTo>
                      <a:lnTo>
                        <a:pt x="0" y="9"/>
                      </a:lnTo>
                      <a:lnTo>
                        <a:pt x="8" y="17"/>
                      </a:lnTo>
                      <a:lnTo>
                        <a:pt x="12" y="16"/>
                      </a:lnTo>
                      <a:lnTo>
                        <a:pt x="15" y="14"/>
                      </a:lnTo>
                      <a:lnTo>
                        <a:pt x="20" y="13"/>
                      </a:lnTo>
                      <a:lnTo>
                        <a:pt x="27" y="13"/>
                      </a:lnTo>
                      <a:lnTo>
                        <a:pt x="32" y="15"/>
                      </a:lnTo>
                      <a:lnTo>
                        <a:pt x="38" y="19"/>
                      </a:lnTo>
                      <a:lnTo>
                        <a:pt x="44" y="22"/>
                      </a:lnTo>
                      <a:lnTo>
                        <a:pt x="51" y="27"/>
                      </a:lnTo>
                      <a:lnTo>
                        <a:pt x="5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3" name="Freeform 259">
                  <a:extLst>
                    <a:ext uri="{FF2B5EF4-FFF2-40B4-BE49-F238E27FC236}">
                      <a16:creationId xmlns:a16="http://schemas.microsoft.com/office/drawing/2014/main" id="{86DA39EF-950F-4306-84A3-9B5EDD325F0D}"/>
                    </a:ext>
                  </a:extLst>
                </p:cNvPr>
                <p:cNvSpPr>
                  <a:spLocks/>
                </p:cNvSpPr>
                <p:nvPr/>
              </p:nvSpPr>
              <p:spPr bwMode="auto">
                <a:xfrm>
                  <a:off x="3565" y="3059"/>
                  <a:ext cx="25" cy="58"/>
                </a:xfrm>
                <a:custGeom>
                  <a:avLst/>
                  <a:gdLst>
                    <a:gd name="T0" fmla="*/ 18 w 25"/>
                    <a:gd name="T1" fmla="*/ 58 h 58"/>
                    <a:gd name="T2" fmla="*/ 18 w 25"/>
                    <a:gd name="T3" fmla="*/ 58 h 58"/>
                    <a:gd name="T4" fmla="*/ 25 w 25"/>
                    <a:gd name="T5" fmla="*/ 45 h 58"/>
                    <a:gd name="T6" fmla="*/ 25 w 25"/>
                    <a:gd name="T7" fmla="*/ 30 h 58"/>
                    <a:gd name="T8" fmla="*/ 20 w 25"/>
                    <a:gd name="T9" fmla="*/ 14 h 58"/>
                    <a:gd name="T10" fmla="*/ 8 w 25"/>
                    <a:gd name="T11" fmla="*/ 0 h 58"/>
                    <a:gd name="T12" fmla="*/ 0 w 25"/>
                    <a:gd name="T13" fmla="*/ 8 h 58"/>
                    <a:gd name="T14" fmla="*/ 8 w 25"/>
                    <a:gd name="T15" fmla="*/ 20 h 58"/>
                    <a:gd name="T16" fmla="*/ 13 w 25"/>
                    <a:gd name="T17" fmla="*/ 32 h 58"/>
                    <a:gd name="T18" fmla="*/ 13 w 25"/>
                    <a:gd name="T19" fmla="*/ 43 h 58"/>
                    <a:gd name="T20" fmla="*/ 10 w 25"/>
                    <a:gd name="T21" fmla="*/ 50 h 58"/>
                    <a:gd name="T22" fmla="*/ 10 w 25"/>
                    <a:gd name="T23" fmla="*/ 50 h 58"/>
                    <a:gd name="T24" fmla="*/ 18 w 25"/>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58">
                      <a:moveTo>
                        <a:pt x="18" y="58"/>
                      </a:moveTo>
                      <a:lnTo>
                        <a:pt x="18" y="58"/>
                      </a:lnTo>
                      <a:lnTo>
                        <a:pt x="25" y="45"/>
                      </a:lnTo>
                      <a:lnTo>
                        <a:pt x="25" y="30"/>
                      </a:lnTo>
                      <a:lnTo>
                        <a:pt x="20" y="14"/>
                      </a:lnTo>
                      <a:lnTo>
                        <a:pt x="8" y="0"/>
                      </a:lnTo>
                      <a:lnTo>
                        <a:pt x="0" y="8"/>
                      </a:lnTo>
                      <a:lnTo>
                        <a:pt x="8" y="20"/>
                      </a:lnTo>
                      <a:lnTo>
                        <a:pt x="13" y="32"/>
                      </a:lnTo>
                      <a:lnTo>
                        <a:pt x="13" y="43"/>
                      </a:lnTo>
                      <a:lnTo>
                        <a:pt x="10" y="50"/>
                      </a:lnTo>
                      <a:lnTo>
                        <a:pt x="18"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4" name="Freeform 260">
                  <a:extLst>
                    <a:ext uri="{FF2B5EF4-FFF2-40B4-BE49-F238E27FC236}">
                      <a16:creationId xmlns:a16="http://schemas.microsoft.com/office/drawing/2014/main" id="{78100E6D-4D1A-4806-ABAA-AE395FEE1B21}"/>
                    </a:ext>
                  </a:extLst>
                </p:cNvPr>
                <p:cNvSpPr>
                  <a:spLocks/>
                </p:cNvSpPr>
                <p:nvPr/>
              </p:nvSpPr>
              <p:spPr bwMode="auto">
                <a:xfrm>
                  <a:off x="3525" y="3099"/>
                  <a:ext cx="58" cy="27"/>
                </a:xfrm>
                <a:custGeom>
                  <a:avLst/>
                  <a:gdLst>
                    <a:gd name="T0" fmla="*/ 0 w 58"/>
                    <a:gd name="T1" fmla="*/ 8 h 27"/>
                    <a:gd name="T2" fmla="*/ 0 w 58"/>
                    <a:gd name="T3" fmla="*/ 8 h 27"/>
                    <a:gd name="T4" fmla="*/ 6 w 58"/>
                    <a:gd name="T5" fmla="*/ 14 h 27"/>
                    <a:gd name="T6" fmla="*/ 14 w 58"/>
                    <a:gd name="T7" fmla="*/ 20 h 27"/>
                    <a:gd name="T8" fmla="*/ 22 w 58"/>
                    <a:gd name="T9" fmla="*/ 23 h 27"/>
                    <a:gd name="T10" fmla="*/ 30 w 58"/>
                    <a:gd name="T11" fmla="*/ 25 h 27"/>
                    <a:gd name="T12" fmla="*/ 38 w 58"/>
                    <a:gd name="T13" fmla="*/ 27 h 27"/>
                    <a:gd name="T14" fmla="*/ 45 w 58"/>
                    <a:gd name="T15" fmla="*/ 25 h 27"/>
                    <a:gd name="T16" fmla="*/ 52 w 58"/>
                    <a:gd name="T17" fmla="*/ 23 h 27"/>
                    <a:gd name="T18" fmla="*/ 58 w 58"/>
                    <a:gd name="T19" fmla="*/ 18 h 27"/>
                    <a:gd name="T20" fmla="*/ 50 w 58"/>
                    <a:gd name="T21" fmla="*/ 10 h 27"/>
                    <a:gd name="T22" fmla="*/ 46 w 58"/>
                    <a:gd name="T23" fmla="*/ 11 h 27"/>
                    <a:gd name="T24" fmla="*/ 43 w 58"/>
                    <a:gd name="T25" fmla="*/ 13 h 27"/>
                    <a:gd name="T26" fmla="*/ 38 w 58"/>
                    <a:gd name="T27" fmla="*/ 13 h 27"/>
                    <a:gd name="T28" fmla="*/ 32 w 58"/>
                    <a:gd name="T29" fmla="*/ 13 h 27"/>
                    <a:gd name="T30" fmla="*/ 26 w 58"/>
                    <a:gd name="T31" fmla="*/ 11 h 27"/>
                    <a:gd name="T32" fmla="*/ 20 w 58"/>
                    <a:gd name="T33" fmla="*/ 8 h 27"/>
                    <a:gd name="T34" fmla="*/ 14 w 58"/>
                    <a:gd name="T35" fmla="*/ 4 h 27"/>
                    <a:gd name="T36" fmla="*/ 8 w 58"/>
                    <a:gd name="T37" fmla="*/ 0 h 27"/>
                    <a:gd name="T38" fmla="*/ 8 w 58"/>
                    <a:gd name="T39" fmla="*/ 0 h 27"/>
                    <a:gd name="T40" fmla="*/ 0 w 58"/>
                    <a:gd name="T41" fmla="*/ 8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27">
                      <a:moveTo>
                        <a:pt x="0" y="8"/>
                      </a:moveTo>
                      <a:lnTo>
                        <a:pt x="0" y="8"/>
                      </a:lnTo>
                      <a:lnTo>
                        <a:pt x="6" y="14"/>
                      </a:lnTo>
                      <a:lnTo>
                        <a:pt x="14" y="20"/>
                      </a:lnTo>
                      <a:lnTo>
                        <a:pt x="22" y="23"/>
                      </a:lnTo>
                      <a:lnTo>
                        <a:pt x="30" y="25"/>
                      </a:lnTo>
                      <a:lnTo>
                        <a:pt x="38" y="27"/>
                      </a:lnTo>
                      <a:lnTo>
                        <a:pt x="45" y="25"/>
                      </a:lnTo>
                      <a:lnTo>
                        <a:pt x="52" y="23"/>
                      </a:lnTo>
                      <a:lnTo>
                        <a:pt x="58" y="18"/>
                      </a:lnTo>
                      <a:lnTo>
                        <a:pt x="50" y="10"/>
                      </a:lnTo>
                      <a:lnTo>
                        <a:pt x="46" y="11"/>
                      </a:lnTo>
                      <a:lnTo>
                        <a:pt x="43" y="13"/>
                      </a:lnTo>
                      <a:lnTo>
                        <a:pt x="38" y="13"/>
                      </a:lnTo>
                      <a:lnTo>
                        <a:pt x="32" y="13"/>
                      </a:lnTo>
                      <a:lnTo>
                        <a:pt x="26" y="11"/>
                      </a:lnTo>
                      <a:lnTo>
                        <a:pt x="20" y="8"/>
                      </a:lnTo>
                      <a:lnTo>
                        <a:pt x="14" y="4"/>
                      </a:lnTo>
                      <a:lnTo>
                        <a:pt x="8"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5" name="Freeform 261">
                  <a:extLst>
                    <a:ext uri="{FF2B5EF4-FFF2-40B4-BE49-F238E27FC236}">
                      <a16:creationId xmlns:a16="http://schemas.microsoft.com/office/drawing/2014/main" id="{747DCD05-8B01-4412-901D-E6D6BAAB49F1}"/>
                    </a:ext>
                  </a:extLst>
                </p:cNvPr>
                <p:cNvSpPr>
                  <a:spLocks/>
                </p:cNvSpPr>
                <p:nvPr/>
              </p:nvSpPr>
              <p:spPr bwMode="auto">
                <a:xfrm>
                  <a:off x="3506" y="3049"/>
                  <a:ext cx="27" cy="58"/>
                </a:xfrm>
                <a:custGeom>
                  <a:avLst/>
                  <a:gdLst>
                    <a:gd name="T0" fmla="*/ 8 w 27"/>
                    <a:gd name="T1" fmla="*/ 0 h 58"/>
                    <a:gd name="T2" fmla="*/ 8 w 27"/>
                    <a:gd name="T3" fmla="*/ 0 h 58"/>
                    <a:gd name="T4" fmla="*/ 0 w 27"/>
                    <a:gd name="T5" fmla="*/ 13 h 58"/>
                    <a:gd name="T6" fmla="*/ 0 w 27"/>
                    <a:gd name="T7" fmla="*/ 28 h 58"/>
                    <a:gd name="T8" fmla="*/ 7 w 27"/>
                    <a:gd name="T9" fmla="*/ 44 h 58"/>
                    <a:gd name="T10" fmla="*/ 19 w 27"/>
                    <a:gd name="T11" fmla="*/ 58 h 58"/>
                    <a:gd name="T12" fmla="*/ 27 w 27"/>
                    <a:gd name="T13" fmla="*/ 50 h 58"/>
                    <a:gd name="T14" fmla="*/ 19 w 27"/>
                    <a:gd name="T15" fmla="*/ 38 h 58"/>
                    <a:gd name="T16" fmla="*/ 13 w 27"/>
                    <a:gd name="T17" fmla="*/ 26 h 58"/>
                    <a:gd name="T18" fmla="*/ 13 w 27"/>
                    <a:gd name="T19" fmla="*/ 15 h 58"/>
                    <a:gd name="T20" fmla="*/ 16 w 27"/>
                    <a:gd name="T21" fmla="*/ 8 h 58"/>
                    <a:gd name="T22" fmla="*/ 16 w 27"/>
                    <a:gd name="T23" fmla="*/ 8 h 58"/>
                    <a:gd name="T24" fmla="*/ 8 w 27"/>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58">
                      <a:moveTo>
                        <a:pt x="8" y="0"/>
                      </a:moveTo>
                      <a:lnTo>
                        <a:pt x="8" y="0"/>
                      </a:lnTo>
                      <a:lnTo>
                        <a:pt x="0" y="13"/>
                      </a:lnTo>
                      <a:lnTo>
                        <a:pt x="0" y="28"/>
                      </a:lnTo>
                      <a:lnTo>
                        <a:pt x="7" y="44"/>
                      </a:lnTo>
                      <a:lnTo>
                        <a:pt x="19" y="58"/>
                      </a:lnTo>
                      <a:lnTo>
                        <a:pt x="27" y="50"/>
                      </a:lnTo>
                      <a:lnTo>
                        <a:pt x="19" y="38"/>
                      </a:lnTo>
                      <a:lnTo>
                        <a:pt x="13" y="26"/>
                      </a:lnTo>
                      <a:lnTo>
                        <a:pt x="13" y="15"/>
                      </a:lnTo>
                      <a:lnTo>
                        <a:pt x="16" y="8"/>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6" name="Freeform 262">
                  <a:extLst>
                    <a:ext uri="{FF2B5EF4-FFF2-40B4-BE49-F238E27FC236}">
                      <a16:creationId xmlns:a16="http://schemas.microsoft.com/office/drawing/2014/main" id="{47D5EB50-F3CC-445B-9B97-B3E2C40DD138}"/>
                    </a:ext>
                  </a:extLst>
                </p:cNvPr>
                <p:cNvSpPr>
                  <a:spLocks/>
                </p:cNvSpPr>
                <p:nvPr/>
              </p:nvSpPr>
              <p:spPr bwMode="auto">
                <a:xfrm>
                  <a:off x="3637" y="2983"/>
                  <a:ext cx="115" cy="116"/>
                </a:xfrm>
                <a:custGeom>
                  <a:avLst/>
                  <a:gdLst>
                    <a:gd name="T0" fmla="*/ 0 w 115"/>
                    <a:gd name="T1" fmla="*/ 97 h 116"/>
                    <a:gd name="T2" fmla="*/ 96 w 115"/>
                    <a:gd name="T3" fmla="*/ 0 h 116"/>
                    <a:gd name="T4" fmla="*/ 115 w 115"/>
                    <a:gd name="T5" fmla="*/ 19 h 116"/>
                    <a:gd name="T6" fmla="*/ 19 w 115"/>
                    <a:gd name="T7" fmla="*/ 116 h 116"/>
                    <a:gd name="T8" fmla="*/ 13 w 115"/>
                    <a:gd name="T9" fmla="*/ 116 h 116"/>
                    <a:gd name="T10" fmla="*/ 5 w 115"/>
                    <a:gd name="T11" fmla="*/ 111 h 116"/>
                    <a:gd name="T12" fmla="*/ 0 w 115"/>
                    <a:gd name="T13" fmla="*/ 103 h 116"/>
                    <a:gd name="T14" fmla="*/ 0 w 115"/>
                    <a:gd name="T15" fmla="*/ 97 h 1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 h="116">
                      <a:moveTo>
                        <a:pt x="0" y="97"/>
                      </a:moveTo>
                      <a:lnTo>
                        <a:pt x="96" y="0"/>
                      </a:lnTo>
                      <a:lnTo>
                        <a:pt x="115" y="19"/>
                      </a:lnTo>
                      <a:lnTo>
                        <a:pt x="19" y="116"/>
                      </a:lnTo>
                      <a:lnTo>
                        <a:pt x="13" y="116"/>
                      </a:lnTo>
                      <a:lnTo>
                        <a:pt x="5" y="111"/>
                      </a:lnTo>
                      <a:lnTo>
                        <a:pt x="0" y="103"/>
                      </a:lnTo>
                      <a:lnTo>
                        <a:pt x="0"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7" name="Freeform 263">
                  <a:extLst>
                    <a:ext uri="{FF2B5EF4-FFF2-40B4-BE49-F238E27FC236}">
                      <a16:creationId xmlns:a16="http://schemas.microsoft.com/office/drawing/2014/main" id="{A7B19646-8828-4616-BAC8-B4495EAAD803}"/>
                    </a:ext>
                  </a:extLst>
                </p:cNvPr>
                <p:cNvSpPr>
                  <a:spLocks/>
                </p:cNvSpPr>
                <p:nvPr/>
              </p:nvSpPr>
              <p:spPr bwMode="auto">
                <a:xfrm>
                  <a:off x="3633" y="2977"/>
                  <a:ext cx="106" cy="107"/>
                </a:xfrm>
                <a:custGeom>
                  <a:avLst/>
                  <a:gdLst>
                    <a:gd name="T0" fmla="*/ 104 w 106"/>
                    <a:gd name="T1" fmla="*/ 2 h 107"/>
                    <a:gd name="T2" fmla="*/ 96 w 106"/>
                    <a:gd name="T3" fmla="*/ 2 h 107"/>
                    <a:gd name="T4" fmla="*/ 0 w 106"/>
                    <a:gd name="T5" fmla="*/ 99 h 107"/>
                    <a:gd name="T6" fmla="*/ 8 w 106"/>
                    <a:gd name="T7" fmla="*/ 107 h 107"/>
                    <a:gd name="T8" fmla="*/ 104 w 106"/>
                    <a:gd name="T9" fmla="*/ 10 h 107"/>
                    <a:gd name="T10" fmla="*/ 96 w 106"/>
                    <a:gd name="T11" fmla="*/ 10 h 107"/>
                    <a:gd name="T12" fmla="*/ 104 w 106"/>
                    <a:gd name="T13" fmla="*/ 10 h 107"/>
                    <a:gd name="T14" fmla="*/ 106 w 106"/>
                    <a:gd name="T15" fmla="*/ 6 h 107"/>
                    <a:gd name="T16" fmla="*/ 104 w 106"/>
                    <a:gd name="T17" fmla="*/ 2 h 107"/>
                    <a:gd name="T18" fmla="*/ 100 w 106"/>
                    <a:gd name="T19" fmla="*/ 0 h 107"/>
                    <a:gd name="T20" fmla="*/ 96 w 106"/>
                    <a:gd name="T21" fmla="*/ 2 h 107"/>
                    <a:gd name="T22" fmla="*/ 104 w 106"/>
                    <a:gd name="T23" fmla="*/ 2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6" h="107">
                      <a:moveTo>
                        <a:pt x="104" y="2"/>
                      </a:moveTo>
                      <a:lnTo>
                        <a:pt x="96" y="2"/>
                      </a:lnTo>
                      <a:lnTo>
                        <a:pt x="0" y="99"/>
                      </a:lnTo>
                      <a:lnTo>
                        <a:pt x="8" y="107"/>
                      </a:lnTo>
                      <a:lnTo>
                        <a:pt x="104" y="10"/>
                      </a:lnTo>
                      <a:lnTo>
                        <a:pt x="96" y="10"/>
                      </a:lnTo>
                      <a:lnTo>
                        <a:pt x="104" y="10"/>
                      </a:lnTo>
                      <a:lnTo>
                        <a:pt x="106" y="6"/>
                      </a:lnTo>
                      <a:lnTo>
                        <a:pt x="104" y="2"/>
                      </a:lnTo>
                      <a:lnTo>
                        <a:pt x="100" y="0"/>
                      </a:lnTo>
                      <a:lnTo>
                        <a:pt x="96" y="2"/>
                      </a:lnTo>
                      <a:lnTo>
                        <a:pt x="10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8" name="Freeform 264">
                  <a:extLst>
                    <a:ext uri="{FF2B5EF4-FFF2-40B4-BE49-F238E27FC236}">
                      <a16:creationId xmlns:a16="http://schemas.microsoft.com/office/drawing/2014/main" id="{8BC409B8-62A3-434F-B4CC-54FB15222B77}"/>
                    </a:ext>
                  </a:extLst>
                </p:cNvPr>
                <p:cNvSpPr>
                  <a:spLocks/>
                </p:cNvSpPr>
                <p:nvPr/>
              </p:nvSpPr>
              <p:spPr bwMode="auto">
                <a:xfrm>
                  <a:off x="3729" y="2979"/>
                  <a:ext cx="30" cy="29"/>
                </a:xfrm>
                <a:custGeom>
                  <a:avLst/>
                  <a:gdLst>
                    <a:gd name="T0" fmla="*/ 28 w 30"/>
                    <a:gd name="T1" fmla="*/ 27 h 29"/>
                    <a:gd name="T2" fmla="*/ 28 w 30"/>
                    <a:gd name="T3" fmla="*/ 19 h 29"/>
                    <a:gd name="T4" fmla="*/ 8 w 30"/>
                    <a:gd name="T5" fmla="*/ 0 h 29"/>
                    <a:gd name="T6" fmla="*/ 0 w 30"/>
                    <a:gd name="T7" fmla="*/ 8 h 29"/>
                    <a:gd name="T8" fmla="*/ 19 w 30"/>
                    <a:gd name="T9" fmla="*/ 27 h 29"/>
                    <a:gd name="T10" fmla="*/ 19 w 30"/>
                    <a:gd name="T11" fmla="*/ 19 h 29"/>
                    <a:gd name="T12" fmla="*/ 19 w 30"/>
                    <a:gd name="T13" fmla="*/ 27 h 29"/>
                    <a:gd name="T14" fmla="*/ 23 w 30"/>
                    <a:gd name="T15" fmla="*/ 29 h 29"/>
                    <a:gd name="T16" fmla="*/ 28 w 30"/>
                    <a:gd name="T17" fmla="*/ 27 h 29"/>
                    <a:gd name="T18" fmla="*/ 30 w 30"/>
                    <a:gd name="T19" fmla="*/ 23 h 29"/>
                    <a:gd name="T20" fmla="*/ 28 w 30"/>
                    <a:gd name="T21" fmla="*/ 19 h 29"/>
                    <a:gd name="T22" fmla="*/ 28 w 30"/>
                    <a:gd name="T23" fmla="*/ 27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9">
                      <a:moveTo>
                        <a:pt x="28" y="27"/>
                      </a:moveTo>
                      <a:lnTo>
                        <a:pt x="28" y="19"/>
                      </a:lnTo>
                      <a:lnTo>
                        <a:pt x="8" y="0"/>
                      </a:lnTo>
                      <a:lnTo>
                        <a:pt x="0" y="8"/>
                      </a:lnTo>
                      <a:lnTo>
                        <a:pt x="19" y="27"/>
                      </a:lnTo>
                      <a:lnTo>
                        <a:pt x="19" y="19"/>
                      </a:lnTo>
                      <a:lnTo>
                        <a:pt x="19" y="27"/>
                      </a:lnTo>
                      <a:lnTo>
                        <a:pt x="23" y="29"/>
                      </a:lnTo>
                      <a:lnTo>
                        <a:pt x="28" y="27"/>
                      </a:lnTo>
                      <a:lnTo>
                        <a:pt x="30" y="23"/>
                      </a:lnTo>
                      <a:lnTo>
                        <a:pt x="28" y="19"/>
                      </a:lnTo>
                      <a:lnTo>
                        <a:pt x="2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4389" name="Group 265">
                  <a:extLst>
                    <a:ext uri="{FF2B5EF4-FFF2-40B4-BE49-F238E27FC236}">
                      <a16:creationId xmlns:a16="http://schemas.microsoft.com/office/drawing/2014/main" id="{90E16226-76D7-4573-AE8D-67F73947F5D2}"/>
                    </a:ext>
                  </a:extLst>
                </p:cNvPr>
                <p:cNvGrpSpPr>
                  <a:grpSpLocks/>
                </p:cNvGrpSpPr>
                <p:nvPr/>
              </p:nvGrpSpPr>
              <p:grpSpPr bwMode="auto">
                <a:xfrm>
                  <a:off x="2834" y="2352"/>
                  <a:ext cx="923" cy="833"/>
                  <a:chOff x="2834" y="2352"/>
                  <a:chExt cx="923" cy="833"/>
                </a:xfrm>
              </p:grpSpPr>
              <p:sp>
                <p:nvSpPr>
                  <p:cNvPr id="14402" name="Freeform 266">
                    <a:extLst>
                      <a:ext uri="{FF2B5EF4-FFF2-40B4-BE49-F238E27FC236}">
                        <a16:creationId xmlns:a16="http://schemas.microsoft.com/office/drawing/2014/main" id="{589D6C68-BF10-4408-96D5-B3F08C7D15A0}"/>
                      </a:ext>
                    </a:extLst>
                  </p:cNvPr>
                  <p:cNvSpPr>
                    <a:spLocks/>
                  </p:cNvSpPr>
                  <p:nvPr/>
                </p:nvSpPr>
                <p:spPr bwMode="auto">
                  <a:xfrm>
                    <a:off x="3161" y="2387"/>
                    <a:ext cx="30" cy="402"/>
                  </a:xfrm>
                  <a:custGeom>
                    <a:avLst/>
                    <a:gdLst>
                      <a:gd name="T0" fmla="*/ 15 w 30"/>
                      <a:gd name="T1" fmla="*/ 402 h 402"/>
                      <a:gd name="T2" fmla="*/ 30 w 30"/>
                      <a:gd name="T3" fmla="*/ 402 h 402"/>
                      <a:gd name="T4" fmla="*/ 30 w 30"/>
                      <a:gd name="T5" fmla="*/ 0 h 402"/>
                      <a:gd name="T6" fmla="*/ 0 w 30"/>
                      <a:gd name="T7" fmla="*/ 0 h 402"/>
                      <a:gd name="T8" fmla="*/ 0 w 30"/>
                      <a:gd name="T9" fmla="*/ 402 h 402"/>
                      <a:gd name="T10" fmla="*/ 15 w 30"/>
                      <a:gd name="T11" fmla="*/ 402 h 4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402">
                        <a:moveTo>
                          <a:pt x="15" y="402"/>
                        </a:moveTo>
                        <a:lnTo>
                          <a:pt x="30" y="402"/>
                        </a:lnTo>
                        <a:lnTo>
                          <a:pt x="30" y="0"/>
                        </a:lnTo>
                        <a:lnTo>
                          <a:pt x="0" y="0"/>
                        </a:lnTo>
                        <a:lnTo>
                          <a:pt x="0" y="402"/>
                        </a:lnTo>
                        <a:lnTo>
                          <a:pt x="15" y="4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03" name="Freeform 267">
                    <a:extLst>
                      <a:ext uri="{FF2B5EF4-FFF2-40B4-BE49-F238E27FC236}">
                        <a16:creationId xmlns:a16="http://schemas.microsoft.com/office/drawing/2014/main" id="{6F7B1B8E-1FE4-4D1B-A39C-1094480F85BB}"/>
                      </a:ext>
                    </a:extLst>
                  </p:cNvPr>
                  <p:cNvSpPr>
                    <a:spLocks/>
                  </p:cNvSpPr>
                  <p:nvPr/>
                </p:nvSpPr>
                <p:spPr bwMode="auto">
                  <a:xfrm>
                    <a:off x="3388" y="2352"/>
                    <a:ext cx="30" cy="368"/>
                  </a:xfrm>
                  <a:custGeom>
                    <a:avLst/>
                    <a:gdLst>
                      <a:gd name="T0" fmla="*/ 15 w 30"/>
                      <a:gd name="T1" fmla="*/ 368 h 368"/>
                      <a:gd name="T2" fmla="*/ 30 w 30"/>
                      <a:gd name="T3" fmla="*/ 368 h 368"/>
                      <a:gd name="T4" fmla="*/ 30 w 30"/>
                      <a:gd name="T5" fmla="*/ 0 h 368"/>
                      <a:gd name="T6" fmla="*/ 0 w 30"/>
                      <a:gd name="T7" fmla="*/ 0 h 368"/>
                      <a:gd name="T8" fmla="*/ 0 w 30"/>
                      <a:gd name="T9" fmla="*/ 368 h 368"/>
                      <a:gd name="T10" fmla="*/ 15 w 30"/>
                      <a:gd name="T11" fmla="*/ 368 h 3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68">
                        <a:moveTo>
                          <a:pt x="15" y="368"/>
                        </a:moveTo>
                        <a:lnTo>
                          <a:pt x="30" y="368"/>
                        </a:lnTo>
                        <a:lnTo>
                          <a:pt x="30" y="0"/>
                        </a:lnTo>
                        <a:lnTo>
                          <a:pt x="0" y="0"/>
                        </a:lnTo>
                        <a:lnTo>
                          <a:pt x="0" y="368"/>
                        </a:lnTo>
                        <a:lnTo>
                          <a:pt x="15" y="3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04" name="Freeform 268">
                    <a:extLst>
                      <a:ext uri="{FF2B5EF4-FFF2-40B4-BE49-F238E27FC236}">
                        <a16:creationId xmlns:a16="http://schemas.microsoft.com/office/drawing/2014/main" id="{940D75EC-B625-405D-898C-4BE90823F1A2}"/>
                      </a:ext>
                    </a:extLst>
                  </p:cNvPr>
                  <p:cNvSpPr>
                    <a:spLocks/>
                  </p:cNvSpPr>
                  <p:nvPr/>
                </p:nvSpPr>
                <p:spPr bwMode="auto">
                  <a:xfrm>
                    <a:off x="3633" y="2457"/>
                    <a:ext cx="30" cy="437"/>
                  </a:xfrm>
                  <a:custGeom>
                    <a:avLst/>
                    <a:gdLst>
                      <a:gd name="T0" fmla="*/ 15 w 30"/>
                      <a:gd name="T1" fmla="*/ 437 h 437"/>
                      <a:gd name="T2" fmla="*/ 30 w 30"/>
                      <a:gd name="T3" fmla="*/ 437 h 437"/>
                      <a:gd name="T4" fmla="*/ 30 w 30"/>
                      <a:gd name="T5" fmla="*/ 0 h 437"/>
                      <a:gd name="T6" fmla="*/ 0 w 30"/>
                      <a:gd name="T7" fmla="*/ 0 h 437"/>
                      <a:gd name="T8" fmla="*/ 0 w 30"/>
                      <a:gd name="T9" fmla="*/ 437 h 437"/>
                      <a:gd name="T10" fmla="*/ 15 w 30"/>
                      <a:gd name="T11" fmla="*/ 437 h 4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437">
                        <a:moveTo>
                          <a:pt x="15" y="437"/>
                        </a:moveTo>
                        <a:lnTo>
                          <a:pt x="30" y="437"/>
                        </a:lnTo>
                        <a:lnTo>
                          <a:pt x="30" y="0"/>
                        </a:lnTo>
                        <a:lnTo>
                          <a:pt x="0" y="0"/>
                        </a:lnTo>
                        <a:lnTo>
                          <a:pt x="0" y="437"/>
                        </a:lnTo>
                        <a:lnTo>
                          <a:pt x="15" y="4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05" name="Freeform 269">
                    <a:extLst>
                      <a:ext uri="{FF2B5EF4-FFF2-40B4-BE49-F238E27FC236}">
                        <a16:creationId xmlns:a16="http://schemas.microsoft.com/office/drawing/2014/main" id="{915BD095-FCA0-401B-97A2-F780FCE24106}"/>
                      </a:ext>
                    </a:extLst>
                  </p:cNvPr>
                  <p:cNvSpPr>
                    <a:spLocks/>
                  </p:cNvSpPr>
                  <p:nvPr/>
                </p:nvSpPr>
                <p:spPr bwMode="auto">
                  <a:xfrm>
                    <a:off x="2898" y="2597"/>
                    <a:ext cx="30" cy="367"/>
                  </a:xfrm>
                  <a:custGeom>
                    <a:avLst/>
                    <a:gdLst>
                      <a:gd name="T0" fmla="*/ 15 w 30"/>
                      <a:gd name="T1" fmla="*/ 367 h 367"/>
                      <a:gd name="T2" fmla="*/ 30 w 30"/>
                      <a:gd name="T3" fmla="*/ 367 h 367"/>
                      <a:gd name="T4" fmla="*/ 30 w 30"/>
                      <a:gd name="T5" fmla="*/ 0 h 367"/>
                      <a:gd name="T6" fmla="*/ 0 w 30"/>
                      <a:gd name="T7" fmla="*/ 0 h 367"/>
                      <a:gd name="T8" fmla="*/ 0 w 30"/>
                      <a:gd name="T9" fmla="*/ 367 h 367"/>
                      <a:gd name="T10" fmla="*/ 15 w 30"/>
                      <a:gd name="T11" fmla="*/ 367 h 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67">
                        <a:moveTo>
                          <a:pt x="15" y="367"/>
                        </a:moveTo>
                        <a:lnTo>
                          <a:pt x="30" y="367"/>
                        </a:lnTo>
                        <a:lnTo>
                          <a:pt x="30" y="0"/>
                        </a:lnTo>
                        <a:lnTo>
                          <a:pt x="0" y="0"/>
                        </a:lnTo>
                        <a:lnTo>
                          <a:pt x="0" y="367"/>
                        </a:lnTo>
                        <a:lnTo>
                          <a:pt x="15" y="3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06" name="Freeform 270">
                    <a:extLst>
                      <a:ext uri="{FF2B5EF4-FFF2-40B4-BE49-F238E27FC236}">
                        <a16:creationId xmlns:a16="http://schemas.microsoft.com/office/drawing/2014/main" id="{36A264F6-38DF-4B1E-ABFA-DD533418EF30}"/>
                      </a:ext>
                    </a:extLst>
                  </p:cNvPr>
                  <p:cNvSpPr>
                    <a:spLocks/>
                  </p:cNvSpPr>
                  <p:nvPr/>
                </p:nvSpPr>
                <p:spPr bwMode="auto">
                  <a:xfrm>
                    <a:off x="3216" y="2826"/>
                    <a:ext cx="313" cy="105"/>
                  </a:xfrm>
                  <a:custGeom>
                    <a:avLst/>
                    <a:gdLst>
                      <a:gd name="T0" fmla="*/ 312 w 313"/>
                      <a:gd name="T1" fmla="*/ 4 h 105"/>
                      <a:gd name="T2" fmla="*/ 311 w 313"/>
                      <a:gd name="T3" fmla="*/ 0 h 105"/>
                      <a:gd name="T4" fmla="*/ 0 w 313"/>
                      <a:gd name="T5" fmla="*/ 97 h 105"/>
                      <a:gd name="T6" fmla="*/ 2 w 313"/>
                      <a:gd name="T7" fmla="*/ 105 h 105"/>
                      <a:gd name="T8" fmla="*/ 313 w 313"/>
                      <a:gd name="T9" fmla="*/ 8 h 105"/>
                      <a:gd name="T10" fmla="*/ 312 w 313"/>
                      <a:gd name="T11" fmla="*/ 4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3" h="105">
                        <a:moveTo>
                          <a:pt x="312" y="4"/>
                        </a:moveTo>
                        <a:lnTo>
                          <a:pt x="311" y="0"/>
                        </a:lnTo>
                        <a:lnTo>
                          <a:pt x="0" y="97"/>
                        </a:lnTo>
                        <a:lnTo>
                          <a:pt x="2" y="105"/>
                        </a:lnTo>
                        <a:lnTo>
                          <a:pt x="313" y="8"/>
                        </a:lnTo>
                        <a:lnTo>
                          <a:pt x="31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07" name="Freeform 271">
                    <a:extLst>
                      <a:ext uri="{FF2B5EF4-FFF2-40B4-BE49-F238E27FC236}">
                        <a16:creationId xmlns:a16="http://schemas.microsoft.com/office/drawing/2014/main" id="{0ADE456D-5003-4474-9720-D75D7D77F1E3}"/>
                      </a:ext>
                    </a:extLst>
                  </p:cNvPr>
                  <p:cNvSpPr>
                    <a:spLocks/>
                  </p:cNvSpPr>
                  <p:nvPr/>
                </p:nvSpPr>
                <p:spPr bwMode="auto">
                  <a:xfrm>
                    <a:off x="2834" y="3026"/>
                    <a:ext cx="214" cy="159"/>
                  </a:xfrm>
                  <a:custGeom>
                    <a:avLst/>
                    <a:gdLst>
                      <a:gd name="T0" fmla="*/ 79 w 214"/>
                      <a:gd name="T1" fmla="*/ 159 h 159"/>
                      <a:gd name="T2" fmla="*/ 86 w 214"/>
                      <a:gd name="T3" fmla="*/ 159 h 159"/>
                      <a:gd name="T4" fmla="*/ 94 w 214"/>
                      <a:gd name="T5" fmla="*/ 159 h 159"/>
                      <a:gd name="T6" fmla="*/ 101 w 214"/>
                      <a:gd name="T7" fmla="*/ 159 h 159"/>
                      <a:gd name="T8" fmla="*/ 109 w 214"/>
                      <a:gd name="T9" fmla="*/ 159 h 159"/>
                      <a:gd name="T10" fmla="*/ 116 w 214"/>
                      <a:gd name="T11" fmla="*/ 159 h 159"/>
                      <a:gd name="T12" fmla="*/ 124 w 214"/>
                      <a:gd name="T13" fmla="*/ 159 h 159"/>
                      <a:gd name="T14" fmla="*/ 131 w 214"/>
                      <a:gd name="T15" fmla="*/ 159 h 159"/>
                      <a:gd name="T16" fmla="*/ 138 w 214"/>
                      <a:gd name="T17" fmla="*/ 158 h 159"/>
                      <a:gd name="T18" fmla="*/ 143 w 214"/>
                      <a:gd name="T19" fmla="*/ 157 h 159"/>
                      <a:gd name="T20" fmla="*/ 149 w 214"/>
                      <a:gd name="T21" fmla="*/ 156 h 159"/>
                      <a:gd name="T22" fmla="*/ 154 w 214"/>
                      <a:gd name="T23" fmla="*/ 154 h 159"/>
                      <a:gd name="T24" fmla="*/ 159 w 214"/>
                      <a:gd name="T25" fmla="*/ 153 h 159"/>
                      <a:gd name="T26" fmla="*/ 164 w 214"/>
                      <a:gd name="T27" fmla="*/ 151 h 159"/>
                      <a:gd name="T28" fmla="*/ 169 w 214"/>
                      <a:gd name="T29" fmla="*/ 148 h 159"/>
                      <a:gd name="T30" fmla="*/ 173 w 214"/>
                      <a:gd name="T31" fmla="*/ 144 h 159"/>
                      <a:gd name="T32" fmla="*/ 177 w 214"/>
                      <a:gd name="T33" fmla="*/ 141 h 159"/>
                      <a:gd name="T34" fmla="*/ 189 w 214"/>
                      <a:gd name="T35" fmla="*/ 126 h 159"/>
                      <a:gd name="T36" fmla="*/ 198 w 214"/>
                      <a:gd name="T37" fmla="*/ 109 h 159"/>
                      <a:gd name="T38" fmla="*/ 205 w 214"/>
                      <a:gd name="T39" fmla="*/ 91 h 159"/>
                      <a:gd name="T40" fmla="*/ 210 w 214"/>
                      <a:gd name="T41" fmla="*/ 72 h 159"/>
                      <a:gd name="T42" fmla="*/ 213 w 214"/>
                      <a:gd name="T43" fmla="*/ 55 h 159"/>
                      <a:gd name="T44" fmla="*/ 214 w 214"/>
                      <a:gd name="T45" fmla="*/ 40 h 159"/>
                      <a:gd name="T46" fmla="*/ 214 w 214"/>
                      <a:gd name="T47" fmla="*/ 28 h 159"/>
                      <a:gd name="T48" fmla="*/ 212 w 214"/>
                      <a:gd name="T49" fmla="*/ 18 h 159"/>
                      <a:gd name="T50" fmla="*/ 208 w 214"/>
                      <a:gd name="T51" fmla="*/ 12 h 159"/>
                      <a:gd name="T52" fmla="*/ 202 w 214"/>
                      <a:gd name="T53" fmla="*/ 6 h 159"/>
                      <a:gd name="T54" fmla="*/ 194 w 214"/>
                      <a:gd name="T55" fmla="*/ 2 h 159"/>
                      <a:gd name="T56" fmla="*/ 186 w 214"/>
                      <a:gd name="T57" fmla="*/ 1 h 159"/>
                      <a:gd name="T58" fmla="*/ 167 w 214"/>
                      <a:gd name="T59" fmla="*/ 1 h 159"/>
                      <a:gd name="T60" fmla="*/ 148 w 214"/>
                      <a:gd name="T61" fmla="*/ 0 h 159"/>
                      <a:gd name="T62" fmla="*/ 127 w 214"/>
                      <a:gd name="T63" fmla="*/ 0 h 159"/>
                      <a:gd name="T64" fmla="*/ 107 w 214"/>
                      <a:gd name="T65" fmla="*/ 1 h 159"/>
                      <a:gd name="T66" fmla="*/ 86 w 214"/>
                      <a:gd name="T67" fmla="*/ 2 h 159"/>
                      <a:gd name="T68" fmla="*/ 66 w 214"/>
                      <a:gd name="T69" fmla="*/ 5 h 159"/>
                      <a:gd name="T70" fmla="*/ 46 w 214"/>
                      <a:gd name="T71" fmla="*/ 8 h 159"/>
                      <a:gd name="T72" fmla="*/ 29 w 214"/>
                      <a:gd name="T73" fmla="*/ 13 h 159"/>
                      <a:gd name="T74" fmla="*/ 19 w 214"/>
                      <a:gd name="T75" fmla="*/ 22 h 159"/>
                      <a:gd name="T76" fmla="*/ 11 w 214"/>
                      <a:gd name="T77" fmla="*/ 35 h 159"/>
                      <a:gd name="T78" fmla="*/ 5 w 214"/>
                      <a:gd name="T79" fmla="*/ 51 h 159"/>
                      <a:gd name="T80" fmla="*/ 2 w 214"/>
                      <a:gd name="T81" fmla="*/ 64 h 159"/>
                      <a:gd name="T82" fmla="*/ 1 w 214"/>
                      <a:gd name="T83" fmla="*/ 74 h 159"/>
                      <a:gd name="T84" fmla="*/ 0 w 214"/>
                      <a:gd name="T85" fmla="*/ 84 h 159"/>
                      <a:gd name="T86" fmla="*/ 0 w 214"/>
                      <a:gd name="T87" fmla="*/ 95 h 159"/>
                      <a:gd name="T88" fmla="*/ 1 w 214"/>
                      <a:gd name="T89" fmla="*/ 105 h 159"/>
                      <a:gd name="T90" fmla="*/ 3 w 214"/>
                      <a:gd name="T91" fmla="*/ 111 h 159"/>
                      <a:gd name="T92" fmla="*/ 7 w 214"/>
                      <a:gd name="T93" fmla="*/ 117 h 159"/>
                      <a:gd name="T94" fmla="*/ 13 w 214"/>
                      <a:gd name="T95" fmla="*/ 122 h 159"/>
                      <a:gd name="T96" fmla="*/ 19 w 214"/>
                      <a:gd name="T97" fmla="*/ 127 h 159"/>
                      <a:gd name="T98" fmla="*/ 25 w 214"/>
                      <a:gd name="T99" fmla="*/ 132 h 159"/>
                      <a:gd name="T100" fmla="*/ 32 w 214"/>
                      <a:gd name="T101" fmla="*/ 137 h 159"/>
                      <a:gd name="T102" fmla="*/ 38 w 214"/>
                      <a:gd name="T103" fmla="*/ 142 h 159"/>
                      <a:gd name="T104" fmla="*/ 43 w 214"/>
                      <a:gd name="T105" fmla="*/ 147 h 159"/>
                      <a:gd name="T106" fmla="*/ 46 w 214"/>
                      <a:gd name="T107" fmla="*/ 150 h 159"/>
                      <a:gd name="T108" fmla="*/ 50 w 214"/>
                      <a:gd name="T109" fmla="*/ 152 h 159"/>
                      <a:gd name="T110" fmla="*/ 54 w 214"/>
                      <a:gd name="T111" fmla="*/ 154 h 159"/>
                      <a:gd name="T112" fmla="*/ 59 w 214"/>
                      <a:gd name="T113" fmla="*/ 156 h 159"/>
                      <a:gd name="T114" fmla="*/ 65 w 214"/>
                      <a:gd name="T115" fmla="*/ 157 h 159"/>
                      <a:gd name="T116" fmla="*/ 70 w 214"/>
                      <a:gd name="T117" fmla="*/ 158 h 159"/>
                      <a:gd name="T118" fmla="*/ 74 w 214"/>
                      <a:gd name="T119" fmla="*/ 159 h 159"/>
                      <a:gd name="T120" fmla="*/ 79 w 214"/>
                      <a:gd name="T121" fmla="*/ 159 h 1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 h="159">
                        <a:moveTo>
                          <a:pt x="79" y="159"/>
                        </a:moveTo>
                        <a:lnTo>
                          <a:pt x="86" y="159"/>
                        </a:lnTo>
                        <a:lnTo>
                          <a:pt x="94" y="159"/>
                        </a:lnTo>
                        <a:lnTo>
                          <a:pt x="101" y="159"/>
                        </a:lnTo>
                        <a:lnTo>
                          <a:pt x="109" y="159"/>
                        </a:lnTo>
                        <a:lnTo>
                          <a:pt x="116" y="159"/>
                        </a:lnTo>
                        <a:lnTo>
                          <a:pt x="124" y="159"/>
                        </a:lnTo>
                        <a:lnTo>
                          <a:pt x="131" y="159"/>
                        </a:lnTo>
                        <a:lnTo>
                          <a:pt x="138" y="158"/>
                        </a:lnTo>
                        <a:lnTo>
                          <a:pt x="143" y="157"/>
                        </a:lnTo>
                        <a:lnTo>
                          <a:pt x="149" y="156"/>
                        </a:lnTo>
                        <a:lnTo>
                          <a:pt x="154" y="154"/>
                        </a:lnTo>
                        <a:lnTo>
                          <a:pt x="159" y="153"/>
                        </a:lnTo>
                        <a:lnTo>
                          <a:pt x="164" y="151"/>
                        </a:lnTo>
                        <a:lnTo>
                          <a:pt x="169" y="148"/>
                        </a:lnTo>
                        <a:lnTo>
                          <a:pt x="173" y="144"/>
                        </a:lnTo>
                        <a:lnTo>
                          <a:pt x="177" y="141"/>
                        </a:lnTo>
                        <a:lnTo>
                          <a:pt x="189" y="126"/>
                        </a:lnTo>
                        <a:lnTo>
                          <a:pt x="198" y="109"/>
                        </a:lnTo>
                        <a:lnTo>
                          <a:pt x="205" y="91"/>
                        </a:lnTo>
                        <a:lnTo>
                          <a:pt x="210" y="72"/>
                        </a:lnTo>
                        <a:lnTo>
                          <a:pt x="213" y="55"/>
                        </a:lnTo>
                        <a:lnTo>
                          <a:pt x="214" y="40"/>
                        </a:lnTo>
                        <a:lnTo>
                          <a:pt x="214" y="28"/>
                        </a:lnTo>
                        <a:lnTo>
                          <a:pt x="212" y="18"/>
                        </a:lnTo>
                        <a:lnTo>
                          <a:pt x="208" y="12"/>
                        </a:lnTo>
                        <a:lnTo>
                          <a:pt x="202" y="6"/>
                        </a:lnTo>
                        <a:lnTo>
                          <a:pt x="194" y="2"/>
                        </a:lnTo>
                        <a:lnTo>
                          <a:pt x="186" y="1"/>
                        </a:lnTo>
                        <a:lnTo>
                          <a:pt x="167" y="1"/>
                        </a:lnTo>
                        <a:lnTo>
                          <a:pt x="148" y="0"/>
                        </a:lnTo>
                        <a:lnTo>
                          <a:pt x="127" y="0"/>
                        </a:lnTo>
                        <a:lnTo>
                          <a:pt x="107" y="1"/>
                        </a:lnTo>
                        <a:lnTo>
                          <a:pt x="86" y="2"/>
                        </a:lnTo>
                        <a:lnTo>
                          <a:pt x="66" y="5"/>
                        </a:lnTo>
                        <a:lnTo>
                          <a:pt x="46" y="8"/>
                        </a:lnTo>
                        <a:lnTo>
                          <a:pt x="29" y="13"/>
                        </a:lnTo>
                        <a:lnTo>
                          <a:pt x="19" y="22"/>
                        </a:lnTo>
                        <a:lnTo>
                          <a:pt x="11" y="35"/>
                        </a:lnTo>
                        <a:lnTo>
                          <a:pt x="5" y="51"/>
                        </a:lnTo>
                        <a:lnTo>
                          <a:pt x="2" y="64"/>
                        </a:lnTo>
                        <a:lnTo>
                          <a:pt x="1" y="74"/>
                        </a:lnTo>
                        <a:lnTo>
                          <a:pt x="0" y="84"/>
                        </a:lnTo>
                        <a:lnTo>
                          <a:pt x="0" y="95"/>
                        </a:lnTo>
                        <a:lnTo>
                          <a:pt x="1" y="105"/>
                        </a:lnTo>
                        <a:lnTo>
                          <a:pt x="3" y="111"/>
                        </a:lnTo>
                        <a:lnTo>
                          <a:pt x="7" y="117"/>
                        </a:lnTo>
                        <a:lnTo>
                          <a:pt x="13" y="122"/>
                        </a:lnTo>
                        <a:lnTo>
                          <a:pt x="19" y="127"/>
                        </a:lnTo>
                        <a:lnTo>
                          <a:pt x="25" y="132"/>
                        </a:lnTo>
                        <a:lnTo>
                          <a:pt x="32" y="137"/>
                        </a:lnTo>
                        <a:lnTo>
                          <a:pt x="38" y="142"/>
                        </a:lnTo>
                        <a:lnTo>
                          <a:pt x="43" y="147"/>
                        </a:lnTo>
                        <a:lnTo>
                          <a:pt x="46" y="150"/>
                        </a:lnTo>
                        <a:lnTo>
                          <a:pt x="50" y="152"/>
                        </a:lnTo>
                        <a:lnTo>
                          <a:pt x="54" y="154"/>
                        </a:lnTo>
                        <a:lnTo>
                          <a:pt x="59" y="156"/>
                        </a:lnTo>
                        <a:lnTo>
                          <a:pt x="65" y="157"/>
                        </a:lnTo>
                        <a:lnTo>
                          <a:pt x="70" y="158"/>
                        </a:lnTo>
                        <a:lnTo>
                          <a:pt x="74" y="159"/>
                        </a:lnTo>
                        <a:lnTo>
                          <a:pt x="79"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08" name="Freeform 272">
                    <a:extLst>
                      <a:ext uri="{FF2B5EF4-FFF2-40B4-BE49-F238E27FC236}">
                        <a16:creationId xmlns:a16="http://schemas.microsoft.com/office/drawing/2014/main" id="{E8F35824-3D62-4E9D-9196-DAFA279ED291}"/>
                      </a:ext>
                    </a:extLst>
                  </p:cNvPr>
                  <p:cNvSpPr>
                    <a:spLocks/>
                  </p:cNvSpPr>
                  <p:nvPr/>
                </p:nvSpPr>
                <p:spPr bwMode="auto">
                  <a:xfrm>
                    <a:off x="3513" y="3047"/>
                    <a:ext cx="71" cy="72"/>
                  </a:xfrm>
                  <a:custGeom>
                    <a:avLst/>
                    <a:gdLst>
                      <a:gd name="T0" fmla="*/ 5 w 71"/>
                      <a:gd name="T1" fmla="*/ 6 h 72"/>
                      <a:gd name="T2" fmla="*/ 10 w 71"/>
                      <a:gd name="T3" fmla="*/ 3 h 72"/>
                      <a:gd name="T4" fmla="*/ 15 w 71"/>
                      <a:gd name="T5" fmla="*/ 1 h 72"/>
                      <a:gd name="T6" fmla="*/ 21 w 71"/>
                      <a:gd name="T7" fmla="*/ 0 h 72"/>
                      <a:gd name="T8" fmla="*/ 28 w 71"/>
                      <a:gd name="T9" fmla="*/ 0 h 72"/>
                      <a:gd name="T10" fmla="*/ 35 w 71"/>
                      <a:gd name="T11" fmla="*/ 2 h 72"/>
                      <a:gd name="T12" fmla="*/ 42 w 71"/>
                      <a:gd name="T13" fmla="*/ 6 h 72"/>
                      <a:gd name="T14" fmla="*/ 49 w 71"/>
                      <a:gd name="T15" fmla="*/ 10 h 72"/>
                      <a:gd name="T16" fmla="*/ 56 w 71"/>
                      <a:gd name="T17" fmla="*/ 16 h 72"/>
                      <a:gd name="T18" fmla="*/ 66 w 71"/>
                      <a:gd name="T19" fmla="*/ 29 h 72"/>
                      <a:gd name="T20" fmla="*/ 71 w 71"/>
                      <a:gd name="T21" fmla="*/ 43 h 72"/>
                      <a:gd name="T22" fmla="*/ 71 w 71"/>
                      <a:gd name="T23" fmla="*/ 56 h 72"/>
                      <a:gd name="T24" fmla="*/ 66 w 71"/>
                      <a:gd name="T25" fmla="*/ 66 h 72"/>
                      <a:gd name="T26" fmla="*/ 61 w 71"/>
                      <a:gd name="T27" fmla="*/ 69 h 72"/>
                      <a:gd name="T28" fmla="*/ 56 w 71"/>
                      <a:gd name="T29" fmla="*/ 71 h 72"/>
                      <a:gd name="T30" fmla="*/ 50 w 71"/>
                      <a:gd name="T31" fmla="*/ 72 h 72"/>
                      <a:gd name="T32" fmla="*/ 43 w 71"/>
                      <a:gd name="T33" fmla="*/ 71 h 72"/>
                      <a:gd name="T34" fmla="*/ 36 w 71"/>
                      <a:gd name="T35" fmla="*/ 69 h 72"/>
                      <a:gd name="T36" fmla="*/ 29 w 71"/>
                      <a:gd name="T37" fmla="*/ 66 h 72"/>
                      <a:gd name="T38" fmla="*/ 22 w 71"/>
                      <a:gd name="T39" fmla="*/ 61 h 72"/>
                      <a:gd name="T40" fmla="*/ 16 w 71"/>
                      <a:gd name="T41" fmla="*/ 56 h 72"/>
                      <a:gd name="T42" fmla="*/ 6 w 71"/>
                      <a:gd name="T43" fmla="*/ 43 h 72"/>
                      <a:gd name="T44" fmla="*/ 0 w 71"/>
                      <a:gd name="T45" fmla="*/ 29 h 72"/>
                      <a:gd name="T46" fmla="*/ 0 w 71"/>
                      <a:gd name="T47" fmla="*/ 16 h 72"/>
                      <a:gd name="T48" fmla="*/ 5 w 71"/>
                      <a:gd name="T49" fmla="*/ 6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72">
                        <a:moveTo>
                          <a:pt x="5" y="6"/>
                        </a:moveTo>
                        <a:lnTo>
                          <a:pt x="10" y="3"/>
                        </a:lnTo>
                        <a:lnTo>
                          <a:pt x="15" y="1"/>
                        </a:lnTo>
                        <a:lnTo>
                          <a:pt x="21" y="0"/>
                        </a:lnTo>
                        <a:lnTo>
                          <a:pt x="28" y="0"/>
                        </a:lnTo>
                        <a:lnTo>
                          <a:pt x="35" y="2"/>
                        </a:lnTo>
                        <a:lnTo>
                          <a:pt x="42" y="6"/>
                        </a:lnTo>
                        <a:lnTo>
                          <a:pt x="49" y="10"/>
                        </a:lnTo>
                        <a:lnTo>
                          <a:pt x="56" y="16"/>
                        </a:lnTo>
                        <a:lnTo>
                          <a:pt x="66" y="29"/>
                        </a:lnTo>
                        <a:lnTo>
                          <a:pt x="71" y="43"/>
                        </a:lnTo>
                        <a:lnTo>
                          <a:pt x="71" y="56"/>
                        </a:lnTo>
                        <a:lnTo>
                          <a:pt x="66" y="66"/>
                        </a:lnTo>
                        <a:lnTo>
                          <a:pt x="61" y="69"/>
                        </a:lnTo>
                        <a:lnTo>
                          <a:pt x="56" y="71"/>
                        </a:lnTo>
                        <a:lnTo>
                          <a:pt x="50" y="72"/>
                        </a:lnTo>
                        <a:lnTo>
                          <a:pt x="43" y="71"/>
                        </a:lnTo>
                        <a:lnTo>
                          <a:pt x="36" y="69"/>
                        </a:lnTo>
                        <a:lnTo>
                          <a:pt x="29" y="66"/>
                        </a:lnTo>
                        <a:lnTo>
                          <a:pt x="22" y="61"/>
                        </a:lnTo>
                        <a:lnTo>
                          <a:pt x="16" y="56"/>
                        </a:lnTo>
                        <a:lnTo>
                          <a:pt x="6" y="43"/>
                        </a:lnTo>
                        <a:lnTo>
                          <a:pt x="0" y="29"/>
                        </a:lnTo>
                        <a:lnTo>
                          <a:pt x="0" y="16"/>
                        </a:lnTo>
                        <a:lnTo>
                          <a:pt x="5"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09" name="Freeform 273">
                    <a:extLst>
                      <a:ext uri="{FF2B5EF4-FFF2-40B4-BE49-F238E27FC236}">
                        <a16:creationId xmlns:a16="http://schemas.microsoft.com/office/drawing/2014/main" id="{E5BE1563-693E-490D-A8B8-74EB22275D7B}"/>
                      </a:ext>
                    </a:extLst>
                  </p:cNvPr>
                  <p:cNvSpPr>
                    <a:spLocks/>
                  </p:cNvSpPr>
                  <p:nvPr/>
                </p:nvSpPr>
                <p:spPr bwMode="auto">
                  <a:xfrm>
                    <a:off x="3652" y="2998"/>
                    <a:ext cx="105" cy="105"/>
                  </a:xfrm>
                  <a:custGeom>
                    <a:avLst/>
                    <a:gdLst>
                      <a:gd name="T0" fmla="*/ 8 w 105"/>
                      <a:gd name="T1" fmla="*/ 105 h 105"/>
                      <a:gd name="T2" fmla="*/ 8 w 105"/>
                      <a:gd name="T3" fmla="*/ 105 h 105"/>
                      <a:gd name="T4" fmla="*/ 105 w 105"/>
                      <a:gd name="T5" fmla="*/ 8 h 105"/>
                      <a:gd name="T6" fmla="*/ 96 w 105"/>
                      <a:gd name="T7" fmla="*/ 0 h 105"/>
                      <a:gd name="T8" fmla="*/ 0 w 105"/>
                      <a:gd name="T9" fmla="*/ 97 h 105"/>
                      <a:gd name="T10" fmla="*/ 0 w 105"/>
                      <a:gd name="T11" fmla="*/ 97 h 105"/>
                      <a:gd name="T12" fmla="*/ 8 w 105"/>
                      <a:gd name="T13" fmla="*/ 105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 h="105">
                        <a:moveTo>
                          <a:pt x="8" y="105"/>
                        </a:moveTo>
                        <a:lnTo>
                          <a:pt x="8" y="105"/>
                        </a:lnTo>
                        <a:lnTo>
                          <a:pt x="105" y="8"/>
                        </a:lnTo>
                        <a:lnTo>
                          <a:pt x="96" y="0"/>
                        </a:lnTo>
                        <a:lnTo>
                          <a:pt x="0" y="97"/>
                        </a:lnTo>
                        <a:lnTo>
                          <a:pt x="8"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390" name="Freeform 274">
                  <a:extLst>
                    <a:ext uri="{FF2B5EF4-FFF2-40B4-BE49-F238E27FC236}">
                      <a16:creationId xmlns:a16="http://schemas.microsoft.com/office/drawing/2014/main" id="{D1ACC15B-6189-46B6-8BCD-9DF998BE2DF0}"/>
                    </a:ext>
                  </a:extLst>
                </p:cNvPr>
                <p:cNvSpPr>
                  <a:spLocks/>
                </p:cNvSpPr>
                <p:nvPr/>
              </p:nvSpPr>
              <p:spPr bwMode="auto">
                <a:xfrm>
                  <a:off x="3630" y="3076"/>
                  <a:ext cx="30" cy="29"/>
                </a:xfrm>
                <a:custGeom>
                  <a:avLst/>
                  <a:gdLst>
                    <a:gd name="T0" fmla="*/ 3 w 30"/>
                    <a:gd name="T1" fmla="*/ 0 h 29"/>
                    <a:gd name="T2" fmla="*/ 3 w 30"/>
                    <a:gd name="T3" fmla="*/ 0 h 29"/>
                    <a:gd name="T4" fmla="*/ 0 w 30"/>
                    <a:gd name="T5" fmla="*/ 12 h 29"/>
                    <a:gd name="T6" fmla="*/ 8 w 30"/>
                    <a:gd name="T7" fmla="*/ 22 h 29"/>
                    <a:gd name="T8" fmla="*/ 18 w 30"/>
                    <a:gd name="T9" fmla="*/ 29 h 29"/>
                    <a:gd name="T10" fmla="*/ 30 w 30"/>
                    <a:gd name="T11" fmla="*/ 27 h 29"/>
                    <a:gd name="T12" fmla="*/ 22 w 30"/>
                    <a:gd name="T13" fmla="*/ 19 h 29"/>
                    <a:gd name="T14" fmla="*/ 22 w 30"/>
                    <a:gd name="T15" fmla="*/ 17 h 29"/>
                    <a:gd name="T16" fmla="*/ 16 w 30"/>
                    <a:gd name="T17" fmla="*/ 14 h 29"/>
                    <a:gd name="T18" fmla="*/ 13 w 30"/>
                    <a:gd name="T19" fmla="*/ 8 h 29"/>
                    <a:gd name="T20" fmla="*/ 11 w 30"/>
                    <a:gd name="T21" fmla="*/ 8 h 29"/>
                    <a:gd name="T22" fmla="*/ 11 w 30"/>
                    <a:gd name="T23" fmla="*/ 8 h 29"/>
                    <a:gd name="T24" fmla="*/ 3 w 30"/>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29">
                      <a:moveTo>
                        <a:pt x="3" y="0"/>
                      </a:moveTo>
                      <a:lnTo>
                        <a:pt x="3" y="0"/>
                      </a:lnTo>
                      <a:lnTo>
                        <a:pt x="0" y="12"/>
                      </a:lnTo>
                      <a:lnTo>
                        <a:pt x="8" y="22"/>
                      </a:lnTo>
                      <a:lnTo>
                        <a:pt x="18" y="29"/>
                      </a:lnTo>
                      <a:lnTo>
                        <a:pt x="30" y="27"/>
                      </a:lnTo>
                      <a:lnTo>
                        <a:pt x="22" y="19"/>
                      </a:lnTo>
                      <a:lnTo>
                        <a:pt x="22" y="17"/>
                      </a:lnTo>
                      <a:lnTo>
                        <a:pt x="16" y="14"/>
                      </a:lnTo>
                      <a:lnTo>
                        <a:pt x="13" y="8"/>
                      </a:lnTo>
                      <a:lnTo>
                        <a:pt x="11" y="8"/>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91" name="Freeform 275">
                  <a:extLst>
                    <a:ext uri="{FF2B5EF4-FFF2-40B4-BE49-F238E27FC236}">
                      <a16:creationId xmlns:a16="http://schemas.microsoft.com/office/drawing/2014/main" id="{42DFCC82-9216-4CA6-B491-D360DA060440}"/>
                    </a:ext>
                  </a:extLst>
                </p:cNvPr>
                <p:cNvSpPr>
                  <a:spLocks/>
                </p:cNvSpPr>
                <p:nvPr/>
              </p:nvSpPr>
              <p:spPr bwMode="auto">
                <a:xfrm>
                  <a:off x="3722" y="2970"/>
                  <a:ext cx="44" cy="43"/>
                </a:xfrm>
                <a:custGeom>
                  <a:avLst/>
                  <a:gdLst>
                    <a:gd name="T0" fmla="*/ 2 w 44"/>
                    <a:gd name="T1" fmla="*/ 2 h 43"/>
                    <a:gd name="T2" fmla="*/ 7 w 44"/>
                    <a:gd name="T3" fmla="*/ 0 h 43"/>
                    <a:gd name="T4" fmla="*/ 14 w 44"/>
                    <a:gd name="T5" fmla="*/ 1 h 43"/>
                    <a:gd name="T6" fmla="*/ 23 w 44"/>
                    <a:gd name="T7" fmla="*/ 6 h 43"/>
                    <a:gd name="T8" fmla="*/ 31 w 44"/>
                    <a:gd name="T9" fmla="*/ 13 h 43"/>
                    <a:gd name="T10" fmla="*/ 38 w 44"/>
                    <a:gd name="T11" fmla="*/ 21 h 43"/>
                    <a:gd name="T12" fmla="*/ 43 w 44"/>
                    <a:gd name="T13" fmla="*/ 29 h 43"/>
                    <a:gd name="T14" fmla="*/ 44 w 44"/>
                    <a:gd name="T15" fmla="*/ 36 h 43"/>
                    <a:gd name="T16" fmla="*/ 42 w 44"/>
                    <a:gd name="T17" fmla="*/ 41 h 43"/>
                    <a:gd name="T18" fmla="*/ 37 w 44"/>
                    <a:gd name="T19" fmla="*/ 43 h 43"/>
                    <a:gd name="T20" fmla="*/ 28 w 44"/>
                    <a:gd name="T21" fmla="*/ 42 h 43"/>
                    <a:gd name="T22" fmla="*/ 20 w 44"/>
                    <a:gd name="T23" fmla="*/ 38 h 43"/>
                    <a:gd name="T24" fmla="*/ 12 w 44"/>
                    <a:gd name="T25" fmla="*/ 32 h 43"/>
                    <a:gd name="T26" fmla="*/ 5 w 44"/>
                    <a:gd name="T27" fmla="*/ 23 h 43"/>
                    <a:gd name="T28" fmla="*/ 1 w 44"/>
                    <a:gd name="T29" fmla="*/ 15 h 43"/>
                    <a:gd name="T30" fmla="*/ 0 w 44"/>
                    <a:gd name="T31" fmla="*/ 7 h 43"/>
                    <a:gd name="T32" fmla="*/ 2 w 44"/>
                    <a:gd name="T33" fmla="*/ 2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43">
                      <a:moveTo>
                        <a:pt x="2" y="2"/>
                      </a:moveTo>
                      <a:lnTo>
                        <a:pt x="7" y="0"/>
                      </a:lnTo>
                      <a:lnTo>
                        <a:pt x="14" y="1"/>
                      </a:lnTo>
                      <a:lnTo>
                        <a:pt x="23" y="6"/>
                      </a:lnTo>
                      <a:lnTo>
                        <a:pt x="31" y="13"/>
                      </a:lnTo>
                      <a:lnTo>
                        <a:pt x="38" y="21"/>
                      </a:lnTo>
                      <a:lnTo>
                        <a:pt x="43" y="29"/>
                      </a:lnTo>
                      <a:lnTo>
                        <a:pt x="44" y="36"/>
                      </a:lnTo>
                      <a:lnTo>
                        <a:pt x="42" y="41"/>
                      </a:lnTo>
                      <a:lnTo>
                        <a:pt x="37" y="43"/>
                      </a:lnTo>
                      <a:lnTo>
                        <a:pt x="28" y="42"/>
                      </a:lnTo>
                      <a:lnTo>
                        <a:pt x="20" y="38"/>
                      </a:lnTo>
                      <a:lnTo>
                        <a:pt x="12" y="32"/>
                      </a:lnTo>
                      <a:lnTo>
                        <a:pt x="5" y="23"/>
                      </a:lnTo>
                      <a:lnTo>
                        <a:pt x="1" y="15"/>
                      </a:lnTo>
                      <a:lnTo>
                        <a:pt x="0" y="7"/>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92" name="Freeform 276">
                  <a:extLst>
                    <a:ext uri="{FF2B5EF4-FFF2-40B4-BE49-F238E27FC236}">
                      <a16:creationId xmlns:a16="http://schemas.microsoft.com/office/drawing/2014/main" id="{A769B989-63BD-455D-BCED-DF33896A9882}"/>
                    </a:ext>
                  </a:extLst>
                </p:cNvPr>
                <p:cNvSpPr>
                  <a:spLocks/>
                </p:cNvSpPr>
                <p:nvPr/>
              </p:nvSpPr>
              <p:spPr bwMode="auto">
                <a:xfrm>
                  <a:off x="3720" y="2964"/>
                  <a:ext cx="38" cy="23"/>
                </a:xfrm>
                <a:custGeom>
                  <a:avLst/>
                  <a:gdLst>
                    <a:gd name="T0" fmla="*/ 38 w 38"/>
                    <a:gd name="T1" fmla="*/ 15 h 23"/>
                    <a:gd name="T2" fmla="*/ 38 w 38"/>
                    <a:gd name="T3" fmla="*/ 15 h 23"/>
                    <a:gd name="T4" fmla="*/ 29 w 38"/>
                    <a:gd name="T5" fmla="*/ 7 h 23"/>
                    <a:gd name="T6" fmla="*/ 18 w 38"/>
                    <a:gd name="T7" fmla="*/ 1 h 23"/>
                    <a:gd name="T8" fmla="*/ 9 w 38"/>
                    <a:gd name="T9" fmla="*/ 0 h 23"/>
                    <a:gd name="T10" fmla="*/ 0 w 38"/>
                    <a:gd name="T11" fmla="*/ 4 h 23"/>
                    <a:gd name="T12" fmla="*/ 8 w 38"/>
                    <a:gd name="T13" fmla="*/ 12 h 23"/>
                    <a:gd name="T14" fmla="*/ 9 w 38"/>
                    <a:gd name="T15" fmla="*/ 12 h 23"/>
                    <a:gd name="T16" fmla="*/ 14 w 38"/>
                    <a:gd name="T17" fmla="*/ 13 h 23"/>
                    <a:gd name="T18" fmla="*/ 21 w 38"/>
                    <a:gd name="T19" fmla="*/ 17 h 23"/>
                    <a:gd name="T20" fmla="*/ 29 w 38"/>
                    <a:gd name="T21" fmla="*/ 23 h 23"/>
                    <a:gd name="T22" fmla="*/ 29 w 38"/>
                    <a:gd name="T23" fmla="*/ 23 h 23"/>
                    <a:gd name="T24" fmla="*/ 38 w 38"/>
                    <a:gd name="T25" fmla="*/ 15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23">
                      <a:moveTo>
                        <a:pt x="38" y="15"/>
                      </a:moveTo>
                      <a:lnTo>
                        <a:pt x="38" y="15"/>
                      </a:lnTo>
                      <a:lnTo>
                        <a:pt x="29" y="7"/>
                      </a:lnTo>
                      <a:lnTo>
                        <a:pt x="18" y="1"/>
                      </a:lnTo>
                      <a:lnTo>
                        <a:pt x="9" y="0"/>
                      </a:lnTo>
                      <a:lnTo>
                        <a:pt x="0" y="4"/>
                      </a:lnTo>
                      <a:lnTo>
                        <a:pt x="8" y="12"/>
                      </a:lnTo>
                      <a:lnTo>
                        <a:pt x="9" y="12"/>
                      </a:lnTo>
                      <a:lnTo>
                        <a:pt x="14" y="13"/>
                      </a:lnTo>
                      <a:lnTo>
                        <a:pt x="21" y="17"/>
                      </a:lnTo>
                      <a:lnTo>
                        <a:pt x="29" y="23"/>
                      </a:lnTo>
                      <a:lnTo>
                        <a:pt x="3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93" name="Freeform 277">
                  <a:extLst>
                    <a:ext uri="{FF2B5EF4-FFF2-40B4-BE49-F238E27FC236}">
                      <a16:creationId xmlns:a16="http://schemas.microsoft.com/office/drawing/2014/main" id="{3D9D580F-AA69-46EC-9ECA-EE8AEA728BF7}"/>
                    </a:ext>
                  </a:extLst>
                </p:cNvPr>
                <p:cNvSpPr>
                  <a:spLocks/>
                </p:cNvSpPr>
                <p:nvPr/>
              </p:nvSpPr>
              <p:spPr bwMode="auto">
                <a:xfrm>
                  <a:off x="3749" y="2979"/>
                  <a:ext cx="23" cy="36"/>
                </a:xfrm>
                <a:custGeom>
                  <a:avLst/>
                  <a:gdLst>
                    <a:gd name="T0" fmla="*/ 19 w 23"/>
                    <a:gd name="T1" fmla="*/ 36 h 36"/>
                    <a:gd name="T2" fmla="*/ 19 w 23"/>
                    <a:gd name="T3" fmla="*/ 36 h 36"/>
                    <a:gd name="T4" fmla="*/ 23 w 23"/>
                    <a:gd name="T5" fmla="*/ 27 h 36"/>
                    <a:gd name="T6" fmla="*/ 22 w 23"/>
                    <a:gd name="T7" fmla="*/ 18 h 36"/>
                    <a:gd name="T8" fmla="*/ 16 w 23"/>
                    <a:gd name="T9" fmla="*/ 9 h 36"/>
                    <a:gd name="T10" fmla="*/ 9 w 23"/>
                    <a:gd name="T11" fmla="*/ 0 h 36"/>
                    <a:gd name="T12" fmla="*/ 0 w 23"/>
                    <a:gd name="T13" fmla="*/ 8 h 36"/>
                    <a:gd name="T14" fmla="*/ 5 w 23"/>
                    <a:gd name="T15" fmla="*/ 15 h 36"/>
                    <a:gd name="T16" fmla="*/ 10 w 23"/>
                    <a:gd name="T17" fmla="*/ 22 h 36"/>
                    <a:gd name="T18" fmla="*/ 11 w 23"/>
                    <a:gd name="T19" fmla="*/ 27 h 36"/>
                    <a:gd name="T20" fmla="*/ 11 w 23"/>
                    <a:gd name="T21" fmla="*/ 28 h 36"/>
                    <a:gd name="T22" fmla="*/ 11 w 23"/>
                    <a:gd name="T23" fmla="*/ 28 h 36"/>
                    <a:gd name="T24" fmla="*/ 19 w 23"/>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36">
                      <a:moveTo>
                        <a:pt x="19" y="36"/>
                      </a:moveTo>
                      <a:lnTo>
                        <a:pt x="19" y="36"/>
                      </a:lnTo>
                      <a:lnTo>
                        <a:pt x="23" y="27"/>
                      </a:lnTo>
                      <a:lnTo>
                        <a:pt x="22" y="18"/>
                      </a:lnTo>
                      <a:lnTo>
                        <a:pt x="16" y="9"/>
                      </a:lnTo>
                      <a:lnTo>
                        <a:pt x="9" y="0"/>
                      </a:lnTo>
                      <a:lnTo>
                        <a:pt x="0" y="8"/>
                      </a:lnTo>
                      <a:lnTo>
                        <a:pt x="5" y="15"/>
                      </a:lnTo>
                      <a:lnTo>
                        <a:pt x="10" y="22"/>
                      </a:lnTo>
                      <a:lnTo>
                        <a:pt x="11" y="27"/>
                      </a:lnTo>
                      <a:lnTo>
                        <a:pt x="11" y="28"/>
                      </a:lnTo>
                      <a:lnTo>
                        <a:pt x="19"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94" name="Freeform 278">
                  <a:extLst>
                    <a:ext uri="{FF2B5EF4-FFF2-40B4-BE49-F238E27FC236}">
                      <a16:creationId xmlns:a16="http://schemas.microsoft.com/office/drawing/2014/main" id="{EA397609-60AF-43F0-9535-5BF1B5E129E2}"/>
                    </a:ext>
                  </a:extLst>
                </p:cNvPr>
                <p:cNvSpPr>
                  <a:spLocks/>
                </p:cNvSpPr>
                <p:nvPr/>
              </p:nvSpPr>
              <p:spPr bwMode="auto">
                <a:xfrm>
                  <a:off x="3730" y="2998"/>
                  <a:ext cx="38" cy="21"/>
                </a:xfrm>
                <a:custGeom>
                  <a:avLst/>
                  <a:gdLst>
                    <a:gd name="T0" fmla="*/ 0 w 38"/>
                    <a:gd name="T1" fmla="*/ 8 h 21"/>
                    <a:gd name="T2" fmla="*/ 0 w 38"/>
                    <a:gd name="T3" fmla="*/ 8 h 21"/>
                    <a:gd name="T4" fmla="*/ 9 w 38"/>
                    <a:gd name="T5" fmla="*/ 15 h 21"/>
                    <a:gd name="T6" fmla="*/ 18 w 38"/>
                    <a:gd name="T7" fmla="*/ 20 h 21"/>
                    <a:gd name="T8" fmla="*/ 29 w 38"/>
                    <a:gd name="T9" fmla="*/ 21 h 21"/>
                    <a:gd name="T10" fmla="*/ 38 w 38"/>
                    <a:gd name="T11" fmla="*/ 17 h 21"/>
                    <a:gd name="T12" fmla="*/ 30 w 38"/>
                    <a:gd name="T13" fmla="*/ 9 h 21"/>
                    <a:gd name="T14" fmla="*/ 29 w 38"/>
                    <a:gd name="T15" fmla="*/ 9 h 21"/>
                    <a:gd name="T16" fmla="*/ 22 w 38"/>
                    <a:gd name="T17" fmla="*/ 8 h 21"/>
                    <a:gd name="T18" fmla="*/ 15 w 38"/>
                    <a:gd name="T19" fmla="*/ 5 h 21"/>
                    <a:gd name="T20" fmla="*/ 8 w 38"/>
                    <a:gd name="T21" fmla="*/ 0 h 21"/>
                    <a:gd name="T22" fmla="*/ 8 w 38"/>
                    <a:gd name="T23" fmla="*/ 0 h 21"/>
                    <a:gd name="T24" fmla="*/ 0 w 38"/>
                    <a:gd name="T25" fmla="*/ 8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21">
                      <a:moveTo>
                        <a:pt x="0" y="8"/>
                      </a:moveTo>
                      <a:lnTo>
                        <a:pt x="0" y="8"/>
                      </a:lnTo>
                      <a:lnTo>
                        <a:pt x="9" y="15"/>
                      </a:lnTo>
                      <a:lnTo>
                        <a:pt x="18" y="20"/>
                      </a:lnTo>
                      <a:lnTo>
                        <a:pt x="29" y="21"/>
                      </a:lnTo>
                      <a:lnTo>
                        <a:pt x="38" y="17"/>
                      </a:lnTo>
                      <a:lnTo>
                        <a:pt x="30" y="9"/>
                      </a:lnTo>
                      <a:lnTo>
                        <a:pt x="29" y="9"/>
                      </a:lnTo>
                      <a:lnTo>
                        <a:pt x="22" y="8"/>
                      </a:lnTo>
                      <a:lnTo>
                        <a:pt x="15" y="5"/>
                      </a:lnTo>
                      <a:lnTo>
                        <a:pt x="8"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95" name="Freeform 279">
                  <a:extLst>
                    <a:ext uri="{FF2B5EF4-FFF2-40B4-BE49-F238E27FC236}">
                      <a16:creationId xmlns:a16="http://schemas.microsoft.com/office/drawing/2014/main" id="{433168AE-3077-4D61-967E-8D86700C7732}"/>
                    </a:ext>
                  </a:extLst>
                </p:cNvPr>
                <p:cNvSpPr>
                  <a:spLocks/>
                </p:cNvSpPr>
                <p:nvPr/>
              </p:nvSpPr>
              <p:spPr bwMode="auto">
                <a:xfrm>
                  <a:off x="3716" y="2968"/>
                  <a:ext cx="22" cy="38"/>
                </a:xfrm>
                <a:custGeom>
                  <a:avLst/>
                  <a:gdLst>
                    <a:gd name="T0" fmla="*/ 4 w 22"/>
                    <a:gd name="T1" fmla="*/ 0 h 38"/>
                    <a:gd name="T2" fmla="*/ 4 w 22"/>
                    <a:gd name="T3" fmla="*/ 0 h 38"/>
                    <a:gd name="T4" fmla="*/ 0 w 22"/>
                    <a:gd name="T5" fmla="*/ 9 h 38"/>
                    <a:gd name="T6" fmla="*/ 1 w 22"/>
                    <a:gd name="T7" fmla="*/ 19 h 38"/>
                    <a:gd name="T8" fmla="*/ 6 w 22"/>
                    <a:gd name="T9" fmla="*/ 28 h 38"/>
                    <a:gd name="T10" fmla="*/ 14 w 22"/>
                    <a:gd name="T11" fmla="*/ 38 h 38"/>
                    <a:gd name="T12" fmla="*/ 22 w 22"/>
                    <a:gd name="T13" fmla="*/ 30 h 38"/>
                    <a:gd name="T14" fmla="*/ 16 w 22"/>
                    <a:gd name="T15" fmla="*/ 22 h 38"/>
                    <a:gd name="T16" fmla="*/ 13 w 22"/>
                    <a:gd name="T17" fmla="*/ 15 h 38"/>
                    <a:gd name="T18" fmla="*/ 12 w 22"/>
                    <a:gd name="T19" fmla="*/ 9 h 38"/>
                    <a:gd name="T20" fmla="*/ 12 w 22"/>
                    <a:gd name="T21" fmla="*/ 8 h 38"/>
                    <a:gd name="T22" fmla="*/ 12 w 22"/>
                    <a:gd name="T23" fmla="*/ 8 h 38"/>
                    <a:gd name="T24" fmla="*/ 4 w 22"/>
                    <a:gd name="T25" fmla="*/ 0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38">
                      <a:moveTo>
                        <a:pt x="4" y="0"/>
                      </a:moveTo>
                      <a:lnTo>
                        <a:pt x="4" y="0"/>
                      </a:lnTo>
                      <a:lnTo>
                        <a:pt x="0" y="9"/>
                      </a:lnTo>
                      <a:lnTo>
                        <a:pt x="1" y="19"/>
                      </a:lnTo>
                      <a:lnTo>
                        <a:pt x="6" y="28"/>
                      </a:lnTo>
                      <a:lnTo>
                        <a:pt x="14" y="38"/>
                      </a:lnTo>
                      <a:lnTo>
                        <a:pt x="22" y="30"/>
                      </a:lnTo>
                      <a:lnTo>
                        <a:pt x="16" y="22"/>
                      </a:lnTo>
                      <a:lnTo>
                        <a:pt x="13" y="15"/>
                      </a:lnTo>
                      <a:lnTo>
                        <a:pt x="12" y="9"/>
                      </a:lnTo>
                      <a:lnTo>
                        <a:pt x="12" y="8"/>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96" name="Freeform 280">
                  <a:extLst>
                    <a:ext uri="{FF2B5EF4-FFF2-40B4-BE49-F238E27FC236}">
                      <a16:creationId xmlns:a16="http://schemas.microsoft.com/office/drawing/2014/main" id="{0339F00C-DD23-4E80-A46B-0CC7B8288978}"/>
                    </a:ext>
                  </a:extLst>
                </p:cNvPr>
                <p:cNvSpPr>
                  <a:spLocks/>
                </p:cNvSpPr>
                <p:nvPr/>
              </p:nvSpPr>
              <p:spPr bwMode="auto">
                <a:xfrm>
                  <a:off x="3723" y="2961"/>
                  <a:ext cx="52" cy="51"/>
                </a:xfrm>
                <a:custGeom>
                  <a:avLst/>
                  <a:gdLst>
                    <a:gd name="T0" fmla="*/ 10 w 52"/>
                    <a:gd name="T1" fmla="*/ 2 h 51"/>
                    <a:gd name="T2" fmla="*/ 12 w 52"/>
                    <a:gd name="T3" fmla="*/ 1 h 51"/>
                    <a:gd name="T4" fmla="*/ 15 w 52"/>
                    <a:gd name="T5" fmla="*/ 0 h 51"/>
                    <a:gd name="T6" fmla="*/ 19 w 52"/>
                    <a:gd name="T7" fmla="*/ 0 h 51"/>
                    <a:gd name="T8" fmla="*/ 23 w 52"/>
                    <a:gd name="T9" fmla="*/ 1 h 51"/>
                    <a:gd name="T10" fmla="*/ 27 w 52"/>
                    <a:gd name="T11" fmla="*/ 3 h 51"/>
                    <a:gd name="T12" fmla="*/ 31 w 52"/>
                    <a:gd name="T13" fmla="*/ 5 h 51"/>
                    <a:gd name="T14" fmla="*/ 37 w 52"/>
                    <a:gd name="T15" fmla="*/ 8 h 51"/>
                    <a:gd name="T16" fmla="*/ 41 w 52"/>
                    <a:gd name="T17" fmla="*/ 12 h 51"/>
                    <a:gd name="T18" fmla="*/ 47 w 52"/>
                    <a:gd name="T19" fmla="*/ 20 h 51"/>
                    <a:gd name="T20" fmla="*/ 51 w 52"/>
                    <a:gd name="T21" fmla="*/ 28 h 51"/>
                    <a:gd name="T22" fmla="*/ 52 w 52"/>
                    <a:gd name="T23" fmla="*/ 36 h 51"/>
                    <a:gd name="T24" fmla="*/ 50 w 52"/>
                    <a:gd name="T25" fmla="*/ 41 h 51"/>
                    <a:gd name="T26" fmla="*/ 40 w 52"/>
                    <a:gd name="T27" fmla="*/ 51 h 51"/>
                    <a:gd name="T28" fmla="*/ 0 w 52"/>
                    <a:gd name="T29" fmla="*/ 12 h 51"/>
                    <a:gd name="T30" fmla="*/ 10 w 52"/>
                    <a:gd name="T31" fmla="*/ 2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1">
                      <a:moveTo>
                        <a:pt x="10" y="2"/>
                      </a:moveTo>
                      <a:lnTo>
                        <a:pt x="12" y="1"/>
                      </a:lnTo>
                      <a:lnTo>
                        <a:pt x="15" y="0"/>
                      </a:lnTo>
                      <a:lnTo>
                        <a:pt x="19" y="0"/>
                      </a:lnTo>
                      <a:lnTo>
                        <a:pt x="23" y="1"/>
                      </a:lnTo>
                      <a:lnTo>
                        <a:pt x="27" y="3"/>
                      </a:lnTo>
                      <a:lnTo>
                        <a:pt x="31" y="5"/>
                      </a:lnTo>
                      <a:lnTo>
                        <a:pt x="37" y="8"/>
                      </a:lnTo>
                      <a:lnTo>
                        <a:pt x="41" y="12"/>
                      </a:lnTo>
                      <a:lnTo>
                        <a:pt x="47" y="20"/>
                      </a:lnTo>
                      <a:lnTo>
                        <a:pt x="51" y="28"/>
                      </a:lnTo>
                      <a:lnTo>
                        <a:pt x="52" y="36"/>
                      </a:lnTo>
                      <a:lnTo>
                        <a:pt x="50" y="41"/>
                      </a:lnTo>
                      <a:lnTo>
                        <a:pt x="40" y="51"/>
                      </a:lnTo>
                      <a:lnTo>
                        <a:pt x="0" y="12"/>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97" name="Freeform 281">
                  <a:extLst>
                    <a:ext uri="{FF2B5EF4-FFF2-40B4-BE49-F238E27FC236}">
                      <a16:creationId xmlns:a16="http://schemas.microsoft.com/office/drawing/2014/main" id="{C3E3ADB0-F254-453B-9489-5795BCEFC5A6}"/>
                    </a:ext>
                  </a:extLst>
                </p:cNvPr>
                <p:cNvSpPr>
                  <a:spLocks/>
                </p:cNvSpPr>
                <p:nvPr/>
              </p:nvSpPr>
              <p:spPr bwMode="auto">
                <a:xfrm>
                  <a:off x="3729" y="2955"/>
                  <a:ext cx="39" cy="22"/>
                </a:xfrm>
                <a:custGeom>
                  <a:avLst/>
                  <a:gdLst>
                    <a:gd name="T0" fmla="*/ 39 w 39"/>
                    <a:gd name="T1" fmla="*/ 14 h 22"/>
                    <a:gd name="T2" fmla="*/ 39 w 39"/>
                    <a:gd name="T3" fmla="*/ 14 h 22"/>
                    <a:gd name="T4" fmla="*/ 35 w 39"/>
                    <a:gd name="T5" fmla="*/ 9 h 22"/>
                    <a:gd name="T6" fmla="*/ 29 w 39"/>
                    <a:gd name="T7" fmla="*/ 5 h 22"/>
                    <a:gd name="T8" fmla="*/ 24 w 39"/>
                    <a:gd name="T9" fmla="*/ 3 h 22"/>
                    <a:gd name="T10" fmla="*/ 19 w 39"/>
                    <a:gd name="T11" fmla="*/ 1 h 22"/>
                    <a:gd name="T12" fmla="*/ 13 w 39"/>
                    <a:gd name="T13" fmla="*/ 0 h 22"/>
                    <a:gd name="T14" fmla="*/ 9 w 39"/>
                    <a:gd name="T15" fmla="*/ 0 h 22"/>
                    <a:gd name="T16" fmla="*/ 4 w 39"/>
                    <a:gd name="T17" fmla="*/ 1 h 22"/>
                    <a:gd name="T18" fmla="*/ 0 w 39"/>
                    <a:gd name="T19" fmla="*/ 4 h 22"/>
                    <a:gd name="T20" fmla="*/ 8 w 39"/>
                    <a:gd name="T21" fmla="*/ 12 h 22"/>
                    <a:gd name="T22" fmla="*/ 8 w 39"/>
                    <a:gd name="T23" fmla="*/ 13 h 22"/>
                    <a:gd name="T24" fmla="*/ 9 w 39"/>
                    <a:gd name="T25" fmla="*/ 12 h 22"/>
                    <a:gd name="T26" fmla="*/ 13 w 39"/>
                    <a:gd name="T27" fmla="*/ 12 h 22"/>
                    <a:gd name="T28" fmla="*/ 15 w 39"/>
                    <a:gd name="T29" fmla="*/ 13 h 22"/>
                    <a:gd name="T30" fmla="*/ 18 w 39"/>
                    <a:gd name="T31" fmla="*/ 15 h 22"/>
                    <a:gd name="T32" fmla="*/ 22 w 39"/>
                    <a:gd name="T33" fmla="*/ 17 h 22"/>
                    <a:gd name="T34" fmla="*/ 27 w 39"/>
                    <a:gd name="T35" fmla="*/ 19 h 22"/>
                    <a:gd name="T36" fmla="*/ 31 w 39"/>
                    <a:gd name="T37" fmla="*/ 22 h 22"/>
                    <a:gd name="T38" fmla="*/ 31 w 39"/>
                    <a:gd name="T39" fmla="*/ 22 h 22"/>
                    <a:gd name="T40" fmla="*/ 39 w 39"/>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22">
                      <a:moveTo>
                        <a:pt x="39" y="14"/>
                      </a:moveTo>
                      <a:lnTo>
                        <a:pt x="39" y="14"/>
                      </a:lnTo>
                      <a:lnTo>
                        <a:pt x="35" y="9"/>
                      </a:lnTo>
                      <a:lnTo>
                        <a:pt x="29" y="5"/>
                      </a:lnTo>
                      <a:lnTo>
                        <a:pt x="24" y="3"/>
                      </a:lnTo>
                      <a:lnTo>
                        <a:pt x="19" y="1"/>
                      </a:lnTo>
                      <a:lnTo>
                        <a:pt x="13" y="0"/>
                      </a:lnTo>
                      <a:lnTo>
                        <a:pt x="9" y="0"/>
                      </a:lnTo>
                      <a:lnTo>
                        <a:pt x="4" y="1"/>
                      </a:lnTo>
                      <a:lnTo>
                        <a:pt x="0" y="4"/>
                      </a:lnTo>
                      <a:lnTo>
                        <a:pt x="8" y="12"/>
                      </a:lnTo>
                      <a:lnTo>
                        <a:pt x="8" y="13"/>
                      </a:lnTo>
                      <a:lnTo>
                        <a:pt x="9" y="12"/>
                      </a:lnTo>
                      <a:lnTo>
                        <a:pt x="13" y="12"/>
                      </a:lnTo>
                      <a:lnTo>
                        <a:pt x="15" y="13"/>
                      </a:lnTo>
                      <a:lnTo>
                        <a:pt x="18" y="15"/>
                      </a:lnTo>
                      <a:lnTo>
                        <a:pt x="22" y="17"/>
                      </a:lnTo>
                      <a:lnTo>
                        <a:pt x="27" y="19"/>
                      </a:lnTo>
                      <a:lnTo>
                        <a:pt x="31" y="22"/>
                      </a:lnTo>
                      <a:lnTo>
                        <a:pt x="3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98" name="Freeform 282">
                  <a:extLst>
                    <a:ext uri="{FF2B5EF4-FFF2-40B4-BE49-F238E27FC236}">
                      <a16:creationId xmlns:a16="http://schemas.microsoft.com/office/drawing/2014/main" id="{80C1C3B3-80ED-42A8-B67E-212BC0B80BDC}"/>
                    </a:ext>
                  </a:extLst>
                </p:cNvPr>
                <p:cNvSpPr>
                  <a:spLocks/>
                </p:cNvSpPr>
                <p:nvPr/>
              </p:nvSpPr>
              <p:spPr bwMode="auto">
                <a:xfrm>
                  <a:off x="3760" y="2969"/>
                  <a:ext cx="21" cy="39"/>
                </a:xfrm>
                <a:custGeom>
                  <a:avLst/>
                  <a:gdLst>
                    <a:gd name="T0" fmla="*/ 17 w 21"/>
                    <a:gd name="T1" fmla="*/ 37 h 39"/>
                    <a:gd name="T2" fmla="*/ 17 w 21"/>
                    <a:gd name="T3" fmla="*/ 37 h 39"/>
                    <a:gd name="T4" fmla="*/ 21 w 21"/>
                    <a:gd name="T5" fmla="*/ 28 h 39"/>
                    <a:gd name="T6" fmla="*/ 20 w 21"/>
                    <a:gd name="T7" fmla="*/ 18 h 39"/>
                    <a:gd name="T8" fmla="*/ 15 w 21"/>
                    <a:gd name="T9" fmla="*/ 9 h 39"/>
                    <a:gd name="T10" fmla="*/ 8 w 21"/>
                    <a:gd name="T11" fmla="*/ 0 h 39"/>
                    <a:gd name="T12" fmla="*/ 0 w 21"/>
                    <a:gd name="T13" fmla="*/ 8 h 39"/>
                    <a:gd name="T14" fmla="*/ 5 w 21"/>
                    <a:gd name="T15" fmla="*/ 15 h 39"/>
                    <a:gd name="T16" fmla="*/ 8 w 21"/>
                    <a:gd name="T17" fmla="*/ 22 h 39"/>
                    <a:gd name="T18" fmla="*/ 9 w 21"/>
                    <a:gd name="T19" fmla="*/ 28 h 39"/>
                    <a:gd name="T20" fmla="*/ 9 w 21"/>
                    <a:gd name="T21" fmla="*/ 29 h 39"/>
                    <a:gd name="T22" fmla="*/ 9 w 21"/>
                    <a:gd name="T23" fmla="*/ 29 h 39"/>
                    <a:gd name="T24" fmla="*/ 9 w 21"/>
                    <a:gd name="T25" fmla="*/ 29 h 39"/>
                    <a:gd name="T26" fmla="*/ 7 w 21"/>
                    <a:gd name="T27" fmla="*/ 33 h 39"/>
                    <a:gd name="T28" fmla="*/ 9 w 21"/>
                    <a:gd name="T29" fmla="*/ 37 h 39"/>
                    <a:gd name="T30" fmla="*/ 13 w 21"/>
                    <a:gd name="T31" fmla="*/ 39 h 39"/>
                    <a:gd name="T32" fmla="*/ 17 w 21"/>
                    <a:gd name="T33" fmla="*/ 37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39">
                      <a:moveTo>
                        <a:pt x="17" y="37"/>
                      </a:moveTo>
                      <a:lnTo>
                        <a:pt x="17" y="37"/>
                      </a:lnTo>
                      <a:lnTo>
                        <a:pt x="21" y="28"/>
                      </a:lnTo>
                      <a:lnTo>
                        <a:pt x="20" y="18"/>
                      </a:lnTo>
                      <a:lnTo>
                        <a:pt x="15" y="9"/>
                      </a:lnTo>
                      <a:lnTo>
                        <a:pt x="8" y="0"/>
                      </a:lnTo>
                      <a:lnTo>
                        <a:pt x="0" y="8"/>
                      </a:lnTo>
                      <a:lnTo>
                        <a:pt x="5" y="15"/>
                      </a:lnTo>
                      <a:lnTo>
                        <a:pt x="8" y="22"/>
                      </a:lnTo>
                      <a:lnTo>
                        <a:pt x="9" y="28"/>
                      </a:lnTo>
                      <a:lnTo>
                        <a:pt x="9" y="29"/>
                      </a:lnTo>
                      <a:lnTo>
                        <a:pt x="7" y="33"/>
                      </a:lnTo>
                      <a:lnTo>
                        <a:pt x="9" y="37"/>
                      </a:lnTo>
                      <a:lnTo>
                        <a:pt x="13" y="39"/>
                      </a:lnTo>
                      <a:lnTo>
                        <a:pt x="1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99" name="Freeform 283">
                  <a:extLst>
                    <a:ext uri="{FF2B5EF4-FFF2-40B4-BE49-F238E27FC236}">
                      <a16:creationId xmlns:a16="http://schemas.microsoft.com/office/drawing/2014/main" id="{711BFB42-A348-4191-961F-214D252C28B8}"/>
                    </a:ext>
                  </a:extLst>
                </p:cNvPr>
                <p:cNvSpPr>
                  <a:spLocks/>
                </p:cNvSpPr>
                <p:nvPr/>
              </p:nvSpPr>
              <p:spPr bwMode="auto">
                <a:xfrm>
                  <a:off x="3757" y="2998"/>
                  <a:ext cx="20" cy="20"/>
                </a:xfrm>
                <a:custGeom>
                  <a:avLst/>
                  <a:gdLst>
                    <a:gd name="T0" fmla="*/ 2 w 20"/>
                    <a:gd name="T1" fmla="*/ 18 h 20"/>
                    <a:gd name="T2" fmla="*/ 10 w 20"/>
                    <a:gd name="T3" fmla="*/ 18 h 20"/>
                    <a:gd name="T4" fmla="*/ 20 w 20"/>
                    <a:gd name="T5" fmla="*/ 8 h 20"/>
                    <a:gd name="T6" fmla="*/ 12 w 20"/>
                    <a:gd name="T7" fmla="*/ 0 h 20"/>
                    <a:gd name="T8" fmla="*/ 2 w 20"/>
                    <a:gd name="T9" fmla="*/ 10 h 20"/>
                    <a:gd name="T10" fmla="*/ 10 w 20"/>
                    <a:gd name="T11" fmla="*/ 10 h 20"/>
                    <a:gd name="T12" fmla="*/ 2 w 20"/>
                    <a:gd name="T13" fmla="*/ 10 h 20"/>
                    <a:gd name="T14" fmla="*/ 0 w 20"/>
                    <a:gd name="T15" fmla="*/ 14 h 20"/>
                    <a:gd name="T16" fmla="*/ 2 w 20"/>
                    <a:gd name="T17" fmla="*/ 18 h 20"/>
                    <a:gd name="T18" fmla="*/ 6 w 20"/>
                    <a:gd name="T19" fmla="*/ 20 h 20"/>
                    <a:gd name="T20" fmla="*/ 10 w 20"/>
                    <a:gd name="T21" fmla="*/ 18 h 20"/>
                    <a:gd name="T22" fmla="*/ 2 w 20"/>
                    <a:gd name="T23" fmla="*/ 18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20">
                      <a:moveTo>
                        <a:pt x="2" y="18"/>
                      </a:moveTo>
                      <a:lnTo>
                        <a:pt x="10" y="18"/>
                      </a:lnTo>
                      <a:lnTo>
                        <a:pt x="20" y="8"/>
                      </a:lnTo>
                      <a:lnTo>
                        <a:pt x="12" y="0"/>
                      </a:lnTo>
                      <a:lnTo>
                        <a:pt x="2" y="10"/>
                      </a:lnTo>
                      <a:lnTo>
                        <a:pt x="10" y="10"/>
                      </a:lnTo>
                      <a:lnTo>
                        <a:pt x="2" y="10"/>
                      </a:lnTo>
                      <a:lnTo>
                        <a:pt x="0" y="14"/>
                      </a:lnTo>
                      <a:lnTo>
                        <a:pt x="2" y="18"/>
                      </a:lnTo>
                      <a:lnTo>
                        <a:pt x="6" y="20"/>
                      </a:lnTo>
                      <a:lnTo>
                        <a:pt x="10" y="18"/>
                      </a:lnTo>
                      <a:lnTo>
                        <a:pt x="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00" name="Freeform 284">
                  <a:extLst>
                    <a:ext uri="{FF2B5EF4-FFF2-40B4-BE49-F238E27FC236}">
                      <a16:creationId xmlns:a16="http://schemas.microsoft.com/office/drawing/2014/main" id="{BB05F3DC-8523-4958-9541-369D04A4F894}"/>
                    </a:ext>
                  </a:extLst>
                </p:cNvPr>
                <p:cNvSpPr>
                  <a:spLocks/>
                </p:cNvSpPr>
                <p:nvPr/>
              </p:nvSpPr>
              <p:spPr bwMode="auto">
                <a:xfrm>
                  <a:off x="3717" y="2967"/>
                  <a:ext cx="50" cy="49"/>
                </a:xfrm>
                <a:custGeom>
                  <a:avLst/>
                  <a:gdLst>
                    <a:gd name="T0" fmla="*/ 2 w 50"/>
                    <a:gd name="T1" fmla="*/ 2 h 49"/>
                    <a:gd name="T2" fmla="*/ 2 w 50"/>
                    <a:gd name="T3" fmla="*/ 10 h 49"/>
                    <a:gd name="T4" fmla="*/ 42 w 50"/>
                    <a:gd name="T5" fmla="*/ 49 h 49"/>
                    <a:gd name="T6" fmla="*/ 50 w 50"/>
                    <a:gd name="T7" fmla="*/ 41 h 49"/>
                    <a:gd name="T8" fmla="*/ 10 w 50"/>
                    <a:gd name="T9" fmla="*/ 2 h 49"/>
                    <a:gd name="T10" fmla="*/ 10 w 50"/>
                    <a:gd name="T11" fmla="*/ 10 h 49"/>
                    <a:gd name="T12" fmla="*/ 10 w 50"/>
                    <a:gd name="T13" fmla="*/ 2 h 49"/>
                    <a:gd name="T14" fmla="*/ 6 w 50"/>
                    <a:gd name="T15" fmla="*/ 0 h 49"/>
                    <a:gd name="T16" fmla="*/ 2 w 50"/>
                    <a:gd name="T17" fmla="*/ 2 h 49"/>
                    <a:gd name="T18" fmla="*/ 0 w 50"/>
                    <a:gd name="T19" fmla="*/ 6 h 49"/>
                    <a:gd name="T20" fmla="*/ 2 w 50"/>
                    <a:gd name="T21" fmla="*/ 10 h 49"/>
                    <a:gd name="T22" fmla="*/ 2 w 50"/>
                    <a:gd name="T23" fmla="*/ 2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49">
                      <a:moveTo>
                        <a:pt x="2" y="2"/>
                      </a:moveTo>
                      <a:lnTo>
                        <a:pt x="2" y="10"/>
                      </a:lnTo>
                      <a:lnTo>
                        <a:pt x="42" y="49"/>
                      </a:lnTo>
                      <a:lnTo>
                        <a:pt x="50" y="41"/>
                      </a:lnTo>
                      <a:lnTo>
                        <a:pt x="10" y="2"/>
                      </a:lnTo>
                      <a:lnTo>
                        <a:pt x="10" y="10"/>
                      </a:lnTo>
                      <a:lnTo>
                        <a:pt x="10" y="2"/>
                      </a:lnTo>
                      <a:lnTo>
                        <a:pt x="6" y="0"/>
                      </a:lnTo>
                      <a:lnTo>
                        <a:pt x="2" y="2"/>
                      </a:lnTo>
                      <a:lnTo>
                        <a:pt x="0" y="6"/>
                      </a:lnTo>
                      <a:lnTo>
                        <a:pt x="2" y="10"/>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01" name="Freeform 285">
                  <a:extLst>
                    <a:ext uri="{FF2B5EF4-FFF2-40B4-BE49-F238E27FC236}">
                      <a16:creationId xmlns:a16="http://schemas.microsoft.com/office/drawing/2014/main" id="{BB640C85-5664-4E5D-8E05-3EE24ABD2D32}"/>
                    </a:ext>
                  </a:extLst>
                </p:cNvPr>
                <p:cNvSpPr>
                  <a:spLocks/>
                </p:cNvSpPr>
                <p:nvPr/>
              </p:nvSpPr>
              <p:spPr bwMode="auto">
                <a:xfrm>
                  <a:off x="3719" y="2957"/>
                  <a:ext cx="20" cy="20"/>
                </a:xfrm>
                <a:custGeom>
                  <a:avLst/>
                  <a:gdLst>
                    <a:gd name="T0" fmla="*/ 10 w 20"/>
                    <a:gd name="T1" fmla="*/ 2 h 20"/>
                    <a:gd name="T2" fmla="*/ 10 w 20"/>
                    <a:gd name="T3" fmla="*/ 2 h 20"/>
                    <a:gd name="T4" fmla="*/ 0 w 20"/>
                    <a:gd name="T5" fmla="*/ 12 h 20"/>
                    <a:gd name="T6" fmla="*/ 8 w 20"/>
                    <a:gd name="T7" fmla="*/ 20 h 20"/>
                    <a:gd name="T8" fmla="*/ 18 w 20"/>
                    <a:gd name="T9" fmla="*/ 10 h 20"/>
                    <a:gd name="T10" fmla="*/ 18 w 20"/>
                    <a:gd name="T11" fmla="*/ 10 h 20"/>
                    <a:gd name="T12" fmla="*/ 18 w 20"/>
                    <a:gd name="T13" fmla="*/ 10 h 20"/>
                    <a:gd name="T14" fmla="*/ 20 w 20"/>
                    <a:gd name="T15" fmla="*/ 6 h 20"/>
                    <a:gd name="T16" fmla="*/ 18 w 20"/>
                    <a:gd name="T17" fmla="*/ 2 h 20"/>
                    <a:gd name="T18" fmla="*/ 14 w 20"/>
                    <a:gd name="T19" fmla="*/ 0 h 20"/>
                    <a:gd name="T20" fmla="*/ 10 w 20"/>
                    <a:gd name="T21" fmla="*/ 2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0">
                      <a:moveTo>
                        <a:pt x="10" y="2"/>
                      </a:moveTo>
                      <a:lnTo>
                        <a:pt x="10" y="2"/>
                      </a:lnTo>
                      <a:lnTo>
                        <a:pt x="0" y="12"/>
                      </a:lnTo>
                      <a:lnTo>
                        <a:pt x="8" y="20"/>
                      </a:lnTo>
                      <a:lnTo>
                        <a:pt x="18" y="10"/>
                      </a:lnTo>
                      <a:lnTo>
                        <a:pt x="20" y="6"/>
                      </a:lnTo>
                      <a:lnTo>
                        <a:pt x="18" y="2"/>
                      </a:lnTo>
                      <a:lnTo>
                        <a:pt x="14" y="0"/>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352" name="Freeform 286">
                <a:extLst>
                  <a:ext uri="{FF2B5EF4-FFF2-40B4-BE49-F238E27FC236}">
                    <a16:creationId xmlns:a16="http://schemas.microsoft.com/office/drawing/2014/main" id="{7F8844DF-0E41-497F-9C2B-25A1A4CDC6B1}"/>
                  </a:ext>
                </a:extLst>
              </p:cNvPr>
              <p:cNvSpPr>
                <a:spLocks/>
              </p:cNvSpPr>
              <p:nvPr/>
            </p:nvSpPr>
            <p:spPr bwMode="auto">
              <a:xfrm rot="6873">
                <a:off x="2864" y="2839"/>
                <a:ext cx="866" cy="1129"/>
              </a:xfrm>
              <a:custGeom>
                <a:avLst/>
                <a:gdLst>
                  <a:gd name="T0" fmla="*/ 15 w 864"/>
                  <a:gd name="T1" fmla="*/ 259 h 1168"/>
                  <a:gd name="T2" fmla="*/ 41 w 864"/>
                  <a:gd name="T3" fmla="*/ 361 h 1168"/>
                  <a:gd name="T4" fmla="*/ 99 w 864"/>
                  <a:gd name="T5" fmla="*/ 391 h 1168"/>
                  <a:gd name="T6" fmla="*/ 133 w 864"/>
                  <a:gd name="T7" fmla="*/ 417 h 1168"/>
                  <a:gd name="T8" fmla="*/ 192 w 864"/>
                  <a:gd name="T9" fmla="*/ 426 h 1168"/>
                  <a:gd name="T10" fmla="*/ 277 w 864"/>
                  <a:gd name="T11" fmla="*/ 410 h 1168"/>
                  <a:gd name="T12" fmla="*/ 204 w 864"/>
                  <a:gd name="T13" fmla="*/ 403 h 1168"/>
                  <a:gd name="T14" fmla="*/ 266 w 864"/>
                  <a:gd name="T15" fmla="*/ 392 h 1168"/>
                  <a:gd name="T16" fmla="*/ 211 w 864"/>
                  <a:gd name="T17" fmla="*/ 387 h 1168"/>
                  <a:gd name="T18" fmla="*/ 163 w 864"/>
                  <a:gd name="T19" fmla="*/ 376 h 1168"/>
                  <a:gd name="T20" fmla="*/ 106 w 864"/>
                  <a:gd name="T21" fmla="*/ 300 h 1168"/>
                  <a:gd name="T22" fmla="*/ 145 w 864"/>
                  <a:gd name="T23" fmla="*/ 252 h 1168"/>
                  <a:gd name="T24" fmla="*/ 207 w 864"/>
                  <a:gd name="T25" fmla="*/ 281 h 1168"/>
                  <a:gd name="T26" fmla="*/ 274 w 864"/>
                  <a:gd name="T27" fmla="*/ 362 h 1168"/>
                  <a:gd name="T28" fmla="*/ 314 w 864"/>
                  <a:gd name="T29" fmla="*/ 400 h 1168"/>
                  <a:gd name="T30" fmla="*/ 354 w 864"/>
                  <a:gd name="T31" fmla="*/ 440 h 1168"/>
                  <a:gd name="T32" fmla="*/ 291 w 864"/>
                  <a:gd name="T33" fmla="*/ 530 h 1168"/>
                  <a:gd name="T34" fmla="*/ 278 w 864"/>
                  <a:gd name="T35" fmla="*/ 566 h 1168"/>
                  <a:gd name="T36" fmla="*/ 354 w 864"/>
                  <a:gd name="T37" fmla="*/ 587 h 1168"/>
                  <a:gd name="T38" fmla="*/ 474 w 864"/>
                  <a:gd name="T39" fmla="*/ 587 h 1168"/>
                  <a:gd name="T40" fmla="*/ 420 w 864"/>
                  <a:gd name="T41" fmla="*/ 562 h 1168"/>
                  <a:gd name="T42" fmla="*/ 461 w 864"/>
                  <a:gd name="T43" fmla="*/ 510 h 1168"/>
                  <a:gd name="T44" fmla="*/ 512 w 864"/>
                  <a:gd name="T45" fmla="*/ 436 h 1168"/>
                  <a:gd name="T46" fmla="*/ 482 w 864"/>
                  <a:gd name="T47" fmla="*/ 385 h 1168"/>
                  <a:gd name="T48" fmla="*/ 619 w 864"/>
                  <a:gd name="T49" fmla="*/ 395 h 1168"/>
                  <a:gd name="T50" fmla="*/ 632 w 864"/>
                  <a:gd name="T51" fmla="*/ 505 h 1168"/>
                  <a:gd name="T52" fmla="*/ 676 w 864"/>
                  <a:gd name="T53" fmla="*/ 520 h 1168"/>
                  <a:gd name="T54" fmla="*/ 725 w 864"/>
                  <a:gd name="T55" fmla="*/ 540 h 1168"/>
                  <a:gd name="T56" fmla="*/ 790 w 864"/>
                  <a:gd name="T57" fmla="*/ 543 h 1168"/>
                  <a:gd name="T58" fmla="*/ 875 w 864"/>
                  <a:gd name="T59" fmla="*/ 546 h 1168"/>
                  <a:gd name="T60" fmla="*/ 861 w 864"/>
                  <a:gd name="T61" fmla="*/ 513 h 1168"/>
                  <a:gd name="T62" fmla="*/ 803 w 864"/>
                  <a:gd name="T63" fmla="*/ 472 h 1168"/>
                  <a:gd name="T64" fmla="*/ 770 w 864"/>
                  <a:gd name="T65" fmla="*/ 366 h 1168"/>
                  <a:gd name="T66" fmla="*/ 664 w 864"/>
                  <a:gd name="T67" fmla="*/ 335 h 1168"/>
                  <a:gd name="T68" fmla="*/ 528 w 864"/>
                  <a:gd name="T69" fmla="*/ 310 h 1168"/>
                  <a:gd name="T70" fmla="*/ 468 w 864"/>
                  <a:gd name="T71" fmla="*/ 289 h 1168"/>
                  <a:gd name="T72" fmla="*/ 400 w 864"/>
                  <a:gd name="T73" fmla="*/ 193 h 1168"/>
                  <a:gd name="T74" fmla="*/ 466 w 864"/>
                  <a:gd name="T75" fmla="*/ 130 h 1168"/>
                  <a:gd name="T76" fmla="*/ 451 w 864"/>
                  <a:gd name="T77" fmla="*/ 65 h 1168"/>
                  <a:gd name="T78" fmla="*/ 315 w 864"/>
                  <a:gd name="T79" fmla="*/ 19 h 1168"/>
                  <a:gd name="T80" fmla="*/ 271 w 864"/>
                  <a:gd name="T81" fmla="*/ 16 h 1168"/>
                  <a:gd name="T82" fmla="*/ 252 w 864"/>
                  <a:gd name="T83" fmla="*/ 14 h 1168"/>
                  <a:gd name="T84" fmla="*/ 207 w 864"/>
                  <a:gd name="T85" fmla="*/ 14 h 1168"/>
                  <a:gd name="T86" fmla="*/ 176 w 864"/>
                  <a:gd name="T87" fmla="*/ 3 h 1168"/>
                  <a:gd name="T88" fmla="*/ 175 w 864"/>
                  <a:gd name="T89" fmla="*/ 52 h 1168"/>
                  <a:gd name="T90" fmla="*/ 266 w 864"/>
                  <a:gd name="T91" fmla="*/ 58 h 1168"/>
                  <a:gd name="T92" fmla="*/ 342 w 864"/>
                  <a:gd name="T93" fmla="*/ 89 h 1168"/>
                  <a:gd name="T94" fmla="*/ 354 w 864"/>
                  <a:gd name="T95" fmla="*/ 114 h 1168"/>
                  <a:gd name="T96" fmla="*/ 271 w 864"/>
                  <a:gd name="T97" fmla="*/ 124 h 1168"/>
                  <a:gd name="T98" fmla="*/ 211 w 864"/>
                  <a:gd name="T99" fmla="*/ 130 h 1168"/>
                  <a:gd name="T100" fmla="*/ 206 w 864"/>
                  <a:gd name="T101" fmla="*/ 93 h 1168"/>
                  <a:gd name="T102" fmla="*/ 162 w 864"/>
                  <a:gd name="T103" fmla="*/ 86 h 1168"/>
                  <a:gd name="T104" fmla="*/ 104 w 864"/>
                  <a:gd name="T105" fmla="*/ 66 h 1168"/>
                  <a:gd name="T106" fmla="*/ 24 w 864"/>
                  <a:gd name="T107" fmla="*/ 80 h 1168"/>
                  <a:gd name="T108" fmla="*/ 14 w 864"/>
                  <a:gd name="T109" fmla="*/ 135 h 1168"/>
                  <a:gd name="T110" fmla="*/ 83 w 864"/>
                  <a:gd name="T111" fmla="*/ 159 h 1168"/>
                  <a:gd name="T112" fmla="*/ 99 w 864"/>
                  <a:gd name="T113" fmla="*/ 182 h 1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64" h="1168">
                    <a:moveTo>
                      <a:pt x="99" y="358"/>
                    </a:moveTo>
                    <a:lnTo>
                      <a:pt x="84" y="376"/>
                    </a:lnTo>
                    <a:lnTo>
                      <a:pt x="70" y="394"/>
                    </a:lnTo>
                    <a:lnTo>
                      <a:pt x="57" y="413"/>
                    </a:lnTo>
                    <a:lnTo>
                      <a:pt x="47" y="432"/>
                    </a:lnTo>
                    <a:lnTo>
                      <a:pt x="38" y="451"/>
                    </a:lnTo>
                    <a:lnTo>
                      <a:pt x="29" y="470"/>
                    </a:lnTo>
                    <a:lnTo>
                      <a:pt x="22" y="490"/>
                    </a:lnTo>
                    <a:lnTo>
                      <a:pt x="15" y="510"/>
                    </a:lnTo>
                    <a:lnTo>
                      <a:pt x="8" y="537"/>
                    </a:lnTo>
                    <a:lnTo>
                      <a:pt x="5" y="566"/>
                    </a:lnTo>
                    <a:lnTo>
                      <a:pt x="6" y="595"/>
                    </a:lnTo>
                    <a:lnTo>
                      <a:pt x="9" y="625"/>
                    </a:lnTo>
                    <a:lnTo>
                      <a:pt x="13" y="643"/>
                    </a:lnTo>
                    <a:lnTo>
                      <a:pt x="18" y="660"/>
                    </a:lnTo>
                    <a:lnTo>
                      <a:pt x="25" y="677"/>
                    </a:lnTo>
                    <a:lnTo>
                      <a:pt x="32" y="693"/>
                    </a:lnTo>
                    <a:lnTo>
                      <a:pt x="41" y="710"/>
                    </a:lnTo>
                    <a:lnTo>
                      <a:pt x="50" y="725"/>
                    </a:lnTo>
                    <a:lnTo>
                      <a:pt x="60" y="741"/>
                    </a:lnTo>
                    <a:lnTo>
                      <a:pt x="71" y="756"/>
                    </a:lnTo>
                    <a:lnTo>
                      <a:pt x="74" y="759"/>
                    </a:lnTo>
                    <a:lnTo>
                      <a:pt x="78" y="763"/>
                    </a:lnTo>
                    <a:lnTo>
                      <a:pt x="83" y="766"/>
                    </a:lnTo>
                    <a:lnTo>
                      <a:pt x="88" y="768"/>
                    </a:lnTo>
                    <a:lnTo>
                      <a:pt x="93" y="770"/>
                    </a:lnTo>
                    <a:lnTo>
                      <a:pt x="99" y="772"/>
                    </a:lnTo>
                    <a:lnTo>
                      <a:pt x="104" y="772"/>
                    </a:lnTo>
                    <a:lnTo>
                      <a:pt x="108" y="772"/>
                    </a:lnTo>
                    <a:lnTo>
                      <a:pt x="114" y="782"/>
                    </a:lnTo>
                    <a:lnTo>
                      <a:pt x="118" y="790"/>
                    </a:lnTo>
                    <a:lnTo>
                      <a:pt x="121" y="798"/>
                    </a:lnTo>
                    <a:lnTo>
                      <a:pt x="124" y="809"/>
                    </a:lnTo>
                    <a:lnTo>
                      <a:pt x="126" y="812"/>
                    </a:lnTo>
                    <a:lnTo>
                      <a:pt x="129" y="817"/>
                    </a:lnTo>
                    <a:lnTo>
                      <a:pt x="133" y="821"/>
                    </a:lnTo>
                    <a:lnTo>
                      <a:pt x="137" y="826"/>
                    </a:lnTo>
                    <a:lnTo>
                      <a:pt x="142" y="830"/>
                    </a:lnTo>
                    <a:lnTo>
                      <a:pt x="146" y="833"/>
                    </a:lnTo>
                    <a:lnTo>
                      <a:pt x="151" y="836"/>
                    </a:lnTo>
                    <a:lnTo>
                      <a:pt x="154" y="837"/>
                    </a:lnTo>
                    <a:lnTo>
                      <a:pt x="165" y="838"/>
                    </a:lnTo>
                    <a:lnTo>
                      <a:pt x="174" y="839"/>
                    </a:lnTo>
                    <a:lnTo>
                      <a:pt x="183" y="840"/>
                    </a:lnTo>
                    <a:lnTo>
                      <a:pt x="192" y="840"/>
                    </a:lnTo>
                    <a:lnTo>
                      <a:pt x="200" y="840"/>
                    </a:lnTo>
                    <a:lnTo>
                      <a:pt x="208" y="840"/>
                    </a:lnTo>
                    <a:lnTo>
                      <a:pt x="218" y="839"/>
                    </a:lnTo>
                    <a:lnTo>
                      <a:pt x="229" y="837"/>
                    </a:lnTo>
                    <a:lnTo>
                      <a:pt x="238" y="834"/>
                    </a:lnTo>
                    <a:lnTo>
                      <a:pt x="246" y="829"/>
                    </a:lnTo>
                    <a:lnTo>
                      <a:pt x="253" y="822"/>
                    </a:lnTo>
                    <a:lnTo>
                      <a:pt x="257" y="814"/>
                    </a:lnTo>
                    <a:lnTo>
                      <a:pt x="257" y="809"/>
                    </a:lnTo>
                    <a:lnTo>
                      <a:pt x="252" y="806"/>
                    </a:lnTo>
                    <a:lnTo>
                      <a:pt x="245" y="805"/>
                    </a:lnTo>
                    <a:lnTo>
                      <a:pt x="234" y="808"/>
                    </a:lnTo>
                    <a:lnTo>
                      <a:pt x="228" y="809"/>
                    </a:lnTo>
                    <a:lnTo>
                      <a:pt x="221" y="808"/>
                    </a:lnTo>
                    <a:lnTo>
                      <a:pt x="215" y="807"/>
                    </a:lnTo>
                    <a:lnTo>
                      <a:pt x="210" y="804"/>
                    </a:lnTo>
                    <a:lnTo>
                      <a:pt x="206" y="800"/>
                    </a:lnTo>
                    <a:lnTo>
                      <a:pt x="204" y="795"/>
                    </a:lnTo>
                    <a:lnTo>
                      <a:pt x="203" y="790"/>
                    </a:lnTo>
                    <a:lnTo>
                      <a:pt x="205" y="787"/>
                    </a:lnTo>
                    <a:lnTo>
                      <a:pt x="211" y="785"/>
                    </a:lnTo>
                    <a:lnTo>
                      <a:pt x="219" y="785"/>
                    </a:lnTo>
                    <a:lnTo>
                      <a:pt x="226" y="785"/>
                    </a:lnTo>
                    <a:lnTo>
                      <a:pt x="232" y="784"/>
                    </a:lnTo>
                    <a:lnTo>
                      <a:pt x="237" y="781"/>
                    </a:lnTo>
                    <a:lnTo>
                      <a:pt x="243" y="777"/>
                    </a:lnTo>
                    <a:lnTo>
                      <a:pt x="246" y="773"/>
                    </a:lnTo>
                    <a:lnTo>
                      <a:pt x="245" y="770"/>
                    </a:lnTo>
                    <a:lnTo>
                      <a:pt x="242" y="767"/>
                    </a:lnTo>
                    <a:lnTo>
                      <a:pt x="238" y="765"/>
                    </a:lnTo>
                    <a:lnTo>
                      <a:pt x="234" y="764"/>
                    </a:lnTo>
                    <a:lnTo>
                      <a:pt x="230" y="763"/>
                    </a:lnTo>
                    <a:lnTo>
                      <a:pt x="225" y="763"/>
                    </a:lnTo>
                    <a:lnTo>
                      <a:pt x="220" y="763"/>
                    </a:lnTo>
                    <a:lnTo>
                      <a:pt x="216" y="763"/>
                    </a:lnTo>
                    <a:lnTo>
                      <a:pt x="211" y="763"/>
                    </a:lnTo>
                    <a:lnTo>
                      <a:pt x="202" y="763"/>
                    </a:lnTo>
                    <a:lnTo>
                      <a:pt x="196" y="762"/>
                    </a:lnTo>
                    <a:lnTo>
                      <a:pt x="190" y="759"/>
                    </a:lnTo>
                    <a:lnTo>
                      <a:pt x="182" y="755"/>
                    </a:lnTo>
                    <a:lnTo>
                      <a:pt x="176" y="753"/>
                    </a:lnTo>
                    <a:lnTo>
                      <a:pt x="171" y="752"/>
                    </a:lnTo>
                    <a:lnTo>
                      <a:pt x="165" y="751"/>
                    </a:lnTo>
                    <a:lnTo>
                      <a:pt x="159" y="750"/>
                    </a:lnTo>
                    <a:lnTo>
                      <a:pt x="163" y="740"/>
                    </a:lnTo>
                    <a:lnTo>
                      <a:pt x="160" y="726"/>
                    </a:lnTo>
                    <a:lnTo>
                      <a:pt x="152" y="710"/>
                    </a:lnTo>
                    <a:lnTo>
                      <a:pt x="142" y="693"/>
                    </a:lnTo>
                    <a:lnTo>
                      <a:pt x="130" y="674"/>
                    </a:lnTo>
                    <a:lnTo>
                      <a:pt x="119" y="656"/>
                    </a:lnTo>
                    <a:lnTo>
                      <a:pt x="111" y="638"/>
                    </a:lnTo>
                    <a:lnTo>
                      <a:pt x="106" y="622"/>
                    </a:lnTo>
                    <a:lnTo>
                      <a:pt x="105" y="608"/>
                    </a:lnTo>
                    <a:lnTo>
                      <a:pt x="106" y="592"/>
                    </a:lnTo>
                    <a:lnTo>
                      <a:pt x="108" y="578"/>
                    </a:lnTo>
                    <a:lnTo>
                      <a:pt x="112" y="563"/>
                    </a:lnTo>
                    <a:lnTo>
                      <a:pt x="116" y="549"/>
                    </a:lnTo>
                    <a:lnTo>
                      <a:pt x="121" y="535"/>
                    </a:lnTo>
                    <a:lnTo>
                      <a:pt x="127" y="522"/>
                    </a:lnTo>
                    <a:lnTo>
                      <a:pt x="134" y="510"/>
                    </a:lnTo>
                    <a:lnTo>
                      <a:pt x="138" y="504"/>
                    </a:lnTo>
                    <a:lnTo>
                      <a:pt x="141" y="499"/>
                    </a:lnTo>
                    <a:lnTo>
                      <a:pt x="145" y="497"/>
                    </a:lnTo>
                    <a:lnTo>
                      <a:pt x="148" y="496"/>
                    </a:lnTo>
                    <a:lnTo>
                      <a:pt x="152" y="497"/>
                    </a:lnTo>
                    <a:lnTo>
                      <a:pt x="156" y="499"/>
                    </a:lnTo>
                    <a:lnTo>
                      <a:pt x="161" y="503"/>
                    </a:lnTo>
                    <a:lnTo>
                      <a:pt x="166" y="508"/>
                    </a:lnTo>
                    <a:lnTo>
                      <a:pt x="177" y="519"/>
                    </a:lnTo>
                    <a:lnTo>
                      <a:pt x="188" y="531"/>
                    </a:lnTo>
                    <a:lnTo>
                      <a:pt x="198" y="543"/>
                    </a:lnTo>
                    <a:lnTo>
                      <a:pt x="207" y="556"/>
                    </a:lnTo>
                    <a:lnTo>
                      <a:pt x="215" y="568"/>
                    </a:lnTo>
                    <a:lnTo>
                      <a:pt x="223" y="582"/>
                    </a:lnTo>
                    <a:lnTo>
                      <a:pt x="230" y="596"/>
                    </a:lnTo>
                    <a:lnTo>
                      <a:pt x="237" y="611"/>
                    </a:lnTo>
                    <a:lnTo>
                      <a:pt x="244" y="632"/>
                    </a:lnTo>
                    <a:lnTo>
                      <a:pt x="246" y="655"/>
                    </a:lnTo>
                    <a:lnTo>
                      <a:pt x="247" y="679"/>
                    </a:lnTo>
                    <a:lnTo>
                      <a:pt x="251" y="702"/>
                    </a:lnTo>
                    <a:lnTo>
                      <a:pt x="254" y="711"/>
                    </a:lnTo>
                    <a:lnTo>
                      <a:pt x="258" y="721"/>
                    </a:lnTo>
                    <a:lnTo>
                      <a:pt x="262" y="731"/>
                    </a:lnTo>
                    <a:lnTo>
                      <a:pt x="267" y="740"/>
                    </a:lnTo>
                    <a:lnTo>
                      <a:pt x="272" y="749"/>
                    </a:lnTo>
                    <a:lnTo>
                      <a:pt x="277" y="758"/>
                    </a:lnTo>
                    <a:lnTo>
                      <a:pt x="282" y="767"/>
                    </a:lnTo>
                    <a:lnTo>
                      <a:pt x="287" y="776"/>
                    </a:lnTo>
                    <a:lnTo>
                      <a:pt x="290" y="781"/>
                    </a:lnTo>
                    <a:lnTo>
                      <a:pt x="294" y="787"/>
                    </a:lnTo>
                    <a:lnTo>
                      <a:pt x="298" y="792"/>
                    </a:lnTo>
                    <a:lnTo>
                      <a:pt x="303" y="797"/>
                    </a:lnTo>
                    <a:lnTo>
                      <a:pt x="307" y="803"/>
                    </a:lnTo>
                    <a:lnTo>
                      <a:pt x="312" y="808"/>
                    </a:lnTo>
                    <a:lnTo>
                      <a:pt x="316" y="814"/>
                    </a:lnTo>
                    <a:lnTo>
                      <a:pt x="319" y="820"/>
                    </a:lnTo>
                    <a:lnTo>
                      <a:pt x="325" y="835"/>
                    </a:lnTo>
                    <a:lnTo>
                      <a:pt x="331" y="850"/>
                    </a:lnTo>
                    <a:lnTo>
                      <a:pt x="334" y="867"/>
                    </a:lnTo>
                    <a:lnTo>
                      <a:pt x="333" y="883"/>
                    </a:lnTo>
                    <a:lnTo>
                      <a:pt x="328" y="903"/>
                    </a:lnTo>
                    <a:lnTo>
                      <a:pt x="322" y="923"/>
                    </a:lnTo>
                    <a:lnTo>
                      <a:pt x="313" y="943"/>
                    </a:lnTo>
                    <a:lnTo>
                      <a:pt x="303" y="963"/>
                    </a:lnTo>
                    <a:lnTo>
                      <a:pt x="294" y="985"/>
                    </a:lnTo>
                    <a:lnTo>
                      <a:pt x="285" y="1005"/>
                    </a:lnTo>
                    <a:lnTo>
                      <a:pt x="277" y="1025"/>
                    </a:lnTo>
                    <a:lnTo>
                      <a:pt x="271" y="1045"/>
                    </a:lnTo>
                    <a:lnTo>
                      <a:pt x="272" y="1050"/>
                    </a:lnTo>
                    <a:lnTo>
                      <a:pt x="275" y="1055"/>
                    </a:lnTo>
                    <a:lnTo>
                      <a:pt x="280" y="1059"/>
                    </a:lnTo>
                    <a:lnTo>
                      <a:pt x="287" y="1062"/>
                    </a:lnTo>
                    <a:lnTo>
                      <a:pt x="277" y="1073"/>
                    </a:lnTo>
                    <a:lnTo>
                      <a:pt x="269" y="1085"/>
                    </a:lnTo>
                    <a:lnTo>
                      <a:pt x="263" y="1097"/>
                    </a:lnTo>
                    <a:lnTo>
                      <a:pt x="259" y="1110"/>
                    </a:lnTo>
                    <a:lnTo>
                      <a:pt x="258" y="1116"/>
                    </a:lnTo>
                    <a:lnTo>
                      <a:pt x="258" y="1121"/>
                    </a:lnTo>
                    <a:lnTo>
                      <a:pt x="261" y="1125"/>
                    </a:lnTo>
                    <a:lnTo>
                      <a:pt x="265" y="1129"/>
                    </a:lnTo>
                    <a:lnTo>
                      <a:pt x="275" y="1135"/>
                    </a:lnTo>
                    <a:lnTo>
                      <a:pt x="286" y="1141"/>
                    </a:lnTo>
                    <a:lnTo>
                      <a:pt x="297" y="1146"/>
                    </a:lnTo>
                    <a:lnTo>
                      <a:pt x="309" y="1151"/>
                    </a:lnTo>
                    <a:lnTo>
                      <a:pt x="322" y="1155"/>
                    </a:lnTo>
                    <a:lnTo>
                      <a:pt x="334" y="1159"/>
                    </a:lnTo>
                    <a:lnTo>
                      <a:pt x="345" y="1162"/>
                    </a:lnTo>
                    <a:lnTo>
                      <a:pt x="357" y="1165"/>
                    </a:lnTo>
                    <a:lnTo>
                      <a:pt x="370" y="1167"/>
                    </a:lnTo>
                    <a:lnTo>
                      <a:pt x="384" y="1168"/>
                    </a:lnTo>
                    <a:lnTo>
                      <a:pt x="401" y="1168"/>
                    </a:lnTo>
                    <a:lnTo>
                      <a:pt x="417" y="1168"/>
                    </a:lnTo>
                    <a:lnTo>
                      <a:pt x="432" y="1166"/>
                    </a:lnTo>
                    <a:lnTo>
                      <a:pt x="445" y="1163"/>
                    </a:lnTo>
                    <a:lnTo>
                      <a:pt x="454" y="1159"/>
                    </a:lnTo>
                    <a:lnTo>
                      <a:pt x="458" y="1153"/>
                    </a:lnTo>
                    <a:lnTo>
                      <a:pt x="458" y="1139"/>
                    </a:lnTo>
                    <a:lnTo>
                      <a:pt x="457" y="1129"/>
                    </a:lnTo>
                    <a:lnTo>
                      <a:pt x="450" y="1121"/>
                    </a:lnTo>
                    <a:lnTo>
                      <a:pt x="437" y="1115"/>
                    </a:lnTo>
                    <a:lnTo>
                      <a:pt x="428" y="1113"/>
                    </a:lnTo>
                    <a:lnTo>
                      <a:pt x="419" y="1111"/>
                    </a:lnTo>
                    <a:lnTo>
                      <a:pt x="409" y="1109"/>
                    </a:lnTo>
                    <a:lnTo>
                      <a:pt x="400" y="1106"/>
                    </a:lnTo>
                    <a:lnTo>
                      <a:pt x="392" y="1102"/>
                    </a:lnTo>
                    <a:lnTo>
                      <a:pt x="386" y="1098"/>
                    </a:lnTo>
                    <a:lnTo>
                      <a:pt x="382" y="1092"/>
                    </a:lnTo>
                    <a:lnTo>
                      <a:pt x="382" y="1084"/>
                    </a:lnTo>
                    <a:lnTo>
                      <a:pt x="393" y="1078"/>
                    </a:lnTo>
                    <a:lnTo>
                      <a:pt x="405" y="1066"/>
                    </a:lnTo>
                    <a:lnTo>
                      <a:pt x="417" y="1049"/>
                    </a:lnTo>
                    <a:lnTo>
                      <a:pt x="429" y="1029"/>
                    </a:lnTo>
                    <a:lnTo>
                      <a:pt x="441" y="1006"/>
                    </a:lnTo>
                    <a:lnTo>
                      <a:pt x="452" y="981"/>
                    </a:lnTo>
                    <a:lnTo>
                      <a:pt x="461" y="957"/>
                    </a:lnTo>
                    <a:lnTo>
                      <a:pt x="470" y="935"/>
                    </a:lnTo>
                    <a:lnTo>
                      <a:pt x="474" y="923"/>
                    </a:lnTo>
                    <a:lnTo>
                      <a:pt x="479" y="911"/>
                    </a:lnTo>
                    <a:lnTo>
                      <a:pt x="484" y="899"/>
                    </a:lnTo>
                    <a:lnTo>
                      <a:pt x="488" y="886"/>
                    </a:lnTo>
                    <a:lnTo>
                      <a:pt x="491" y="873"/>
                    </a:lnTo>
                    <a:lnTo>
                      <a:pt x="492" y="860"/>
                    </a:lnTo>
                    <a:lnTo>
                      <a:pt x="492" y="847"/>
                    </a:lnTo>
                    <a:lnTo>
                      <a:pt x="489" y="835"/>
                    </a:lnTo>
                    <a:lnTo>
                      <a:pt x="485" y="823"/>
                    </a:lnTo>
                    <a:lnTo>
                      <a:pt x="481" y="812"/>
                    </a:lnTo>
                    <a:lnTo>
                      <a:pt x="478" y="801"/>
                    </a:lnTo>
                    <a:lnTo>
                      <a:pt x="474" y="790"/>
                    </a:lnTo>
                    <a:lnTo>
                      <a:pt x="471" y="779"/>
                    </a:lnTo>
                    <a:lnTo>
                      <a:pt x="466" y="769"/>
                    </a:lnTo>
                    <a:lnTo>
                      <a:pt x="462" y="758"/>
                    </a:lnTo>
                    <a:lnTo>
                      <a:pt x="456" y="748"/>
                    </a:lnTo>
                    <a:lnTo>
                      <a:pt x="472" y="754"/>
                    </a:lnTo>
                    <a:lnTo>
                      <a:pt x="488" y="760"/>
                    </a:lnTo>
                    <a:lnTo>
                      <a:pt x="505" y="765"/>
                    </a:lnTo>
                    <a:lnTo>
                      <a:pt x="523" y="769"/>
                    </a:lnTo>
                    <a:lnTo>
                      <a:pt x="540" y="773"/>
                    </a:lnTo>
                    <a:lnTo>
                      <a:pt x="560" y="777"/>
                    </a:lnTo>
                    <a:lnTo>
                      <a:pt x="579" y="779"/>
                    </a:lnTo>
                    <a:lnTo>
                      <a:pt x="599" y="781"/>
                    </a:lnTo>
                    <a:lnTo>
                      <a:pt x="607" y="785"/>
                    </a:lnTo>
                    <a:lnTo>
                      <a:pt x="613" y="793"/>
                    </a:lnTo>
                    <a:lnTo>
                      <a:pt x="617" y="804"/>
                    </a:lnTo>
                    <a:lnTo>
                      <a:pt x="618" y="814"/>
                    </a:lnTo>
                    <a:lnTo>
                      <a:pt x="616" y="859"/>
                    </a:lnTo>
                    <a:lnTo>
                      <a:pt x="611" y="902"/>
                    </a:lnTo>
                    <a:lnTo>
                      <a:pt x="608" y="946"/>
                    </a:lnTo>
                    <a:lnTo>
                      <a:pt x="610" y="991"/>
                    </a:lnTo>
                    <a:lnTo>
                      <a:pt x="612" y="994"/>
                    </a:lnTo>
                    <a:lnTo>
                      <a:pt x="616" y="997"/>
                    </a:lnTo>
                    <a:lnTo>
                      <a:pt x="621" y="998"/>
                    </a:lnTo>
                    <a:lnTo>
                      <a:pt x="627" y="999"/>
                    </a:lnTo>
                    <a:lnTo>
                      <a:pt x="634" y="999"/>
                    </a:lnTo>
                    <a:lnTo>
                      <a:pt x="640" y="999"/>
                    </a:lnTo>
                    <a:lnTo>
                      <a:pt x="646" y="1000"/>
                    </a:lnTo>
                    <a:lnTo>
                      <a:pt x="651" y="1001"/>
                    </a:lnTo>
                    <a:lnTo>
                      <a:pt x="646" y="1012"/>
                    </a:lnTo>
                    <a:lnTo>
                      <a:pt x="642" y="1026"/>
                    </a:lnTo>
                    <a:lnTo>
                      <a:pt x="640" y="1039"/>
                    </a:lnTo>
                    <a:lnTo>
                      <a:pt x="640" y="1051"/>
                    </a:lnTo>
                    <a:lnTo>
                      <a:pt x="644" y="1056"/>
                    </a:lnTo>
                    <a:lnTo>
                      <a:pt x="651" y="1059"/>
                    </a:lnTo>
                    <a:lnTo>
                      <a:pt x="660" y="1060"/>
                    </a:lnTo>
                    <a:lnTo>
                      <a:pt x="668" y="1062"/>
                    </a:lnTo>
                    <a:lnTo>
                      <a:pt x="673" y="1063"/>
                    </a:lnTo>
                    <a:lnTo>
                      <a:pt x="678" y="1064"/>
                    </a:lnTo>
                    <a:lnTo>
                      <a:pt x="685" y="1064"/>
                    </a:lnTo>
                    <a:lnTo>
                      <a:pt x="690" y="1064"/>
                    </a:lnTo>
                    <a:lnTo>
                      <a:pt x="696" y="1064"/>
                    </a:lnTo>
                    <a:lnTo>
                      <a:pt x="702" y="1063"/>
                    </a:lnTo>
                    <a:lnTo>
                      <a:pt x="708" y="1064"/>
                    </a:lnTo>
                    <a:lnTo>
                      <a:pt x="713" y="1064"/>
                    </a:lnTo>
                    <a:lnTo>
                      <a:pt x="722" y="1066"/>
                    </a:lnTo>
                    <a:lnTo>
                      <a:pt x="731" y="1067"/>
                    </a:lnTo>
                    <a:lnTo>
                      <a:pt x="740" y="1069"/>
                    </a:lnTo>
                    <a:lnTo>
                      <a:pt x="750" y="1071"/>
                    </a:lnTo>
                    <a:lnTo>
                      <a:pt x="759" y="1073"/>
                    </a:lnTo>
                    <a:lnTo>
                      <a:pt x="768" y="1074"/>
                    </a:lnTo>
                    <a:lnTo>
                      <a:pt x="778" y="1075"/>
                    </a:lnTo>
                    <a:lnTo>
                      <a:pt x="787" y="1075"/>
                    </a:lnTo>
                    <a:lnTo>
                      <a:pt x="796" y="1075"/>
                    </a:lnTo>
                    <a:lnTo>
                      <a:pt x="806" y="1076"/>
                    </a:lnTo>
                    <a:lnTo>
                      <a:pt x="816" y="1077"/>
                    </a:lnTo>
                    <a:lnTo>
                      <a:pt x="826" y="1076"/>
                    </a:lnTo>
                    <a:lnTo>
                      <a:pt x="835" y="1074"/>
                    </a:lnTo>
                    <a:lnTo>
                      <a:pt x="845" y="1070"/>
                    </a:lnTo>
                    <a:lnTo>
                      <a:pt x="855" y="1064"/>
                    </a:lnTo>
                    <a:lnTo>
                      <a:pt x="864" y="1054"/>
                    </a:lnTo>
                    <a:lnTo>
                      <a:pt x="862" y="1044"/>
                    </a:lnTo>
                    <a:lnTo>
                      <a:pt x="857" y="1034"/>
                    </a:lnTo>
                    <a:lnTo>
                      <a:pt x="850" y="1026"/>
                    </a:lnTo>
                    <a:lnTo>
                      <a:pt x="843" y="1021"/>
                    </a:lnTo>
                    <a:lnTo>
                      <a:pt x="833" y="1018"/>
                    </a:lnTo>
                    <a:lnTo>
                      <a:pt x="821" y="1015"/>
                    </a:lnTo>
                    <a:lnTo>
                      <a:pt x="807" y="1013"/>
                    </a:lnTo>
                    <a:lnTo>
                      <a:pt x="793" y="1011"/>
                    </a:lnTo>
                    <a:lnTo>
                      <a:pt x="780" y="1009"/>
                    </a:lnTo>
                    <a:lnTo>
                      <a:pt x="769" y="1005"/>
                    </a:lnTo>
                    <a:lnTo>
                      <a:pt x="760" y="1000"/>
                    </a:lnTo>
                    <a:lnTo>
                      <a:pt x="755" y="992"/>
                    </a:lnTo>
                    <a:lnTo>
                      <a:pt x="760" y="978"/>
                    </a:lnTo>
                    <a:lnTo>
                      <a:pt x="763" y="957"/>
                    </a:lnTo>
                    <a:lnTo>
                      <a:pt x="763" y="930"/>
                    </a:lnTo>
                    <a:lnTo>
                      <a:pt x="761" y="898"/>
                    </a:lnTo>
                    <a:lnTo>
                      <a:pt x="758" y="863"/>
                    </a:lnTo>
                    <a:lnTo>
                      <a:pt x="753" y="828"/>
                    </a:lnTo>
                    <a:lnTo>
                      <a:pt x="748" y="794"/>
                    </a:lnTo>
                    <a:lnTo>
                      <a:pt x="743" y="764"/>
                    </a:lnTo>
                    <a:lnTo>
                      <a:pt x="741" y="754"/>
                    </a:lnTo>
                    <a:lnTo>
                      <a:pt x="738" y="744"/>
                    </a:lnTo>
                    <a:lnTo>
                      <a:pt x="735" y="734"/>
                    </a:lnTo>
                    <a:lnTo>
                      <a:pt x="730" y="724"/>
                    </a:lnTo>
                    <a:lnTo>
                      <a:pt x="725" y="715"/>
                    </a:lnTo>
                    <a:lnTo>
                      <a:pt x="719" y="707"/>
                    </a:lnTo>
                    <a:lnTo>
                      <a:pt x="712" y="700"/>
                    </a:lnTo>
                    <a:lnTo>
                      <a:pt x="705" y="694"/>
                    </a:lnTo>
                    <a:lnTo>
                      <a:pt x="692" y="686"/>
                    </a:lnTo>
                    <a:lnTo>
                      <a:pt x="678" y="679"/>
                    </a:lnTo>
                    <a:lnTo>
                      <a:pt x="664" y="673"/>
                    </a:lnTo>
                    <a:lnTo>
                      <a:pt x="650" y="667"/>
                    </a:lnTo>
                    <a:lnTo>
                      <a:pt x="636" y="661"/>
                    </a:lnTo>
                    <a:lnTo>
                      <a:pt x="622" y="655"/>
                    </a:lnTo>
                    <a:lnTo>
                      <a:pt x="608" y="650"/>
                    </a:lnTo>
                    <a:lnTo>
                      <a:pt x="594" y="644"/>
                    </a:lnTo>
                    <a:lnTo>
                      <a:pt x="579" y="639"/>
                    </a:lnTo>
                    <a:lnTo>
                      <a:pt x="565" y="634"/>
                    </a:lnTo>
                    <a:lnTo>
                      <a:pt x="550" y="629"/>
                    </a:lnTo>
                    <a:lnTo>
                      <a:pt x="536" y="624"/>
                    </a:lnTo>
                    <a:lnTo>
                      <a:pt x="522" y="618"/>
                    </a:lnTo>
                    <a:lnTo>
                      <a:pt x="508" y="612"/>
                    </a:lnTo>
                    <a:lnTo>
                      <a:pt x="494" y="606"/>
                    </a:lnTo>
                    <a:lnTo>
                      <a:pt x="481" y="599"/>
                    </a:lnTo>
                    <a:lnTo>
                      <a:pt x="475" y="596"/>
                    </a:lnTo>
                    <a:lnTo>
                      <a:pt x="470" y="592"/>
                    </a:lnTo>
                    <a:lnTo>
                      <a:pt x="465" y="589"/>
                    </a:lnTo>
                    <a:lnTo>
                      <a:pt x="460" y="585"/>
                    </a:lnTo>
                    <a:lnTo>
                      <a:pt x="455" y="580"/>
                    </a:lnTo>
                    <a:lnTo>
                      <a:pt x="451" y="576"/>
                    </a:lnTo>
                    <a:lnTo>
                      <a:pt x="448" y="570"/>
                    </a:lnTo>
                    <a:lnTo>
                      <a:pt x="445" y="565"/>
                    </a:lnTo>
                    <a:lnTo>
                      <a:pt x="435" y="543"/>
                    </a:lnTo>
                    <a:lnTo>
                      <a:pt x="424" y="520"/>
                    </a:lnTo>
                    <a:lnTo>
                      <a:pt x="415" y="497"/>
                    </a:lnTo>
                    <a:lnTo>
                      <a:pt x="406" y="473"/>
                    </a:lnTo>
                    <a:lnTo>
                      <a:pt x="398" y="450"/>
                    </a:lnTo>
                    <a:lnTo>
                      <a:pt x="391" y="427"/>
                    </a:lnTo>
                    <a:lnTo>
                      <a:pt x="385" y="404"/>
                    </a:lnTo>
                    <a:lnTo>
                      <a:pt x="380" y="380"/>
                    </a:lnTo>
                    <a:lnTo>
                      <a:pt x="379" y="364"/>
                    </a:lnTo>
                    <a:lnTo>
                      <a:pt x="382" y="346"/>
                    </a:lnTo>
                    <a:lnTo>
                      <a:pt x="388" y="329"/>
                    </a:lnTo>
                    <a:lnTo>
                      <a:pt x="397" y="313"/>
                    </a:lnTo>
                    <a:lnTo>
                      <a:pt x="406" y="301"/>
                    </a:lnTo>
                    <a:lnTo>
                      <a:pt x="415" y="289"/>
                    </a:lnTo>
                    <a:lnTo>
                      <a:pt x="425" y="278"/>
                    </a:lnTo>
                    <a:lnTo>
                      <a:pt x="436" y="267"/>
                    </a:lnTo>
                    <a:lnTo>
                      <a:pt x="446" y="256"/>
                    </a:lnTo>
                    <a:lnTo>
                      <a:pt x="456" y="244"/>
                    </a:lnTo>
                    <a:lnTo>
                      <a:pt x="465" y="232"/>
                    </a:lnTo>
                    <a:lnTo>
                      <a:pt x="473" y="218"/>
                    </a:lnTo>
                    <a:lnTo>
                      <a:pt x="478" y="204"/>
                    </a:lnTo>
                    <a:lnTo>
                      <a:pt x="479" y="189"/>
                    </a:lnTo>
                    <a:lnTo>
                      <a:pt x="476" y="174"/>
                    </a:lnTo>
                    <a:lnTo>
                      <a:pt x="468" y="162"/>
                    </a:lnTo>
                    <a:lnTo>
                      <a:pt x="450" y="144"/>
                    </a:lnTo>
                    <a:lnTo>
                      <a:pt x="431" y="127"/>
                    </a:lnTo>
                    <a:lnTo>
                      <a:pt x="412" y="111"/>
                    </a:lnTo>
                    <a:lnTo>
                      <a:pt x="394" y="96"/>
                    </a:lnTo>
                    <a:lnTo>
                      <a:pt x="374" y="82"/>
                    </a:lnTo>
                    <a:lnTo>
                      <a:pt x="354" y="69"/>
                    </a:lnTo>
                    <a:lnTo>
                      <a:pt x="333" y="57"/>
                    </a:lnTo>
                    <a:lnTo>
                      <a:pt x="311" y="45"/>
                    </a:lnTo>
                    <a:lnTo>
                      <a:pt x="305" y="43"/>
                    </a:lnTo>
                    <a:lnTo>
                      <a:pt x="300" y="41"/>
                    </a:lnTo>
                    <a:lnTo>
                      <a:pt x="295" y="39"/>
                    </a:lnTo>
                    <a:lnTo>
                      <a:pt x="291" y="39"/>
                    </a:lnTo>
                    <a:lnTo>
                      <a:pt x="286" y="41"/>
                    </a:lnTo>
                    <a:lnTo>
                      <a:pt x="281" y="43"/>
                    </a:lnTo>
                    <a:lnTo>
                      <a:pt x="277" y="48"/>
                    </a:lnTo>
                    <a:lnTo>
                      <a:pt x="272" y="54"/>
                    </a:lnTo>
                    <a:lnTo>
                      <a:pt x="266" y="52"/>
                    </a:lnTo>
                    <a:lnTo>
                      <a:pt x="260" y="47"/>
                    </a:lnTo>
                    <a:lnTo>
                      <a:pt x="254" y="42"/>
                    </a:lnTo>
                    <a:lnTo>
                      <a:pt x="251" y="36"/>
                    </a:lnTo>
                    <a:lnTo>
                      <a:pt x="251" y="32"/>
                    </a:lnTo>
                    <a:lnTo>
                      <a:pt x="252" y="26"/>
                    </a:lnTo>
                    <a:lnTo>
                      <a:pt x="253" y="21"/>
                    </a:lnTo>
                    <a:lnTo>
                      <a:pt x="251" y="17"/>
                    </a:lnTo>
                    <a:lnTo>
                      <a:pt x="248" y="15"/>
                    </a:lnTo>
                    <a:lnTo>
                      <a:pt x="243" y="14"/>
                    </a:lnTo>
                    <a:lnTo>
                      <a:pt x="238" y="15"/>
                    </a:lnTo>
                    <a:lnTo>
                      <a:pt x="235" y="17"/>
                    </a:lnTo>
                    <a:lnTo>
                      <a:pt x="232" y="23"/>
                    </a:lnTo>
                    <a:lnTo>
                      <a:pt x="232" y="31"/>
                    </a:lnTo>
                    <a:lnTo>
                      <a:pt x="232" y="39"/>
                    </a:lnTo>
                    <a:lnTo>
                      <a:pt x="229" y="45"/>
                    </a:lnTo>
                    <a:lnTo>
                      <a:pt x="223" y="47"/>
                    </a:lnTo>
                    <a:lnTo>
                      <a:pt x="217" y="46"/>
                    </a:lnTo>
                    <a:lnTo>
                      <a:pt x="211" y="43"/>
                    </a:lnTo>
                    <a:lnTo>
                      <a:pt x="207" y="39"/>
                    </a:lnTo>
                    <a:lnTo>
                      <a:pt x="206" y="31"/>
                    </a:lnTo>
                    <a:lnTo>
                      <a:pt x="207" y="22"/>
                    </a:lnTo>
                    <a:lnTo>
                      <a:pt x="208" y="12"/>
                    </a:lnTo>
                    <a:lnTo>
                      <a:pt x="205" y="5"/>
                    </a:lnTo>
                    <a:lnTo>
                      <a:pt x="202" y="3"/>
                    </a:lnTo>
                    <a:lnTo>
                      <a:pt x="198" y="1"/>
                    </a:lnTo>
                    <a:lnTo>
                      <a:pt x="194" y="1"/>
                    </a:lnTo>
                    <a:lnTo>
                      <a:pt x="189" y="0"/>
                    </a:lnTo>
                    <a:lnTo>
                      <a:pt x="184" y="1"/>
                    </a:lnTo>
                    <a:lnTo>
                      <a:pt x="180" y="2"/>
                    </a:lnTo>
                    <a:lnTo>
                      <a:pt x="176" y="3"/>
                    </a:lnTo>
                    <a:lnTo>
                      <a:pt x="173" y="5"/>
                    </a:lnTo>
                    <a:lnTo>
                      <a:pt x="165" y="15"/>
                    </a:lnTo>
                    <a:lnTo>
                      <a:pt x="160" y="27"/>
                    </a:lnTo>
                    <a:lnTo>
                      <a:pt x="157" y="40"/>
                    </a:lnTo>
                    <a:lnTo>
                      <a:pt x="156" y="53"/>
                    </a:lnTo>
                    <a:lnTo>
                      <a:pt x="157" y="68"/>
                    </a:lnTo>
                    <a:lnTo>
                      <a:pt x="159" y="81"/>
                    </a:lnTo>
                    <a:lnTo>
                      <a:pt x="165" y="92"/>
                    </a:lnTo>
                    <a:lnTo>
                      <a:pt x="175" y="101"/>
                    </a:lnTo>
                    <a:lnTo>
                      <a:pt x="183" y="104"/>
                    </a:lnTo>
                    <a:lnTo>
                      <a:pt x="193" y="106"/>
                    </a:lnTo>
                    <a:lnTo>
                      <a:pt x="202" y="107"/>
                    </a:lnTo>
                    <a:lnTo>
                      <a:pt x="212" y="106"/>
                    </a:lnTo>
                    <a:lnTo>
                      <a:pt x="221" y="105"/>
                    </a:lnTo>
                    <a:lnTo>
                      <a:pt x="231" y="105"/>
                    </a:lnTo>
                    <a:lnTo>
                      <a:pt x="240" y="105"/>
                    </a:lnTo>
                    <a:lnTo>
                      <a:pt x="249" y="106"/>
                    </a:lnTo>
                    <a:lnTo>
                      <a:pt x="246" y="113"/>
                    </a:lnTo>
                    <a:lnTo>
                      <a:pt x="248" y="120"/>
                    </a:lnTo>
                    <a:lnTo>
                      <a:pt x="252" y="125"/>
                    </a:lnTo>
                    <a:lnTo>
                      <a:pt x="257" y="129"/>
                    </a:lnTo>
                    <a:lnTo>
                      <a:pt x="272" y="137"/>
                    </a:lnTo>
                    <a:lnTo>
                      <a:pt x="285" y="145"/>
                    </a:lnTo>
                    <a:lnTo>
                      <a:pt x="296" y="153"/>
                    </a:lnTo>
                    <a:lnTo>
                      <a:pt x="305" y="160"/>
                    </a:lnTo>
                    <a:lnTo>
                      <a:pt x="314" y="167"/>
                    </a:lnTo>
                    <a:lnTo>
                      <a:pt x="322" y="174"/>
                    </a:lnTo>
                    <a:lnTo>
                      <a:pt x="329" y="180"/>
                    </a:lnTo>
                    <a:lnTo>
                      <a:pt x="336" y="187"/>
                    </a:lnTo>
                    <a:lnTo>
                      <a:pt x="343" y="194"/>
                    </a:lnTo>
                    <a:lnTo>
                      <a:pt x="348" y="201"/>
                    </a:lnTo>
                    <a:lnTo>
                      <a:pt x="350" y="207"/>
                    </a:lnTo>
                    <a:lnTo>
                      <a:pt x="350" y="212"/>
                    </a:lnTo>
                    <a:lnTo>
                      <a:pt x="347" y="216"/>
                    </a:lnTo>
                    <a:lnTo>
                      <a:pt x="342" y="219"/>
                    </a:lnTo>
                    <a:lnTo>
                      <a:pt x="334" y="222"/>
                    </a:lnTo>
                    <a:lnTo>
                      <a:pt x="322" y="223"/>
                    </a:lnTo>
                    <a:lnTo>
                      <a:pt x="312" y="224"/>
                    </a:lnTo>
                    <a:lnTo>
                      <a:pt x="302" y="225"/>
                    </a:lnTo>
                    <a:lnTo>
                      <a:pt x="292" y="227"/>
                    </a:lnTo>
                    <a:lnTo>
                      <a:pt x="283" y="229"/>
                    </a:lnTo>
                    <a:lnTo>
                      <a:pt x="275" y="231"/>
                    </a:lnTo>
                    <a:lnTo>
                      <a:pt x="266" y="234"/>
                    </a:lnTo>
                    <a:lnTo>
                      <a:pt x="258" y="239"/>
                    </a:lnTo>
                    <a:lnTo>
                      <a:pt x="251" y="244"/>
                    </a:lnTo>
                    <a:lnTo>
                      <a:pt x="247" y="248"/>
                    </a:lnTo>
                    <a:lnTo>
                      <a:pt x="242" y="252"/>
                    </a:lnTo>
                    <a:lnTo>
                      <a:pt x="237" y="256"/>
                    </a:lnTo>
                    <a:lnTo>
                      <a:pt x="232" y="260"/>
                    </a:lnTo>
                    <a:lnTo>
                      <a:pt x="227" y="263"/>
                    </a:lnTo>
                    <a:lnTo>
                      <a:pt x="222" y="265"/>
                    </a:lnTo>
                    <a:lnTo>
                      <a:pt x="217" y="265"/>
                    </a:lnTo>
                    <a:lnTo>
                      <a:pt x="213" y="263"/>
                    </a:lnTo>
                    <a:lnTo>
                      <a:pt x="211" y="256"/>
                    </a:lnTo>
                    <a:lnTo>
                      <a:pt x="217" y="246"/>
                    </a:lnTo>
                    <a:lnTo>
                      <a:pt x="224" y="236"/>
                    </a:lnTo>
                    <a:lnTo>
                      <a:pt x="229" y="224"/>
                    </a:lnTo>
                    <a:lnTo>
                      <a:pt x="226" y="217"/>
                    </a:lnTo>
                    <a:lnTo>
                      <a:pt x="217" y="208"/>
                    </a:lnTo>
                    <a:lnTo>
                      <a:pt x="208" y="200"/>
                    </a:lnTo>
                    <a:lnTo>
                      <a:pt x="203" y="193"/>
                    </a:lnTo>
                    <a:lnTo>
                      <a:pt x="204" y="189"/>
                    </a:lnTo>
                    <a:lnTo>
                      <a:pt x="206" y="184"/>
                    </a:lnTo>
                    <a:lnTo>
                      <a:pt x="207" y="180"/>
                    </a:lnTo>
                    <a:lnTo>
                      <a:pt x="205" y="177"/>
                    </a:lnTo>
                    <a:lnTo>
                      <a:pt x="200" y="174"/>
                    </a:lnTo>
                    <a:lnTo>
                      <a:pt x="194" y="172"/>
                    </a:lnTo>
                    <a:lnTo>
                      <a:pt x="188" y="171"/>
                    </a:lnTo>
                    <a:lnTo>
                      <a:pt x="181" y="171"/>
                    </a:lnTo>
                    <a:lnTo>
                      <a:pt x="174" y="170"/>
                    </a:lnTo>
                    <a:lnTo>
                      <a:pt x="168" y="169"/>
                    </a:lnTo>
                    <a:lnTo>
                      <a:pt x="162" y="168"/>
                    </a:lnTo>
                    <a:lnTo>
                      <a:pt x="157" y="166"/>
                    </a:lnTo>
                    <a:lnTo>
                      <a:pt x="152" y="160"/>
                    </a:lnTo>
                    <a:lnTo>
                      <a:pt x="151" y="154"/>
                    </a:lnTo>
                    <a:lnTo>
                      <a:pt x="151" y="148"/>
                    </a:lnTo>
                    <a:lnTo>
                      <a:pt x="145" y="143"/>
                    </a:lnTo>
                    <a:lnTo>
                      <a:pt x="135" y="139"/>
                    </a:lnTo>
                    <a:lnTo>
                      <a:pt x="125" y="136"/>
                    </a:lnTo>
                    <a:lnTo>
                      <a:pt x="114" y="133"/>
                    </a:lnTo>
                    <a:lnTo>
                      <a:pt x="104" y="130"/>
                    </a:lnTo>
                    <a:lnTo>
                      <a:pt x="94" y="129"/>
                    </a:lnTo>
                    <a:lnTo>
                      <a:pt x="83" y="128"/>
                    </a:lnTo>
                    <a:lnTo>
                      <a:pt x="73" y="129"/>
                    </a:lnTo>
                    <a:lnTo>
                      <a:pt x="62" y="131"/>
                    </a:lnTo>
                    <a:lnTo>
                      <a:pt x="53" y="135"/>
                    </a:lnTo>
                    <a:lnTo>
                      <a:pt x="45" y="139"/>
                    </a:lnTo>
                    <a:lnTo>
                      <a:pt x="38" y="145"/>
                    </a:lnTo>
                    <a:lnTo>
                      <a:pt x="31" y="151"/>
                    </a:lnTo>
                    <a:lnTo>
                      <a:pt x="24" y="158"/>
                    </a:lnTo>
                    <a:lnTo>
                      <a:pt x="18" y="165"/>
                    </a:lnTo>
                    <a:lnTo>
                      <a:pt x="13" y="173"/>
                    </a:lnTo>
                    <a:lnTo>
                      <a:pt x="8" y="181"/>
                    </a:lnTo>
                    <a:lnTo>
                      <a:pt x="2" y="197"/>
                    </a:lnTo>
                    <a:lnTo>
                      <a:pt x="0" y="215"/>
                    </a:lnTo>
                    <a:lnTo>
                      <a:pt x="1" y="233"/>
                    </a:lnTo>
                    <a:lnTo>
                      <a:pt x="5" y="251"/>
                    </a:lnTo>
                    <a:lnTo>
                      <a:pt x="9" y="260"/>
                    </a:lnTo>
                    <a:lnTo>
                      <a:pt x="14" y="268"/>
                    </a:lnTo>
                    <a:lnTo>
                      <a:pt x="20" y="276"/>
                    </a:lnTo>
                    <a:lnTo>
                      <a:pt x="28" y="283"/>
                    </a:lnTo>
                    <a:lnTo>
                      <a:pt x="36" y="289"/>
                    </a:lnTo>
                    <a:lnTo>
                      <a:pt x="44" y="295"/>
                    </a:lnTo>
                    <a:lnTo>
                      <a:pt x="53" y="301"/>
                    </a:lnTo>
                    <a:lnTo>
                      <a:pt x="61" y="306"/>
                    </a:lnTo>
                    <a:lnTo>
                      <a:pt x="69" y="310"/>
                    </a:lnTo>
                    <a:lnTo>
                      <a:pt x="76" y="311"/>
                    </a:lnTo>
                    <a:lnTo>
                      <a:pt x="83" y="312"/>
                    </a:lnTo>
                    <a:lnTo>
                      <a:pt x="90" y="313"/>
                    </a:lnTo>
                    <a:lnTo>
                      <a:pt x="97" y="315"/>
                    </a:lnTo>
                    <a:lnTo>
                      <a:pt x="104" y="317"/>
                    </a:lnTo>
                    <a:lnTo>
                      <a:pt x="109" y="320"/>
                    </a:lnTo>
                    <a:lnTo>
                      <a:pt x="112" y="325"/>
                    </a:lnTo>
                    <a:lnTo>
                      <a:pt x="112" y="334"/>
                    </a:lnTo>
                    <a:lnTo>
                      <a:pt x="109" y="342"/>
                    </a:lnTo>
                    <a:lnTo>
                      <a:pt x="104" y="350"/>
                    </a:lnTo>
                    <a:lnTo>
                      <a:pt x="99"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348" name="Group 287">
              <a:extLst>
                <a:ext uri="{FF2B5EF4-FFF2-40B4-BE49-F238E27FC236}">
                  <a16:creationId xmlns:a16="http://schemas.microsoft.com/office/drawing/2014/main" id="{6C77701D-73CF-49E1-A57E-827CC69858B3}"/>
                </a:ext>
              </a:extLst>
            </p:cNvPr>
            <p:cNvGrpSpPr>
              <a:grpSpLocks/>
            </p:cNvGrpSpPr>
            <p:nvPr/>
          </p:nvGrpSpPr>
          <p:grpSpPr bwMode="auto">
            <a:xfrm flipH="1">
              <a:off x="225" y="3093"/>
              <a:ext cx="1321" cy="1188"/>
              <a:chOff x="1454" y="2026"/>
              <a:chExt cx="840" cy="764"/>
            </a:xfrm>
          </p:grpSpPr>
          <p:sp>
            <p:nvSpPr>
              <p:cNvPr id="14349" name="Freeform 288">
                <a:extLst>
                  <a:ext uri="{FF2B5EF4-FFF2-40B4-BE49-F238E27FC236}">
                    <a16:creationId xmlns:a16="http://schemas.microsoft.com/office/drawing/2014/main" id="{D976FEA2-EA71-4411-A95D-AAEA690C6503}"/>
                  </a:ext>
                </a:extLst>
              </p:cNvPr>
              <p:cNvSpPr>
                <a:spLocks/>
              </p:cNvSpPr>
              <p:nvPr/>
            </p:nvSpPr>
            <p:spPr bwMode="auto">
              <a:xfrm>
                <a:off x="1454" y="2026"/>
                <a:ext cx="840" cy="764"/>
              </a:xfrm>
              <a:custGeom>
                <a:avLst/>
                <a:gdLst>
                  <a:gd name="T0" fmla="*/ 0 w 1681"/>
                  <a:gd name="T1" fmla="*/ 1 h 1527"/>
                  <a:gd name="T2" fmla="*/ 0 w 1681"/>
                  <a:gd name="T3" fmla="*/ 1 h 1527"/>
                  <a:gd name="T4" fmla="*/ 0 w 1681"/>
                  <a:gd name="T5" fmla="*/ 1 h 1527"/>
                  <a:gd name="T6" fmla="*/ 0 w 1681"/>
                  <a:gd name="T7" fmla="*/ 1 h 1527"/>
                  <a:gd name="T8" fmla="*/ 0 w 1681"/>
                  <a:gd name="T9" fmla="*/ 1 h 1527"/>
                  <a:gd name="T10" fmla="*/ 0 w 1681"/>
                  <a:gd name="T11" fmla="*/ 1 h 1527"/>
                  <a:gd name="T12" fmla="*/ 0 w 1681"/>
                  <a:gd name="T13" fmla="*/ 1 h 1527"/>
                  <a:gd name="T14" fmla="*/ 0 w 1681"/>
                  <a:gd name="T15" fmla="*/ 1 h 1527"/>
                  <a:gd name="T16" fmla="*/ 0 w 1681"/>
                  <a:gd name="T17" fmla="*/ 1 h 1527"/>
                  <a:gd name="T18" fmla="*/ 0 w 1681"/>
                  <a:gd name="T19" fmla="*/ 1 h 1527"/>
                  <a:gd name="T20" fmla="*/ 0 w 1681"/>
                  <a:gd name="T21" fmla="*/ 1 h 1527"/>
                  <a:gd name="T22" fmla="*/ 0 w 1681"/>
                  <a:gd name="T23" fmla="*/ 1 h 1527"/>
                  <a:gd name="T24" fmla="*/ 0 w 1681"/>
                  <a:gd name="T25" fmla="*/ 1 h 1527"/>
                  <a:gd name="T26" fmla="*/ 0 w 1681"/>
                  <a:gd name="T27" fmla="*/ 1 h 1527"/>
                  <a:gd name="T28" fmla="*/ 0 w 1681"/>
                  <a:gd name="T29" fmla="*/ 1 h 1527"/>
                  <a:gd name="T30" fmla="*/ 0 w 1681"/>
                  <a:gd name="T31" fmla="*/ 1 h 1527"/>
                  <a:gd name="T32" fmla="*/ 0 w 1681"/>
                  <a:gd name="T33" fmla="*/ 1 h 1527"/>
                  <a:gd name="T34" fmla="*/ 0 w 1681"/>
                  <a:gd name="T35" fmla="*/ 1 h 1527"/>
                  <a:gd name="T36" fmla="*/ 0 w 1681"/>
                  <a:gd name="T37" fmla="*/ 1 h 1527"/>
                  <a:gd name="T38" fmla="*/ 0 w 1681"/>
                  <a:gd name="T39" fmla="*/ 1 h 1527"/>
                  <a:gd name="T40" fmla="*/ 0 w 1681"/>
                  <a:gd name="T41" fmla="*/ 1 h 1527"/>
                  <a:gd name="T42" fmla="*/ 0 w 1681"/>
                  <a:gd name="T43" fmla="*/ 1 h 1527"/>
                  <a:gd name="T44" fmla="*/ 0 w 1681"/>
                  <a:gd name="T45" fmla="*/ 1 h 1527"/>
                  <a:gd name="T46" fmla="*/ 0 w 1681"/>
                  <a:gd name="T47" fmla="*/ 1 h 1527"/>
                  <a:gd name="T48" fmla="*/ 0 w 1681"/>
                  <a:gd name="T49" fmla="*/ 1 h 1527"/>
                  <a:gd name="T50" fmla="*/ 0 w 1681"/>
                  <a:gd name="T51" fmla="*/ 1 h 1527"/>
                  <a:gd name="T52" fmla="*/ 0 w 1681"/>
                  <a:gd name="T53" fmla="*/ 1 h 1527"/>
                  <a:gd name="T54" fmla="*/ 0 w 1681"/>
                  <a:gd name="T55" fmla="*/ 1 h 1527"/>
                  <a:gd name="T56" fmla="*/ 0 w 1681"/>
                  <a:gd name="T57" fmla="*/ 1 h 1527"/>
                  <a:gd name="T58" fmla="*/ 0 w 1681"/>
                  <a:gd name="T59" fmla="*/ 1 h 1527"/>
                  <a:gd name="T60" fmla="*/ 0 w 1681"/>
                  <a:gd name="T61" fmla="*/ 1 h 1527"/>
                  <a:gd name="T62" fmla="*/ 0 w 1681"/>
                  <a:gd name="T63" fmla="*/ 1 h 1527"/>
                  <a:gd name="T64" fmla="*/ 0 w 1681"/>
                  <a:gd name="T65" fmla="*/ 1 h 1527"/>
                  <a:gd name="T66" fmla="*/ 0 w 1681"/>
                  <a:gd name="T67" fmla="*/ 1 h 1527"/>
                  <a:gd name="T68" fmla="*/ 0 w 1681"/>
                  <a:gd name="T69" fmla="*/ 1 h 1527"/>
                  <a:gd name="T70" fmla="*/ 0 w 1681"/>
                  <a:gd name="T71" fmla="*/ 1 h 1527"/>
                  <a:gd name="T72" fmla="*/ 0 w 1681"/>
                  <a:gd name="T73" fmla="*/ 1 h 1527"/>
                  <a:gd name="T74" fmla="*/ 0 w 1681"/>
                  <a:gd name="T75" fmla="*/ 1 h 1527"/>
                  <a:gd name="T76" fmla="*/ 0 w 1681"/>
                  <a:gd name="T77" fmla="*/ 1 h 1527"/>
                  <a:gd name="T78" fmla="*/ 0 w 1681"/>
                  <a:gd name="T79" fmla="*/ 1 h 1527"/>
                  <a:gd name="T80" fmla="*/ 0 w 1681"/>
                  <a:gd name="T81" fmla="*/ 1 h 1527"/>
                  <a:gd name="T82" fmla="*/ 0 w 1681"/>
                  <a:gd name="T83" fmla="*/ 1 h 15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81" h="1527">
                    <a:moveTo>
                      <a:pt x="750" y="1112"/>
                    </a:moveTo>
                    <a:lnTo>
                      <a:pt x="954" y="1405"/>
                    </a:lnTo>
                    <a:lnTo>
                      <a:pt x="970" y="1440"/>
                    </a:lnTo>
                    <a:lnTo>
                      <a:pt x="972" y="1471"/>
                    </a:lnTo>
                    <a:lnTo>
                      <a:pt x="963" y="1496"/>
                    </a:lnTo>
                    <a:lnTo>
                      <a:pt x="945" y="1516"/>
                    </a:lnTo>
                    <a:lnTo>
                      <a:pt x="922" y="1526"/>
                    </a:lnTo>
                    <a:lnTo>
                      <a:pt x="895" y="1527"/>
                    </a:lnTo>
                    <a:lnTo>
                      <a:pt x="870" y="1517"/>
                    </a:lnTo>
                    <a:lnTo>
                      <a:pt x="847" y="1494"/>
                    </a:lnTo>
                    <a:lnTo>
                      <a:pt x="621" y="1151"/>
                    </a:lnTo>
                    <a:lnTo>
                      <a:pt x="607" y="1126"/>
                    </a:lnTo>
                    <a:lnTo>
                      <a:pt x="600" y="1097"/>
                    </a:lnTo>
                    <a:lnTo>
                      <a:pt x="600" y="1069"/>
                    </a:lnTo>
                    <a:lnTo>
                      <a:pt x="607" y="1044"/>
                    </a:lnTo>
                    <a:lnTo>
                      <a:pt x="741" y="778"/>
                    </a:lnTo>
                    <a:lnTo>
                      <a:pt x="756" y="704"/>
                    </a:lnTo>
                    <a:lnTo>
                      <a:pt x="654" y="469"/>
                    </a:lnTo>
                    <a:lnTo>
                      <a:pt x="651" y="460"/>
                    </a:lnTo>
                    <a:lnTo>
                      <a:pt x="643" y="452"/>
                    </a:lnTo>
                    <a:lnTo>
                      <a:pt x="633" y="446"/>
                    </a:lnTo>
                    <a:lnTo>
                      <a:pt x="622" y="446"/>
                    </a:lnTo>
                    <a:lnTo>
                      <a:pt x="133" y="631"/>
                    </a:lnTo>
                    <a:lnTo>
                      <a:pt x="99" y="637"/>
                    </a:lnTo>
                    <a:lnTo>
                      <a:pt x="71" y="631"/>
                    </a:lnTo>
                    <a:lnTo>
                      <a:pt x="53" y="614"/>
                    </a:lnTo>
                    <a:lnTo>
                      <a:pt x="41" y="591"/>
                    </a:lnTo>
                    <a:lnTo>
                      <a:pt x="40" y="565"/>
                    </a:lnTo>
                    <a:lnTo>
                      <a:pt x="48" y="538"/>
                    </a:lnTo>
                    <a:lnTo>
                      <a:pt x="65" y="514"/>
                    </a:lnTo>
                    <a:lnTo>
                      <a:pt x="94" y="497"/>
                    </a:lnTo>
                    <a:lnTo>
                      <a:pt x="598" y="319"/>
                    </a:lnTo>
                    <a:lnTo>
                      <a:pt x="563" y="289"/>
                    </a:lnTo>
                    <a:lnTo>
                      <a:pt x="50" y="128"/>
                    </a:lnTo>
                    <a:lnTo>
                      <a:pt x="22" y="114"/>
                    </a:lnTo>
                    <a:lnTo>
                      <a:pt x="6" y="93"/>
                    </a:lnTo>
                    <a:lnTo>
                      <a:pt x="0" y="70"/>
                    </a:lnTo>
                    <a:lnTo>
                      <a:pt x="4" y="46"/>
                    </a:lnTo>
                    <a:lnTo>
                      <a:pt x="16" y="25"/>
                    </a:lnTo>
                    <a:lnTo>
                      <a:pt x="34" y="8"/>
                    </a:lnTo>
                    <a:lnTo>
                      <a:pt x="57" y="0"/>
                    </a:lnTo>
                    <a:lnTo>
                      <a:pt x="83" y="2"/>
                    </a:lnTo>
                    <a:lnTo>
                      <a:pt x="805" y="228"/>
                    </a:lnTo>
                    <a:lnTo>
                      <a:pt x="816" y="231"/>
                    </a:lnTo>
                    <a:lnTo>
                      <a:pt x="826" y="235"/>
                    </a:lnTo>
                    <a:lnTo>
                      <a:pt x="836" y="239"/>
                    </a:lnTo>
                    <a:lnTo>
                      <a:pt x="844" y="244"/>
                    </a:lnTo>
                    <a:lnTo>
                      <a:pt x="852" y="250"/>
                    </a:lnTo>
                    <a:lnTo>
                      <a:pt x="859" y="256"/>
                    </a:lnTo>
                    <a:lnTo>
                      <a:pt x="865" y="263"/>
                    </a:lnTo>
                    <a:lnTo>
                      <a:pt x="870" y="273"/>
                    </a:lnTo>
                    <a:lnTo>
                      <a:pt x="1018" y="647"/>
                    </a:lnTo>
                    <a:lnTo>
                      <a:pt x="1208" y="863"/>
                    </a:lnTo>
                    <a:lnTo>
                      <a:pt x="1213" y="868"/>
                    </a:lnTo>
                    <a:lnTo>
                      <a:pt x="1219" y="873"/>
                    </a:lnTo>
                    <a:lnTo>
                      <a:pt x="1226" y="878"/>
                    </a:lnTo>
                    <a:lnTo>
                      <a:pt x="1233" y="883"/>
                    </a:lnTo>
                    <a:lnTo>
                      <a:pt x="1241" y="886"/>
                    </a:lnTo>
                    <a:lnTo>
                      <a:pt x="1249" y="887"/>
                    </a:lnTo>
                    <a:lnTo>
                      <a:pt x="1256" y="887"/>
                    </a:lnTo>
                    <a:lnTo>
                      <a:pt x="1264" y="884"/>
                    </a:lnTo>
                    <a:lnTo>
                      <a:pt x="1584" y="736"/>
                    </a:lnTo>
                    <a:lnTo>
                      <a:pt x="1613" y="731"/>
                    </a:lnTo>
                    <a:lnTo>
                      <a:pt x="1638" y="735"/>
                    </a:lnTo>
                    <a:lnTo>
                      <a:pt x="1658" y="749"/>
                    </a:lnTo>
                    <a:lnTo>
                      <a:pt x="1673" y="769"/>
                    </a:lnTo>
                    <a:lnTo>
                      <a:pt x="1681" y="792"/>
                    </a:lnTo>
                    <a:lnTo>
                      <a:pt x="1680" y="816"/>
                    </a:lnTo>
                    <a:lnTo>
                      <a:pt x="1669" y="838"/>
                    </a:lnTo>
                    <a:lnTo>
                      <a:pt x="1649" y="854"/>
                    </a:lnTo>
                    <a:lnTo>
                      <a:pt x="1258" y="1053"/>
                    </a:lnTo>
                    <a:lnTo>
                      <a:pt x="1249" y="1055"/>
                    </a:lnTo>
                    <a:lnTo>
                      <a:pt x="1240" y="1058"/>
                    </a:lnTo>
                    <a:lnTo>
                      <a:pt x="1230" y="1058"/>
                    </a:lnTo>
                    <a:lnTo>
                      <a:pt x="1220" y="1057"/>
                    </a:lnTo>
                    <a:lnTo>
                      <a:pt x="1212" y="1055"/>
                    </a:lnTo>
                    <a:lnTo>
                      <a:pt x="1204" y="1053"/>
                    </a:lnTo>
                    <a:lnTo>
                      <a:pt x="1197" y="1050"/>
                    </a:lnTo>
                    <a:lnTo>
                      <a:pt x="1192" y="1046"/>
                    </a:lnTo>
                    <a:lnTo>
                      <a:pt x="922" y="784"/>
                    </a:lnTo>
                    <a:lnTo>
                      <a:pt x="767" y="1055"/>
                    </a:lnTo>
                    <a:lnTo>
                      <a:pt x="761" y="1068"/>
                    </a:lnTo>
                    <a:lnTo>
                      <a:pt x="753" y="1085"/>
                    </a:lnTo>
                    <a:lnTo>
                      <a:pt x="749" y="1101"/>
                    </a:lnTo>
                    <a:lnTo>
                      <a:pt x="750" y="1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0" name="Freeform 289">
                <a:extLst>
                  <a:ext uri="{FF2B5EF4-FFF2-40B4-BE49-F238E27FC236}">
                    <a16:creationId xmlns:a16="http://schemas.microsoft.com/office/drawing/2014/main" id="{4493FD8C-65EC-46D5-B92A-D98AD6267E89}"/>
                  </a:ext>
                </a:extLst>
              </p:cNvPr>
              <p:cNvSpPr>
                <a:spLocks/>
              </p:cNvSpPr>
              <p:nvPr/>
            </p:nvSpPr>
            <p:spPr bwMode="auto">
              <a:xfrm>
                <a:off x="1732" y="2031"/>
                <a:ext cx="121" cy="91"/>
              </a:xfrm>
              <a:custGeom>
                <a:avLst/>
                <a:gdLst>
                  <a:gd name="T0" fmla="*/ 1 w 242"/>
                  <a:gd name="T1" fmla="*/ 1 h 182"/>
                  <a:gd name="T2" fmla="*/ 0 w 242"/>
                  <a:gd name="T3" fmla="*/ 1 h 182"/>
                  <a:gd name="T4" fmla="*/ 0 w 242"/>
                  <a:gd name="T5" fmla="*/ 1 h 182"/>
                  <a:gd name="T6" fmla="*/ 1 w 242"/>
                  <a:gd name="T7" fmla="*/ 1 h 182"/>
                  <a:gd name="T8" fmla="*/ 1 w 242"/>
                  <a:gd name="T9" fmla="*/ 1 h 182"/>
                  <a:gd name="T10" fmla="*/ 1 w 242"/>
                  <a:gd name="T11" fmla="*/ 1 h 182"/>
                  <a:gd name="T12" fmla="*/ 1 w 242"/>
                  <a:gd name="T13" fmla="*/ 1 h 182"/>
                  <a:gd name="T14" fmla="*/ 1 w 242"/>
                  <a:gd name="T15" fmla="*/ 1 h 182"/>
                  <a:gd name="T16" fmla="*/ 1 w 242"/>
                  <a:gd name="T17" fmla="*/ 1 h 182"/>
                  <a:gd name="T18" fmla="*/ 1 w 242"/>
                  <a:gd name="T19" fmla="*/ 1 h 182"/>
                  <a:gd name="T20" fmla="*/ 1 w 242"/>
                  <a:gd name="T21" fmla="*/ 0 h 182"/>
                  <a:gd name="T22" fmla="*/ 1 w 242"/>
                  <a:gd name="T23" fmla="*/ 0 h 182"/>
                  <a:gd name="T24" fmla="*/ 1 w 242"/>
                  <a:gd name="T25" fmla="*/ 1 h 182"/>
                  <a:gd name="T26" fmla="*/ 1 w 242"/>
                  <a:gd name="T27" fmla="*/ 1 h 182"/>
                  <a:gd name="T28" fmla="*/ 1 w 242"/>
                  <a:gd name="T29" fmla="*/ 1 h 182"/>
                  <a:gd name="T30" fmla="*/ 1 w 242"/>
                  <a:gd name="T31" fmla="*/ 1 h 182"/>
                  <a:gd name="T32" fmla="*/ 1 w 242"/>
                  <a:gd name="T33" fmla="*/ 1 h 182"/>
                  <a:gd name="T34" fmla="*/ 1 w 242"/>
                  <a:gd name="T35" fmla="*/ 1 h 182"/>
                  <a:gd name="T36" fmla="*/ 1 w 242"/>
                  <a:gd name="T37" fmla="*/ 1 h 182"/>
                  <a:gd name="T38" fmla="*/ 1 w 242"/>
                  <a:gd name="T39" fmla="*/ 1 h 182"/>
                  <a:gd name="T40" fmla="*/ 1 w 242"/>
                  <a:gd name="T41" fmla="*/ 1 h 182"/>
                  <a:gd name="T42" fmla="*/ 1 w 242"/>
                  <a:gd name="T43" fmla="*/ 1 h 1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2" h="182">
                    <a:moveTo>
                      <a:pt x="222" y="182"/>
                    </a:moveTo>
                    <a:lnTo>
                      <a:pt x="0" y="116"/>
                    </a:lnTo>
                    <a:lnTo>
                      <a:pt x="0" y="101"/>
                    </a:lnTo>
                    <a:lnTo>
                      <a:pt x="5" y="87"/>
                    </a:lnTo>
                    <a:lnTo>
                      <a:pt x="10" y="74"/>
                    </a:lnTo>
                    <a:lnTo>
                      <a:pt x="19" y="61"/>
                    </a:lnTo>
                    <a:lnTo>
                      <a:pt x="32" y="40"/>
                    </a:lnTo>
                    <a:lnTo>
                      <a:pt x="49" y="24"/>
                    </a:lnTo>
                    <a:lnTo>
                      <a:pt x="68" y="11"/>
                    </a:lnTo>
                    <a:lnTo>
                      <a:pt x="89" y="3"/>
                    </a:lnTo>
                    <a:lnTo>
                      <a:pt x="111" y="0"/>
                    </a:lnTo>
                    <a:lnTo>
                      <a:pt x="134" y="0"/>
                    </a:lnTo>
                    <a:lnTo>
                      <a:pt x="158" y="6"/>
                    </a:lnTo>
                    <a:lnTo>
                      <a:pt x="181" y="15"/>
                    </a:lnTo>
                    <a:lnTo>
                      <a:pt x="201" y="30"/>
                    </a:lnTo>
                    <a:lnTo>
                      <a:pt x="217" y="47"/>
                    </a:lnTo>
                    <a:lnTo>
                      <a:pt x="229" y="68"/>
                    </a:lnTo>
                    <a:lnTo>
                      <a:pt x="237" y="90"/>
                    </a:lnTo>
                    <a:lnTo>
                      <a:pt x="242" y="113"/>
                    </a:lnTo>
                    <a:lnTo>
                      <a:pt x="241" y="137"/>
                    </a:lnTo>
                    <a:lnTo>
                      <a:pt x="235" y="160"/>
                    </a:lnTo>
                    <a:lnTo>
                      <a:pt x="222" y="1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20">
            <a:extLst>
              <a:ext uri="{FF2B5EF4-FFF2-40B4-BE49-F238E27FC236}">
                <a16:creationId xmlns:a16="http://schemas.microsoft.com/office/drawing/2014/main" id="{1E65450D-7DB3-47A3-B55C-BFB67C9B50B3}"/>
              </a:ext>
            </a:extLst>
          </p:cNvPr>
          <p:cNvSpPr txBox="1">
            <a:spLocks noChangeArrowheads="1"/>
          </p:cNvSpPr>
          <p:nvPr/>
        </p:nvSpPr>
        <p:spPr bwMode="auto">
          <a:xfrm>
            <a:off x="249238" y="527050"/>
            <a:ext cx="3822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Palabras importantes</a:t>
            </a:r>
            <a:endParaRPr lang="en-US" altLang="en-US"/>
          </a:p>
        </p:txBody>
      </p:sp>
      <p:sp>
        <p:nvSpPr>
          <p:cNvPr id="15363" name="AutoShape 2">
            <a:extLst>
              <a:ext uri="{FF2B5EF4-FFF2-40B4-BE49-F238E27FC236}">
                <a16:creationId xmlns:a16="http://schemas.microsoft.com/office/drawing/2014/main" id="{13D7CE70-4C62-4FD2-BED9-76BCED1EE289}"/>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5364" name="Text Box 4">
            <a:extLst>
              <a:ext uri="{FF2B5EF4-FFF2-40B4-BE49-F238E27FC236}">
                <a16:creationId xmlns:a16="http://schemas.microsoft.com/office/drawing/2014/main" id="{675759D8-A74B-45AC-8B7A-475A611BBD6F}"/>
              </a:ext>
            </a:extLst>
          </p:cNvPr>
          <p:cNvSpPr txBox="1">
            <a:spLocks noChangeArrowheads="1"/>
          </p:cNvSpPr>
          <p:nvPr/>
        </p:nvSpPr>
        <p:spPr bwMode="auto">
          <a:xfrm>
            <a:off x="161925" y="1360488"/>
            <a:ext cx="2476500" cy="376237"/>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s-ES_tradnl" altLang="en-US" sz="1800" b="1"/>
              <a:t>¿Que es un riesgo?</a:t>
            </a:r>
            <a:endParaRPr lang="en-US" altLang="en-US" sz="1800" b="1"/>
          </a:p>
        </p:txBody>
      </p:sp>
      <p:sp>
        <p:nvSpPr>
          <p:cNvPr id="15365" name="Text Box 5">
            <a:extLst>
              <a:ext uri="{FF2B5EF4-FFF2-40B4-BE49-F238E27FC236}">
                <a16:creationId xmlns:a16="http://schemas.microsoft.com/office/drawing/2014/main" id="{086A610A-26E2-44A3-AF29-DAFC4D9B3FB9}"/>
              </a:ext>
            </a:extLst>
          </p:cNvPr>
          <p:cNvSpPr txBox="1">
            <a:spLocks noChangeArrowheads="1"/>
          </p:cNvSpPr>
          <p:nvPr/>
        </p:nvSpPr>
        <p:spPr bwMode="auto">
          <a:xfrm>
            <a:off x="381000" y="1752600"/>
            <a:ext cx="5653088" cy="581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976313" indent="-457200">
              <a:defRPr sz="1400">
                <a:solidFill>
                  <a:schemeClr val="tx1"/>
                </a:solidFill>
                <a:latin typeface="Times New Roman" panose="02020603050405020304" pitchFamily="18" charset="0"/>
              </a:defRPr>
            </a:lvl2pPr>
            <a:lvl3pPr marL="1547813" indent="-457200">
              <a:defRPr sz="1400">
                <a:solidFill>
                  <a:schemeClr val="tx1"/>
                </a:solidFill>
                <a:latin typeface="Times New Roman" panose="02020603050405020304" pitchFamily="18" charset="0"/>
              </a:defRPr>
            </a:lvl3pPr>
            <a:lvl4pPr marL="2119313" indent="-457200">
              <a:defRPr sz="1400">
                <a:solidFill>
                  <a:schemeClr val="tx1"/>
                </a:solidFill>
                <a:latin typeface="Times New Roman" panose="02020603050405020304" pitchFamily="18" charset="0"/>
              </a:defRPr>
            </a:lvl4pPr>
            <a:lvl5pPr marL="2690813" indent="-457200">
              <a:defRPr sz="1400">
                <a:solidFill>
                  <a:schemeClr val="tx1"/>
                </a:solidFill>
                <a:latin typeface="Times New Roman" panose="02020603050405020304" pitchFamily="18" charset="0"/>
              </a:defRPr>
            </a:lvl5pPr>
            <a:lvl6pPr marL="3148013" indent="-457200" eaLnBrk="0" fontAlgn="base" hangingPunct="0">
              <a:spcBef>
                <a:spcPct val="0"/>
              </a:spcBef>
              <a:spcAft>
                <a:spcPct val="0"/>
              </a:spcAft>
              <a:defRPr sz="1400">
                <a:solidFill>
                  <a:schemeClr val="tx1"/>
                </a:solidFill>
                <a:latin typeface="Times New Roman" panose="02020603050405020304" pitchFamily="18" charset="0"/>
              </a:defRPr>
            </a:lvl6pPr>
            <a:lvl7pPr marL="3605213" indent="-457200" eaLnBrk="0" fontAlgn="base" hangingPunct="0">
              <a:spcBef>
                <a:spcPct val="0"/>
              </a:spcBef>
              <a:spcAft>
                <a:spcPct val="0"/>
              </a:spcAft>
              <a:defRPr sz="1400">
                <a:solidFill>
                  <a:schemeClr val="tx1"/>
                </a:solidFill>
                <a:latin typeface="Times New Roman" panose="02020603050405020304" pitchFamily="18" charset="0"/>
              </a:defRPr>
            </a:lvl7pPr>
            <a:lvl8pPr marL="4062413" indent="-457200" eaLnBrk="0" fontAlgn="base" hangingPunct="0">
              <a:spcBef>
                <a:spcPct val="0"/>
              </a:spcBef>
              <a:spcAft>
                <a:spcPct val="0"/>
              </a:spcAft>
              <a:defRPr sz="1400">
                <a:solidFill>
                  <a:schemeClr val="tx1"/>
                </a:solidFill>
                <a:latin typeface="Times New Roman" panose="02020603050405020304" pitchFamily="18" charset="0"/>
              </a:defRPr>
            </a:lvl8pPr>
            <a:lvl9pPr marL="4519613" indent="-457200" eaLnBrk="0" fontAlgn="base" hangingPunct="0">
              <a:spcBef>
                <a:spcPct val="0"/>
              </a:spcBef>
              <a:spcAft>
                <a:spcPct val="0"/>
              </a:spcAft>
              <a:defRPr sz="1400">
                <a:solidFill>
                  <a:schemeClr val="tx1"/>
                </a:solidFill>
                <a:latin typeface="Times New Roman" panose="02020603050405020304" pitchFamily="18" charset="0"/>
              </a:defRPr>
            </a:lvl9pPr>
          </a:lstStyle>
          <a:p>
            <a:r>
              <a:rPr lang="es-ES_tradnl" altLang="en-US" sz="1600" b="1"/>
              <a:t>Cualquier condición o acción que puede producir lesiones o enfermedades.</a:t>
            </a:r>
          </a:p>
        </p:txBody>
      </p:sp>
      <p:sp>
        <p:nvSpPr>
          <p:cNvPr id="15366" name="Text Box 6">
            <a:extLst>
              <a:ext uri="{FF2B5EF4-FFF2-40B4-BE49-F238E27FC236}">
                <a16:creationId xmlns:a16="http://schemas.microsoft.com/office/drawing/2014/main" id="{3696C31F-91E8-4905-BE6A-F97FA8217909}"/>
              </a:ext>
            </a:extLst>
          </p:cNvPr>
          <p:cNvSpPr txBox="1">
            <a:spLocks noChangeArrowheads="1"/>
          </p:cNvSpPr>
          <p:nvPr/>
        </p:nvSpPr>
        <p:spPr bwMode="auto">
          <a:xfrm>
            <a:off x="152400" y="2819400"/>
            <a:ext cx="2501900" cy="376238"/>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s-ES_tradnl" altLang="en-US" sz="1800" b="1"/>
              <a:t>¿Que es exposición?</a:t>
            </a:r>
            <a:endParaRPr lang="en-US" altLang="en-US" sz="1800" b="1"/>
          </a:p>
        </p:txBody>
      </p:sp>
      <p:sp>
        <p:nvSpPr>
          <p:cNvPr id="15367" name="Text Box 7">
            <a:extLst>
              <a:ext uri="{FF2B5EF4-FFF2-40B4-BE49-F238E27FC236}">
                <a16:creationId xmlns:a16="http://schemas.microsoft.com/office/drawing/2014/main" id="{D1C3D1CB-D690-473A-9BEE-3B68F773FEA9}"/>
              </a:ext>
            </a:extLst>
          </p:cNvPr>
          <p:cNvSpPr txBox="1">
            <a:spLocks noChangeArrowheads="1"/>
          </p:cNvSpPr>
          <p:nvPr/>
        </p:nvSpPr>
        <p:spPr bwMode="auto">
          <a:xfrm>
            <a:off x="395288" y="3265488"/>
            <a:ext cx="3490912" cy="3365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976313" indent="-457200">
              <a:defRPr sz="1400">
                <a:solidFill>
                  <a:schemeClr val="tx1"/>
                </a:solidFill>
                <a:latin typeface="Times New Roman" panose="02020603050405020304" pitchFamily="18" charset="0"/>
              </a:defRPr>
            </a:lvl2pPr>
            <a:lvl3pPr marL="1547813" indent="-457200">
              <a:defRPr sz="1400">
                <a:solidFill>
                  <a:schemeClr val="tx1"/>
                </a:solidFill>
                <a:latin typeface="Times New Roman" panose="02020603050405020304" pitchFamily="18" charset="0"/>
              </a:defRPr>
            </a:lvl3pPr>
            <a:lvl4pPr marL="2119313" indent="-457200">
              <a:defRPr sz="1400">
                <a:solidFill>
                  <a:schemeClr val="tx1"/>
                </a:solidFill>
                <a:latin typeface="Times New Roman" panose="02020603050405020304" pitchFamily="18" charset="0"/>
              </a:defRPr>
            </a:lvl4pPr>
            <a:lvl5pPr marL="2690813" indent="-457200">
              <a:defRPr sz="1400">
                <a:solidFill>
                  <a:schemeClr val="tx1"/>
                </a:solidFill>
                <a:latin typeface="Times New Roman" panose="02020603050405020304" pitchFamily="18" charset="0"/>
              </a:defRPr>
            </a:lvl5pPr>
            <a:lvl6pPr marL="3148013" indent="-457200" eaLnBrk="0" fontAlgn="base" hangingPunct="0">
              <a:spcBef>
                <a:spcPct val="0"/>
              </a:spcBef>
              <a:spcAft>
                <a:spcPct val="0"/>
              </a:spcAft>
              <a:defRPr sz="1400">
                <a:solidFill>
                  <a:schemeClr val="tx1"/>
                </a:solidFill>
                <a:latin typeface="Times New Roman" panose="02020603050405020304" pitchFamily="18" charset="0"/>
              </a:defRPr>
            </a:lvl6pPr>
            <a:lvl7pPr marL="3605213" indent="-457200" eaLnBrk="0" fontAlgn="base" hangingPunct="0">
              <a:spcBef>
                <a:spcPct val="0"/>
              </a:spcBef>
              <a:spcAft>
                <a:spcPct val="0"/>
              </a:spcAft>
              <a:defRPr sz="1400">
                <a:solidFill>
                  <a:schemeClr val="tx1"/>
                </a:solidFill>
                <a:latin typeface="Times New Roman" panose="02020603050405020304" pitchFamily="18" charset="0"/>
              </a:defRPr>
            </a:lvl7pPr>
            <a:lvl8pPr marL="4062413" indent="-457200" eaLnBrk="0" fontAlgn="base" hangingPunct="0">
              <a:spcBef>
                <a:spcPct val="0"/>
              </a:spcBef>
              <a:spcAft>
                <a:spcPct val="0"/>
              </a:spcAft>
              <a:defRPr sz="1400">
                <a:solidFill>
                  <a:schemeClr val="tx1"/>
                </a:solidFill>
                <a:latin typeface="Times New Roman" panose="02020603050405020304" pitchFamily="18" charset="0"/>
              </a:defRPr>
            </a:lvl8pPr>
            <a:lvl9pPr marL="4519613" indent="-457200" eaLnBrk="0" fontAlgn="base" hangingPunct="0">
              <a:spcBef>
                <a:spcPct val="0"/>
              </a:spcBef>
              <a:spcAft>
                <a:spcPct val="0"/>
              </a:spcAft>
              <a:defRPr sz="1400">
                <a:solidFill>
                  <a:schemeClr val="tx1"/>
                </a:solidFill>
                <a:latin typeface="Times New Roman" panose="02020603050405020304" pitchFamily="18" charset="0"/>
              </a:defRPr>
            </a:lvl9pPr>
          </a:lstStyle>
          <a:p>
            <a:r>
              <a:rPr lang="es-ES_tradnl" altLang="en-US" sz="1600" b="1"/>
              <a:t>La cercanía del trabajador al riesgo.</a:t>
            </a:r>
          </a:p>
        </p:txBody>
      </p:sp>
      <p:sp>
        <p:nvSpPr>
          <p:cNvPr id="15368" name="Text Box 45">
            <a:extLst>
              <a:ext uri="{FF2B5EF4-FFF2-40B4-BE49-F238E27FC236}">
                <a16:creationId xmlns:a16="http://schemas.microsoft.com/office/drawing/2014/main" id="{BA75510A-3D05-4487-BA25-932B695F3A9B}"/>
              </a:ext>
            </a:extLst>
          </p:cNvPr>
          <p:cNvSpPr txBox="1">
            <a:spLocks noChangeArrowheads="1"/>
          </p:cNvSpPr>
          <p:nvPr/>
        </p:nvSpPr>
        <p:spPr bwMode="auto">
          <a:xfrm>
            <a:off x="1371600" y="7315200"/>
            <a:ext cx="3810000" cy="1320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s-ES_tradnl" altLang="en-US" sz="2000" b="1"/>
              <a:t>¡Si vamos a prevenir accidentes, tenemos que localizar los riesgos y entonces controlarlos o eliminarlos!</a:t>
            </a:r>
            <a:endParaRPr lang="en-US" altLang="en-US" sz="2000" b="1"/>
          </a:p>
        </p:txBody>
      </p:sp>
      <p:grpSp>
        <p:nvGrpSpPr>
          <p:cNvPr id="15369" name="Group 119">
            <a:extLst>
              <a:ext uri="{FF2B5EF4-FFF2-40B4-BE49-F238E27FC236}">
                <a16:creationId xmlns:a16="http://schemas.microsoft.com/office/drawing/2014/main" id="{C7C4E59E-837E-4733-BC22-3C3D67C2E363}"/>
              </a:ext>
            </a:extLst>
          </p:cNvPr>
          <p:cNvGrpSpPr>
            <a:grpSpLocks/>
          </p:cNvGrpSpPr>
          <p:nvPr/>
        </p:nvGrpSpPr>
        <p:grpSpPr bwMode="auto">
          <a:xfrm>
            <a:off x="357188" y="3230563"/>
            <a:ext cx="6254750" cy="3781425"/>
            <a:chOff x="225" y="2035"/>
            <a:chExt cx="3940" cy="2382"/>
          </a:xfrm>
        </p:grpSpPr>
        <p:sp>
          <p:nvSpPr>
            <p:cNvPr id="15370" name="AutoShape 55">
              <a:extLst>
                <a:ext uri="{FF2B5EF4-FFF2-40B4-BE49-F238E27FC236}">
                  <a16:creationId xmlns:a16="http://schemas.microsoft.com/office/drawing/2014/main" id="{95A905C8-1CED-4475-B594-2848DBC43C9F}"/>
                </a:ext>
              </a:extLst>
            </p:cNvPr>
            <p:cNvSpPr>
              <a:spLocks noChangeArrowheads="1"/>
            </p:cNvSpPr>
            <p:nvPr/>
          </p:nvSpPr>
          <p:spPr bwMode="auto">
            <a:xfrm>
              <a:off x="469" y="3774"/>
              <a:ext cx="3696" cy="643"/>
            </a:xfrm>
            <a:prstGeom prst="cube">
              <a:avLst>
                <a:gd name="adj" fmla="val 87083"/>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nvGrpSpPr>
            <p:cNvPr id="15371" name="Group 56">
              <a:extLst>
                <a:ext uri="{FF2B5EF4-FFF2-40B4-BE49-F238E27FC236}">
                  <a16:creationId xmlns:a16="http://schemas.microsoft.com/office/drawing/2014/main" id="{6004C00A-EFE3-49B5-A419-DAB7E9ADFA26}"/>
                </a:ext>
              </a:extLst>
            </p:cNvPr>
            <p:cNvGrpSpPr>
              <a:grpSpLocks/>
            </p:cNvGrpSpPr>
            <p:nvPr/>
          </p:nvGrpSpPr>
          <p:grpSpPr bwMode="auto">
            <a:xfrm>
              <a:off x="2852" y="2035"/>
              <a:ext cx="1060" cy="1960"/>
              <a:chOff x="2670" y="2008"/>
              <a:chExt cx="1060" cy="1960"/>
            </a:xfrm>
          </p:grpSpPr>
          <p:grpSp>
            <p:nvGrpSpPr>
              <p:cNvPr id="15375" name="Group 57">
                <a:extLst>
                  <a:ext uri="{FF2B5EF4-FFF2-40B4-BE49-F238E27FC236}">
                    <a16:creationId xmlns:a16="http://schemas.microsoft.com/office/drawing/2014/main" id="{36C7A28A-90D6-42FA-BAEF-A69BAAD77E98}"/>
                  </a:ext>
                </a:extLst>
              </p:cNvPr>
              <p:cNvGrpSpPr>
                <a:grpSpLocks/>
              </p:cNvGrpSpPr>
              <p:nvPr/>
            </p:nvGrpSpPr>
            <p:grpSpPr bwMode="auto">
              <a:xfrm>
                <a:off x="2670" y="2008"/>
                <a:ext cx="947" cy="848"/>
                <a:chOff x="2834" y="2337"/>
                <a:chExt cx="947" cy="848"/>
              </a:xfrm>
            </p:grpSpPr>
            <p:sp>
              <p:nvSpPr>
                <p:cNvPr id="15377" name="Freeform 58">
                  <a:extLst>
                    <a:ext uri="{FF2B5EF4-FFF2-40B4-BE49-F238E27FC236}">
                      <a16:creationId xmlns:a16="http://schemas.microsoft.com/office/drawing/2014/main" id="{9A17A389-5370-4C17-A2AA-159162A961A4}"/>
                    </a:ext>
                  </a:extLst>
                </p:cNvPr>
                <p:cNvSpPr>
                  <a:spLocks/>
                </p:cNvSpPr>
                <p:nvPr/>
              </p:nvSpPr>
              <p:spPr bwMode="auto">
                <a:xfrm>
                  <a:off x="3161" y="2372"/>
                  <a:ext cx="30" cy="15"/>
                </a:xfrm>
                <a:custGeom>
                  <a:avLst/>
                  <a:gdLst>
                    <a:gd name="T0" fmla="*/ 30 w 30"/>
                    <a:gd name="T1" fmla="*/ 15 h 15"/>
                    <a:gd name="T2" fmla="*/ 29 w 30"/>
                    <a:gd name="T3" fmla="*/ 8 h 15"/>
                    <a:gd name="T4" fmla="*/ 25 w 30"/>
                    <a:gd name="T5" fmla="*/ 4 h 15"/>
                    <a:gd name="T6" fmla="*/ 21 w 30"/>
                    <a:gd name="T7" fmla="*/ 1 h 15"/>
                    <a:gd name="T8" fmla="*/ 15 w 30"/>
                    <a:gd name="T9" fmla="*/ 0 h 15"/>
                    <a:gd name="T10" fmla="*/ 9 w 30"/>
                    <a:gd name="T11" fmla="*/ 1 h 15"/>
                    <a:gd name="T12" fmla="*/ 5 w 30"/>
                    <a:gd name="T13" fmla="*/ 4 h 15"/>
                    <a:gd name="T14" fmla="*/ 1 w 30"/>
                    <a:gd name="T15" fmla="*/ 8 h 15"/>
                    <a:gd name="T16" fmla="*/ 0 w 30"/>
                    <a:gd name="T17" fmla="*/ 15 h 15"/>
                    <a:gd name="T18" fmla="*/ 30 w 30"/>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15">
                      <a:moveTo>
                        <a:pt x="30" y="15"/>
                      </a:moveTo>
                      <a:lnTo>
                        <a:pt x="29" y="8"/>
                      </a:lnTo>
                      <a:lnTo>
                        <a:pt x="25" y="4"/>
                      </a:lnTo>
                      <a:lnTo>
                        <a:pt x="21" y="1"/>
                      </a:lnTo>
                      <a:lnTo>
                        <a:pt x="15" y="0"/>
                      </a:lnTo>
                      <a:lnTo>
                        <a:pt x="9" y="1"/>
                      </a:lnTo>
                      <a:lnTo>
                        <a:pt x="5" y="4"/>
                      </a:lnTo>
                      <a:lnTo>
                        <a:pt x="1" y="8"/>
                      </a:lnTo>
                      <a:lnTo>
                        <a:pt x="0" y="15"/>
                      </a:lnTo>
                      <a:lnTo>
                        <a:pt x="3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8" name="Freeform 59">
                  <a:extLst>
                    <a:ext uri="{FF2B5EF4-FFF2-40B4-BE49-F238E27FC236}">
                      <a16:creationId xmlns:a16="http://schemas.microsoft.com/office/drawing/2014/main" id="{C76B3029-AAE8-4606-A41B-6B8AF91A7C9D}"/>
                    </a:ext>
                  </a:extLst>
                </p:cNvPr>
                <p:cNvSpPr>
                  <a:spLocks/>
                </p:cNvSpPr>
                <p:nvPr/>
              </p:nvSpPr>
              <p:spPr bwMode="auto">
                <a:xfrm>
                  <a:off x="3161" y="2789"/>
                  <a:ext cx="30" cy="16"/>
                </a:xfrm>
                <a:custGeom>
                  <a:avLst/>
                  <a:gdLst>
                    <a:gd name="T0" fmla="*/ 0 w 30"/>
                    <a:gd name="T1" fmla="*/ 0 h 16"/>
                    <a:gd name="T2" fmla="*/ 1 w 30"/>
                    <a:gd name="T3" fmla="*/ 8 h 16"/>
                    <a:gd name="T4" fmla="*/ 5 w 30"/>
                    <a:gd name="T5" fmla="*/ 12 h 16"/>
                    <a:gd name="T6" fmla="*/ 9 w 30"/>
                    <a:gd name="T7" fmla="*/ 15 h 16"/>
                    <a:gd name="T8" fmla="*/ 15 w 30"/>
                    <a:gd name="T9" fmla="*/ 16 h 16"/>
                    <a:gd name="T10" fmla="*/ 21 w 30"/>
                    <a:gd name="T11" fmla="*/ 15 h 16"/>
                    <a:gd name="T12" fmla="*/ 25 w 30"/>
                    <a:gd name="T13" fmla="*/ 12 h 16"/>
                    <a:gd name="T14" fmla="*/ 29 w 30"/>
                    <a:gd name="T15" fmla="*/ 8 h 16"/>
                    <a:gd name="T16" fmla="*/ 30 w 30"/>
                    <a:gd name="T17" fmla="*/ 0 h 16"/>
                    <a:gd name="T18" fmla="*/ 0 w 30"/>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16">
                      <a:moveTo>
                        <a:pt x="0" y="0"/>
                      </a:moveTo>
                      <a:lnTo>
                        <a:pt x="1" y="8"/>
                      </a:lnTo>
                      <a:lnTo>
                        <a:pt x="5" y="12"/>
                      </a:lnTo>
                      <a:lnTo>
                        <a:pt x="9" y="15"/>
                      </a:lnTo>
                      <a:lnTo>
                        <a:pt x="15" y="16"/>
                      </a:lnTo>
                      <a:lnTo>
                        <a:pt x="21" y="15"/>
                      </a:lnTo>
                      <a:lnTo>
                        <a:pt x="25" y="12"/>
                      </a:lnTo>
                      <a:lnTo>
                        <a:pt x="29" y="8"/>
                      </a:lnTo>
                      <a:lnTo>
                        <a:pt x="3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9" name="Freeform 60">
                  <a:extLst>
                    <a:ext uri="{FF2B5EF4-FFF2-40B4-BE49-F238E27FC236}">
                      <a16:creationId xmlns:a16="http://schemas.microsoft.com/office/drawing/2014/main" id="{B54366B9-7A68-4642-9762-8780F88BC164}"/>
                    </a:ext>
                  </a:extLst>
                </p:cNvPr>
                <p:cNvSpPr>
                  <a:spLocks/>
                </p:cNvSpPr>
                <p:nvPr/>
              </p:nvSpPr>
              <p:spPr bwMode="auto">
                <a:xfrm>
                  <a:off x="3388" y="2337"/>
                  <a:ext cx="30" cy="15"/>
                </a:xfrm>
                <a:custGeom>
                  <a:avLst/>
                  <a:gdLst>
                    <a:gd name="T0" fmla="*/ 30 w 30"/>
                    <a:gd name="T1" fmla="*/ 15 h 15"/>
                    <a:gd name="T2" fmla="*/ 29 w 30"/>
                    <a:gd name="T3" fmla="*/ 8 h 15"/>
                    <a:gd name="T4" fmla="*/ 25 w 30"/>
                    <a:gd name="T5" fmla="*/ 4 h 15"/>
                    <a:gd name="T6" fmla="*/ 21 w 30"/>
                    <a:gd name="T7" fmla="*/ 1 h 15"/>
                    <a:gd name="T8" fmla="*/ 15 w 30"/>
                    <a:gd name="T9" fmla="*/ 0 h 15"/>
                    <a:gd name="T10" fmla="*/ 9 w 30"/>
                    <a:gd name="T11" fmla="*/ 1 h 15"/>
                    <a:gd name="T12" fmla="*/ 5 w 30"/>
                    <a:gd name="T13" fmla="*/ 4 h 15"/>
                    <a:gd name="T14" fmla="*/ 1 w 30"/>
                    <a:gd name="T15" fmla="*/ 8 h 15"/>
                    <a:gd name="T16" fmla="*/ 0 w 30"/>
                    <a:gd name="T17" fmla="*/ 15 h 15"/>
                    <a:gd name="T18" fmla="*/ 30 w 30"/>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15">
                      <a:moveTo>
                        <a:pt x="30" y="15"/>
                      </a:moveTo>
                      <a:lnTo>
                        <a:pt x="29" y="8"/>
                      </a:lnTo>
                      <a:lnTo>
                        <a:pt x="25" y="4"/>
                      </a:lnTo>
                      <a:lnTo>
                        <a:pt x="21" y="1"/>
                      </a:lnTo>
                      <a:lnTo>
                        <a:pt x="15" y="0"/>
                      </a:lnTo>
                      <a:lnTo>
                        <a:pt x="9" y="1"/>
                      </a:lnTo>
                      <a:lnTo>
                        <a:pt x="5" y="4"/>
                      </a:lnTo>
                      <a:lnTo>
                        <a:pt x="1" y="8"/>
                      </a:lnTo>
                      <a:lnTo>
                        <a:pt x="0" y="15"/>
                      </a:lnTo>
                      <a:lnTo>
                        <a:pt x="3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0" name="Freeform 61">
                  <a:extLst>
                    <a:ext uri="{FF2B5EF4-FFF2-40B4-BE49-F238E27FC236}">
                      <a16:creationId xmlns:a16="http://schemas.microsoft.com/office/drawing/2014/main" id="{864CDCBE-F594-4B20-829F-695A2912325A}"/>
                    </a:ext>
                  </a:extLst>
                </p:cNvPr>
                <p:cNvSpPr>
                  <a:spLocks/>
                </p:cNvSpPr>
                <p:nvPr/>
              </p:nvSpPr>
              <p:spPr bwMode="auto">
                <a:xfrm>
                  <a:off x="3388" y="2720"/>
                  <a:ext cx="30" cy="15"/>
                </a:xfrm>
                <a:custGeom>
                  <a:avLst/>
                  <a:gdLst>
                    <a:gd name="T0" fmla="*/ 0 w 30"/>
                    <a:gd name="T1" fmla="*/ 0 h 15"/>
                    <a:gd name="T2" fmla="*/ 1 w 30"/>
                    <a:gd name="T3" fmla="*/ 7 h 15"/>
                    <a:gd name="T4" fmla="*/ 5 w 30"/>
                    <a:gd name="T5" fmla="*/ 11 h 15"/>
                    <a:gd name="T6" fmla="*/ 9 w 30"/>
                    <a:gd name="T7" fmla="*/ 14 h 15"/>
                    <a:gd name="T8" fmla="*/ 15 w 30"/>
                    <a:gd name="T9" fmla="*/ 15 h 15"/>
                    <a:gd name="T10" fmla="*/ 21 w 30"/>
                    <a:gd name="T11" fmla="*/ 14 h 15"/>
                    <a:gd name="T12" fmla="*/ 25 w 30"/>
                    <a:gd name="T13" fmla="*/ 11 h 15"/>
                    <a:gd name="T14" fmla="*/ 29 w 30"/>
                    <a:gd name="T15" fmla="*/ 7 h 15"/>
                    <a:gd name="T16" fmla="*/ 30 w 30"/>
                    <a:gd name="T17" fmla="*/ 0 h 15"/>
                    <a:gd name="T18" fmla="*/ 0 w 30"/>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15">
                      <a:moveTo>
                        <a:pt x="0" y="0"/>
                      </a:moveTo>
                      <a:lnTo>
                        <a:pt x="1" y="7"/>
                      </a:lnTo>
                      <a:lnTo>
                        <a:pt x="5" y="11"/>
                      </a:lnTo>
                      <a:lnTo>
                        <a:pt x="9" y="14"/>
                      </a:lnTo>
                      <a:lnTo>
                        <a:pt x="15" y="15"/>
                      </a:lnTo>
                      <a:lnTo>
                        <a:pt x="21" y="14"/>
                      </a:lnTo>
                      <a:lnTo>
                        <a:pt x="25" y="11"/>
                      </a:lnTo>
                      <a:lnTo>
                        <a:pt x="29" y="7"/>
                      </a:lnTo>
                      <a:lnTo>
                        <a:pt x="3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1" name="Freeform 62">
                  <a:extLst>
                    <a:ext uri="{FF2B5EF4-FFF2-40B4-BE49-F238E27FC236}">
                      <a16:creationId xmlns:a16="http://schemas.microsoft.com/office/drawing/2014/main" id="{18F1C700-DA52-47D7-85CB-856C2EA123EA}"/>
                    </a:ext>
                  </a:extLst>
                </p:cNvPr>
                <p:cNvSpPr>
                  <a:spLocks/>
                </p:cNvSpPr>
                <p:nvPr/>
              </p:nvSpPr>
              <p:spPr bwMode="auto">
                <a:xfrm>
                  <a:off x="3633" y="2442"/>
                  <a:ext cx="30" cy="15"/>
                </a:xfrm>
                <a:custGeom>
                  <a:avLst/>
                  <a:gdLst>
                    <a:gd name="T0" fmla="*/ 30 w 30"/>
                    <a:gd name="T1" fmla="*/ 15 h 15"/>
                    <a:gd name="T2" fmla="*/ 29 w 30"/>
                    <a:gd name="T3" fmla="*/ 8 h 15"/>
                    <a:gd name="T4" fmla="*/ 25 w 30"/>
                    <a:gd name="T5" fmla="*/ 4 h 15"/>
                    <a:gd name="T6" fmla="*/ 21 w 30"/>
                    <a:gd name="T7" fmla="*/ 1 h 15"/>
                    <a:gd name="T8" fmla="*/ 15 w 30"/>
                    <a:gd name="T9" fmla="*/ 0 h 15"/>
                    <a:gd name="T10" fmla="*/ 9 w 30"/>
                    <a:gd name="T11" fmla="*/ 1 h 15"/>
                    <a:gd name="T12" fmla="*/ 5 w 30"/>
                    <a:gd name="T13" fmla="*/ 4 h 15"/>
                    <a:gd name="T14" fmla="*/ 1 w 30"/>
                    <a:gd name="T15" fmla="*/ 8 h 15"/>
                    <a:gd name="T16" fmla="*/ 0 w 30"/>
                    <a:gd name="T17" fmla="*/ 15 h 15"/>
                    <a:gd name="T18" fmla="*/ 30 w 30"/>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15">
                      <a:moveTo>
                        <a:pt x="30" y="15"/>
                      </a:moveTo>
                      <a:lnTo>
                        <a:pt x="29" y="8"/>
                      </a:lnTo>
                      <a:lnTo>
                        <a:pt x="25" y="4"/>
                      </a:lnTo>
                      <a:lnTo>
                        <a:pt x="21" y="1"/>
                      </a:lnTo>
                      <a:lnTo>
                        <a:pt x="15" y="0"/>
                      </a:lnTo>
                      <a:lnTo>
                        <a:pt x="9" y="1"/>
                      </a:lnTo>
                      <a:lnTo>
                        <a:pt x="5" y="4"/>
                      </a:lnTo>
                      <a:lnTo>
                        <a:pt x="1" y="8"/>
                      </a:lnTo>
                      <a:lnTo>
                        <a:pt x="0" y="15"/>
                      </a:lnTo>
                      <a:lnTo>
                        <a:pt x="3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2" name="Freeform 63">
                  <a:extLst>
                    <a:ext uri="{FF2B5EF4-FFF2-40B4-BE49-F238E27FC236}">
                      <a16:creationId xmlns:a16="http://schemas.microsoft.com/office/drawing/2014/main" id="{A1711FB6-A01A-4DBA-AE5A-BBC8A44DFF27}"/>
                    </a:ext>
                  </a:extLst>
                </p:cNvPr>
                <p:cNvSpPr>
                  <a:spLocks/>
                </p:cNvSpPr>
                <p:nvPr/>
              </p:nvSpPr>
              <p:spPr bwMode="auto">
                <a:xfrm>
                  <a:off x="3633" y="2894"/>
                  <a:ext cx="30" cy="15"/>
                </a:xfrm>
                <a:custGeom>
                  <a:avLst/>
                  <a:gdLst>
                    <a:gd name="T0" fmla="*/ 0 w 30"/>
                    <a:gd name="T1" fmla="*/ 0 h 15"/>
                    <a:gd name="T2" fmla="*/ 1 w 30"/>
                    <a:gd name="T3" fmla="*/ 7 h 15"/>
                    <a:gd name="T4" fmla="*/ 5 w 30"/>
                    <a:gd name="T5" fmla="*/ 11 h 15"/>
                    <a:gd name="T6" fmla="*/ 9 w 30"/>
                    <a:gd name="T7" fmla="*/ 14 h 15"/>
                    <a:gd name="T8" fmla="*/ 15 w 30"/>
                    <a:gd name="T9" fmla="*/ 15 h 15"/>
                    <a:gd name="T10" fmla="*/ 21 w 30"/>
                    <a:gd name="T11" fmla="*/ 14 h 15"/>
                    <a:gd name="T12" fmla="*/ 25 w 30"/>
                    <a:gd name="T13" fmla="*/ 11 h 15"/>
                    <a:gd name="T14" fmla="*/ 29 w 30"/>
                    <a:gd name="T15" fmla="*/ 7 h 15"/>
                    <a:gd name="T16" fmla="*/ 30 w 30"/>
                    <a:gd name="T17" fmla="*/ 0 h 15"/>
                    <a:gd name="T18" fmla="*/ 0 w 30"/>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15">
                      <a:moveTo>
                        <a:pt x="0" y="0"/>
                      </a:moveTo>
                      <a:lnTo>
                        <a:pt x="1" y="7"/>
                      </a:lnTo>
                      <a:lnTo>
                        <a:pt x="5" y="11"/>
                      </a:lnTo>
                      <a:lnTo>
                        <a:pt x="9" y="14"/>
                      </a:lnTo>
                      <a:lnTo>
                        <a:pt x="15" y="15"/>
                      </a:lnTo>
                      <a:lnTo>
                        <a:pt x="21" y="14"/>
                      </a:lnTo>
                      <a:lnTo>
                        <a:pt x="25" y="11"/>
                      </a:lnTo>
                      <a:lnTo>
                        <a:pt x="29" y="7"/>
                      </a:lnTo>
                      <a:lnTo>
                        <a:pt x="3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3" name="Freeform 64">
                  <a:extLst>
                    <a:ext uri="{FF2B5EF4-FFF2-40B4-BE49-F238E27FC236}">
                      <a16:creationId xmlns:a16="http://schemas.microsoft.com/office/drawing/2014/main" id="{DF065448-663F-484F-BE5F-10D29A172914}"/>
                    </a:ext>
                  </a:extLst>
                </p:cNvPr>
                <p:cNvSpPr>
                  <a:spLocks/>
                </p:cNvSpPr>
                <p:nvPr/>
              </p:nvSpPr>
              <p:spPr bwMode="auto">
                <a:xfrm>
                  <a:off x="2898" y="2582"/>
                  <a:ext cx="30" cy="15"/>
                </a:xfrm>
                <a:custGeom>
                  <a:avLst/>
                  <a:gdLst>
                    <a:gd name="T0" fmla="*/ 30 w 30"/>
                    <a:gd name="T1" fmla="*/ 15 h 15"/>
                    <a:gd name="T2" fmla="*/ 29 w 30"/>
                    <a:gd name="T3" fmla="*/ 8 h 15"/>
                    <a:gd name="T4" fmla="*/ 25 w 30"/>
                    <a:gd name="T5" fmla="*/ 4 h 15"/>
                    <a:gd name="T6" fmla="*/ 21 w 30"/>
                    <a:gd name="T7" fmla="*/ 1 h 15"/>
                    <a:gd name="T8" fmla="*/ 15 w 30"/>
                    <a:gd name="T9" fmla="*/ 0 h 15"/>
                    <a:gd name="T10" fmla="*/ 9 w 30"/>
                    <a:gd name="T11" fmla="*/ 1 h 15"/>
                    <a:gd name="T12" fmla="*/ 5 w 30"/>
                    <a:gd name="T13" fmla="*/ 4 h 15"/>
                    <a:gd name="T14" fmla="*/ 1 w 30"/>
                    <a:gd name="T15" fmla="*/ 8 h 15"/>
                    <a:gd name="T16" fmla="*/ 0 w 30"/>
                    <a:gd name="T17" fmla="*/ 15 h 15"/>
                    <a:gd name="T18" fmla="*/ 30 w 30"/>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15">
                      <a:moveTo>
                        <a:pt x="30" y="15"/>
                      </a:moveTo>
                      <a:lnTo>
                        <a:pt x="29" y="8"/>
                      </a:lnTo>
                      <a:lnTo>
                        <a:pt x="25" y="4"/>
                      </a:lnTo>
                      <a:lnTo>
                        <a:pt x="21" y="1"/>
                      </a:lnTo>
                      <a:lnTo>
                        <a:pt x="15" y="0"/>
                      </a:lnTo>
                      <a:lnTo>
                        <a:pt x="9" y="1"/>
                      </a:lnTo>
                      <a:lnTo>
                        <a:pt x="5" y="4"/>
                      </a:lnTo>
                      <a:lnTo>
                        <a:pt x="1" y="8"/>
                      </a:lnTo>
                      <a:lnTo>
                        <a:pt x="0" y="15"/>
                      </a:lnTo>
                      <a:lnTo>
                        <a:pt x="3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4" name="Freeform 65">
                  <a:extLst>
                    <a:ext uri="{FF2B5EF4-FFF2-40B4-BE49-F238E27FC236}">
                      <a16:creationId xmlns:a16="http://schemas.microsoft.com/office/drawing/2014/main" id="{402B0FDD-7FCC-4D94-886E-B8509CD325BD}"/>
                    </a:ext>
                  </a:extLst>
                </p:cNvPr>
                <p:cNvSpPr>
                  <a:spLocks/>
                </p:cNvSpPr>
                <p:nvPr/>
              </p:nvSpPr>
              <p:spPr bwMode="auto">
                <a:xfrm>
                  <a:off x="2898" y="2964"/>
                  <a:ext cx="30" cy="15"/>
                </a:xfrm>
                <a:custGeom>
                  <a:avLst/>
                  <a:gdLst>
                    <a:gd name="T0" fmla="*/ 0 w 30"/>
                    <a:gd name="T1" fmla="*/ 0 h 15"/>
                    <a:gd name="T2" fmla="*/ 1 w 30"/>
                    <a:gd name="T3" fmla="*/ 7 h 15"/>
                    <a:gd name="T4" fmla="*/ 5 w 30"/>
                    <a:gd name="T5" fmla="*/ 11 h 15"/>
                    <a:gd name="T6" fmla="*/ 9 w 30"/>
                    <a:gd name="T7" fmla="*/ 14 h 15"/>
                    <a:gd name="T8" fmla="*/ 15 w 30"/>
                    <a:gd name="T9" fmla="*/ 15 h 15"/>
                    <a:gd name="T10" fmla="*/ 21 w 30"/>
                    <a:gd name="T11" fmla="*/ 14 h 15"/>
                    <a:gd name="T12" fmla="*/ 25 w 30"/>
                    <a:gd name="T13" fmla="*/ 11 h 15"/>
                    <a:gd name="T14" fmla="*/ 29 w 30"/>
                    <a:gd name="T15" fmla="*/ 7 h 15"/>
                    <a:gd name="T16" fmla="*/ 30 w 30"/>
                    <a:gd name="T17" fmla="*/ 0 h 15"/>
                    <a:gd name="T18" fmla="*/ 0 w 30"/>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15">
                      <a:moveTo>
                        <a:pt x="0" y="0"/>
                      </a:moveTo>
                      <a:lnTo>
                        <a:pt x="1" y="7"/>
                      </a:lnTo>
                      <a:lnTo>
                        <a:pt x="5" y="11"/>
                      </a:lnTo>
                      <a:lnTo>
                        <a:pt x="9" y="14"/>
                      </a:lnTo>
                      <a:lnTo>
                        <a:pt x="15" y="15"/>
                      </a:lnTo>
                      <a:lnTo>
                        <a:pt x="21" y="14"/>
                      </a:lnTo>
                      <a:lnTo>
                        <a:pt x="25" y="11"/>
                      </a:lnTo>
                      <a:lnTo>
                        <a:pt x="29" y="7"/>
                      </a:lnTo>
                      <a:lnTo>
                        <a:pt x="3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5" name="Freeform 66">
                  <a:extLst>
                    <a:ext uri="{FF2B5EF4-FFF2-40B4-BE49-F238E27FC236}">
                      <a16:creationId xmlns:a16="http://schemas.microsoft.com/office/drawing/2014/main" id="{02C40650-F7DA-483F-839F-1C128A67087C}"/>
                    </a:ext>
                  </a:extLst>
                </p:cNvPr>
                <p:cNvSpPr>
                  <a:spLocks/>
                </p:cNvSpPr>
                <p:nvPr/>
              </p:nvSpPr>
              <p:spPr bwMode="auto">
                <a:xfrm>
                  <a:off x="3141" y="2804"/>
                  <a:ext cx="402" cy="230"/>
                </a:xfrm>
                <a:custGeom>
                  <a:avLst/>
                  <a:gdLst>
                    <a:gd name="T0" fmla="*/ 69 w 402"/>
                    <a:gd name="T1" fmla="*/ 230 h 230"/>
                    <a:gd name="T2" fmla="*/ 402 w 402"/>
                    <a:gd name="T3" fmla="*/ 112 h 230"/>
                    <a:gd name="T4" fmla="*/ 402 w 402"/>
                    <a:gd name="T5" fmla="*/ 21 h 230"/>
                    <a:gd name="T6" fmla="*/ 335 w 402"/>
                    <a:gd name="T7" fmla="*/ 0 h 230"/>
                    <a:gd name="T8" fmla="*/ 0 w 402"/>
                    <a:gd name="T9" fmla="*/ 90 h 230"/>
                    <a:gd name="T10" fmla="*/ 0 w 402"/>
                    <a:gd name="T11" fmla="*/ 195 h 230"/>
                    <a:gd name="T12" fmla="*/ 69 w 402"/>
                    <a:gd name="T13" fmla="*/ 230 h 2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2" h="230">
                      <a:moveTo>
                        <a:pt x="69" y="230"/>
                      </a:moveTo>
                      <a:lnTo>
                        <a:pt x="402" y="112"/>
                      </a:lnTo>
                      <a:lnTo>
                        <a:pt x="402" y="21"/>
                      </a:lnTo>
                      <a:lnTo>
                        <a:pt x="335" y="0"/>
                      </a:lnTo>
                      <a:lnTo>
                        <a:pt x="0" y="90"/>
                      </a:lnTo>
                      <a:lnTo>
                        <a:pt x="0" y="195"/>
                      </a:lnTo>
                      <a:lnTo>
                        <a:pt x="69" y="2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6" name="Freeform 67">
                  <a:extLst>
                    <a:ext uri="{FF2B5EF4-FFF2-40B4-BE49-F238E27FC236}">
                      <a16:creationId xmlns:a16="http://schemas.microsoft.com/office/drawing/2014/main" id="{1562AE20-1CC8-46D6-8EE3-98F9379D0CF4}"/>
                    </a:ext>
                  </a:extLst>
                </p:cNvPr>
                <p:cNvSpPr>
                  <a:spLocks/>
                </p:cNvSpPr>
                <p:nvPr/>
              </p:nvSpPr>
              <p:spPr bwMode="auto">
                <a:xfrm>
                  <a:off x="3208" y="2910"/>
                  <a:ext cx="342" cy="130"/>
                </a:xfrm>
                <a:custGeom>
                  <a:avLst/>
                  <a:gdLst>
                    <a:gd name="T0" fmla="*/ 328 w 342"/>
                    <a:gd name="T1" fmla="*/ 6 h 130"/>
                    <a:gd name="T2" fmla="*/ 333 w 342"/>
                    <a:gd name="T3" fmla="*/ 0 h 130"/>
                    <a:gd name="T4" fmla="*/ 0 w 342"/>
                    <a:gd name="T5" fmla="*/ 118 h 130"/>
                    <a:gd name="T6" fmla="*/ 4 w 342"/>
                    <a:gd name="T7" fmla="*/ 130 h 130"/>
                    <a:gd name="T8" fmla="*/ 337 w 342"/>
                    <a:gd name="T9" fmla="*/ 13 h 130"/>
                    <a:gd name="T10" fmla="*/ 342 w 342"/>
                    <a:gd name="T11" fmla="*/ 6 h 130"/>
                    <a:gd name="T12" fmla="*/ 337 w 342"/>
                    <a:gd name="T13" fmla="*/ 13 h 130"/>
                    <a:gd name="T14" fmla="*/ 341 w 342"/>
                    <a:gd name="T15" fmla="*/ 10 h 130"/>
                    <a:gd name="T16" fmla="*/ 341 w 342"/>
                    <a:gd name="T17" fmla="*/ 4 h 130"/>
                    <a:gd name="T18" fmla="*/ 338 w 342"/>
                    <a:gd name="T19" fmla="*/ 1 h 130"/>
                    <a:gd name="T20" fmla="*/ 333 w 342"/>
                    <a:gd name="T21" fmla="*/ 0 h 130"/>
                    <a:gd name="T22" fmla="*/ 328 w 342"/>
                    <a:gd name="T23" fmla="*/ 6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2" h="130">
                      <a:moveTo>
                        <a:pt x="328" y="6"/>
                      </a:moveTo>
                      <a:lnTo>
                        <a:pt x="333" y="0"/>
                      </a:lnTo>
                      <a:lnTo>
                        <a:pt x="0" y="118"/>
                      </a:lnTo>
                      <a:lnTo>
                        <a:pt x="4" y="130"/>
                      </a:lnTo>
                      <a:lnTo>
                        <a:pt x="337" y="13"/>
                      </a:lnTo>
                      <a:lnTo>
                        <a:pt x="342" y="6"/>
                      </a:lnTo>
                      <a:lnTo>
                        <a:pt x="337" y="13"/>
                      </a:lnTo>
                      <a:lnTo>
                        <a:pt x="341" y="10"/>
                      </a:lnTo>
                      <a:lnTo>
                        <a:pt x="341" y="4"/>
                      </a:lnTo>
                      <a:lnTo>
                        <a:pt x="338" y="1"/>
                      </a:lnTo>
                      <a:lnTo>
                        <a:pt x="333" y="0"/>
                      </a:lnTo>
                      <a:lnTo>
                        <a:pt x="32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7" name="Freeform 68">
                  <a:extLst>
                    <a:ext uri="{FF2B5EF4-FFF2-40B4-BE49-F238E27FC236}">
                      <a16:creationId xmlns:a16="http://schemas.microsoft.com/office/drawing/2014/main" id="{D917AA8E-85C6-4902-9B29-B73B25D9F9F6}"/>
                    </a:ext>
                  </a:extLst>
                </p:cNvPr>
                <p:cNvSpPr>
                  <a:spLocks/>
                </p:cNvSpPr>
                <p:nvPr/>
              </p:nvSpPr>
              <p:spPr bwMode="auto">
                <a:xfrm>
                  <a:off x="3536" y="2818"/>
                  <a:ext cx="14" cy="98"/>
                </a:xfrm>
                <a:custGeom>
                  <a:avLst/>
                  <a:gdLst>
                    <a:gd name="T0" fmla="*/ 5 w 14"/>
                    <a:gd name="T1" fmla="*/ 13 h 98"/>
                    <a:gd name="T2" fmla="*/ 0 w 14"/>
                    <a:gd name="T3" fmla="*/ 7 h 98"/>
                    <a:gd name="T4" fmla="*/ 0 w 14"/>
                    <a:gd name="T5" fmla="*/ 98 h 98"/>
                    <a:gd name="T6" fmla="*/ 14 w 14"/>
                    <a:gd name="T7" fmla="*/ 98 h 98"/>
                    <a:gd name="T8" fmla="*/ 14 w 14"/>
                    <a:gd name="T9" fmla="*/ 7 h 98"/>
                    <a:gd name="T10" fmla="*/ 9 w 14"/>
                    <a:gd name="T11" fmla="*/ 1 h 98"/>
                    <a:gd name="T12" fmla="*/ 14 w 14"/>
                    <a:gd name="T13" fmla="*/ 7 h 98"/>
                    <a:gd name="T14" fmla="*/ 12 w 14"/>
                    <a:gd name="T15" fmla="*/ 2 h 98"/>
                    <a:gd name="T16" fmla="*/ 7 w 14"/>
                    <a:gd name="T17" fmla="*/ 0 h 98"/>
                    <a:gd name="T18" fmla="*/ 2 w 14"/>
                    <a:gd name="T19" fmla="*/ 2 h 98"/>
                    <a:gd name="T20" fmla="*/ 0 w 14"/>
                    <a:gd name="T21" fmla="*/ 7 h 98"/>
                    <a:gd name="T22" fmla="*/ 5 w 14"/>
                    <a:gd name="T23" fmla="*/ 13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98">
                      <a:moveTo>
                        <a:pt x="5" y="13"/>
                      </a:moveTo>
                      <a:lnTo>
                        <a:pt x="0" y="7"/>
                      </a:lnTo>
                      <a:lnTo>
                        <a:pt x="0" y="98"/>
                      </a:lnTo>
                      <a:lnTo>
                        <a:pt x="14" y="98"/>
                      </a:lnTo>
                      <a:lnTo>
                        <a:pt x="14" y="7"/>
                      </a:lnTo>
                      <a:lnTo>
                        <a:pt x="9" y="1"/>
                      </a:lnTo>
                      <a:lnTo>
                        <a:pt x="14" y="7"/>
                      </a:lnTo>
                      <a:lnTo>
                        <a:pt x="12" y="2"/>
                      </a:lnTo>
                      <a:lnTo>
                        <a:pt x="7" y="0"/>
                      </a:lnTo>
                      <a:lnTo>
                        <a:pt x="2" y="2"/>
                      </a:lnTo>
                      <a:lnTo>
                        <a:pt x="0" y="7"/>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8" name="Freeform 69">
                  <a:extLst>
                    <a:ext uri="{FF2B5EF4-FFF2-40B4-BE49-F238E27FC236}">
                      <a16:creationId xmlns:a16="http://schemas.microsoft.com/office/drawing/2014/main" id="{883A60FF-1E89-4ADD-BF33-35F0585EEF15}"/>
                    </a:ext>
                  </a:extLst>
                </p:cNvPr>
                <p:cNvSpPr>
                  <a:spLocks/>
                </p:cNvSpPr>
                <p:nvPr/>
              </p:nvSpPr>
              <p:spPr bwMode="auto">
                <a:xfrm>
                  <a:off x="3470" y="2798"/>
                  <a:ext cx="75" cy="33"/>
                </a:xfrm>
                <a:custGeom>
                  <a:avLst/>
                  <a:gdLst>
                    <a:gd name="T0" fmla="*/ 7 w 75"/>
                    <a:gd name="T1" fmla="*/ 12 h 33"/>
                    <a:gd name="T2" fmla="*/ 4 w 75"/>
                    <a:gd name="T3" fmla="*/ 12 h 33"/>
                    <a:gd name="T4" fmla="*/ 71 w 75"/>
                    <a:gd name="T5" fmla="*/ 33 h 33"/>
                    <a:gd name="T6" fmla="*/ 75 w 75"/>
                    <a:gd name="T7" fmla="*/ 21 h 33"/>
                    <a:gd name="T8" fmla="*/ 8 w 75"/>
                    <a:gd name="T9" fmla="*/ 0 h 33"/>
                    <a:gd name="T10" fmla="*/ 5 w 75"/>
                    <a:gd name="T11" fmla="*/ 0 h 33"/>
                    <a:gd name="T12" fmla="*/ 8 w 75"/>
                    <a:gd name="T13" fmla="*/ 0 h 33"/>
                    <a:gd name="T14" fmla="*/ 3 w 75"/>
                    <a:gd name="T15" fmla="*/ 1 h 33"/>
                    <a:gd name="T16" fmla="*/ 0 w 75"/>
                    <a:gd name="T17" fmla="*/ 4 h 33"/>
                    <a:gd name="T18" fmla="*/ 0 w 75"/>
                    <a:gd name="T19" fmla="*/ 9 h 33"/>
                    <a:gd name="T20" fmla="*/ 4 w 75"/>
                    <a:gd name="T21" fmla="*/ 12 h 33"/>
                    <a:gd name="T22" fmla="*/ 7 w 75"/>
                    <a:gd name="T23" fmla="*/ 1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 h="33">
                      <a:moveTo>
                        <a:pt x="7" y="12"/>
                      </a:moveTo>
                      <a:lnTo>
                        <a:pt x="4" y="12"/>
                      </a:lnTo>
                      <a:lnTo>
                        <a:pt x="71" y="33"/>
                      </a:lnTo>
                      <a:lnTo>
                        <a:pt x="75" y="21"/>
                      </a:lnTo>
                      <a:lnTo>
                        <a:pt x="8" y="0"/>
                      </a:lnTo>
                      <a:lnTo>
                        <a:pt x="5" y="0"/>
                      </a:lnTo>
                      <a:lnTo>
                        <a:pt x="8" y="0"/>
                      </a:lnTo>
                      <a:lnTo>
                        <a:pt x="3" y="1"/>
                      </a:lnTo>
                      <a:lnTo>
                        <a:pt x="0" y="4"/>
                      </a:lnTo>
                      <a:lnTo>
                        <a:pt x="0" y="9"/>
                      </a:lnTo>
                      <a:lnTo>
                        <a:pt x="4" y="12"/>
                      </a:lnTo>
                      <a:lnTo>
                        <a:pt x="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9" name="Freeform 70">
                  <a:extLst>
                    <a:ext uri="{FF2B5EF4-FFF2-40B4-BE49-F238E27FC236}">
                      <a16:creationId xmlns:a16="http://schemas.microsoft.com/office/drawing/2014/main" id="{FC113C1D-A556-4537-A25E-5A17D4583A07}"/>
                    </a:ext>
                  </a:extLst>
                </p:cNvPr>
                <p:cNvSpPr>
                  <a:spLocks/>
                </p:cNvSpPr>
                <p:nvPr/>
              </p:nvSpPr>
              <p:spPr bwMode="auto">
                <a:xfrm>
                  <a:off x="3133" y="2798"/>
                  <a:ext cx="344" cy="102"/>
                </a:xfrm>
                <a:custGeom>
                  <a:avLst/>
                  <a:gdLst>
                    <a:gd name="T0" fmla="*/ 15 w 344"/>
                    <a:gd name="T1" fmla="*/ 96 h 102"/>
                    <a:gd name="T2" fmla="*/ 9 w 344"/>
                    <a:gd name="T3" fmla="*/ 102 h 102"/>
                    <a:gd name="T4" fmla="*/ 344 w 344"/>
                    <a:gd name="T5" fmla="*/ 12 h 102"/>
                    <a:gd name="T6" fmla="*/ 342 w 344"/>
                    <a:gd name="T7" fmla="*/ 0 h 102"/>
                    <a:gd name="T8" fmla="*/ 6 w 344"/>
                    <a:gd name="T9" fmla="*/ 90 h 102"/>
                    <a:gd name="T10" fmla="*/ 0 w 344"/>
                    <a:gd name="T11" fmla="*/ 96 h 102"/>
                    <a:gd name="T12" fmla="*/ 6 w 344"/>
                    <a:gd name="T13" fmla="*/ 90 h 102"/>
                    <a:gd name="T14" fmla="*/ 2 w 344"/>
                    <a:gd name="T15" fmla="*/ 92 h 102"/>
                    <a:gd name="T16" fmla="*/ 1 w 344"/>
                    <a:gd name="T17" fmla="*/ 97 h 102"/>
                    <a:gd name="T18" fmla="*/ 3 w 344"/>
                    <a:gd name="T19" fmla="*/ 101 h 102"/>
                    <a:gd name="T20" fmla="*/ 9 w 344"/>
                    <a:gd name="T21" fmla="*/ 102 h 102"/>
                    <a:gd name="T22" fmla="*/ 15 w 344"/>
                    <a:gd name="T23" fmla="*/ 96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4" h="102">
                      <a:moveTo>
                        <a:pt x="15" y="96"/>
                      </a:moveTo>
                      <a:lnTo>
                        <a:pt x="9" y="102"/>
                      </a:lnTo>
                      <a:lnTo>
                        <a:pt x="344" y="12"/>
                      </a:lnTo>
                      <a:lnTo>
                        <a:pt x="342" y="0"/>
                      </a:lnTo>
                      <a:lnTo>
                        <a:pt x="6" y="90"/>
                      </a:lnTo>
                      <a:lnTo>
                        <a:pt x="0" y="96"/>
                      </a:lnTo>
                      <a:lnTo>
                        <a:pt x="6" y="90"/>
                      </a:lnTo>
                      <a:lnTo>
                        <a:pt x="2" y="92"/>
                      </a:lnTo>
                      <a:lnTo>
                        <a:pt x="1" y="97"/>
                      </a:lnTo>
                      <a:lnTo>
                        <a:pt x="3" y="101"/>
                      </a:lnTo>
                      <a:lnTo>
                        <a:pt x="9" y="102"/>
                      </a:lnTo>
                      <a:lnTo>
                        <a:pt x="15"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0" name="Freeform 71">
                  <a:extLst>
                    <a:ext uri="{FF2B5EF4-FFF2-40B4-BE49-F238E27FC236}">
                      <a16:creationId xmlns:a16="http://schemas.microsoft.com/office/drawing/2014/main" id="{CA8BCBE0-8F29-4919-96E7-A334443A70DE}"/>
                    </a:ext>
                  </a:extLst>
                </p:cNvPr>
                <p:cNvSpPr>
                  <a:spLocks/>
                </p:cNvSpPr>
                <p:nvPr/>
              </p:nvSpPr>
              <p:spPr bwMode="auto">
                <a:xfrm>
                  <a:off x="3133" y="2894"/>
                  <a:ext cx="15" cy="112"/>
                </a:xfrm>
                <a:custGeom>
                  <a:avLst/>
                  <a:gdLst>
                    <a:gd name="T0" fmla="*/ 11 w 15"/>
                    <a:gd name="T1" fmla="*/ 99 h 112"/>
                    <a:gd name="T2" fmla="*/ 15 w 15"/>
                    <a:gd name="T3" fmla="*/ 105 h 112"/>
                    <a:gd name="T4" fmla="*/ 15 w 15"/>
                    <a:gd name="T5" fmla="*/ 0 h 112"/>
                    <a:gd name="T6" fmla="*/ 0 w 15"/>
                    <a:gd name="T7" fmla="*/ 0 h 112"/>
                    <a:gd name="T8" fmla="*/ 0 w 15"/>
                    <a:gd name="T9" fmla="*/ 105 h 112"/>
                    <a:gd name="T10" fmla="*/ 4 w 15"/>
                    <a:gd name="T11" fmla="*/ 111 h 112"/>
                    <a:gd name="T12" fmla="*/ 0 w 15"/>
                    <a:gd name="T13" fmla="*/ 105 h 112"/>
                    <a:gd name="T14" fmla="*/ 2 w 15"/>
                    <a:gd name="T15" fmla="*/ 110 h 112"/>
                    <a:gd name="T16" fmla="*/ 8 w 15"/>
                    <a:gd name="T17" fmla="*/ 112 h 112"/>
                    <a:gd name="T18" fmla="*/ 13 w 15"/>
                    <a:gd name="T19" fmla="*/ 110 h 112"/>
                    <a:gd name="T20" fmla="*/ 15 w 15"/>
                    <a:gd name="T21" fmla="*/ 105 h 112"/>
                    <a:gd name="T22" fmla="*/ 11 w 15"/>
                    <a:gd name="T23" fmla="*/ 99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112">
                      <a:moveTo>
                        <a:pt x="11" y="99"/>
                      </a:moveTo>
                      <a:lnTo>
                        <a:pt x="15" y="105"/>
                      </a:lnTo>
                      <a:lnTo>
                        <a:pt x="15" y="0"/>
                      </a:lnTo>
                      <a:lnTo>
                        <a:pt x="0" y="0"/>
                      </a:lnTo>
                      <a:lnTo>
                        <a:pt x="0" y="105"/>
                      </a:lnTo>
                      <a:lnTo>
                        <a:pt x="4" y="111"/>
                      </a:lnTo>
                      <a:lnTo>
                        <a:pt x="0" y="105"/>
                      </a:lnTo>
                      <a:lnTo>
                        <a:pt x="2" y="110"/>
                      </a:lnTo>
                      <a:lnTo>
                        <a:pt x="8" y="112"/>
                      </a:lnTo>
                      <a:lnTo>
                        <a:pt x="13" y="110"/>
                      </a:lnTo>
                      <a:lnTo>
                        <a:pt x="15" y="105"/>
                      </a:lnTo>
                      <a:lnTo>
                        <a:pt x="11"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1" name="Freeform 72">
                  <a:extLst>
                    <a:ext uri="{FF2B5EF4-FFF2-40B4-BE49-F238E27FC236}">
                      <a16:creationId xmlns:a16="http://schemas.microsoft.com/office/drawing/2014/main" id="{C01A3934-28C1-4E9D-83FC-98F3289535FF}"/>
                    </a:ext>
                  </a:extLst>
                </p:cNvPr>
                <p:cNvSpPr>
                  <a:spLocks/>
                </p:cNvSpPr>
                <p:nvPr/>
              </p:nvSpPr>
              <p:spPr bwMode="auto">
                <a:xfrm>
                  <a:off x="3137" y="2993"/>
                  <a:ext cx="80" cy="47"/>
                </a:xfrm>
                <a:custGeom>
                  <a:avLst/>
                  <a:gdLst>
                    <a:gd name="T0" fmla="*/ 71 w 80"/>
                    <a:gd name="T1" fmla="*/ 35 h 47"/>
                    <a:gd name="T2" fmla="*/ 76 w 80"/>
                    <a:gd name="T3" fmla="*/ 35 h 47"/>
                    <a:gd name="T4" fmla="*/ 7 w 80"/>
                    <a:gd name="T5" fmla="*/ 0 h 47"/>
                    <a:gd name="T6" fmla="*/ 0 w 80"/>
                    <a:gd name="T7" fmla="*/ 12 h 47"/>
                    <a:gd name="T8" fmla="*/ 70 w 80"/>
                    <a:gd name="T9" fmla="*/ 47 h 47"/>
                    <a:gd name="T10" fmla="*/ 75 w 80"/>
                    <a:gd name="T11" fmla="*/ 47 h 47"/>
                    <a:gd name="T12" fmla="*/ 70 w 80"/>
                    <a:gd name="T13" fmla="*/ 47 h 47"/>
                    <a:gd name="T14" fmla="*/ 75 w 80"/>
                    <a:gd name="T15" fmla="*/ 47 h 47"/>
                    <a:gd name="T16" fmla="*/ 79 w 80"/>
                    <a:gd name="T17" fmla="*/ 44 h 47"/>
                    <a:gd name="T18" fmla="*/ 80 w 80"/>
                    <a:gd name="T19" fmla="*/ 39 h 47"/>
                    <a:gd name="T20" fmla="*/ 76 w 80"/>
                    <a:gd name="T21" fmla="*/ 35 h 47"/>
                    <a:gd name="T22" fmla="*/ 71 w 80"/>
                    <a:gd name="T23" fmla="*/ 35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0" h="47">
                      <a:moveTo>
                        <a:pt x="71" y="35"/>
                      </a:moveTo>
                      <a:lnTo>
                        <a:pt x="76" y="35"/>
                      </a:lnTo>
                      <a:lnTo>
                        <a:pt x="7" y="0"/>
                      </a:lnTo>
                      <a:lnTo>
                        <a:pt x="0" y="12"/>
                      </a:lnTo>
                      <a:lnTo>
                        <a:pt x="70" y="47"/>
                      </a:lnTo>
                      <a:lnTo>
                        <a:pt x="75" y="47"/>
                      </a:lnTo>
                      <a:lnTo>
                        <a:pt x="70" y="47"/>
                      </a:lnTo>
                      <a:lnTo>
                        <a:pt x="75" y="47"/>
                      </a:lnTo>
                      <a:lnTo>
                        <a:pt x="79" y="44"/>
                      </a:lnTo>
                      <a:lnTo>
                        <a:pt x="80" y="39"/>
                      </a:lnTo>
                      <a:lnTo>
                        <a:pt x="76" y="35"/>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2" name="Freeform 73">
                  <a:extLst>
                    <a:ext uri="{FF2B5EF4-FFF2-40B4-BE49-F238E27FC236}">
                      <a16:creationId xmlns:a16="http://schemas.microsoft.com/office/drawing/2014/main" id="{EE03A554-99A9-46B2-915A-D65D6BEB9A34}"/>
                    </a:ext>
                  </a:extLst>
                </p:cNvPr>
                <p:cNvSpPr>
                  <a:spLocks/>
                </p:cNvSpPr>
                <p:nvPr/>
              </p:nvSpPr>
              <p:spPr bwMode="auto">
                <a:xfrm>
                  <a:off x="3213" y="2923"/>
                  <a:ext cx="5" cy="8"/>
                </a:xfrm>
                <a:custGeom>
                  <a:avLst/>
                  <a:gdLst>
                    <a:gd name="T0" fmla="*/ 3 w 5"/>
                    <a:gd name="T1" fmla="*/ 0 h 8"/>
                    <a:gd name="T2" fmla="*/ 1 w 5"/>
                    <a:gd name="T3" fmla="*/ 2 h 8"/>
                    <a:gd name="T4" fmla="*/ 0 w 5"/>
                    <a:gd name="T5" fmla="*/ 5 h 8"/>
                    <a:gd name="T6" fmla="*/ 2 w 5"/>
                    <a:gd name="T7" fmla="*/ 7 h 8"/>
                    <a:gd name="T8" fmla="*/ 5 w 5"/>
                    <a:gd name="T9" fmla="*/ 8 h 8"/>
                    <a:gd name="T10" fmla="*/ 3 w 5"/>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8">
                      <a:moveTo>
                        <a:pt x="3" y="0"/>
                      </a:moveTo>
                      <a:lnTo>
                        <a:pt x="1" y="2"/>
                      </a:lnTo>
                      <a:lnTo>
                        <a:pt x="0" y="5"/>
                      </a:lnTo>
                      <a:lnTo>
                        <a:pt x="2" y="7"/>
                      </a:lnTo>
                      <a:lnTo>
                        <a:pt x="5" y="8"/>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3" name="Freeform 74">
                  <a:extLst>
                    <a:ext uri="{FF2B5EF4-FFF2-40B4-BE49-F238E27FC236}">
                      <a16:creationId xmlns:a16="http://schemas.microsoft.com/office/drawing/2014/main" id="{765F114B-F6C2-4114-A6E6-CC2B5A3D6847}"/>
                    </a:ext>
                  </a:extLst>
                </p:cNvPr>
                <p:cNvSpPr>
                  <a:spLocks/>
                </p:cNvSpPr>
                <p:nvPr/>
              </p:nvSpPr>
              <p:spPr bwMode="auto">
                <a:xfrm>
                  <a:off x="3527" y="2826"/>
                  <a:ext cx="5" cy="8"/>
                </a:xfrm>
                <a:custGeom>
                  <a:avLst/>
                  <a:gdLst>
                    <a:gd name="T0" fmla="*/ 2 w 5"/>
                    <a:gd name="T1" fmla="*/ 8 h 8"/>
                    <a:gd name="T2" fmla="*/ 5 w 5"/>
                    <a:gd name="T3" fmla="*/ 6 h 8"/>
                    <a:gd name="T4" fmla="*/ 5 w 5"/>
                    <a:gd name="T5" fmla="*/ 3 h 8"/>
                    <a:gd name="T6" fmla="*/ 3 w 5"/>
                    <a:gd name="T7" fmla="*/ 1 h 8"/>
                    <a:gd name="T8" fmla="*/ 0 w 5"/>
                    <a:gd name="T9" fmla="*/ 0 h 8"/>
                    <a:gd name="T10" fmla="*/ 2 w 5"/>
                    <a:gd name="T11" fmla="*/ 8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8">
                      <a:moveTo>
                        <a:pt x="2" y="8"/>
                      </a:moveTo>
                      <a:lnTo>
                        <a:pt x="5" y="6"/>
                      </a:lnTo>
                      <a:lnTo>
                        <a:pt x="5" y="3"/>
                      </a:lnTo>
                      <a:lnTo>
                        <a:pt x="3" y="1"/>
                      </a:lnTo>
                      <a:lnTo>
                        <a:pt x="0" y="0"/>
                      </a:lnTo>
                      <a:lnTo>
                        <a:pt x="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4" name="Freeform 75">
                  <a:extLst>
                    <a:ext uri="{FF2B5EF4-FFF2-40B4-BE49-F238E27FC236}">
                      <a16:creationId xmlns:a16="http://schemas.microsoft.com/office/drawing/2014/main" id="{16CF10D1-4422-43C4-96A0-82531EC39ED7}"/>
                    </a:ext>
                  </a:extLst>
                </p:cNvPr>
                <p:cNvSpPr>
                  <a:spLocks/>
                </p:cNvSpPr>
                <p:nvPr/>
              </p:nvSpPr>
              <p:spPr bwMode="auto">
                <a:xfrm>
                  <a:off x="3204" y="3024"/>
                  <a:ext cx="10" cy="4"/>
                </a:xfrm>
                <a:custGeom>
                  <a:avLst/>
                  <a:gdLst>
                    <a:gd name="T0" fmla="*/ 0 w 10"/>
                    <a:gd name="T1" fmla="*/ 0 h 4"/>
                    <a:gd name="T2" fmla="*/ 2 w 10"/>
                    <a:gd name="T3" fmla="*/ 3 h 4"/>
                    <a:gd name="T4" fmla="*/ 5 w 10"/>
                    <a:gd name="T5" fmla="*/ 4 h 4"/>
                    <a:gd name="T6" fmla="*/ 8 w 10"/>
                    <a:gd name="T7" fmla="*/ 3 h 4"/>
                    <a:gd name="T8" fmla="*/ 10 w 10"/>
                    <a:gd name="T9" fmla="*/ 0 h 4"/>
                    <a:gd name="T10" fmla="*/ 0 w 10"/>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
                      <a:moveTo>
                        <a:pt x="0" y="0"/>
                      </a:moveTo>
                      <a:lnTo>
                        <a:pt x="2" y="3"/>
                      </a:lnTo>
                      <a:lnTo>
                        <a:pt x="5" y="4"/>
                      </a:lnTo>
                      <a:lnTo>
                        <a:pt x="8" y="3"/>
                      </a:lnTo>
                      <a:lnTo>
                        <a:pt x="1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5" name="Freeform 76">
                  <a:extLst>
                    <a:ext uri="{FF2B5EF4-FFF2-40B4-BE49-F238E27FC236}">
                      <a16:creationId xmlns:a16="http://schemas.microsoft.com/office/drawing/2014/main" id="{EC5181CC-1D1D-4B8C-B4CD-8131E3FB2497}"/>
                    </a:ext>
                  </a:extLst>
                </p:cNvPr>
                <p:cNvSpPr>
                  <a:spLocks/>
                </p:cNvSpPr>
                <p:nvPr/>
              </p:nvSpPr>
              <p:spPr bwMode="auto">
                <a:xfrm>
                  <a:off x="3204" y="2940"/>
                  <a:ext cx="10" cy="84"/>
                </a:xfrm>
                <a:custGeom>
                  <a:avLst/>
                  <a:gdLst>
                    <a:gd name="T0" fmla="*/ 5 w 10"/>
                    <a:gd name="T1" fmla="*/ 0 h 84"/>
                    <a:gd name="T2" fmla="*/ 0 w 10"/>
                    <a:gd name="T3" fmla="*/ 0 h 84"/>
                    <a:gd name="T4" fmla="*/ 0 w 10"/>
                    <a:gd name="T5" fmla="*/ 84 h 84"/>
                    <a:gd name="T6" fmla="*/ 10 w 10"/>
                    <a:gd name="T7" fmla="*/ 84 h 84"/>
                    <a:gd name="T8" fmla="*/ 10 w 10"/>
                    <a:gd name="T9" fmla="*/ 0 h 84"/>
                    <a:gd name="T10" fmla="*/ 5 w 10"/>
                    <a:gd name="T11" fmla="*/ 0 h 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84">
                      <a:moveTo>
                        <a:pt x="5" y="0"/>
                      </a:moveTo>
                      <a:lnTo>
                        <a:pt x="0" y="0"/>
                      </a:lnTo>
                      <a:lnTo>
                        <a:pt x="0" y="84"/>
                      </a:lnTo>
                      <a:lnTo>
                        <a:pt x="10" y="84"/>
                      </a:lnTo>
                      <a:lnTo>
                        <a:pt x="10" y="0"/>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6" name="Freeform 77">
                  <a:extLst>
                    <a:ext uri="{FF2B5EF4-FFF2-40B4-BE49-F238E27FC236}">
                      <a16:creationId xmlns:a16="http://schemas.microsoft.com/office/drawing/2014/main" id="{53B09EEA-D6B1-499A-9613-123FF8FD580C}"/>
                    </a:ext>
                  </a:extLst>
                </p:cNvPr>
                <p:cNvSpPr>
                  <a:spLocks/>
                </p:cNvSpPr>
                <p:nvPr/>
              </p:nvSpPr>
              <p:spPr bwMode="auto">
                <a:xfrm>
                  <a:off x="3204" y="2935"/>
                  <a:ext cx="10" cy="5"/>
                </a:xfrm>
                <a:custGeom>
                  <a:avLst/>
                  <a:gdLst>
                    <a:gd name="T0" fmla="*/ 10 w 10"/>
                    <a:gd name="T1" fmla="*/ 5 h 5"/>
                    <a:gd name="T2" fmla="*/ 8 w 10"/>
                    <a:gd name="T3" fmla="*/ 2 h 5"/>
                    <a:gd name="T4" fmla="*/ 5 w 10"/>
                    <a:gd name="T5" fmla="*/ 0 h 5"/>
                    <a:gd name="T6" fmla="*/ 2 w 10"/>
                    <a:gd name="T7" fmla="*/ 2 h 5"/>
                    <a:gd name="T8" fmla="*/ 0 w 10"/>
                    <a:gd name="T9" fmla="*/ 5 h 5"/>
                    <a:gd name="T10" fmla="*/ 10 w 10"/>
                    <a:gd name="T11" fmla="*/ 5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5">
                      <a:moveTo>
                        <a:pt x="10" y="5"/>
                      </a:moveTo>
                      <a:lnTo>
                        <a:pt x="8" y="2"/>
                      </a:lnTo>
                      <a:lnTo>
                        <a:pt x="5" y="0"/>
                      </a:lnTo>
                      <a:lnTo>
                        <a:pt x="2" y="2"/>
                      </a:lnTo>
                      <a:lnTo>
                        <a:pt x="0" y="5"/>
                      </a:lnTo>
                      <a:lnTo>
                        <a:pt x="1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7" name="Freeform 78">
                  <a:extLst>
                    <a:ext uri="{FF2B5EF4-FFF2-40B4-BE49-F238E27FC236}">
                      <a16:creationId xmlns:a16="http://schemas.microsoft.com/office/drawing/2014/main" id="{C4C05887-8C8A-4F8D-AAD3-4B7E0C792D14}"/>
                    </a:ext>
                  </a:extLst>
                </p:cNvPr>
                <p:cNvSpPr>
                  <a:spLocks/>
                </p:cNvSpPr>
                <p:nvPr/>
              </p:nvSpPr>
              <p:spPr bwMode="auto">
                <a:xfrm>
                  <a:off x="3199" y="2922"/>
                  <a:ext cx="6" cy="8"/>
                </a:xfrm>
                <a:custGeom>
                  <a:avLst/>
                  <a:gdLst>
                    <a:gd name="T0" fmla="*/ 0 w 6"/>
                    <a:gd name="T1" fmla="*/ 8 h 8"/>
                    <a:gd name="T2" fmla="*/ 3 w 6"/>
                    <a:gd name="T3" fmla="*/ 8 h 8"/>
                    <a:gd name="T4" fmla="*/ 6 w 6"/>
                    <a:gd name="T5" fmla="*/ 5 h 8"/>
                    <a:gd name="T6" fmla="*/ 6 w 6"/>
                    <a:gd name="T7" fmla="*/ 2 h 8"/>
                    <a:gd name="T8" fmla="*/ 4 w 6"/>
                    <a:gd name="T9" fmla="*/ 0 h 8"/>
                    <a:gd name="T10" fmla="*/ 0 w 6"/>
                    <a:gd name="T11" fmla="*/ 8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0" y="8"/>
                      </a:moveTo>
                      <a:lnTo>
                        <a:pt x="3" y="8"/>
                      </a:lnTo>
                      <a:lnTo>
                        <a:pt x="6" y="5"/>
                      </a:lnTo>
                      <a:lnTo>
                        <a:pt x="6" y="2"/>
                      </a:lnTo>
                      <a:lnTo>
                        <a:pt x="4"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8" name="Freeform 79">
                  <a:extLst>
                    <a:ext uri="{FF2B5EF4-FFF2-40B4-BE49-F238E27FC236}">
                      <a16:creationId xmlns:a16="http://schemas.microsoft.com/office/drawing/2014/main" id="{D9867DCA-76E6-45C0-A480-E21E8501BC90}"/>
                    </a:ext>
                  </a:extLst>
                </p:cNvPr>
                <p:cNvSpPr>
                  <a:spLocks/>
                </p:cNvSpPr>
                <p:nvPr/>
              </p:nvSpPr>
              <p:spPr bwMode="auto">
                <a:xfrm>
                  <a:off x="3148" y="2894"/>
                  <a:ext cx="55" cy="36"/>
                </a:xfrm>
                <a:custGeom>
                  <a:avLst/>
                  <a:gdLst>
                    <a:gd name="T0" fmla="*/ 2 w 55"/>
                    <a:gd name="T1" fmla="*/ 4 h 36"/>
                    <a:gd name="T2" fmla="*/ 0 w 55"/>
                    <a:gd name="T3" fmla="*/ 8 h 36"/>
                    <a:gd name="T4" fmla="*/ 51 w 55"/>
                    <a:gd name="T5" fmla="*/ 36 h 36"/>
                    <a:gd name="T6" fmla="*/ 55 w 55"/>
                    <a:gd name="T7" fmla="*/ 28 h 36"/>
                    <a:gd name="T8" fmla="*/ 4 w 55"/>
                    <a:gd name="T9" fmla="*/ 0 h 36"/>
                    <a:gd name="T10" fmla="*/ 2 w 55"/>
                    <a:gd name="T11" fmla="*/ 4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36">
                      <a:moveTo>
                        <a:pt x="2" y="4"/>
                      </a:moveTo>
                      <a:lnTo>
                        <a:pt x="0" y="8"/>
                      </a:lnTo>
                      <a:lnTo>
                        <a:pt x="51" y="36"/>
                      </a:lnTo>
                      <a:lnTo>
                        <a:pt x="55" y="28"/>
                      </a:lnTo>
                      <a:lnTo>
                        <a:pt x="4" y="0"/>
                      </a:ln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9" name="Freeform 80">
                  <a:extLst>
                    <a:ext uri="{FF2B5EF4-FFF2-40B4-BE49-F238E27FC236}">
                      <a16:creationId xmlns:a16="http://schemas.microsoft.com/office/drawing/2014/main" id="{27038B20-480B-46B2-90C0-D49DD3DCAD7E}"/>
                    </a:ext>
                  </a:extLst>
                </p:cNvPr>
                <p:cNvSpPr>
                  <a:spLocks/>
                </p:cNvSpPr>
                <p:nvPr/>
              </p:nvSpPr>
              <p:spPr bwMode="auto">
                <a:xfrm>
                  <a:off x="3146" y="2894"/>
                  <a:ext cx="6" cy="8"/>
                </a:xfrm>
                <a:custGeom>
                  <a:avLst/>
                  <a:gdLst>
                    <a:gd name="T0" fmla="*/ 6 w 6"/>
                    <a:gd name="T1" fmla="*/ 0 h 8"/>
                    <a:gd name="T2" fmla="*/ 3 w 6"/>
                    <a:gd name="T3" fmla="*/ 0 h 8"/>
                    <a:gd name="T4" fmla="*/ 0 w 6"/>
                    <a:gd name="T5" fmla="*/ 2 h 8"/>
                    <a:gd name="T6" fmla="*/ 0 w 6"/>
                    <a:gd name="T7" fmla="*/ 6 h 8"/>
                    <a:gd name="T8" fmla="*/ 2 w 6"/>
                    <a:gd name="T9" fmla="*/ 8 h 8"/>
                    <a:gd name="T10" fmla="*/ 6 w 6"/>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6" y="0"/>
                      </a:moveTo>
                      <a:lnTo>
                        <a:pt x="3" y="0"/>
                      </a:lnTo>
                      <a:lnTo>
                        <a:pt x="0" y="2"/>
                      </a:lnTo>
                      <a:lnTo>
                        <a:pt x="0" y="6"/>
                      </a:lnTo>
                      <a:lnTo>
                        <a:pt x="2" y="8"/>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0" name="Freeform 81">
                  <a:extLst>
                    <a:ext uri="{FF2B5EF4-FFF2-40B4-BE49-F238E27FC236}">
                      <a16:creationId xmlns:a16="http://schemas.microsoft.com/office/drawing/2014/main" id="{0D678289-E570-4DCF-89EF-A55C27E799EE}"/>
                    </a:ext>
                  </a:extLst>
                </p:cNvPr>
                <p:cNvSpPr>
                  <a:spLocks/>
                </p:cNvSpPr>
                <p:nvPr/>
              </p:nvSpPr>
              <p:spPr bwMode="auto">
                <a:xfrm>
                  <a:off x="3519" y="3026"/>
                  <a:ext cx="84" cy="86"/>
                </a:xfrm>
                <a:custGeom>
                  <a:avLst/>
                  <a:gdLst>
                    <a:gd name="T0" fmla="*/ 19 w 84"/>
                    <a:gd name="T1" fmla="*/ 6 h 86"/>
                    <a:gd name="T2" fmla="*/ 24 w 84"/>
                    <a:gd name="T3" fmla="*/ 3 h 86"/>
                    <a:gd name="T4" fmla="*/ 29 w 84"/>
                    <a:gd name="T5" fmla="*/ 1 h 86"/>
                    <a:gd name="T6" fmla="*/ 35 w 84"/>
                    <a:gd name="T7" fmla="*/ 0 h 86"/>
                    <a:gd name="T8" fmla="*/ 42 w 84"/>
                    <a:gd name="T9" fmla="*/ 0 h 86"/>
                    <a:gd name="T10" fmla="*/ 49 w 84"/>
                    <a:gd name="T11" fmla="*/ 2 h 86"/>
                    <a:gd name="T12" fmla="*/ 56 w 84"/>
                    <a:gd name="T13" fmla="*/ 6 h 86"/>
                    <a:gd name="T14" fmla="*/ 62 w 84"/>
                    <a:gd name="T15" fmla="*/ 10 h 86"/>
                    <a:gd name="T16" fmla="*/ 69 w 84"/>
                    <a:gd name="T17" fmla="*/ 16 h 86"/>
                    <a:gd name="T18" fmla="*/ 79 w 84"/>
                    <a:gd name="T19" fmla="*/ 30 h 86"/>
                    <a:gd name="T20" fmla="*/ 84 w 84"/>
                    <a:gd name="T21" fmla="*/ 44 h 86"/>
                    <a:gd name="T22" fmla="*/ 84 w 84"/>
                    <a:gd name="T23" fmla="*/ 57 h 86"/>
                    <a:gd name="T24" fmla="*/ 79 w 84"/>
                    <a:gd name="T25" fmla="*/ 67 h 86"/>
                    <a:gd name="T26" fmla="*/ 60 w 84"/>
                    <a:gd name="T27" fmla="*/ 86 h 86"/>
                    <a:gd name="T28" fmla="*/ 0 w 84"/>
                    <a:gd name="T29" fmla="*/ 26 h 86"/>
                    <a:gd name="T30" fmla="*/ 19 w 84"/>
                    <a:gd name="T31" fmla="*/ 6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4" h="86">
                      <a:moveTo>
                        <a:pt x="19" y="6"/>
                      </a:moveTo>
                      <a:lnTo>
                        <a:pt x="24" y="3"/>
                      </a:lnTo>
                      <a:lnTo>
                        <a:pt x="29" y="1"/>
                      </a:lnTo>
                      <a:lnTo>
                        <a:pt x="35" y="0"/>
                      </a:lnTo>
                      <a:lnTo>
                        <a:pt x="42" y="0"/>
                      </a:lnTo>
                      <a:lnTo>
                        <a:pt x="49" y="2"/>
                      </a:lnTo>
                      <a:lnTo>
                        <a:pt x="56" y="6"/>
                      </a:lnTo>
                      <a:lnTo>
                        <a:pt x="62" y="10"/>
                      </a:lnTo>
                      <a:lnTo>
                        <a:pt x="69" y="16"/>
                      </a:lnTo>
                      <a:lnTo>
                        <a:pt x="79" y="30"/>
                      </a:lnTo>
                      <a:lnTo>
                        <a:pt x="84" y="44"/>
                      </a:lnTo>
                      <a:lnTo>
                        <a:pt x="84" y="57"/>
                      </a:lnTo>
                      <a:lnTo>
                        <a:pt x="79" y="67"/>
                      </a:lnTo>
                      <a:lnTo>
                        <a:pt x="60" y="86"/>
                      </a:lnTo>
                      <a:lnTo>
                        <a:pt x="0" y="26"/>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1" name="Freeform 82">
                  <a:extLst>
                    <a:ext uri="{FF2B5EF4-FFF2-40B4-BE49-F238E27FC236}">
                      <a16:creationId xmlns:a16="http://schemas.microsoft.com/office/drawing/2014/main" id="{EB5A8D1F-5737-4C6A-93D1-27964E9805A0}"/>
                    </a:ext>
                  </a:extLst>
                </p:cNvPr>
                <p:cNvSpPr>
                  <a:spLocks/>
                </p:cNvSpPr>
                <p:nvPr/>
              </p:nvSpPr>
              <p:spPr bwMode="auto">
                <a:xfrm>
                  <a:off x="3534" y="3020"/>
                  <a:ext cx="58" cy="27"/>
                </a:xfrm>
                <a:custGeom>
                  <a:avLst/>
                  <a:gdLst>
                    <a:gd name="T0" fmla="*/ 58 w 58"/>
                    <a:gd name="T1" fmla="*/ 18 h 27"/>
                    <a:gd name="T2" fmla="*/ 58 w 58"/>
                    <a:gd name="T3" fmla="*/ 18 h 27"/>
                    <a:gd name="T4" fmla="*/ 51 w 58"/>
                    <a:gd name="T5" fmla="*/ 11 h 27"/>
                    <a:gd name="T6" fmla="*/ 44 w 58"/>
                    <a:gd name="T7" fmla="*/ 7 h 27"/>
                    <a:gd name="T8" fmla="*/ 36 w 58"/>
                    <a:gd name="T9" fmla="*/ 2 h 27"/>
                    <a:gd name="T10" fmla="*/ 27 w 58"/>
                    <a:gd name="T11" fmla="*/ 0 h 27"/>
                    <a:gd name="T12" fmla="*/ 20 w 58"/>
                    <a:gd name="T13" fmla="*/ 0 h 27"/>
                    <a:gd name="T14" fmla="*/ 13 w 58"/>
                    <a:gd name="T15" fmla="*/ 1 h 27"/>
                    <a:gd name="T16" fmla="*/ 6 w 58"/>
                    <a:gd name="T17" fmla="*/ 3 h 27"/>
                    <a:gd name="T18" fmla="*/ 0 w 58"/>
                    <a:gd name="T19" fmla="*/ 8 h 27"/>
                    <a:gd name="T20" fmla="*/ 8 w 58"/>
                    <a:gd name="T21" fmla="*/ 16 h 27"/>
                    <a:gd name="T22" fmla="*/ 12 w 58"/>
                    <a:gd name="T23" fmla="*/ 15 h 27"/>
                    <a:gd name="T24" fmla="*/ 15 w 58"/>
                    <a:gd name="T25" fmla="*/ 13 h 27"/>
                    <a:gd name="T26" fmla="*/ 20 w 58"/>
                    <a:gd name="T27" fmla="*/ 12 h 27"/>
                    <a:gd name="T28" fmla="*/ 27 w 58"/>
                    <a:gd name="T29" fmla="*/ 12 h 27"/>
                    <a:gd name="T30" fmla="*/ 32 w 58"/>
                    <a:gd name="T31" fmla="*/ 14 h 27"/>
                    <a:gd name="T32" fmla="*/ 38 w 58"/>
                    <a:gd name="T33" fmla="*/ 17 h 27"/>
                    <a:gd name="T34" fmla="*/ 43 w 58"/>
                    <a:gd name="T35" fmla="*/ 21 h 27"/>
                    <a:gd name="T36" fmla="*/ 50 w 58"/>
                    <a:gd name="T37" fmla="*/ 27 h 27"/>
                    <a:gd name="T38" fmla="*/ 50 w 58"/>
                    <a:gd name="T39" fmla="*/ 27 h 27"/>
                    <a:gd name="T40" fmla="*/ 58 w 58"/>
                    <a:gd name="T41" fmla="*/ 18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27">
                      <a:moveTo>
                        <a:pt x="58" y="18"/>
                      </a:moveTo>
                      <a:lnTo>
                        <a:pt x="58" y="18"/>
                      </a:lnTo>
                      <a:lnTo>
                        <a:pt x="51" y="11"/>
                      </a:lnTo>
                      <a:lnTo>
                        <a:pt x="44" y="7"/>
                      </a:lnTo>
                      <a:lnTo>
                        <a:pt x="36" y="2"/>
                      </a:lnTo>
                      <a:lnTo>
                        <a:pt x="27" y="0"/>
                      </a:lnTo>
                      <a:lnTo>
                        <a:pt x="20" y="0"/>
                      </a:lnTo>
                      <a:lnTo>
                        <a:pt x="13" y="1"/>
                      </a:lnTo>
                      <a:lnTo>
                        <a:pt x="6" y="3"/>
                      </a:lnTo>
                      <a:lnTo>
                        <a:pt x="0" y="8"/>
                      </a:lnTo>
                      <a:lnTo>
                        <a:pt x="8" y="16"/>
                      </a:lnTo>
                      <a:lnTo>
                        <a:pt x="12" y="15"/>
                      </a:lnTo>
                      <a:lnTo>
                        <a:pt x="15" y="13"/>
                      </a:lnTo>
                      <a:lnTo>
                        <a:pt x="20" y="12"/>
                      </a:lnTo>
                      <a:lnTo>
                        <a:pt x="27" y="12"/>
                      </a:lnTo>
                      <a:lnTo>
                        <a:pt x="32" y="14"/>
                      </a:lnTo>
                      <a:lnTo>
                        <a:pt x="38" y="17"/>
                      </a:lnTo>
                      <a:lnTo>
                        <a:pt x="43" y="21"/>
                      </a:lnTo>
                      <a:lnTo>
                        <a:pt x="50" y="27"/>
                      </a:lnTo>
                      <a:lnTo>
                        <a:pt x="5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2" name="Freeform 83">
                  <a:extLst>
                    <a:ext uri="{FF2B5EF4-FFF2-40B4-BE49-F238E27FC236}">
                      <a16:creationId xmlns:a16="http://schemas.microsoft.com/office/drawing/2014/main" id="{25196B5B-6A47-4E11-96F1-443E6F578381}"/>
                    </a:ext>
                  </a:extLst>
                </p:cNvPr>
                <p:cNvSpPr>
                  <a:spLocks/>
                </p:cNvSpPr>
                <p:nvPr/>
              </p:nvSpPr>
              <p:spPr bwMode="auto">
                <a:xfrm>
                  <a:off x="3584" y="3038"/>
                  <a:ext cx="25" cy="61"/>
                </a:xfrm>
                <a:custGeom>
                  <a:avLst/>
                  <a:gdLst>
                    <a:gd name="T0" fmla="*/ 18 w 25"/>
                    <a:gd name="T1" fmla="*/ 59 h 61"/>
                    <a:gd name="T2" fmla="*/ 18 w 25"/>
                    <a:gd name="T3" fmla="*/ 59 h 61"/>
                    <a:gd name="T4" fmla="*/ 25 w 25"/>
                    <a:gd name="T5" fmla="*/ 46 h 61"/>
                    <a:gd name="T6" fmla="*/ 25 w 25"/>
                    <a:gd name="T7" fmla="*/ 31 h 61"/>
                    <a:gd name="T8" fmla="*/ 20 w 25"/>
                    <a:gd name="T9" fmla="*/ 15 h 61"/>
                    <a:gd name="T10" fmla="*/ 8 w 25"/>
                    <a:gd name="T11" fmla="*/ 0 h 61"/>
                    <a:gd name="T12" fmla="*/ 0 w 25"/>
                    <a:gd name="T13" fmla="*/ 9 h 61"/>
                    <a:gd name="T14" fmla="*/ 8 w 25"/>
                    <a:gd name="T15" fmla="*/ 21 h 61"/>
                    <a:gd name="T16" fmla="*/ 13 w 25"/>
                    <a:gd name="T17" fmla="*/ 33 h 61"/>
                    <a:gd name="T18" fmla="*/ 13 w 25"/>
                    <a:gd name="T19" fmla="*/ 44 h 61"/>
                    <a:gd name="T20" fmla="*/ 10 w 25"/>
                    <a:gd name="T21" fmla="*/ 51 h 61"/>
                    <a:gd name="T22" fmla="*/ 10 w 25"/>
                    <a:gd name="T23" fmla="*/ 51 h 61"/>
                    <a:gd name="T24" fmla="*/ 10 w 25"/>
                    <a:gd name="T25" fmla="*/ 51 h 61"/>
                    <a:gd name="T26" fmla="*/ 8 w 25"/>
                    <a:gd name="T27" fmla="*/ 55 h 61"/>
                    <a:gd name="T28" fmla="*/ 10 w 25"/>
                    <a:gd name="T29" fmla="*/ 59 h 61"/>
                    <a:gd name="T30" fmla="*/ 14 w 25"/>
                    <a:gd name="T31" fmla="*/ 61 h 61"/>
                    <a:gd name="T32" fmla="*/ 18 w 25"/>
                    <a:gd name="T33" fmla="*/ 59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61">
                      <a:moveTo>
                        <a:pt x="18" y="59"/>
                      </a:moveTo>
                      <a:lnTo>
                        <a:pt x="18" y="59"/>
                      </a:lnTo>
                      <a:lnTo>
                        <a:pt x="25" y="46"/>
                      </a:lnTo>
                      <a:lnTo>
                        <a:pt x="25" y="31"/>
                      </a:lnTo>
                      <a:lnTo>
                        <a:pt x="20" y="15"/>
                      </a:lnTo>
                      <a:lnTo>
                        <a:pt x="8" y="0"/>
                      </a:lnTo>
                      <a:lnTo>
                        <a:pt x="0" y="9"/>
                      </a:lnTo>
                      <a:lnTo>
                        <a:pt x="8" y="21"/>
                      </a:lnTo>
                      <a:lnTo>
                        <a:pt x="13" y="33"/>
                      </a:lnTo>
                      <a:lnTo>
                        <a:pt x="13" y="44"/>
                      </a:lnTo>
                      <a:lnTo>
                        <a:pt x="10" y="51"/>
                      </a:lnTo>
                      <a:lnTo>
                        <a:pt x="8" y="55"/>
                      </a:lnTo>
                      <a:lnTo>
                        <a:pt x="10" y="59"/>
                      </a:lnTo>
                      <a:lnTo>
                        <a:pt x="14" y="61"/>
                      </a:lnTo>
                      <a:lnTo>
                        <a:pt x="18"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3" name="Freeform 84">
                  <a:extLst>
                    <a:ext uri="{FF2B5EF4-FFF2-40B4-BE49-F238E27FC236}">
                      <a16:creationId xmlns:a16="http://schemas.microsoft.com/office/drawing/2014/main" id="{AC3FC266-2B5D-4B39-9F93-A0022315FD6A}"/>
                    </a:ext>
                  </a:extLst>
                </p:cNvPr>
                <p:cNvSpPr>
                  <a:spLocks/>
                </p:cNvSpPr>
                <p:nvPr/>
              </p:nvSpPr>
              <p:spPr bwMode="auto">
                <a:xfrm>
                  <a:off x="3573" y="3089"/>
                  <a:ext cx="29" cy="29"/>
                </a:xfrm>
                <a:custGeom>
                  <a:avLst/>
                  <a:gdLst>
                    <a:gd name="T0" fmla="*/ 2 w 29"/>
                    <a:gd name="T1" fmla="*/ 27 h 29"/>
                    <a:gd name="T2" fmla="*/ 10 w 29"/>
                    <a:gd name="T3" fmla="*/ 27 h 29"/>
                    <a:gd name="T4" fmla="*/ 29 w 29"/>
                    <a:gd name="T5" fmla="*/ 8 h 29"/>
                    <a:gd name="T6" fmla="*/ 21 w 29"/>
                    <a:gd name="T7" fmla="*/ 0 h 29"/>
                    <a:gd name="T8" fmla="*/ 2 w 29"/>
                    <a:gd name="T9" fmla="*/ 19 h 29"/>
                    <a:gd name="T10" fmla="*/ 10 w 29"/>
                    <a:gd name="T11" fmla="*/ 19 h 29"/>
                    <a:gd name="T12" fmla="*/ 2 w 29"/>
                    <a:gd name="T13" fmla="*/ 19 h 29"/>
                    <a:gd name="T14" fmla="*/ 0 w 29"/>
                    <a:gd name="T15" fmla="*/ 23 h 29"/>
                    <a:gd name="T16" fmla="*/ 2 w 29"/>
                    <a:gd name="T17" fmla="*/ 27 h 29"/>
                    <a:gd name="T18" fmla="*/ 6 w 29"/>
                    <a:gd name="T19" fmla="*/ 29 h 29"/>
                    <a:gd name="T20" fmla="*/ 10 w 29"/>
                    <a:gd name="T21" fmla="*/ 27 h 29"/>
                    <a:gd name="T22" fmla="*/ 2 w 29"/>
                    <a:gd name="T23" fmla="*/ 27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29">
                      <a:moveTo>
                        <a:pt x="2" y="27"/>
                      </a:moveTo>
                      <a:lnTo>
                        <a:pt x="10" y="27"/>
                      </a:lnTo>
                      <a:lnTo>
                        <a:pt x="29" y="8"/>
                      </a:lnTo>
                      <a:lnTo>
                        <a:pt x="21" y="0"/>
                      </a:lnTo>
                      <a:lnTo>
                        <a:pt x="2" y="19"/>
                      </a:lnTo>
                      <a:lnTo>
                        <a:pt x="10" y="19"/>
                      </a:lnTo>
                      <a:lnTo>
                        <a:pt x="2" y="19"/>
                      </a:lnTo>
                      <a:lnTo>
                        <a:pt x="0" y="23"/>
                      </a:lnTo>
                      <a:lnTo>
                        <a:pt x="2" y="27"/>
                      </a:lnTo>
                      <a:lnTo>
                        <a:pt x="6" y="29"/>
                      </a:lnTo>
                      <a:lnTo>
                        <a:pt x="10" y="27"/>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4" name="Freeform 85">
                  <a:extLst>
                    <a:ext uri="{FF2B5EF4-FFF2-40B4-BE49-F238E27FC236}">
                      <a16:creationId xmlns:a16="http://schemas.microsoft.com/office/drawing/2014/main" id="{EBDA6D78-3C1B-476E-86ED-4B7A455A545F}"/>
                    </a:ext>
                  </a:extLst>
                </p:cNvPr>
                <p:cNvSpPr>
                  <a:spLocks/>
                </p:cNvSpPr>
                <p:nvPr/>
              </p:nvSpPr>
              <p:spPr bwMode="auto">
                <a:xfrm>
                  <a:off x="3513" y="3046"/>
                  <a:ext cx="70" cy="70"/>
                </a:xfrm>
                <a:custGeom>
                  <a:avLst/>
                  <a:gdLst>
                    <a:gd name="T0" fmla="*/ 2 w 70"/>
                    <a:gd name="T1" fmla="*/ 2 h 70"/>
                    <a:gd name="T2" fmla="*/ 2 w 70"/>
                    <a:gd name="T3" fmla="*/ 10 h 70"/>
                    <a:gd name="T4" fmla="*/ 62 w 70"/>
                    <a:gd name="T5" fmla="*/ 70 h 70"/>
                    <a:gd name="T6" fmla="*/ 70 w 70"/>
                    <a:gd name="T7" fmla="*/ 62 h 70"/>
                    <a:gd name="T8" fmla="*/ 10 w 70"/>
                    <a:gd name="T9" fmla="*/ 2 h 70"/>
                    <a:gd name="T10" fmla="*/ 10 w 70"/>
                    <a:gd name="T11" fmla="*/ 10 h 70"/>
                    <a:gd name="T12" fmla="*/ 10 w 70"/>
                    <a:gd name="T13" fmla="*/ 2 h 70"/>
                    <a:gd name="T14" fmla="*/ 6 w 70"/>
                    <a:gd name="T15" fmla="*/ 0 h 70"/>
                    <a:gd name="T16" fmla="*/ 2 w 70"/>
                    <a:gd name="T17" fmla="*/ 2 h 70"/>
                    <a:gd name="T18" fmla="*/ 0 w 70"/>
                    <a:gd name="T19" fmla="*/ 6 h 70"/>
                    <a:gd name="T20" fmla="*/ 2 w 70"/>
                    <a:gd name="T21" fmla="*/ 10 h 70"/>
                    <a:gd name="T22" fmla="*/ 2 w 70"/>
                    <a:gd name="T23" fmla="*/ 2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70">
                      <a:moveTo>
                        <a:pt x="2" y="2"/>
                      </a:moveTo>
                      <a:lnTo>
                        <a:pt x="2" y="10"/>
                      </a:lnTo>
                      <a:lnTo>
                        <a:pt x="62" y="70"/>
                      </a:lnTo>
                      <a:lnTo>
                        <a:pt x="70" y="62"/>
                      </a:lnTo>
                      <a:lnTo>
                        <a:pt x="10" y="2"/>
                      </a:lnTo>
                      <a:lnTo>
                        <a:pt x="10" y="10"/>
                      </a:lnTo>
                      <a:lnTo>
                        <a:pt x="10" y="2"/>
                      </a:lnTo>
                      <a:lnTo>
                        <a:pt x="6" y="0"/>
                      </a:lnTo>
                      <a:lnTo>
                        <a:pt x="2" y="2"/>
                      </a:lnTo>
                      <a:lnTo>
                        <a:pt x="0" y="6"/>
                      </a:lnTo>
                      <a:lnTo>
                        <a:pt x="2" y="10"/>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5" name="Freeform 86">
                  <a:extLst>
                    <a:ext uri="{FF2B5EF4-FFF2-40B4-BE49-F238E27FC236}">
                      <a16:creationId xmlns:a16="http://schemas.microsoft.com/office/drawing/2014/main" id="{F9927173-A8BC-4115-8C22-8E015DC9A841}"/>
                    </a:ext>
                  </a:extLst>
                </p:cNvPr>
                <p:cNvSpPr>
                  <a:spLocks/>
                </p:cNvSpPr>
                <p:nvPr/>
              </p:nvSpPr>
              <p:spPr bwMode="auto">
                <a:xfrm>
                  <a:off x="3515" y="3026"/>
                  <a:ext cx="29" cy="30"/>
                </a:xfrm>
                <a:custGeom>
                  <a:avLst/>
                  <a:gdLst>
                    <a:gd name="T0" fmla="*/ 19 w 29"/>
                    <a:gd name="T1" fmla="*/ 2 h 30"/>
                    <a:gd name="T2" fmla="*/ 19 w 29"/>
                    <a:gd name="T3" fmla="*/ 2 h 30"/>
                    <a:gd name="T4" fmla="*/ 0 w 29"/>
                    <a:gd name="T5" fmla="*/ 22 h 30"/>
                    <a:gd name="T6" fmla="*/ 8 w 29"/>
                    <a:gd name="T7" fmla="*/ 30 h 30"/>
                    <a:gd name="T8" fmla="*/ 27 w 29"/>
                    <a:gd name="T9" fmla="*/ 10 h 30"/>
                    <a:gd name="T10" fmla="*/ 27 w 29"/>
                    <a:gd name="T11" fmla="*/ 10 h 30"/>
                    <a:gd name="T12" fmla="*/ 27 w 29"/>
                    <a:gd name="T13" fmla="*/ 10 h 30"/>
                    <a:gd name="T14" fmla="*/ 29 w 29"/>
                    <a:gd name="T15" fmla="*/ 6 h 30"/>
                    <a:gd name="T16" fmla="*/ 27 w 29"/>
                    <a:gd name="T17" fmla="*/ 2 h 30"/>
                    <a:gd name="T18" fmla="*/ 23 w 29"/>
                    <a:gd name="T19" fmla="*/ 0 h 30"/>
                    <a:gd name="T20" fmla="*/ 19 w 29"/>
                    <a:gd name="T21" fmla="*/ 2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0">
                      <a:moveTo>
                        <a:pt x="19" y="2"/>
                      </a:moveTo>
                      <a:lnTo>
                        <a:pt x="19" y="2"/>
                      </a:lnTo>
                      <a:lnTo>
                        <a:pt x="0" y="22"/>
                      </a:lnTo>
                      <a:lnTo>
                        <a:pt x="8" y="30"/>
                      </a:lnTo>
                      <a:lnTo>
                        <a:pt x="27" y="10"/>
                      </a:lnTo>
                      <a:lnTo>
                        <a:pt x="29" y="6"/>
                      </a:lnTo>
                      <a:lnTo>
                        <a:pt x="27" y="2"/>
                      </a:lnTo>
                      <a:lnTo>
                        <a:pt x="23" y="0"/>
                      </a:lnTo>
                      <a:lnTo>
                        <a:pt x="1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6" name="Freeform 87">
                  <a:extLst>
                    <a:ext uri="{FF2B5EF4-FFF2-40B4-BE49-F238E27FC236}">
                      <a16:creationId xmlns:a16="http://schemas.microsoft.com/office/drawing/2014/main" id="{EB6B9CA9-1972-494F-9296-335F0CC513B1}"/>
                    </a:ext>
                  </a:extLst>
                </p:cNvPr>
                <p:cNvSpPr>
                  <a:spLocks/>
                </p:cNvSpPr>
                <p:nvPr/>
              </p:nvSpPr>
              <p:spPr bwMode="auto">
                <a:xfrm>
                  <a:off x="3514" y="3040"/>
                  <a:ext cx="59" cy="27"/>
                </a:xfrm>
                <a:custGeom>
                  <a:avLst/>
                  <a:gdLst>
                    <a:gd name="T0" fmla="*/ 59 w 59"/>
                    <a:gd name="T1" fmla="*/ 19 h 27"/>
                    <a:gd name="T2" fmla="*/ 59 w 59"/>
                    <a:gd name="T3" fmla="*/ 19 h 27"/>
                    <a:gd name="T4" fmla="*/ 52 w 59"/>
                    <a:gd name="T5" fmla="*/ 12 h 27"/>
                    <a:gd name="T6" fmla="*/ 44 w 59"/>
                    <a:gd name="T7" fmla="*/ 7 h 27"/>
                    <a:gd name="T8" fmla="*/ 36 w 59"/>
                    <a:gd name="T9" fmla="*/ 2 h 27"/>
                    <a:gd name="T10" fmla="*/ 27 w 59"/>
                    <a:gd name="T11" fmla="*/ 0 h 27"/>
                    <a:gd name="T12" fmla="*/ 20 w 59"/>
                    <a:gd name="T13" fmla="*/ 0 h 27"/>
                    <a:gd name="T14" fmla="*/ 13 w 59"/>
                    <a:gd name="T15" fmla="*/ 1 h 27"/>
                    <a:gd name="T16" fmla="*/ 6 w 59"/>
                    <a:gd name="T17" fmla="*/ 3 h 27"/>
                    <a:gd name="T18" fmla="*/ 0 w 59"/>
                    <a:gd name="T19" fmla="*/ 9 h 27"/>
                    <a:gd name="T20" fmla="*/ 8 w 59"/>
                    <a:gd name="T21" fmla="*/ 17 h 27"/>
                    <a:gd name="T22" fmla="*/ 12 w 59"/>
                    <a:gd name="T23" fmla="*/ 16 h 27"/>
                    <a:gd name="T24" fmla="*/ 15 w 59"/>
                    <a:gd name="T25" fmla="*/ 14 h 27"/>
                    <a:gd name="T26" fmla="*/ 20 w 59"/>
                    <a:gd name="T27" fmla="*/ 13 h 27"/>
                    <a:gd name="T28" fmla="*/ 27 w 59"/>
                    <a:gd name="T29" fmla="*/ 13 h 27"/>
                    <a:gd name="T30" fmla="*/ 32 w 59"/>
                    <a:gd name="T31" fmla="*/ 15 h 27"/>
                    <a:gd name="T32" fmla="*/ 38 w 59"/>
                    <a:gd name="T33" fmla="*/ 19 h 27"/>
                    <a:gd name="T34" fmla="*/ 44 w 59"/>
                    <a:gd name="T35" fmla="*/ 22 h 27"/>
                    <a:gd name="T36" fmla="*/ 51 w 59"/>
                    <a:gd name="T37" fmla="*/ 27 h 27"/>
                    <a:gd name="T38" fmla="*/ 51 w 59"/>
                    <a:gd name="T39" fmla="*/ 27 h 27"/>
                    <a:gd name="T40" fmla="*/ 59 w 59"/>
                    <a:gd name="T41" fmla="*/ 19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 h="27">
                      <a:moveTo>
                        <a:pt x="59" y="19"/>
                      </a:moveTo>
                      <a:lnTo>
                        <a:pt x="59" y="19"/>
                      </a:lnTo>
                      <a:lnTo>
                        <a:pt x="52" y="12"/>
                      </a:lnTo>
                      <a:lnTo>
                        <a:pt x="44" y="7"/>
                      </a:lnTo>
                      <a:lnTo>
                        <a:pt x="36" y="2"/>
                      </a:lnTo>
                      <a:lnTo>
                        <a:pt x="27" y="0"/>
                      </a:lnTo>
                      <a:lnTo>
                        <a:pt x="20" y="0"/>
                      </a:lnTo>
                      <a:lnTo>
                        <a:pt x="13" y="1"/>
                      </a:lnTo>
                      <a:lnTo>
                        <a:pt x="6" y="3"/>
                      </a:lnTo>
                      <a:lnTo>
                        <a:pt x="0" y="9"/>
                      </a:lnTo>
                      <a:lnTo>
                        <a:pt x="8" y="17"/>
                      </a:lnTo>
                      <a:lnTo>
                        <a:pt x="12" y="16"/>
                      </a:lnTo>
                      <a:lnTo>
                        <a:pt x="15" y="14"/>
                      </a:lnTo>
                      <a:lnTo>
                        <a:pt x="20" y="13"/>
                      </a:lnTo>
                      <a:lnTo>
                        <a:pt x="27" y="13"/>
                      </a:lnTo>
                      <a:lnTo>
                        <a:pt x="32" y="15"/>
                      </a:lnTo>
                      <a:lnTo>
                        <a:pt x="38" y="19"/>
                      </a:lnTo>
                      <a:lnTo>
                        <a:pt x="44" y="22"/>
                      </a:lnTo>
                      <a:lnTo>
                        <a:pt x="51" y="27"/>
                      </a:lnTo>
                      <a:lnTo>
                        <a:pt x="5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7" name="Freeform 88">
                  <a:extLst>
                    <a:ext uri="{FF2B5EF4-FFF2-40B4-BE49-F238E27FC236}">
                      <a16:creationId xmlns:a16="http://schemas.microsoft.com/office/drawing/2014/main" id="{E4712BBD-CDA3-411A-A27E-5E4B4BEDB3B4}"/>
                    </a:ext>
                  </a:extLst>
                </p:cNvPr>
                <p:cNvSpPr>
                  <a:spLocks/>
                </p:cNvSpPr>
                <p:nvPr/>
              </p:nvSpPr>
              <p:spPr bwMode="auto">
                <a:xfrm>
                  <a:off x="3565" y="3059"/>
                  <a:ext cx="25" cy="58"/>
                </a:xfrm>
                <a:custGeom>
                  <a:avLst/>
                  <a:gdLst>
                    <a:gd name="T0" fmla="*/ 18 w 25"/>
                    <a:gd name="T1" fmla="*/ 58 h 58"/>
                    <a:gd name="T2" fmla="*/ 18 w 25"/>
                    <a:gd name="T3" fmla="*/ 58 h 58"/>
                    <a:gd name="T4" fmla="*/ 25 w 25"/>
                    <a:gd name="T5" fmla="*/ 45 h 58"/>
                    <a:gd name="T6" fmla="*/ 25 w 25"/>
                    <a:gd name="T7" fmla="*/ 30 h 58"/>
                    <a:gd name="T8" fmla="*/ 20 w 25"/>
                    <a:gd name="T9" fmla="*/ 14 h 58"/>
                    <a:gd name="T10" fmla="*/ 8 w 25"/>
                    <a:gd name="T11" fmla="*/ 0 h 58"/>
                    <a:gd name="T12" fmla="*/ 0 w 25"/>
                    <a:gd name="T13" fmla="*/ 8 h 58"/>
                    <a:gd name="T14" fmla="*/ 8 w 25"/>
                    <a:gd name="T15" fmla="*/ 20 h 58"/>
                    <a:gd name="T16" fmla="*/ 13 w 25"/>
                    <a:gd name="T17" fmla="*/ 32 h 58"/>
                    <a:gd name="T18" fmla="*/ 13 w 25"/>
                    <a:gd name="T19" fmla="*/ 43 h 58"/>
                    <a:gd name="T20" fmla="*/ 10 w 25"/>
                    <a:gd name="T21" fmla="*/ 50 h 58"/>
                    <a:gd name="T22" fmla="*/ 10 w 25"/>
                    <a:gd name="T23" fmla="*/ 50 h 58"/>
                    <a:gd name="T24" fmla="*/ 18 w 25"/>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58">
                      <a:moveTo>
                        <a:pt x="18" y="58"/>
                      </a:moveTo>
                      <a:lnTo>
                        <a:pt x="18" y="58"/>
                      </a:lnTo>
                      <a:lnTo>
                        <a:pt x="25" y="45"/>
                      </a:lnTo>
                      <a:lnTo>
                        <a:pt x="25" y="30"/>
                      </a:lnTo>
                      <a:lnTo>
                        <a:pt x="20" y="14"/>
                      </a:lnTo>
                      <a:lnTo>
                        <a:pt x="8" y="0"/>
                      </a:lnTo>
                      <a:lnTo>
                        <a:pt x="0" y="8"/>
                      </a:lnTo>
                      <a:lnTo>
                        <a:pt x="8" y="20"/>
                      </a:lnTo>
                      <a:lnTo>
                        <a:pt x="13" y="32"/>
                      </a:lnTo>
                      <a:lnTo>
                        <a:pt x="13" y="43"/>
                      </a:lnTo>
                      <a:lnTo>
                        <a:pt x="10" y="50"/>
                      </a:lnTo>
                      <a:lnTo>
                        <a:pt x="18"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8" name="Freeform 89">
                  <a:extLst>
                    <a:ext uri="{FF2B5EF4-FFF2-40B4-BE49-F238E27FC236}">
                      <a16:creationId xmlns:a16="http://schemas.microsoft.com/office/drawing/2014/main" id="{1B0C748C-BB2A-4AFC-BD20-9837DF5F21F2}"/>
                    </a:ext>
                  </a:extLst>
                </p:cNvPr>
                <p:cNvSpPr>
                  <a:spLocks/>
                </p:cNvSpPr>
                <p:nvPr/>
              </p:nvSpPr>
              <p:spPr bwMode="auto">
                <a:xfrm>
                  <a:off x="3525" y="3099"/>
                  <a:ext cx="58" cy="27"/>
                </a:xfrm>
                <a:custGeom>
                  <a:avLst/>
                  <a:gdLst>
                    <a:gd name="T0" fmla="*/ 0 w 58"/>
                    <a:gd name="T1" fmla="*/ 8 h 27"/>
                    <a:gd name="T2" fmla="*/ 0 w 58"/>
                    <a:gd name="T3" fmla="*/ 8 h 27"/>
                    <a:gd name="T4" fmla="*/ 6 w 58"/>
                    <a:gd name="T5" fmla="*/ 14 h 27"/>
                    <a:gd name="T6" fmla="*/ 14 w 58"/>
                    <a:gd name="T7" fmla="*/ 20 h 27"/>
                    <a:gd name="T8" fmla="*/ 22 w 58"/>
                    <a:gd name="T9" fmla="*/ 23 h 27"/>
                    <a:gd name="T10" fmla="*/ 30 w 58"/>
                    <a:gd name="T11" fmla="*/ 25 h 27"/>
                    <a:gd name="T12" fmla="*/ 38 w 58"/>
                    <a:gd name="T13" fmla="*/ 27 h 27"/>
                    <a:gd name="T14" fmla="*/ 45 w 58"/>
                    <a:gd name="T15" fmla="*/ 25 h 27"/>
                    <a:gd name="T16" fmla="*/ 52 w 58"/>
                    <a:gd name="T17" fmla="*/ 23 h 27"/>
                    <a:gd name="T18" fmla="*/ 58 w 58"/>
                    <a:gd name="T19" fmla="*/ 18 h 27"/>
                    <a:gd name="T20" fmla="*/ 50 w 58"/>
                    <a:gd name="T21" fmla="*/ 10 h 27"/>
                    <a:gd name="T22" fmla="*/ 46 w 58"/>
                    <a:gd name="T23" fmla="*/ 11 h 27"/>
                    <a:gd name="T24" fmla="*/ 43 w 58"/>
                    <a:gd name="T25" fmla="*/ 13 h 27"/>
                    <a:gd name="T26" fmla="*/ 38 w 58"/>
                    <a:gd name="T27" fmla="*/ 13 h 27"/>
                    <a:gd name="T28" fmla="*/ 32 w 58"/>
                    <a:gd name="T29" fmla="*/ 13 h 27"/>
                    <a:gd name="T30" fmla="*/ 26 w 58"/>
                    <a:gd name="T31" fmla="*/ 11 h 27"/>
                    <a:gd name="T32" fmla="*/ 20 w 58"/>
                    <a:gd name="T33" fmla="*/ 8 h 27"/>
                    <a:gd name="T34" fmla="*/ 14 w 58"/>
                    <a:gd name="T35" fmla="*/ 4 h 27"/>
                    <a:gd name="T36" fmla="*/ 8 w 58"/>
                    <a:gd name="T37" fmla="*/ 0 h 27"/>
                    <a:gd name="T38" fmla="*/ 8 w 58"/>
                    <a:gd name="T39" fmla="*/ 0 h 27"/>
                    <a:gd name="T40" fmla="*/ 0 w 58"/>
                    <a:gd name="T41" fmla="*/ 8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27">
                      <a:moveTo>
                        <a:pt x="0" y="8"/>
                      </a:moveTo>
                      <a:lnTo>
                        <a:pt x="0" y="8"/>
                      </a:lnTo>
                      <a:lnTo>
                        <a:pt x="6" y="14"/>
                      </a:lnTo>
                      <a:lnTo>
                        <a:pt x="14" y="20"/>
                      </a:lnTo>
                      <a:lnTo>
                        <a:pt x="22" y="23"/>
                      </a:lnTo>
                      <a:lnTo>
                        <a:pt x="30" y="25"/>
                      </a:lnTo>
                      <a:lnTo>
                        <a:pt x="38" y="27"/>
                      </a:lnTo>
                      <a:lnTo>
                        <a:pt x="45" y="25"/>
                      </a:lnTo>
                      <a:lnTo>
                        <a:pt x="52" y="23"/>
                      </a:lnTo>
                      <a:lnTo>
                        <a:pt x="58" y="18"/>
                      </a:lnTo>
                      <a:lnTo>
                        <a:pt x="50" y="10"/>
                      </a:lnTo>
                      <a:lnTo>
                        <a:pt x="46" y="11"/>
                      </a:lnTo>
                      <a:lnTo>
                        <a:pt x="43" y="13"/>
                      </a:lnTo>
                      <a:lnTo>
                        <a:pt x="38" y="13"/>
                      </a:lnTo>
                      <a:lnTo>
                        <a:pt x="32" y="13"/>
                      </a:lnTo>
                      <a:lnTo>
                        <a:pt x="26" y="11"/>
                      </a:lnTo>
                      <a:lnTo>
                        <a:pt x="20" y="8"/>
                      </a:lnTo>
                      <a:lnTo>
                        <a:pt x="14" y="4"/>
                      </a:lnTo>
                      <a:lnTo>
                        <a:pt x="8"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9" name="Freeform 90">
                  <a:extLst>
                    <a:ext uri="{FF2B5EF4-FFF2-40B4-BE49-F238E27FC236}">
                      <a16:creationId xmlns:a16="http://schemas.microsoft.com/office/drawing/2014/main" id="{3A73FCF5-2E24-448D-B8A7-FF8E7882874B}"/>
                    </a:ext>
                  </a:extLst>
                </p:cNvPr>
                <p:cNvSpPr>
                  <a:spLocks/>
                </p:cNvSpPr>
                <p:nvPr/>
              </p:nvSpPr>
              <p:spPr bwMode="auto">
                <a:xfrm>
                  <a:off x="3506" y="3049"/>
                  <a:ext cx="27" cy="58"/>
                </a:xfrm>
                <a:custGeom>
                  <a:avLst/>
                  <a:gdLst>
                    <a:gd name="T0" fmla="*/ 8 w 27"/>
                    <a:gd name="T1" fmla="*/ 0 h 58"/>
                    <a:gd name="T2" fmla="*/ 8 w 27"/>
                    <a:gd name="T3" fmla="*/ 0 h 58"/>
                    <a:gd name="T4" fmla="*/ 0 w 27"/>
                    <a:gd name="T5" fmla="*/ 13 h 58"/>
                    <a:gd name="T6" fmla="*/ 0 w 27"/>
                    <a:gd name="T7" fmla="*/ 28 h 58"/>
                    <a:gd name="T8" fmla="*/ 7 w 27"/>
                    <a:gd name="T9" fmla="*/ 44 h 58"/>
                    <a:gd name="T10" fmla="*/ 19 w 27"/>
                    <a:gd name="T11" fmla="*/ 58 h 58"/>
                    <a:gd name="T12" fmla="*/ 27 w 27"/>
                    <a:gd name="T13" fmla="*/ 50 h 58"/>
                    <a:gd name="T14" fmla="*/ 19 w 27"/>
                    <a:gd name="T15" fmla="*/ 38 h 58"/>
                    <a:gd name="T16" fmla="*/ 13 w 27"/>
                    <a:gd name="T17" fmla="*/ 26 h 58"/>
                    <a:gd name="T18" fmla="*/ 13 w 27"/>
                    <a:gd name="T19" fmla="*/ 15 h 58"/>
                    <a:gd name="T20" fmla="*/ 16 w 27"/>
                    <a:gd name="T21" fmla="*/ 8 h 58"/>
                    <a:gd name="T22" fmla="*/ 16 w 27"/>
                    <a:gd name="T23" fmla="*/ 8 h 58"/>
                    <a:gd name="T24" fmla="*/ 8 w 27"/>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58">
                      <a:moveTo>
                        <a:pt x="8" y="0"/>
                      </a:moveTo>
                      <a:lnTo>
                        <a:pt x="8" y="0"/>
                      </a:lnTo>
                      <a:lnTo>
                        <a:pt x="0" y="13"/>
                      </a:lnTo>
                      <a:lnTo>
                        <a:pt x="0" y="28"/>
                      </a:lnTo>
                      <a:lnTo>
                        <a:pt x="7" y="44"/>
                      </a:lnTo>
                      <a:lnTo>
                        <a:pt x="19" y="58"/>
                      </a:lnTo>
                      <a:lnTo>
                        <a:pt x="27" y="50"/>
                      </a:lnTo>
                      <a:lnTo>
                        <a:pt x="19" y="38"/>
                      </a:lnTo>
                      <a:lnTo>
                        <a:pt x="13" y="26"/>
                      </a:lnTo>
                      <a:lnTo>
                        <a:pt x="13" y="15"/>
                      </a:lnTo>
                      <a:lnTo>
                        <a:pt x="16" y="8"/>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0" name="Freeform 91">
                  <a:extLst>
                    <a:ext uri="{FF2B5EF4-FFF2-40B4-BE49-F238E27FC236}">
                      <a16:creationId xmlns:a16="http://schemas.microsoft.com/office/drawing/2014/main" id="{3EF76E05-AE85-4DC0-8653-8F5105DD3295}"/>
                    </a:ext>
                  </a:extLst>
                </p:cNvPr>
                <p:cNvSpPr>
                  <a:spLocks/>
                </p:cNvSpPr>
                <p:nvPr/>
              </p:nvSpPr>
              <p:spPr bwMode="auto">
                <a:xfrm>
                  <a:off x="3637" y="2983"/>
                  <a:ext cx="115" cy="116"/>
                </a:xfrm>
                <a:custGeom>
                  <a:avLst/>
                  <a:gdLst>
                    <a:gd name="T0" fmla="*/ 0 w 115"/>
                    <a:gd name="T1" fmla="*/ 97 h 116"/>
                    <a:gd name="T2" fmla="*/ 96 w 115"/>
                    <a:gd name="T3" fmla="*/ 0 h 116"/>
                    <a:gd name="T4" fmla="*/ 115 w 115"/>
                    <a:gd name="T5" fmla="*/ 19 h 116"/>
                    <a:gd name="T6" fmla="*/ 19 w 115"/>
                    <a:gd name="T7" fmla="*/ 116 h 116"/>
                    <a:gd name="T8" fmla="*/ 13 w 115"/>
                    <a:gd name="T9" fmla="*/ 116 h 116"/>
                    <a:gd name="T10" fmla="*/ 5 w 115"/>
                    <a:gd name="T11" fmla="*/ 111 h 116"/>
                    <a:gd name="T12" fmla="*/ 0 w 115"/>
                    <a:gd name="T13" fmla="*/ 103 h 116"/>
                    <a:gd name="T14" fmla="*/ 0 w 115"/>
                    <a:gd name="T15" fmla="*/ 97 h 1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 h="116">
                      <a:moveTo>
                        <a:pt x="0" y="97"/>
                      </a:moveTo>
                      <a:lnTo>
                        <a:pt x="96" y="0"/>
                      </a:lnTo>
                      <a:lnTo>
                        <a:pt x="115" y="19"/>
                      </a:lnTo>
                      <a:lnTo>
                        <a:pt x="19" y="116"/>
                      </a:lnTo>
                      <a:lnTo>
                        <a:pt x="13" y="116"/>
                      </a:lnTo>
                      <a:lnTo>
                        <a:pt x="5" y="111"/>
                      </a:lnTo>
                      <a:lnTo>
                        <a:pt x="0" y="103"/>
                      </a:lnTo>
                      <a:lnTo>
                        <a:pt x="0"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1" name="Freeform 92">
                  <a:extLst>
                    <a:ext uri="{FF2B5EF4-FFF2-40B4-BE49-F238E27FC236}">
                      <a16:creationId xmlns:a16="http://schemas.microsoft.com/office/drawing/2014/main" id="{79F68399-277D-4F1A-99F0-77DAEF8C72D2}"/>
                    </a:ext>
                  </a:extLst>
                </p:cNvPr>
                <p:cNvSpPr>
                  <a:spLocks/>
                </p:cNvSpPr>
                <p:nvPr/>
              </p:nvSpPr>
              <p:spPr bwMode="auto">
                <a:xfrm>
                  <a:off x="3633" y="2977"/>
                  <a:ext cx="106" cy="107"/>
                </a:xfrm>
                <a:custGeom>
                  <a:avLst/>
                  <a:gdLst>
                    <a:gd name="T0" fmla="*/ 104 w 106"/>
                    <a:gd name="T1" fmla="*/ 2 h 107"/>
                    <a:gd name="T2" fmla="*/ 96 w 106"/>
                    <a:gd name="T3" fmla="*/ 2 h 107"/>
                    <a:gd name="T4" fmla="*/ 0 w 106"/>
                    <a:gd name="T5" fmla="*/ 99 h 107"/>
                    <a:gd name="T6" fmla="*/ 8 w 106"/>
                    <a:gd name="T7" fmla="*/ 107 h 107"/>
                    <a:gd name="T8" fmla="*/ 104 w 106"/>
                    <a:gd name="T9" fmla="*/ 10 h 107"/>
                    <a:gd name="T10" fmla="*/ 96 w 106"/>
                    <a:gd name="T11" fmla="*/ 10 h 107"/>
                    <a:gd name="T12" fmla="*/ 104 w 106"/>
                    <a:gd name="T13" fmla="*/ 10 h 107"/>
                    <a:gd name="T14" fmla="*/ 106 w 106"/>
                    <a:gd name="T15" fmla="*/ 6 h 107"/>
                    <a:gd name="T16" fmla="*/ 104 w 106"/>
                    <a:gd name="T17" fmla="*/ 2 h 107"/>
                    <a:gd name="T18" fmla="*/ 100 w 106"/>
                    <a:gd name="T19" fmla="*/ 0 h 107"/>
                    <a:gd name="T20" fmla="*/ 96 w 106"/>
                    <a:gd name="T21" fmla="*/ 2 h 107"/>
                    <a:gd name="T22" fmla="*/ 104 w 106"/>
                    <a:gd name="T23" fmla="*/ 2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6" h="107">
                      <a:moveTo>
                        <a:pt x="104" y="2"/>
                      </a:moveTo>
                      <a:lnTo>
                        <a:pt x="96" y="2"/>
                      </a:lnTo>
                      <a:lnTo>
                        <a:pt x="0" y="99"/>
                      </a:lnTo>
                      <a:lnTo>
                        <a:pt x="8" y="107"/>
                      </a:lnTo>
                      <a:lnTo>
                        <a:pt x="104" y="10"/>
                      </a:lnTo>
                      <a:lnTo>
                        <a:pt x="96" y="10"/>
                      </a:lnTo>
                      <a:lnTo>
                        <a:pt x="104" y="10"/>
                      </a:lnTo>
                      <a:lnTo>
                        <a:pt x="106" y="6"/>
                      </a:lnTo>
                      <a:lnTo>
                        <a:pt x="104" y="2"/>
                      </a:lnTo>
                      <a:lnTo>
                        <a:pt x="100" y="0"/>
                      </a:lnTo>
                      <a:lnTo>
                        <a:pt x="96" y="2"/>
                      </a:lnTo>
                      <a:lnTo>
                        <a:pt x="10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2" name="Freeform 93">
                  <a:extLst>
                    <a:ext uri="{FF2B5EF4-FFF2-40B4-BE49-F238E27FC236}">
                      <a16:creationId xmlns:a16="http://schemas.microsoft.com/office/drawing/2014/main" id="{34187C90-62D2-4DE1-82A8-1EE4BB542258}"/>
                    </a:ext>
                  </a:extLst>
                </p:cNvPr>
                <p:cNvSpPr>
                  <a:spLocks/>
                </p:cNvSpPr>
                <p:nvPr/>
              </p:nvSpPr>
              <p:spPr bwMode="auto">
                <a:xfrm>
                  <a:off x="3729" y="2979"/>
                  <a:ext cx="30" cy="29"/>
                </a:xfrm>
                <a:custGeom>
                  <a:avLst/>
                  <a:gdLst>
                    <a:gd name="T0" fmla="*/ 28 w 30"/>
                    <a:gd name="T1" fmla="*/ 27 h 29"/>
                    <a:gd name="T2" fmla="*/ 28 w 30"/>
                    <a:gd name="T3" fmla="*/ 19 h 29"/>
                    <a:gd name="T4" fmla="*/ 8 w 30"/>
                    <a:gd name="T5" fmla="*/ 0 h 29"/>
                    <a:gd name="T6" fmla="*/ 0 w 30"/>
                    <a:gd name="T7" fmla="*/ 8 h 29"/>
                    <a:gd name="T8" fmla="*/ 19 w 30"/>
                    <a:gd name="T9" fmla="*/ 27 h 29"/>
                    <a:gd name="T10" fmla="*/ 19 w 30"/>
                    <a:gd name="T11" fmla="*/ 19 h 29"/>
                    <a:gd name="T12" fmla="*/ 19 w 30"/>
                    <a:gd name="T13" fmla="*/ 27 h 29"/>
                    <a:gd name="T14" fmla="*/ 23 w 30"/>
                    <a:gd name="T15" fmla="*/ 29 h 29"/>
                    <a:gd name="T16" fmla="*/ 28 w 30"/>
                    <a:gd name="T17" fmla="*/ 27 h 29"/>
                    <a:gd name="T18" fmla="*/ 30 w 30"/>
                    <a:gd name="T19" fmla="*/ 23 h 29"/>
                    <a:gd name="T20" fmla="*/ 28 w 30"/>
                    <a:gd name="T21" fmla="*/ 19 h 29"/>
                    <a:gd name="T22" fmla="*/ 28 w 30"/>
                    <a:gd name="T23" fmla="*/ 27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9">
                      <a:moveTo>
                        <a:pt x="28" y="27"/>
                      </a:moveTo>
                      <a:lnTo>
                        <a:pt x="28" y="19"/>
                      </a:lnTo>
                      <a:lnTo>
                        <a:pt x="8" y="0"/>
                      </a:lnTo>
                      <a:lnTo>
                        <a:pt x="0" y="8"/>
                      </a:lnTo>
                      <a:lnTo>
                        <a:pt x="19" y="27"/>
                      </a:lnTo>
                      <a:lnTo>
                        <a:pt x="19" y="19"/>
                      </a:lnTo>
                      <a:lnTo>
                        <a:pt x="19" y="27"/>
                      </a:lnTo>
                      <a:lnTo>
                        <a:pt x="23" y="29"/>
                      </a:lnTo>
                      <a:lnTo>
                        <a:pt x="28" y="27"/>
                      </a:lnTo>
                      <a:lnTo>
                        <a:pt x="30" y="23"/>
                      </a:lnTo>
                      <a:lnTo>
                        <a:pt x="28" y="19"/>
                      </a:lnTo>
                      <a:lnTo>
                        <a:pt x="2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5413" name="Group 94">
                  <a:extLst>
                    <a:ext uri="{FF2B5EF4-FFF2-40B4-BE49-F238E27FC236}">
                      <a16:creationId xmlns:a16="http://schemas.microsoft.com/office/drawing/2014/main" id="{9E944852-1186-464D-AD1D-6B9CA4F860AF}"/>
                    </a:ext>
                  </a:extLst>
                </p:cNvPr>
                <p:cNvGrpSpPr>
                  <a:grpSpLocks/>
                </p:cNvGrpSpPr>
                <p:nvPr/>
              </p:nvGrpSpPr>
              <p:grpSpPr bwMode="auto">
                <a:xfrm>
                  <a:off x="2834" y="2352"/>
                  <a:ext cx="923" cy="833"/>
                  <a:chOff x="2834" y="2352"/>
                  <a:chExt cx="923" cy="833"/>
                </a:xfrm>
              </p:grpSpPr>
              <p:sp>
                <p:nvSpPr>
                  <p:cNvPr id="15426" name="Freeform 95">
                    <a:extLst>
                      <a:ext uri="{FF2B5EF4-FFF2-40B4-BE49-F238E27FC236}">
                        <a16:creationId xmlns:a16="http://schemas.microsoft.com/office/drawing/2014/main" id="{407006FD-DC6A-48AB-8D3B-F9A379107EED}"/>
                      </a:ext>
                    </a:extLst>
                  </p:cNvPr>
                  <p:cNvSpPr>
                    <a:spLocks/>
                  </p:cNvSpPr>
                  <p:nvPr/>
                </p:nvSpPr>
                <p:spPr bwMode="auto">
                  <a:xfrm>
                    <a:off x="3161" y="2387"/>
                    <a:ext cx="30" cy="402"/>
                  </a:xfrm>
                  <a:custGeom>
                    <a:avLst/>
                    <a:gdLst>
                      <a:gd name="T0" fmla="*/ 15 w 30"/>
                      <a:gd name="T1" fmla="*/ 402 h 402"/>
                      <a:gd name="T2" fmla="*/ 30 w 30"/>
                      <a:gd name="T3" fmla="*/ 402 h 402"/>
                      <a:gd name="T4" fmla="*/ 30 w 30"/>
                      <a:gd name="T5" fmla="*/ 0 h 402"/>
                      <a:gd name="T6" fmla="*/ 0 w 30"/>
                      <a:gd name="T7" fmla="*/ 0 h 402"/>
                      <a:gd name="T8" fmla="*/ 0 w 30"/>
                      <a:gd name="T9" fmla="*/ 402 h 402"/>
                      <a:gd name="T10" fmla="*/ 15 w 30"/>
                      <a:gd name="T11" fmla="*/ 402 h 4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402">
                        <a:moveTo>
                          <a:pt x="15" y="402"/>
                        </a:moveTo>
                        <a:lnTo>
                          <a:pt x="30" y="402"/>
                        </a:lnTo>
                        <a:lnTo>
                          <a:pt x="30" y="0"/>
                        </a:lnTo>
                        <a:lnTo>
                          <a:pt x="0" y="0"/>
                        </a:lnTo>
                        <a:lnTo>
                          <a:pt x="0" y="402"/>
                        </a:lnTo>
                        <a:lnTo>
                          <a:pt x="15" y="4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7" name="Freeform 96">
                    <a:extLst>
                      <a:ext uri="{FF2B5EF4-FFF2-40B4-BE49-F238E27FC236}">
                        <a16:creationId xmlns:a16="http://schemas.microsoft.com/office/drawing/2014/main" id="{28A5C829-E514-489D-B56D-B3B7055CD15E}"/>
                      </a:ext>
                    </a:extLst>
                  </p:cNvPr>
                  <p:cNvSpPr>
                    <a:spLocks/>
                  </p:cNvSpPr>
                  <p:nvPr/>
                </p:nvSpPr>
                <p:spPr bwMode="auto">
                  <a:xfrm>
                    <a:off x="3388" y="2352"/>
                    <a:ext cx="30" cy="368"/>
                  </a:xfrm>
                  <a:custGeom>
                    <a:avLst/>
                    <a:gdLst>
                      <a:gd name="T0" fmla="*/ 15 w 30"/>
                      <a:gd name="T1" fmla="*/ 368 h 368"/>
                      <a:gd name="T2" fmla="*/ 30 w 30"/>
                      <a:gd name="T3" fmla="*/ 368 h 368"/>
                      <a:gd name="T4" fmla="*/ 30 w 30"/>
                      <a:gd name="T5" fmla="*/ 0 h 368"/>
                      <a:gd name="T6" fmla="*/ 0 w 30"/>
                      <a:gd name="T7" fmla="*/ 0 h 368"/>
                      <a:gd name="T8" fmla="*/ 0 w 30"/>
                      <a:gd name="T9" fmla="*/ 368 h 368"/>
                      <a:gd name="T10" fmla="*/ 15 w 30"/>
                      <a:gd name="T11" fmla="*/ 368 h 3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68">
                        <a:moveTo>
                          <a:pt x="15" y="368"/>
                        </a:moveTo>
                        <a:lnTo>
                          <a:pt x="30" y="368"/>
                        </a:lnTo>
                        <a:lnTo>
                          <a:pt x="30" y="0"/>
                        </a:lnTo>
                        <a:lnTo>
                          <a:pt x="0" y="0"/>
                        </a:lnTo>
                        <a:lnTo>
                          <a:pt x="0" y="368"/>
                        </a:lnTo>
                        <a:lnTo>
                          <a:pt x="15" y="3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8" name="Freeform 97">
                    <a:extLst>
                      <a:ext uri="{FF2B5EF4-FFF2-40B4-BE49-F238E27FC236}">
                        <a16:creationId xmlns:a16="http://schemas.microsoft.com/office/drawing/2014/main" id="{F4C92F64-1B68-4820-9B9C-0AF6155187FB}"/>
                      </a:ext>
                    </a:extLst>
                  </p:cNvPr>
                  <p:cNvSpPr>
                    <a:spLocks/>
                  </p:cNvSpPr>
                  <p:nvPr/>
                </p:nvSpPr>
                <p:spPr bwMode="auto">
                  <a:xfrm>
                    <a:off x="3633" y="2457"/>
                    <a:ext cx="30" cy="437"/>
                  </a:xfrm>
                  <a:custGeom>
                    <a:avLst/>
                    <a:gdLst>
                      <a:gd name="T0" fmla="*/ 15 w 30"/>
                      <a:gd name="T1" fmla="*/ 437 h 437"/>
                      <a:gd name="T2" fmla="*/ 30 w 30"/>
                      <a:gd name="T3" fmla="*/ 437 h 437"/>
                      <a:gd name="T4" fmla="*/ 30 w 30"/>
                      <a:gd name="T5" fmla="*/ 0 h 437"/>
                      <a:gd name="T6" fmla="*/ 0 w 30"/>
                      <a:gd name="T7" fmla="*/ 0 h 437"/>
                      <a:gd name="T8" fmla="*/ 0 w 30"/>
                      <a:gd name="T9" fmla="*/ 437 h 437"/>
                      <a:gd name="T10" fmla="*/ 15 w 30"/>
                      <a:gd name="T11" fmla="*/ 437 h 4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437">
                        <a:moveTo>
                          <a:pt x="15" y="437"/>
                        </a:moveTo>
                        <a:lnTo>
                          <a:pt x="30" y="437"/>
                        </a:lnTo>
                        <a:lnTo>
                          <a:pt x="30" y="0"/>
                        </a:lnTo>
                        <a:lnTo>
                          <a:pt x="0" y="0"/>
                        </a:lnTo>
                        <a:lnTo>
                          <a:pt x="0" y="437"/>
                        </a:lnTo>
                        <a:lnTo>
                          <a:pt x="15" y="4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9" name="Freeform 98">
                    <a:extLst>
                      <a:ext uri="{FF2B5EF4-FFF2-40B4-BE49-F238E27FC236}">
                        <a16:creationId xmlns:a16="http://schemas.microsoft.com/office/drawing/2014/main" id="{D6D5DCF1-10A4-43D6-8309-AB01B03AB48E}"/>
                      </a:ext>
                    </a:extLst>
                  </p:cNvPr>
                  <p:cNvSpPr>
                    <a:spLocks/>
                  </p:cNvSpPr>
                  <p:nvPr/>
                </p:nvSpPr>
                <p:spPr bwMode="auto">
                  <a:xfrm>
                    <a:off x="2898" y="2597"/>
                    <a:ext cx="30" cy="367"/>
                  </a:xfrm>
                  <a:custGeom>
                    <a:avLst/>
                    <a:gdLst>
                      <a:gd name="T0" fmla="*/ 15 w 30"/>
                      <a:gd name="T1" fmla="*/ 367 h 367"/>
                      <a:gd name="T2" fmla="*/ 30 w 30"/>
                      <a:gd name="T3" fmla="*/ 367 h 367"/>
                      <a:gd name="T4" fmla="*/ 30 w 30"/>
                      <a:gd name="T5" fmla="*/ 0 h 367"/>
                      <a:gd name="T6" fmla="*/ 0 w 30"/>
                      <a:gd name="T7" fmla="*/ 0 h 367"/>
                      <a:gd name="T8" fmla="*/ 0 w 30"/>
                      <a:gd name="T9" fmla="*/ 367 h 367"/>
                      <a:gd name="T10" fmla="*/ 15 w 30"/>
                      <a:gd name="T11" fmla="*/ 367 h 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67">
                        <a:moveTo>
                          <a:pt x="15" y="367"/>
                        </a:moveTo>
                        <a:lnTo>
                          <a:pt x="30" y="367"/>
                        </a:lnTo>
                        <a:lnTo>
                          <a:pt x="30" y="0"/>
                        </a:lnTo>
                        <a:lnTo>
                          <a:pt x="0" y="0"/>
                        </a:lnTo>
                        <a:lnTo>
                          <a:pt x="0" y="367"/>
                        </a:lnTo>
                        <a:lnTo>
                          <a:pt x="15" y="3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0" name="Freeform 99">
                    <a:extLst>
                      <a:ext uri="{FF2B5EF4-FFF2-40B4-BE49-F238E27FC236}">
                        <a16:creationId xmlns:a16="http://schemas.microsoft.com/office/drawing/2014/main" id="{384746EC-9E39-4873-A499-7DAB94815A7C}"/>
                      </a:ext>
                    </a:extLst>
                  </p:cNvPr>
                  <p:cNvSpPr>
                    <a:spLocks/>
                  </p:cNvSpPr>
                  <p:nvPr/>
                </p:nvSpPr>
                <p:spPr bwMode="auto">
                  <a:xfrm>
                    <a:off x="3216" y="2826"/>
                    <a:ext cx="313" cy="105"/>
                  </a:xfrm>
                  <a:custGeom>
                    <a:avLst/>
                    <a:gdLst>
                      <a:gd name="T0" fmla="*/ 312 w 313"/>
                      <a:gd name="T1" fmla="*/ 4 h 105"/>
                      <a:gd name="T2" fmla="*/ 311 w 313"/>
                      <a:gd name="T3" fmla="*/ 0 h 105"/>
                      <a:gd name="T4" fmla="*/ 0 w 313"/>
                      <a:gd name="T5" fmla="*/ 97 h 105"/>
                      <a:gd name="T6" fmla="*/ 2 w 313"/>
                      <a:gd name="T7" fmla="*/ 105 h 105"/>
                      <a:gd name="T8" fmla="*/ 313 w 313"/>
                      <a:gd name="T9" fmla="*/ 8 h 105"/>
                      <a:gd name="T10" fmla="*/ 312 w 313"/>
                      <a:gd name="T11" fmla="*/ 4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3" h="105">
                        <a:moveTo>
                          <a:pt x="312" y="4"/>
                        </a:moveTo>
                        <a:lnTo>
                          <a:pt x="311" y="0"/>
                        </a:lnTo>
                        <a:lnTo>
                          <a:pt x="0" y="97"/>
                        </a:lnTo>
                        <a:lnTo>
                          <a:pt x="2" y="105"/>
                        </a:lnTo>
                        <a:lnTo>
                          <a:pt x="313" y="8"/>
                        </a:lnTo>
                        <a:lnTo>
                          <a:pt x="31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1" name="Freeform 100">
                    <a:extLst>
                      <a:ext uri="{FF2B5EF4-FFF2-40B4-BE49-F238E27FC236}">
                        <a16:creationId xmlns:a16="http://schemas.microsoft.com/office/drawing/2014/main" id="{13C2E932-0702-440E-96AA-A846C1291F39}"/>
                      </a:ext>
                    </a:extLst>
                  </p:cNvPr>
                  <p:cNvSpPr>
                    <a:spLocks/>
                  </p:cNvSpPr>
                  <p:nvPr/>
                </p:nvSpPr>
                <p:spPr bwMode="auto">
                  <a:xfrm>
                    <a:off x="2834" y="3026"/>
                    <a:ext cx="214" cy="159"/>
                  </a:xfrm>
                  <a:custGeom>
                    <a:avLst/>
                    <a:gdLst>
                      <a:gd name="T0" fmla="*/ 79 w 214"/>
                      <a:gd name="T1" fmla="*/ 159 h 159"/>
                      <a:gd name="T2" fmla="*/ 86 w 214"/>
                      <a:gd name="T3" fmla="*/ 159 h 159"/>
                      <a:gd name="T4" fmla="*/ 94 w 214"/>
                      <a:gd name="T5" fmla="*/ 159 h 159"/>
                      <a:gd name="T6" fmla="*/ 101 w 214"/>
                      <a:gd name="T7" fmla="*/ 159 h 159"/>
                      <a:gd name="T8" fmla="*/ 109 w 214"/>
                      <a:gd name="T9" fmla="*/ 159 h 159"/>
                      <a:gd name="T10" fmla="*/ 116 w 214"/>
                      <a:gd name="T11" fmla="*/ 159 h 159"/>
                      <a:gd name="T12" fmla="*/ 124 w 214"/>
                      <a:gd name="T13" fmla="*/ 159 h 159"/>
                      <a:gd name="T14" fmla="*/ 131 w 214"/>
                      <a:gd name="T15" fmla="*/ 159 h 159"/>
                      <a:gd name="T16" fmla="*/ 138 w 214"/>
                      <a:gd name="T17" fmla="*/ 158 h 159"/>
                      <a:gd name="T18" fmla="*/ 143 w 214"/>
                      <a:gd name="T19" fmla="*/ 157 h 159"/>
                      <a:gd name="T20" fmla="*/ 149 w 214"/>
                      <a:gd name="T21" fmla="*/ 156 h 159"/>
                      <a:gd name="T22" fmla="*/ 154 w 214"/>
                      <a:gd name="T23" fmla="*/ 154 h 159"/>
                      <a:gd name="T24" fmla="*/ 159 w 214"/>
                      <a:gd name="T25" fmla="*/ 153 h 159"/>
                      <a:gd name="T26" fmla="*/ 164 w 214"/>
                      <a:gd name="T27" fmla="*/ 151 h 159"/>
                      <a:gd name="T28" fmla="*/ 169 w 214"/>
                      <a:gd name="T29" fmla="*/ 148 h 159"/>
                      <a:gd name="T30" fmla="*/ 173 w 214"/>
                      <a:gd name="T31" fmla="*/ 144 h 159"/>
                      <a:gd name="T32" fmla="*/ 177 w 214"/>
                      <a:gd name="T33" fmla="*/ 141 h 159"/>
                      <a:gd name="T34" fmla="*/ 189 w 214"/>
                      <a:gd name="T35" fmla="*/ 126 h 159"/>
                      <a:gd name="T36" fmla="*/ 198 w 214"/>
                      <a:gd name="T37" fmla="*/ 109 h 159"/>
                      <a:gd name="T38" fmla="*/ 205 w 214"/>
                      <a:gd name="T39" fmla="*/ 91 h 159"/>
                      <a:gd name="T40" fmla="*/ 210 w 214"/>
                      <a:gd name="T41" fmla="*/ 72 h 159"/>
                      <a:gd name="T42" fmla="*/ 213 w 214"/>
                      <a:gd name="T43" fmla="*/ 55 h 159"/>
                      <a:gd name="T44" fmla="*/ 214 w 214"/>
                      <a:gd name="T45" fmla="*/ 40 h 159"/>
                      <a:gd name="T46" fmla="*/ 214 w 214"/>
                      <a:gd name="T47" fmla="*/ 28 h 159"/>
                      <a:gd name="T48" fmla="*/ 212 w 214"/>
                      <a:gd name="T49" fmla="*/ 18 h 159"/>
                      <a:gd name="T50" fmla="*/ 208 w 214"/>
                      <a:gd name="T51" fmla="*/ 12 h 159"/>
                      <a:gd name="T52" fmla="*/ 202 w 214"/>
                      <a:gd name="T53" fmla="*/ 6 h 159"/>
                      <a:gd name="T54" fmla="*/ 194 w 214"/>
                      <a:gd name="T55" fmla="*/ 2 h 159"/>
                      <a:gd name="T56" fmla="*/ 186 w 214"/>
                      <a:gd name="T57" fmla="*/ 1 h 159"/>
                      <a:gd name="T58" fmla="*/ 167 w 214"/>
                      <a:gd name="T59" fmla="*/ 1 h 159"/>
                      <a:gd name="T60" fmla="*/ 148 w 214"/>
                      <a:gd name="T61" fmla="*/ 0 h 159"/>
                      <a:gd name="T62" fmla="*/ 127 w 214"/>
                      <a:gd name="T63" fmla="*/ 0 h 159"/>
                      <a:gd name="T64" fmla="*/ 107 w 214"/>
                      <a:gd name="T65" fmla="*/ 1 h 159"/>
                      <a:gd name="T66" fmla="*/ 86 w 214"/>
                      <a:gd name="T67" fmla="*/ 2 h 159"/>
                      <a:gd name="T68" fmla="*/ 66 w 214"/>
                      <a:gd name="T69" fmla="*/ 5 h 159"/>
                      <a:gd name="T70" fmla="*/ 46 w 214"/>
                      <a:gd name="T71" fmla="*/ 8 h 159"/>
                      <a:gd name="T72" fmla="*/ 29 w 214"/>
                      <a:gd name="T73" fmla="*/ 13 h 159"/>
                      <a:gd name="T74" fmla="*/ 19 w 214"/>
                      <a:gd name="T75" fmla="*/ 22 h 159"/>
                      <a:gd name="T76" fmla="*/ 11 w 214"/>
                      <a:gd name="T77" fmla="*/ 35 h 159"/>
                      <a:gd name="T78" fmla="*/ 5 w 214"/>
                      <a:gd name="T79" fmla="*/ 51 h 159"/>
                      <a:gd name="T80" fmla="*/ 2 w 214"/>
                      <a:gd name="T81" fmla="*/ 64 h 159"/>
                      <a:gd name="T82" fmla="*/ 1 w 214"/>
                      <a:gd name="T83" fmla="*/ 74 h 159"/>
                      <a:gd name="T84" fmla="*/ 0 w 214"/>
                      <a:gd name="T85" fmla="*/ 84 h 159"/>
                      <a:gd name="T86" fmla="*/ 0 w 214"/>
                      <a:gd name="T87" fmla="*/ 95 h 159"/>
                      <a:gd name="T88" fmla="*/ 1 w 214"/>
                      <a:gd name="T89" fmla="*/ 105 h 159"/>
                      <a:gd name="T90" fmla="*/ 3 w 214"/>
                      <a:gd name="T91" fmla="*/ 111 h 159"/>
                      <a:gd name="T92" fmla="*/ 7 w 214"/>
                      <a:gd name="T93" fmla="*/ 117 h 159"/>
                      <a:gd name="T94" fmla="*/ 13 w 214"/>
                      <a:gd name="T95" fmla="*/ 122 h 159"/>
                      <a:gd name="T96" fmla="*/ 19 w 214"/>
                      <a:gd name="T97" fmla="*/ 127 h 159"/>
                      <a:gd name="T98" fmla="*/ 25 w 214"/>
                      <a:gd name="T99" fmla="*/ 132 h 159"/>
                      <a:gd name="T100" fmla="*/ 32 w 214"/>
                      <a:gd name="T101" fmla="*/ 137 h 159"/>
                      <a:gd name="T102" fmla="*/ 38 w 214"/>
                      <a:gd name="T103" fmla="*/ 142 h 159"/>
                      <a:gd name="T104" fmla="*/ 43 w 214"/>
                      <a:gd name="T105" fmla="*/ 147 h 159"/>
                      <a:gd name="T106" fmla="*/ 46 w 214"/>
                      <a:gd name="T107" fmla="*/ 150 h 159"/>
                      <a:gd name="T108" fmla="*/ 50 w 214"/>
                      <a:gd name="T109" fmla="*/ 152 h 159"/>
                      <a:gd name="T110" fmla="*/ 54 w 214"/>
                      <a:gd name="T111" fmla="*/ 154 h 159"/>
                      <a:gd name="T112" fmla="*/ 59 w 214"/>
                      <a:gd name="T113" fmla="*/ 156 h 159"/>
                      <a:gd name="T114" fmla="*/ 65 w 214"/>
                      <a:gd name="T115" fmla="*/ 157 h 159"/>
                      <a:gd name="T116" fmla="*/ 70 w 214"/>
                      <a:gd name="T117" fmla="*/ 158 h 159"/>
                      <a:gd name="T118" fmla="*/ 74 w 214"/>
                      <a:gd name="T119" fmla="*/ 159 h 159"/>
                      <a:gd name="T120" fmla="*/ 79 w 214"/>
                      <a:gd name="T121" fmla="*/ 159 h 1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 h="159">
                        <a:moveTo>
                          <a:pt x="79" y="159"/>
                        </a:moveTo>
                        <a:lnTo>
                          <a:pt x="86" y="159"/>
                        </a:lnTo>
                        <a:lnTo>
                          <a:pt x="94" y="159"/>
                        </a:lnTo>
                        <a:lnTo>
                          <a:pt x="101" y="159"/>
                        </a:lnTo>
                        <a:lnTo>
                          <a:pt x="109" y="159"/>
                        </a:lnTo>
                        <a:lnTo>
                          <a:pt x="116" y="159"/>
                        </a:lnTo>
                        <a:lnTo>
                          <a:pt x="124" y="159"/>
                        </a:lnTo>
                        <a:lnTo>
                          <a:pt x="131" y="159"/>
                        </a:lnTo>
                        <a:lnTo>
                          <a:pt x="138" y="158"/>
                        </a:lnTo>
                        <a:lnTo>
                          <a:pt x="143" y="157"/>
                        </a:lnTo>
                        <a:lnTo>
                          <a:pt x="149" y="156"/>
                        </a:lnTo>
                        <a:lnTo>
                          <a:pt x="154" y="154"/>
                        </a:lnTo>
                        <a:lnTo>
                          <a:pt x="159" y="153"/>
                        </a:lnTo>
                        <a:lnTo>
                          <a:pt x="164" y="151"/>
                        </a:lnTo>
                        <a:lnTo>
                          <a:pt x="169" y="148"/>
                        </a:lnTo>
                        <a:lnTo>
                          <a:pt x="173" y="144"/>
                        </a:lnTo>
                        <a:lnTo>
                          <a:pt x="177" y="141"/>
                        </a:lnTo>
                        <a:lnTo>
                          <a:pt x="189" y="126"/>
                        </a:lnTo>
                        <a:lnTo>
                          <a:pt x="198" y="109"/>
                        </a:lnTo>
                        <a:lnTo>
                          <a:pt x="205" y="91"/>
                        </a:lnTo>
                        <a:lnTo>
                          <a:pt x="210" y="72"/>
                        </a:lnTo>
                        <a:lnTo>
                          <a:pt x="213" y="55"/>
                        </a:lnTo>
                        <a:lnTo>
                          <a:pt x="214" y="40"/>
                        </a:lnTo>
                        <a:lnTo>
                          <a:pt x="214" y="28"/>
                        </a:lnTo>
                        <a:lnTo>
                          <a:pt x="212" y="18"/>
                        </a:lnTo>
                        <a:lnTo>
                          <a:pt x="208" y="12"/>
                        </a:lnTo>
                        <a:lnTo>
                          <a:pt x="202" y="6"/>
                        </a:lnTo>
                        <a:lnTo>
                          <a:pt x="194" y="2"/>
                        </a:lnTo>
                        <a:lnTo>
                          <a:pt x="186" y="1"/>
                        </a:lnTo>
                        <a:lnTo>
                          <a:pt x="167" y="1"/>
                        </a:lnTo>
                        <a:lnTo>
                          <a:pt x="148" y="0"/>
                        </a:lnTo>
                        <a:lnTo>
                          <a:pt x="127" y="0"/>
                        </a:lnTo>
                        <a:lnTo>
                          <a:pt x="107" y="1"/>
                        </a:lnTo>
                        <a:lnTo>
                          <a:pt x="86" y="2"/>
                        </a:lnTo>
                        <a:lnTo>
                          <a:pt x="66" y="5"/>
                        </a:lnTo>
                        <a:lnTo>
                          <a:pt x="46" y="8"/>
                        </a:lnTo>
                        <a:lnTo>
                          <a:pt x="29" y="13"/>
                        </a:lnTo>
                        <a:lnTo>
                          <a:pt x="19" y="22"/>
                        </a:lnTo>
                        <a:lnTo>
                          <a:pt x="11" y="35"/>
                        </a:lnTo>
                        <a:lnTo>
                          <a:pt x="5" y="51"/>
                        </a:lnTo>
                        <a:lnTo>
                          <a:pt x="2" y="64"/>
                        </a:lnTo>
                        <a:lnTo>
                          <a:pt x="1" y="74"/>
                        </a:lnTo>
                        <a:lnTo>
                          <a:pt x="0" y="84"/>
                        </a:lnTo>
                        <a:lnTo>
                          <a:pt x="0" y="95"/>
                        </a:lnTo>
                        <a:lnTo>
                          <a:pt x="1" y="105"/>
                        </a:lnTo>
                        <a:lnTo>
                          <a:pt x="3" y="111"/>
                        </a:lnTo>
                        <a:lnTo>
                          <a:pt x="7" y="117"/>
                        </a:lnTo>
                        <a:lnTo>
                          <a:pt x="13" y="122"/>
                        </a:lnTo>
                        <a:lnTo>
                          <a:pt x="19" y="127"/>
                        </a:lnTo>
                        <a:lnTo>
                          <a:pt x="25" y="132"/>
                        </a:lnTo>
                        <a:lnTo>
                          <a:pt x="32" y="137"/>
                        </a:lnTo>
                        <a:lnTo>
                          <a:pt x="38" y="142"/>
                        </a:lnTo>
                        <a:lnTo>
                          <a:pt x="43" y="147"/>
                        </a:lnTo>
                        <a:lnTo>
                          <a:pt x="46" y="150"/>
                        </a:lnTo>
                        <a:lnTo>
                          <a:pt x="50" y="152"/>
                        </a:lnTo>
                        <a:lnTo>
                          <a:pt x="54" y="154"/>
                        </a:lnTo>
                        <a:lnTo>
                          <a:pt x="59" y="156"/>
                        </a:lnTo>
                        <a:lnTo>
                          <a:pt x="65" y="157"/>
                        </a:lnTo>
                        <a:lnTo>
                          <a:pt x="70" y="158"/>
                        </a:lnTo>
                        <a:lnTo>
                          <a:pt x="74" y="159"/>
                        </a:lnTo>
                        <a:lnTo>
                          <a:pt x="79"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2" name="Freeform 101">
                    <a:extLst>
                      <a:ext uri="{FF2B5EF4-FFF2-40B4-BE49-F238E27FC236}">
                        <a16:creationId xmlns:a16="http://schemas.microsoft.com/office/drawing/2014/main" id="{BAFC3785-BFF6-4696-857A-EFFB8943A785}"/>
                      </a:ext>
                    </a:extLst>
                  </p:cNvPr>
                  <p:cNvSpPr>
                    <a:spLocks/>
                  </p:cNvSpPr>
                  <p:nvPr/>
                </p:nvSpPr>
                <p:spPr bwMode="auto">
                  <a:xfrm>
                    <a:off x="3513" y="3047"/>
                    <a:ext cx="71" cy="72"/>
                  </a:xfrm>
                  <a:custGeom>
                    <a:avLst/>
                    <a:gdLst>
                      <a:gd name="T0" fmla="*/ 5 w 71"/>
                      <a:gd name="T1" fmla="*/ 6 h 72"/>
                      <a:gd name="T2" fmla="*/ 10 w 71"/>
                      <a:gd name="T3" fmla="*/ 3 h 72"/>
                      <a:gd name="T4" fmla="*/ 15 w 71"/>
                      <a:gd name="T5" fmla="*/ 1 h 72"/>
                      <a:gd name="T6" fmla="*/ 21 w 71"/>
                      <a:gd name="T7" fmla="*/ 0 h 72"/>
                      <a:gd name="T8" fmla="*/ 28 w 71"/>
                      <a:gd name="T9" fmla="*/ 0 h 72"/>
                      <a:gd name="T10" fmla="*/ 35 w 71"/>
                      <a:gd name="T11" fmla="*/ 2 h 72"/>
                      <a:gd name="T12" fmla="*/ 42 w 71"/>
                      <a:gd name="T13" fmla="*/ 6 h 72"/>
                      <a:gd name="T14" fmla="*/ 49 w 71"/>
                      <a:gd name="T15" fmla="*/ 10 h 72"/>
                      <a:gd name="T16" fmla="*/ 56 w 71"/>
                      <a:gd name="T17" fmla="*/ 16 h 72"/>
                      <a:gd name="T18" fmla="*/ 66 w 71"/>
                      <a:gd name="T19" fmla="*/ 29 h 72"/>
                      <a:gd name="T20" fmla="*/ 71 w 71"/>
                      <a:gd name="T21" fmla="*/ 43 h 72"/>
                      <a:gd name="T22" fmla="*/ 71 w 71"/>
                      <a:gd name="T23" fmla="*/ 56 h 72"/>
                      <a:gd name="T24" fmla="*/ 66 w 71"/>
                      <a:gd name="T25" fmla="*/ 66 h 72"/>
                      <a:gd name="T26" fmla="*/ 61 w 71"/>
                      <a:gd name="T27" fmla="*/ 69 h 72"/>
                      <a:gd name="T28" fmla="*/ 56 w 71"/>
                      <a:gd name="T29" fmla="*/ 71 h 72"/>
                      <a:gd name="T30" fmla="*/ 50 w 71"/>
                      <a:gd name="T31" fmla="*/ 72 h 72"/>
                      <a:gd name="T32" fmla="*/ 43 w 71"/>
                      <a:gd name="T33" fmla="*/ 71 h 72"/>
                      <a:gd name="T34" fmla="*/ 36 w 71"/>
                      <a:gd name="T35" fmla="*/ 69 h 72"/>
                      <a:gd name="T36" fmla="*/ 29 w 71"/>
                      <a:gd name="T37" fmla="*/ 66 h 72"/>
                      <a:gd name="T38" fmla="*/ 22 w 71"/>
                      <a:gd name="T39" fmla="*/ 61 h 72"/>
                      <a:gd name="T40" fmla="*/ 16 w 71"/>
                      <a:gd name="T41" fmla="*/ 56 h 72"/>
                      <a:gd name="T42" fmla="*/ 6 w 71"/>
                      <a:gd name="T43" fmla="*/ 43 h 72"/>
                      <a:gd name="T44" fmla="*/ 0 w 71"/>
                      <a:gd name="T45" fmla="*/ 29 h 72"/>
                      <a:gd name="T46" fmla="*/ 0 w 71"/>
                      <a:gd name="T47" fmla="*/ 16 h 72"/>
                      <a:gd name="T48" fmla="*/ 5 w 71"/>
                      <a:gd name="T49" fmla="*/ 6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72">
                        <a:moveTo>
                          <a:pt x="5" y="6"/>
                        </a:moveTo>
                        <a:lnTo>
                          <a:pt x="10" y="3"/>
                        </a:lnTo>
                        <a:lnTo>
                          <a:pt x="15" y="1"/>
                        </a:lnTo>
                        <a:lnTo>
                          <a:pt x="21" y="0"/>
                        </a:lnTo>
                        <a:lnTo>
                          <a:pt x="28" y="0"/>
                        </a:lnTo>
                        <a:lnTo>
                          <a:pt x="35" y="2"/>
                        </a:lnTo>
                        <a:lnTo>
                          <a:pt x="42" y="6"/>
                        </a:lnTo>
                        <a:lnTo>
                          <a:pt x="49" y="10"/>
                        </a:lnTo>
                        <a:lnTo>
                          <a:pt x="56" y="16"/>
                        </a:lnTo>
                        <a:lnTo>
                          <a:pt x="66" y="29"/>
                        </a:lnTo>
                        <a:lnTo>
                          <a:pt x="71" y="43"/>
                        </a:lnTo>
                        <a:lnTo>
                          <a:pt x="71" y="56"/>
                        </a:lnTo>
                        <a:lnTo>
                          <a:pt x="66" y="66"/>
                        </a:lnTo>
                        <a:lnTo>
                          <a:pt x="61" y="69"/>
                        </a:lnTo>
                        <a:lnTo>
                          <a:pt x="56" y="71"/>
                        </a:lnTo>
                        <a:lnTo>
                          <a:pt x="50" y="72"/>
                        </a:lnTo>
                        <a:lnTo>
                          <a:pt x="43" y="71"/>
                        </a:lnTo>
                        <a:lnTo>
                          <a:pt x="36" y="69"/>
                        </a:lnTo>
                        <a:lnTo>
                          <a:pt x="29" y="66"/>
                        </a:lnTo>
                        <a:lnTo>
                          <a:pt x="22" y="61"/>
                        </a:lnTo>
                        <a:lnTo>
                          <a:pt x="16" y="56"/>
                        </a:lnTo>
                        <a:lnTo>
                          <a:pt x="6" y="43"/>
                        </a:lnTo>
                        <a:lnTo>
                          <a:pt x="0" y="29"/>
                        </a:lnTo>
                        <a:lnTo>
                          <a:pt x="0" y="16"/>
                        </a:lnTo>
                        <a:lnTo>
                          <a:pt x="5"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3" name="Freeform 102">
                    <a:extLst>
                      <a:ext uri="{FF2B5EF4-FFF2-40B4-BE49-F238E27FC236}">
                        <a16:creationId xmlns:a16="http://schemas.microsoft.com/office/drawing/2014/main" id="{4B32B541-0916-4697-BD23-0009716CD02E}"/>
                      </a:ext>
                    </a:extLst>
                  </p:cNvPr>
                  <p:cNvSpPr>
                    <a:spLocks/>
                  </p:cNvSpPr>
                  <p:nvPr/>
                </p:nvSpPr>
                <p:spPr bwMode="auto">
                  <a:xfrm>
                    <a:off x="3652" y="2998"/>
                    <a:ext cx="105" cy="105"/>
                  </a:xfrm>
                  <a:custGeom>
                    <a:avLst/>
                    <a:gdLst>
                      <a:gd name="T0" fmla="*/ 8 w 105"/>
                      <a:gd name="T1" fmla="*/ 105 h 105"/>
                      <a:gd name="T2" fmla="*/ 8 w 105"/>
                      <a:gd name="T3" fmla="*/ 105 h 105"/>
                      <a:gd name="T4" fmla="*/ 105 w 105"/>
                      <a:gd name="T5" fmla="*/ 8 h 105"/>
                      <a:gd name="T6" fmla="*/ 96 w 105"/>
                      <a:gd name="T7" fmla="*/ 0 h 105"/>
                      <a:gd name="T8" fmla="*/ 0 w 105"/>
                      <a:gd name="T9" fmla="*/ 97 h 105"/>
                      <a:gd name="T10" fmla="*/ 0 w 105"/>
                      <a:gd name="T11" fmla="*/ 97 h 105"/>
                      <a:gd name="T12" fmla="*/ 8 w 105"/>
                      <a:gd name="T13" fmla="*/ 105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 h="105">
                        <a:moveTo>
                          <a:pt x="8" y="105"/>
                        </a:moveTo>
                        <a:lnTo>
                          <a:pt x="8" y="105"/>
                        </a:lnTo>
                        <a:lnTo>
                          <a:pt x="105" y="8"/>
                        </a:lnTo>
                        <a:lnTo>
                          <a:pt x="96" y="0"/>
                        </a:lnTo>
                        <a:lnTo>
                          <a:pt x="0" y="97"/>
                        </a:lnTo>
                        <a:lnTo>
                          <a:pt x="8"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414" name="Freeform 103">
                  <a:extLst>
                    <a:ext uri="{FF2B5EF4-FFF2-40B4-BE49-F238E27FC236}">
                      <a16:creationId xmlns:a16="http://schemas.microsoft.com/office/drawing/2014/main" id="{4C736EB0-AE0B-4F05-A26F-EB2506C6D9E8}"/>
                    </a:ext>
                  </a:extLst>
                </p:cNvPr>
                <p:cNvSpPr>
                  <a:spLocks/>
                </p:cNvSpPr>
                <p:nvPr/>
              </p:nvSpPr>
              <p:spPr bwMode="auto">
                <a:xfrm>
                  <a:off x="3630" y="3076"/>
                  <a:ext cx="30" cy="29"/>
                </a:xfrm>
                <a:custGeom>
                  <a:avLst/>
                  <a:gdLst>
                    <a:gd name="T0" fmla="*/ 3 w 30"/>
                    <a:gd name="T1" fmla="*/ 0 h 29"/>
                    <a:gd name="T2" fmla="*/ 3 w 30"/>
                    <a:gd name="T3" fmla="*/ 0 h 29"/>
                    <a:gd name="T4" fmla="*/ 0 w 30"/>
                    <a:gd name="T5" fmla="*/ 12 h 29"/>
                    <a:gd name="T6" fmla="*/ 8 w 30"/>
                    <a:gd name="T7" fmla="*/ 22 h 29"/>
                    <a:gd name="T8" fmla="*/ 18 w 30"/>
                    <a:gd name="T9" fmla="*/ 29 h 29"/>
                    <a:gd name="T10" fmla="*/ 30 w 30"/>
                    <a:gd name="T11" fmla="*/ 27 h 29"/>
                    <a:gd name="T12" fmla="*/ 22 w 30"/>
                    <a:gd name="T13" fmla="*/ 19 h 29"/>
                    <a:gd name="T14" fmla="*/ 22 w 30"/>
                    <a:gd name="T15" fmla="*/ 17 h 29"/>
                    <a:gd name="T16" fmla="*/ 16 w 30"/>
                    <a:gd name="T17" fmla="*/ 14 h 29"/>
                    <a:gd name="T18" fmla="*/ 13 w 30"/>
                    <a:gd name="T19" fmla="*/ 8 h 29"/>
                    <a:gd name="T20" fmla="*/ 11 w 30"/>
                    <a:gd name="T21" fmla="*/ 8 h 29"/>
                    <a:gd name="T22" fmla="*/ 11 w 30"/>
                    <a:gd name="T23" fmla="*/ 8 h 29"/>
                    <a:gd name="T24" fmla="*/ 3 w 30"/>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29">
                      <a:moveTo>
                        <a:pt x="3" y="0"/>
                      </a:moveTo>
                      <a:lnTo>
                        <a:pt x="3" y="0"/>
                      </a:lnTo>
                      <a:lnTo>
                        <a:pt x="0" y="12"/>
                      </a:lnTo>
                      <a:lnTo>
                        <a:pt x="8" y="22"/>
                      </a:lnTo>
                      <a:lnTo>
                        <a:pt x="18" y="29"/>
                      </a:lnTo>
                      <a:lnTo>
                        <a:pt x="30" y="27"/>
                      </a:lnTo>
                      <a:lnTo>
                        <a:pt x="22" y="19"/>
                      </a:lnTo>
                      <a:lnTo>
                        <a:pt x="22" y="17"/>
                      </a:lnTo>
                      <a:lnTo>
                        <a:pt x="16" y="14"/>
                      </a:lnTo>
                      <a:lnTo>
                        <a:pt x="13" y="8"/>
                      </a:lnTo>
                      <a:lnTo>
                        <a:pt x="11" y="8"/>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5" name="Freeform 104">
                  <a:extLst>
                    <a:ext uri="{FF2B5EF4-FFF2-40B4-BE49-F238E27FC236}">
                      <a16:creationId xmlns:a16="http://schemas.microsoft.com/office/drawing/2014/main" id="{8C5C7D09-C994-4ABB-9920-19EF338C76DB}"/>
                    </a:ext>
                  </a:extLst>
                </p:cNvPr>
                <p:cNvSpPr>
                  <a:spLocks/>
                </p:cNvSpPr>
                <p:nvPr/>
              </p:nvSpPr>
              <p:spPr bwMode="auto">
                <a:xfrm>
                  <a:off x="3722" y="2970"/>
                  <a:ext cx="44" cy="43"/>
                </a:xfrm>
                <a:custGeom>
                  <a:avLst/>
                  <a:gdLst>
                    <a:gd name="T0" fmla="*/ 2 w 44"/>
                    <a:gd name="T1" fmla="*/ 2 h 43"/>
                    <a:gd name="T2" fmla="*/ 7 w 44"/>
                    <a:gd name="T3" fmla="*/ 0 h 43"/>
                    <a:gd name="T4" fmla="*/ 14 w 44"/>
                    <a:gd name="T5" fmla="*/ 1 h 43"/>
                    <a:gd name="T6" fmla="*/ 23 w 44"/>
                    <a:gd name="T7" fmla="*/ 6 h 43"/>
                    <a:gd name="T8" fmla="*/ 31 w 44"/>
                    <a:gd name="T9" fmla="*/ 13 h 43"/>
                    <a:gd name="T10" fmla="*/ 38 w 44"/>
                    <a:gd name="T11" fmla="*/ 21 h 43"/>
                    <a:gd name="T12" fmla="*/ 43 w 44"/>
                    <a:gd name="T13" fmla="*/ 29 h 43"/>
                    <a:gd name="T14" fmla="*/ 44 w 44"/>
                    <a:gd name="T15" fmla="*/ 36 h 43"/>
                    <a:gd name="T16" fmla="*/ 42 w 44"/>
                    <a:gd name="T17" fmla="*/ 41 h 43"/>
                    <a:gd name="T18" fmla="*/ 37 w 44"/>
                    <a:gd name="T19" fmla="*/ 43 h 43"/>
                    <a:gd name="T20" fmla="*/ 28 w 44"/>
                    <a:gd name="T21" fmla="*/ 42 h 43"/>
                    <a:gd name="T22" fmla="*/ 20 w 44"/>
                    <a:gd name="T23" fmla="*/ 38 h 43"/>
                    <a:gd name="T24" fmla="*/ 12 w 44"/>
                    <a:gd name="T25" fmla="*/ 32 h 43"/>
                    <a:gd name="T26" fmla="*/ 5 w 44"/>
                    <a:gd name="T27" fmla="*/ 23 h 43"/>
                    <a:gd name="T28" fmla="*/ 1 w 44"/>
                    <a:gd name="T29" fmla="*/ 15 h 43"/>
                    <a:gd name="T30" fmla="*/ 0 w 44"/>
                    <a:gd name="T31" fmla="*/ 7 h 43"/>
                    <a:gd name="T32" fmla="*/ 2 w 44"/>
                    <a:gd name="T33" fmla="*/ 2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43">
                      <a:moveTo>
                        <a:pt x="2" y="2"/>
                      </a:moveTo>
                      <a:lnTo>
                        <a:pt x="7" y="0"/>
                      </a:lnTo>
                      <a:lnTo>
                        <a:pt x="14" y="1"/>
                      </a:lnTo>
                      <a:lnTo>
                        <a:pt x="23" y="6"/>
                      </a:lnTo>
                      <a:lnTo>
                        <a:pt x="31" y="13"/>
                      </a:lnTo>
                      <a:lnTo>
                        <a:pt x="38" y="21"/>
                      </a:lnTo>
                      <a:lnTo>
                        <a:pt x="43" y="29"/>
                      </a:lnTo>
                      <a:lnTo>
                        <a:pt x="44" y="36"/>
                      </a:lnTo>
                      <a:lnTo>
                        <a:pt x="42" y="41"/>
                      </a:lnTo>
                      <a:lnTo>
                        <a:pt x="37" y="43"/>
                      </a:lnTo>
                      <a:lnTo>
                        <a:pt x="28" y="42"/>
                      </a:lnTo>
                      <a:lnTo>
                        <a:pt x="20" y="38"/>
                      </a:lnTo>
                      <a:lnTo>
                        <a:pt x="12" y="32"/>
                      </a:lnTo>
                      <a:lnTo>
                        <a:pt x="5" y="23"/>
                      </a:lnTo>
                      <a:lnTo>
                        <a:pt x="1" y="15"/>
                      </a:lnTo>
                      <a:lnTo>
                        <a:pt x="0" y="7"/>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6" name="Freeform 105">
                  <a:extLst>
                    <a:ext uri="{FF2B5EF4-FFF2-40B4-BE49-F238E27FC236}">
                      <a16:creationId xmlns:a16="http://schemas.microsoft.com/office/drawing/2014/main" id="{6C4E4080-95F7-4D7C-8495-A7122CB667B4}"/>
                    </a:ext>
                  </a:extLst>
                </p:cNvPr>
                <p:cNvSpPr>
                  <a:spLocks/>
                </p:cNvSpPr>
                <p:nvPr/>
              </p:nvSpPr>
              <p:spPr bwMode="auto">
                <a:xfrm>
                  <a:off x="3720" y="2964"/>
                  <a:ext cx="38" cy="23"/>
                </a:xfrm>
                <a:custGeom>
                  <a:avLst/>
                  <a:gdLst>
                    <a:gd name="T0" fmla="*/ 38 w 38"/>
                    <a:gd name="T1" fmla="*/ 15 h 23"/>
                    <a:gd name="T2" fmla="*/ 38 w 38"/>
                    <a:gd name="T3" fmla="*/ 15 h 23"/>
                    <a:gd name="T4" fmla="*/ 29 w 38"/>
                    <a:gd name="T5" fmla="*/ 7 h 23"/>
                    <a:gd name="T6" fmla="*/ 18 w 38"/>
                    <a:gd name="T7" fmla="*/ 1 h 23"/>
                    <a:gd name="T8" fmla="*/ 9 w 38"/>
                    <a:gd name="T9" fmla="*/ 0 h 23"/>
                    <a:gd name="T10" fmla="*/ 0 w 38"/>
                    <a:gd name="T11" fmla="*/ 4 h 23"/>
                    <a:gd name="T12" fmla="*/ 8 w 38"/>
                    <a:gd name="T13" fmla="*/ 12 h 23"/>
                    <a:gd name="T14" fmla="*/ 9 w 38"/>
                    <a:gd name="T15" fmla="*/ 12 h 23"/>
                    <a:gd name="T16" fmla="*/ 14 w 38"/>
                    <a:gd name="T17" fmla="*/ 13 h 23"/>
                    <a:gd name="T18" fmla="*/ 21 w 38"/>
                    <a:gd name="T19" fmla="*/ 17 h 23"/>
                    <a:gd name="T20" fmla="*/ 29 w 38"/>
                    <a:gd name="T21" fmla="*/ 23 h 23"/>
                    <a:gd name="T22" fmla="*/ 29 w 38"/>
                    <a:gd name="T23" fmla="*/ 23 h 23"/>
                    <a:gd name="T24" fmla="*/ 38 w 38"/>
                    <a:gd name="T25" fmla="*/ 15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23">
                      <a:moveTo>
                        <a:pt x="38" y="15"/>
                      </a:moveTo>
                      <a:lnTo>
                        <a:pt x="38" y="15"/>
                      </a:lnTo>
                      <a:lnTo>
                        <a:pt x="29" y="7"/>
                      </a:lnTo>
                      <a:lnTo>
                        <a:pt x="18" y="1"/>
                      </a:lnTo>
                      <a:lnTo>
                        <a:pt x="9" y="0"/>
                      </a:lnTo>
                      <a:lnTo>
                        <a:pt x="0" y="4"/>
                      </a:lnTo>
                      <a:lnTo>
                        <a:pt x="8" y="12"/>
                      </a:lnTo>
                      <a:lnTo>
                        <a:pt x="9" y="12"/>
                      </a:lnTo>
                      <a:lnTo>
                        <a:pt x="14" y="13"/>
                      </a:lnTo>
                      <a:lnTo>
                        <a:pt x="21" y="17"/>
                      </a:lnTo>
                      <a:lnTo>
                        <a:pt x="29" y="23"/>
                      </a:lnTo>
                      <a:lnTo>
                        <a:pt x="3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7" name="Freeform 106">
                  <a:extLst>
                    <a:ext uri="{FF2B5EF4-FFF2-40B4-BE49-F238E27FC236}">
                      <a16:creationId xmlns:a16="http://schemas.microsoft.com/office/drawing/2014/main" id="{3C1A224E-75BE-4011-998D-849BFF271279}"/>
                    </a:ext>
                  </a:extLst>
                </p:cNvPr>
                <p:cNvSpPr>
                  <a:spLocks/>
                </p:cNvSpPr>
                <p:nvPr/>
              </p:nvSpPr>
              <p:spPr bwMode="auto">
                <a:xfrm>
                  <a:off x="3749" y="2979"/>
                  <a:ext cx="23" cy="36"/>
                </a:xfrm>
                <a:custGeom>
                  <a:avLst/>
                  <a:gdLst>
                    <a:gd name="T0" fmla="*/ 19 w 23"/>
                    <a:gd name="T1" fmla="*/ 36 h 36"/>
                    <a:gd name="T2" fmla="*/ 19 w 23"/>
                    <a:gd name="T3" fmla="*/ 36 h 36"/>
                    <a:gd name="T4" fmla="*/ 23 w 23"/>
                    <a:gd name="T5" fmla="*/ 27 h 36"/>
                    <a:gd name="T6" fmla="*/ 22 w 23"/>
                    <a:gd name="T7" fmla="*/ 18 h 36"/>
                    <a:gd name="T8" fmla="*/ 16 w 23"/>
                    <a:gd name="T9" fmla="*/ 9 h 36"/>
                    <a:gd name="T10" fmla="*/ 9 w 23"/>
                    <a:gd name="T11" fmla="*/ 0 h 36"/>
                    <a:gd name="T12" fmla="*/ 0 w 23"/>
                    <a:gd name="T13" fmla="*/ 8 h 36"/>
                    <a:gd name="T14" fmla="*/ 5 w 23"/>
                    <a:gd name="T15" fmla="*/ 15 h 36"/>
                    <a:gd name="T16" fmla="*/ 10 w 23"/>
                    <a:gd name="T17" fmla="*/ 22 h 36"/>
                    <a:gd name="T18" fmla="*/ 11 w 23"/>
                    <a:gd name="T19" fmla="*/ 27 h 36"/>
                    <a:gd name="T20" fmla="*/ 11 w 23"/>
                    <a:gd name="T21" fmla="*/ 28 h 36"/>
                    <a:gd name="T22" fmla="*/ 11 w 23"/>
                    <a:gd name="T23" fmla="*/ 28 h 36"/>
                    <a:gd name="T24" fmla="*/ 19 w 23"/>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36">
                      <a:moveTo>
                        <a:pt x="19" y="36"/>
                      </a:moveTo>
                      <a:lnTo>
                        <a:pt x="19" y="36"/>
                      </a:lnTo>
                      <a:lnTo>
                        <a:pt x="23" y="27"/>
                      </a:lnTo>
                      <a:lnTo>
                        <a:pt x="22" y="18"/>
                      </a:lnTo>
                      <a:lnTo>
                        <a:pt x="16" y="9"/>
                      </a:lnTo>
                      <a:lnTo>
                        <a:pt x="9" y="0"/>
                      </a:lnTo>
                      <a:lnTo>
                        <a:pt x="0" y="8"/>
                      </a:lnTo>
                      <a:lnTo>
                        <a:pt x="5" y="15"/>
                      </a:lnTo>
                      <a:lnTo>
                        <a:pt x="10" y="22"/>
                      </a:lnTo>
                      <a:lnTo>
                        <a:pt x="11" y="27"/>
                      </a:lnTo>
                      <a:lnTo>
                        <a:pt x="11" y="28"/>
                      </a:lnTo>
                      <a:lnTo>
                        <a:pt x="19"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8" name="Freeform 107">
                  <a:extLst>
                    <a:ext uri="{FF2B5EF4-FFF2-40B4-BE49-F238E27FC236}">
                      <a16:creationId xmlns:a16="http://schemas.microsoft.com/office/drawing/2014/main" id="{F27FDC2E-DDCD-480C-AC99-BA55B2E4B845}"/>
                    </a:ext>
                  </a:extLst>
                </p:cNvPr>
                <p:cNvSpPr>
                  <a:spLocks/>
                </p:cNvSpPr>
                <p:nvPr/>
              </p:nvSpPr>
              <p:spPr bwMode="auto">
                <a:xfrm>
                  <a:off x="3730" y="2998"/>
                  <a:ext cx="38" cy="21"/>
                </a:xfrm>
                <a:custGeom>
                  <a:avLst/>
                  <a:gdLst>
                    <a:gd name="T0" fmla="*/ 0 w 38"/>
                    <a:gd name="T1" fmla="*/ 8 h 21"/>
                    <a:gd name="T2" fmla="*/ 0 w 38"/>
                    <a:gd name="T3" fmla="*/ 8 h 21"/>
                    <a:gd name="T4" fmla="*/ 9 w 38"/>
                    <a:gd name="T5" fmla="*/ 15 h 21"/>
                    <a:gd name="T6" fmla="*/ 18 w 38"/>
                    <a:gd name="T7" fmla="*/ 20 h 21"/>
                    <a:gd name="T8" fmla="*/ 29 w 38"/>
                    <a:gd name="T9" fmla="*/ 21 h 21"/>
                    <a:gd name="T10" fmla="*/ 38 w 38"/>
                    <a:gd name="T11" fmla="*/ 17 h 21"/>
                    <a:gd name="T12" fmla="*/ 30 w 38"/>
                    <a:gd name="T13" fmla="*/ 9 h 21"/>
                    <a:gd name="T14" fmla="*/ 29 w 38"/>
                    <a:gd name="T15" fmla="*/ 9 h 21"/>
                    <a:gd name="T16" fmla="*/ 22 w 38"/>
                    <a:gd name="T17" fmla="*/ 8 h 21"/>
                    <a:gd name="T18" fmla="*/ 15 w 38"/>
                    <a:gd name="T19" fmla="*/ 5 h 21"/>
                    <a:gd name="T20" fmla="*/ 8 w 38"/>
                    <a:gd name="T21" fmla="*/ 0 h 21"/>
                    <a:gd name="T22" fmla="*/ 8 w 38"/>
                    <a:gd name="T23" fmla="*/ 0 h 21"/>
                    <a:gd name="T24" fmla="*/ 0 w 38"/>
                    <a:gd name="T25" fmla="*/ 8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21">
                      <a:moveTo>
                        <a:pt x="0" y="8"/>
                      </a:moveTo>
                      <a:lnTo>
                        <a:pt x="0" y="8"/>
                      </a:lnTo>
                      <a:lnTo>
                        <a:pt x="9" y="15"/>
                      </a:lnTo>
                      <a:lnTo>
                        <a:pt x="18" y="20"/>
                      </a:lnTo>
                      <a:lnTo>
                        <a:pt x="29" y="21"/>
                      </a:lnTo>
                      <a:lnTo>
                        <a:pt x="38" y="17"/>
                      </a:lnTo>
                      <a:lnTo>
                        <a:pt x="30" y="9"/>
                      </a:lnTo>
                      <a:lnTo>
                        <a:pt x="29" y="9"/>
                      </a:lnTo>
                      <a:lnTo>
                        <a:pt x="22" y="8"/>
                      </a:lnTo>
                      <a:lnTo>
                        <a:pt x="15" y="5"/>
                      </a:lnTo>
                      <a:lnTo>
                        <a:pt x="8"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9" name="Freeform 108">
                  <a:extLst>
                    <a:ext uri="{FF2B5EF4-FFF2-40B4-BE49-F238E27FC236}">
                      <a16:creationId xmlns:a16="http://schemas.microsoft.com/office/drawing/2014/main" id="{72B5132C-6A33-4B7B-A79E-72A2764FE2E1}"/>
                    </a:ext>
                  </a:extLst>
                </p:cNvPr>
                <p:cNvSpPr>
                  <a:spLocks/>
                </p:cNvSpPr>
                <p:nvPr/>
              </p:nvSpPr>
              <p:spPr bwMode="auto">
                <a:xfrm>
                  <a:off x="3716" y="2968"/>
                  <a:ext cx="22" cy="38"/>
                </a:xfrm>
                <a:custGeom>
                  <a:avLst/>
                  <a:gdLst>
                    <a:gd name="T0" fmla="*/ 4 w 22"/>
                    <a:gd name="T1" fmla="*/ 0 h 38"/>
                    <a:gd name="T2" fmla="*/ 4 w 22"/>
                    <a:gd name="T3" fmla="*/ 0 h 38"/>
                    <a:gd name="T4" fmla="*/ 0 w 22"/>
                    <a:gd name="T5" fmla="*/ 9 h 38"/>
                    <a:gd name="T6" fmla="*/ 1 w 22"/>
                    <a:gd name="T7" fmla="*/ 19 h 38"/>
                    <a:gd name="T8" fmla="*/ 6 w 22"/>
                    <a:gd name="T9" fmla="*/ 28 h 38"/>
                    <a:gd name="T10" fmla="*/ 14 w 22"/>
                    <a:gd name="T11" fmla="*/ 38 h 38"/>
                    <a:gd name="T12" fmla="*/ 22 w 22"/>
                    <a:gd name="T13" fmla="*/ 30 h 38"/>
                    <a:gd name="T14" fmla="*/ 16 w 22"/>
                    <a:gd name="T15" fmla="*/ 22 h 38"/>
                    <a:gd name="T16" fmla="*/ 13 w 22"/>
                    <a:gd name="T17" fmla="*/ 15 h 38"/>
                    <a:gd name="T18" fmla="*/ 12 w 22"/>
                    <a:gd name="T19" fmla="*/ 9 h 38"/>
                    <a:gd name="T20" fmla="*/ 12 w 22"/>
                    <a:gd name="T21" fmla="*/ 8 h 38"/>
                    <a:gd name="T22" fmla="*/ 12 w 22"/>
                    <a:gd name="T23" fmla="*/ 8 h 38"/>
                    <a:gd name="T24" fmla="*/ 4 w 22"/>
                    <a:gd name="T25" fmla="*/ 0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38">
                      <a:moveTo>
                        <a:pt x="4" y="0"/>
                      </a:moveTo>
                      <a:lnTo>
                        <a:pt x="4" y="0"/>
                      </a:lnTo>
                      <a:lnTo>
                        <a:pt x="0" y="9"/>
                      </a:lnTo>
                      <a:lnTo>
                        <a:pt x="1" y="19"/>
                      </a:lnTo>
                      <a:lnTo>
                        <a:pt x="6" y="28"/>
                      </a:lnTo>
                      <a:lnTo>
                        <a:pt x="14" y="38"/>
                      </a:lnTo>
                      <a:lnTo>
                        <a:pt x="22" y="30"/>
                      </a:lnTo>
                      <a:lnTo>
                        <a:pt x="16" y="22"/>
                      </a:lnTo>
                      <a:lnTo>
                        <a:pt x="13" y="15"/>
                      </a:lnTo>
                      <a:lnTo>
                        <a:pt x="12" y="9"/>
                      </a:lnTo>
                      <a:lnTo>
                        <a:pt x="12" y="8"/>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0" name="Freeform 109">
                  <a:extLst>
                    <a:ext uri="{FF2B5EF4-FFF2-40B4-BE49-F238E27FC236}">
                      <a16:creationId xmlns:a16="http://schemas.microsoft.com/office/drawing/2014/main" id="{3B32F589-D1D2-4209-B44A-DC5CD1DE83B1}"/>
                    </a:ext>
                  </a:extLst>
                </p:cNvPr>
                <p:cNvSpPr>
                  <a:spLocks/>
                </p:cNvSpPr>
                <p:nvPr/>
              </p:nvSpPr>
              <p:spPr bwMode="auto">
                <a:xfrm>
                  <a:off x="3723" y="2961"/>
                  <a:ext cx="52" cy="51"/>
                </a:xfrm>
                <a:custGeom>
                  <a:avLst/>
                  <a:gdLst>
                    <a:gd name="T0" fmla="*/ 10 w 52"/>
                    <a:gd name="T1" fmla="*/ 2 h 51"/>
                    <a:gd name="T2" fmla="*/ 12 w 52"/>
                    <a:gd name="T3" fmla="*/ 1 h 51"/>
                    <a:gd name="T4" fmla="*/ 15 w 52"/>
                    <a:gd name="T5" fmla="*/ 0 h 51"/>
                    <a:gd name="T6" fmla="*/ 19 w 52"/>
                    <a:gd name="T7" fmla="*/ 0 h 51"/>
                    <a:gd name="T8" fmla="*/ 23 w 52"/>
                    <a:gd name="T9" fmla="*/ 1 h 51"/>
                    <a:gd name="T10" fmla="*/ 27 w 52"/>
                    <a:gd name="T11" fmla="*/ 3 h 51"/>
                    <a:gd name="T12" fmla="*/ 31 w 52"/>
                    <a:gd name="T13" fmla="*/ 5 h 51"/>
                    <a:gd name="T14" fmla="*/ 37 w 52"/>
                    <a:gd name="T15" fmla="*/ 8 h 51"/>
                    <a:gd name="T16" fmla="*/ 41 w 52"/>
                    <a:gd name="T17" fmla="*/ 12 h 51"/>
                    <a:gd name="T18" fmla="*/ 47 w 52"/>
                    <a:gd name="T19" fmla="*/ 20 h 51"/>
                    <a:gd name="T20" fmla="*/ 51 w 52"/>
                    <a:gd name="T21" fmla="*/ 28 h 51"/>
                    <a:gd name="T22" fmla="*/ 52 w 52"/>
                    <a:gd name="T23" fmla="*/ 36 h 51"/>
                    <a:gd name="T24" fmla="*/ 50 w 52"/>
                    <a:gd name="T25" fmla="*/ 41 h 51"/>
                    <a:gd name="T26" fmla="*/ 40 w 52"/>
                    <a:gd name="T27" fmla="*/ 51 h 51"/>
                    <a:gd name="T28" fmla="*/ 0 w 52"/>
                    <a:gd name="T29" fmla="*/ 12 h 51"/>
                    <a:gd name="T30" fmla="*/ 10 w 52"/>
                    <a:gd name="T31" fmla="*/ 2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1">
                      <a:moveTo>
                        <a:pt x="10" y="2"/>
                      </a:moveTo>
                      <a:lnTo>
                        <a:pt x="12" y="1"/>
                      </a:lnTo>
                      <a:lnTo>
                        <a:pt x="15" y="0"/>
                      </a:lnTo>
                      <a:lnTo>
                        <a:pt x="19" y="0"/>
                      </a:lnTo>
                      <a:lnTo>
                        <a:pt x="23" y="1"/>
                      </a:lnTo>
                      <a:lnTo>
                        <a:pt x="27" y="3"/>
                      </a:lnTo>
                      <a:lnTo>
                        <a:pt x="31" y="5"/>
                      </a:lnTo>
                      <a:lnTo>
                        <a:pt x="37" y="8"/>
                      </a:lnTo>
                      <a:lnTo>
                        <a:pt x="41" y="12"/>
                      </a:lnTo>
                      <a:lnTo>
                        <a:pt x="47" y="20"/>
                      </a:lnTo>
                      <a:lnTo>
                        <a:pt x="51" y="28"/>
                      </a:lnTo>
                      <a:lnTo>
                        <a:pt x="52" y="36"/>
                      </a:lnTo>
                      <a:lnTo>
                        <a:pt x="50" y="41"/>
                      </a:lnTo>
                      <a:lnTo>
                        <a:pt x="40" y="51"/>
                      </a:lnTo>
                      <a:lnTo>
                        <a:pt x="0" y="12"/>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1" name="Freeform 110">
                  <a:extLst>
                    <a:ext uri="{FF2B5EF4-FFF2-40B4-BE49-F238E27FC236}">
                      <a16:creationId xmlns:a16="http://schemas.microsoft.com/office/drawing/2014/main" id="{DBF8087D-FC16-42BE-B66A-2A4566D19951}"/>
                    </a:ext>
                  </a:extLst>
                </p:cNvPr>
                <p:cNvSpPr>
                  <a:spLocks/>
                </p:cNvSpPr>
                <p:nvPr/>
              </p:nvSpPr>
              <p:spPr bwMode="auto">
                <a:xfrm>
                  <a:off x="3729" y="2955"/>
                  <a:ext cx="39" cy="22"/>
                </a:xfrm>
                <a:custGeom>
                  <a:avLst/>
                  <a:gdLst>
                    <a:gd name="T0" fmla="*/ 39 w 39"/>
                    <a:gd name="T1" fmla="*/ 14 h 22"/>
                    <a:gd name="T2" fmla="*/ 39 w 39"/>
                    <a:gd name="T3" fmla="*/ 14 h 22"/>
                    <a:gd name="T4" fmla="*/ 35 w 39"/>
                    <a:gd name="T5" fmla="*/ 9 h 22"/>
                    <a:gd name="T6" fmla="*/ 29 w 39"/>
                    <a:gd name="T7" fmla="*/ 5 h 22"/>
                    <a:gd name="T8" fmla="*/ 24 w 39"/>
                    <a:gd name="T9" fmla="*/ 3 h 22"/>
                    <a:gd name="T10" fmla="*/ 19 w 39"/>
                    <a:gd name="T11" fmla="*/ 1 h 22"/>
                    <a:gd name="T12" fmla="*/ 13 w 39"/>
                    <a:gd name="T13" fmla="*/ 0 h 22"/>
                    <a:gd name="T14" fmla="*/ 9 w 39"/>
                    <a:gd name="T15" fmla="*/ 0 h 22"/>
                    <a:gd name="T16" fmla="*/ 4 w 39"/>
                    <a:gd name="T17" fmla="*/ 1 h 22"/>
                    <a:gd name="T18" fmla="*/ 0 w 39"/>
                    <a:gd name="T19" fmla="*/ 4 h 22"/>
                    <a:gd name="T20" fmla="*/ 8 w 39"/>
                    <a:gd name="T21" fmla="*/ 12 h 22"/>
                    <a:gd name="T22" fmla="*/ 8 w 39"/>
                    <a:gd name="T23" fmla="*/ 13 h 22"/>
                    <a:gd name="T24" fmla="*/ 9 w 39"/>
                    <a:gd name="T25" fmla="*/ 12 h 22"/>
                    <a:gd name="T26" fmla="*/ 13 w 39"/>
                    <a:gd name="T27" fmla="*/ 12 h 22"/>
                    <a:gd name="T28" fmla="*/ 15 w 39"/>
                    <a:gd name="T29" fmla="*/ 13 h 22"/>
                    <a:gd name="T30" fmla="*/ 18 w 39"/>
                    <a:gd name="T31" fmla="*/ 15 h 22"/>
                    <a:gd name="T32" fmla="*/ 22 w 39"/>
                    <a:gd name="T33" fmla="*/ 17 h 22"/>
                    <a:gd name="T34" fmla="*/ 27 w 39"/>
                    <a:gd name="T35" fmla="*/ 19 h 22"/>
                    <a:gd name="T36" fmla="*/ 31 w 39"/>
                    <a:gd name="T37" fmla="*/ 22 h 22"/>
                    <a:gd name="T38" fmla="*/ 31 w 39"/>
                    <a:gd name="T39" fmla="*/ 22 h 22"/>
                    <a:gd name="T40" fmla="*/ 39 w 39"/>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22">
                      <a:moveTo>
                        <a:pt x="39" y="14"/>
                      </a:moveTo>
                      <a:lnTo>
                        <a:pt x="39" y="14"/>
                      </a:lnTo>
                      <a:lnTo>
                        <a:pt x="35" y="9"/>
                      </a:lnTo>
                      <a:lnTo>
                        <a:pt x="29" y="5"/>
                      </a:lnTo>
                      <a:lnTo>
                        <a:pt x="24" y="3"/>
                      </a:lnTo>
                      <a:lnTo>
                        <a:pt x="19" y="1"/>
                      </a:lnTo>
                      <a:lnTo>
                        <a:pt x="13" y="0"/>
                      </a:lnTo>
                      <a:lnTo>
                        <a:pt x="9" y="0"/>
                      </a:lnTo>
                      <a:lnTo>
                        <a:pt x="4" y="1"/>
                      </a:lnTo>
                      <a:lnTo>
                        <a:pt x="0" y="4"/>
                      </a:lnTo>
                      <a:lnTo>
                        <a:pt x="8" y="12"/>
                      </a:lnTo>
                      <a:lnTo>
                        <a:pt x="8" y="13"/>
                      </a:lnTo>
                      <a:lnTo>
                        <a:pt x="9" y="12"/>
                      </a:lnTo>
                      <a:lnTo>
                        <a:pt x="13" y="12"/>
                      </a:lnTo>
                      <a:lnTo>
                        <a:pt x="15" y="13"/>
                      </a:lnTo>
                      <a:lnTo>
                        <a:pt x="18" y="15"/>
                      </a:lnTo>
                      <a:lnTo>
                        <a:pt x="22" y="17"/>
                      </a:lnTo>
                      <a:lnTo>
                        <a:pt x="27" y="19"/>
                      </a:lnTo>
                      <a:lnTo>
                        <a:pt x="31" y="22"/>
                      </a:lnTo>
                      <a:lnTo>
                        <a:pt x="3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2" name="Freeform 111">
                  <a:extLst>
                    <a:ext uri="{FF2B5EF4-FFF2-40B4-BE49-F238E27FC236}">
                      <a16:creationId xmlns:a16="http://schemas.microsoft.com/office/drawing/2014/main" id="{11F8AF02-E447-4F1A-A6E1-1AD1D4D9A1C2}"/>
                    </a:ext>
                  </a:extLst>
                </p:cNvPr>
                <p:cNvSpPr>
                  <a:spLocks/>
                </p:cNvSpPr>
                <p:nvPr/>
              </p:nvSpPr>
              <p:spPr bwMode="auto">
                <a:xfrm>
                  <a:off x="3760" y="2969"/>
                  <a:ext cx="21" cy="39"/>
                </a:xfrm>
                <a:custGeom>
                  <a:avLst/>
                  <a:gdLst>
                    <a:gd name="T0" fmla="*/ 17 w 21"/>
                    <a:gd name="T1" fmla="*/ 37 h 39"/>
                    <a:gd name="T2" fmla="*/ 17 w 21"/>
                    <a:gd name="T3" fmla="*/ 37 h 39"/>
                    <a:gd name="T4" fmla="*/ 21 w 21"/>
                    <a:gd name="T5" fmla="*/ 28 h 39"/>
                    <a:gd name="T6" fmla="*/ 20 w 21"/>
                    <a:gd name="T7" fmla="*/ 18 h 39"/>
                    <a:gd name="T8" fmla="*/ 15 w 21"/>
                    <a:gd name="T9" fmla="*/ 9 h 39"/>
                    <a:gd name="T10" fmla="*/ 8 w 21"/>
                    <a:gd name="T11" fmla="*/ 0 h 39"/>
                    <a:gd name="T12" fmla="*/ 0 w 21"/>
                    <a:gd name="T13" fmla="*/ 8 h 39"/>
                    <a:gd name="T14" fmla="*/ 5 w 21"/>
                    <a:gd name="T15" fmla="*/ 15 h 39"/>
                    <a:gd name="T16" fmla="*/ 8 w 21"/>
                    <a:gd name="T17" fmla="*/ 22 h 39"/>
                    <a:gd name="T18" fmla="*/ 9 w 21"/>
                    <a:gd name="T19" fmla="*/ 28 h 39"/>
                    <a:gd name="T20" fmla="*/ 9 w 21"/>
                    <a:gd name="T21" fmla="*/ 29 h 39"/>
                    <a:gd name="T22" fmla="*/ 9 w 21"/>
                    <a:gd name="T23" fmla="*/ 29 h 39"/>
                    <a:gd name="T24" fmla="*/ 9 w 21"/>
                    <a:gd name="T25" fmla="*/ 29 h 39"/>
                    <a:gd name="T26" fmla="*/ 7 w 21"/>
                    <a:gd name="T27" fmla="*/ 33 h 39"/>
                    <a:gd name="T28" fmla="*/ 9 w 21"/>
                    <a:gd name="T29" fmla="*/ 37 h 39"/>
                    <a:gd name="T30" fmla="*/ 13 w 21"/>
                    <a:gd name="T31" fmla="*/ 39 h 39"/>
                    <a:gd name="T32" fmla="*/ 17 w 21"/>
                    <a:gd name="T33" fmla="*/ 37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39">
                      <a:moveTo>
                        <a:pt x="17" y="37"/>
                      </a:moveTo>
                      <a:lnTo>
                        <a:pt x="17" y="37"/>
                      </a:lnTo>
                      <a:lnTo>
                        <a:pt x="21" y="28"/>
                      </a:lnTo>
                      <a:lnTo>
                        <a:pt x="20" y="18"/>
                      </a:lnTo>
                      <a:lnTo>
                        <a:pt x="15" y="9"/>
                      </a:lnTo>
                      <a:lnTo>
                        <a:pt x="8" y="0"/>
                      </a:lnTo>
                      <a:lnTo>
                        <a:pt x="0" y="8"/>
                      </a:lnTo>
                      <a:lnTo>
                        <a:pt x="5" y="15"/>
                      </a:lnTo>
                      <a:lnTo>
                        <a:pt x="8" y="22"/>
                      </a:lnTo>
                      <a:lnTo>
                        <a:pt x="9" y="28"/>
                      </a:lnTo>
                      <a:lnTo>
                        <a:pt x="9" y="29"/>
                      </a:lnTo>
                      <a:lnTo>
                        <a:pt x="7" y="33"/>
                      </a:lnTo>
                      <a:lnTo>
                        <a:pt x="9" y="37"/>
                      </a:lnTo>
                      <a:lnTo>
                        <a:pt x="13" y="39"/>
                      </a:lnTo>
                      <a:lnTo>
                        <a:pt x="1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3" name="Freeform 112">
                  <a:extLst>
                    <a:ext uri="{FF2B5EF4-FFF2-40B4-BE49-F238E27FC236}">
                      <a16:creationId xmlns:a16="http://schemas.microsoft.com/office/drawing/2014/main" id="{1BBE11BC-CED9-4A49-869E-82BF7E73DB4A}"/>
                    </a:ext>
                  </a:extLst>
                </p:cNvPr>
                <p:cNvSpPr>
                  <a:spLocks/>
                </p:cNvSpPr>
                <p:nvPr/>
              </p:nvSpPr>
              <p:spPr bwMode="auto">
                <a:xfrm>
                  <a:off x="3757" y="2998"/>
                  <a:ext cx="20" cy="20"/>
                </a:xfrm>
                <a:custGeom>
                  <a:avLst/>
                  <a:gdLst>
                    <a:gd name="T0" fmla="*/ 2 w 20"/>
                    <a:gd name="T1" fmla="*/ 18 h 20"/>
                    <a:gd name="T2" fmla="*/ 10 w 20"/>
                    <a:gd name="T3" fmla="*/ 18 h 20"/>
                    <a:gd name="T4" fmla="*/ 20 w 20"/>
                    <a:gd name="T5" fmla="*/ 8 h 20"/>
                    <a:gd name="T6" fmla="*/ 12 w 20"/>
                    <a:gd name="T7" fmla="*/ 0 h 20"/>
                    <a:gd name="T8" fmla="*/ 2 w 20"/>
                    <a:gd name="T9" fmla="*/ 10 h 20"/>
                    <a:gd name="T10" fmla="*/ 10 w 20"/>
                    <a:gd name="T11" fmla="*/ 10 h 20"/>
                    <a:gd name="T12" fmla="*/ 2 w 20"/>
                    <a:gd name="T13" fmla="*/ 10 h 20"/>
                    <a:gd name="T14" fmla="*/ 0 w 20"/>
                    <a:gd name="T15" fmla="*/ 14 h 20"/>
                    <a:gd name="T16" fmla="*/ 2 w 20"/>
                    <a:gd name="T17" fmla="*/ 18 h 20"/>
                    <a:gd name="T18" fmla="*/ 6 w 20"/>
                    <a:gd name="T19" fmla="*/ 20 h 20"/>
                    <a:gd name="T20" fmla="*/ 10 w 20"/>
                    <a:gd name="T21" fmla="*/ 18 h 20"/>
                    <a:gd name="T22" fmla="*/ 2 w 20"/>
                    <a:gd name="T23" fmla="*/ 18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20">
                      <a:moveTo>
                        <a:pt x="2" y="18"/>
                      </a:moveTo>
                      <a:lnTo>
                        <a:pt x="10" y="18"/>
                      </a:lnTo>
                      <a:lnTo>
                        <a:pt x="20" y="8"/>
                      </a:lnTo>
                      <a:lnTo>
                        <a:pt x="12" y="0"/>
                      </a:lnTo>
                      <a:lnTo>
                        <a:pt x="2" y="10"/>
                      </a:lnTo>
                      <a:lnTo>
                        <a:pt x="10" y="10"/>
                      </a:lnTo>
                      <a:lnTo>
                        <a:pt x="2" y="10"/>
                      </a:lnTo>
                      <a:lnTo>
                        <a:pt x="0" y="14"/>
                      </a:lnTo>
                      <a:lnTo>
                        <a:pt x="2" y="18"/>
                      </a:lnTo>
                      <a:lnTo>
                        <a:pt x="6" y="20"/>
                      </a:lnTo>
                      <a:lnTo>
                        <a:pt x="10" y="18"/>
                      </a:lnTo>
                      <a:lnTo>
                        <a:pt x="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4" name="Freeform 113">
                  <a:extLst>
                    <a:ext uri="{FF2B5EF4-FFF2-40B4-BE49-F238E27FC236}">
                      <a16:creationId xmlns:a16="http://schemas.microsoft.com/office/drawing/2014/main" id="{1E362B3D-F728-4068-B2EA-A2EA61A90686}"/>
                    </a:ext>
                  </a:extLst>
                </p:cNvPr>
                <p:cNvSpPr>
                  <a:spLocks/>
                </p:cNvSpPr>
                <p:nvPr/>
              </p:nvSpPr>
              <p:spPr bwMode="auto">
                <a:xfrm>
                  <a:off x="3717" y="2967"/>
                  <a:ext cx="50" cy="49"/>
                </a:xfrm>
                <a:custGeom>
                  <a:avLst/>
                  <a:gdLst>
                    <a:gd name="T0" fmla="*/ 2 w 50"/>
                    <a:gd name="T1" fmla="*/ 2 h 49"/>
                    <a:gd name="T2" fmla="*/ 2 w 50"/>
                    <a:gd name="T3" fmla="*/ 10 h 49"/>
                    <a:gd name="T4" fmla="*/ 42 w 50"/>
                    <a:gd name="T5" fmla="*/ 49 h 49"/>
                    <a:gd name="T6" fmla="*/ 50 w 50"/>
                    <a:gd name="T7" fmla="*/ 41 h 49"/>
                    <a:gd name="T8" fmla="*/ 10 w 50"/>
                    <a:gd name="T9" fmla="*/ 2 h 49"/>
                    <a:gd name="T10" fmla="*/ 10 w 50"/>
                    <a:gd name="T11" fmla="*/ 10 h 49"/>
                    <a:gd name="T12" fmla="*/ 10 w 50"/>
                    <a:gd name="T13" fmla="*/ 2 h 49"/>
                    <a:gd name="T14" fmla="*/ 6 w 50"/>
                    <a:gd name="T15" fmla="*/ 0 h 49"/>
                    <a:gd name="T16" fmla="*/ 2 w 50"/>
                    <a:gd name="T17" fmla="*/ 2 h 49"/>
                    <a:gd name="T18" fmla="*/ 0 w 50"/>
                    <a:gd name="T19" fmla="*/ 6 h 49"/>
                    <a:gd name="T20" fmla="*/ 2 w 50"/>
                    <a:gd name="T21" fmla="*/ 10 h 49"/>
                    <a:gd name="T22" fmla="*/ 2 w 50"/>
                    <a:gd name="T23" fmla="*/ 2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49">
                      <a:moveTo>
                        <a:pt x="2" y="2"/>
                      </a:moveTo>
                      <a:lnTo>
                        <a:pt x="2" y="10"/>
                      </a:lnTo>
                      <a:lnTo>
                        <a:pt x="42" y="49"/>
                      </a:lnTo>
                      <a:lnTo>
                        <a:pt x="50" y="41"/>
                      </a:lnTo>
                      <a:lnTo>
                        <a:pt x="10" y="2"/>
                      </a:lnTo>
                      <a:lnTo>
                        <a:pt x="10" y="10"/>
                      </a:lnTo>
                      <a:lnTo>
                        <a:pt x="10" y="2"/>
                      </a:lnTo>
                      <a:lnTo>
                        <a:pt x="6" y="0"/>
                      </a:lnTo>
                      <a:lnTo>
                        <a:pt x="2" y="2"/>
                      </a:lnTo>
                      <a:lnTo>
                        <a:pt x="0" y="6"/>
                      </a:lnTo>
                      <a:lnTo>
                        <a:pt x="2" y="10"/>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5" name="Freeform 114">
                  <a:extLst>
                    <a:ext uri="{FF2B5EF4-FFF2-40B4-BE49-F238E27FC236}">
                      <a16:creationId xmlns:a16="http://schemas.microsoft.com/office/drawing/2014/main" id="{6F6C8BC0-733B-4AD6-9331-329759B59E47}"/>
                    </a:ext>
                  </a:extLst>
                </p:cNvPr>
                <p:cNvSpPr>
                  <a:spLocks/>
                </p:cNvSpPr>
                <p:nvPr/>
              </p:nvSpPr>
              <p:spPr bwMode="auto">
                <a:xfrm>
                  <a:off x="3719" y="2957"/>
                  <a:ext cx="20" cy="20"/>
                </a:xfrm>
                <a:custGeom>
                  <a:avLst/>
                  <a:gdLst>
                    <a:gd name="T0" fmla="*/ 10 w 20"/>
                    <a:gd name="T1" fmla="*/ 2 h 20"/>
                    <a:gd name="T2" fmla="*/ 10 w 20"/>
                    <a:gd name="T3" fmla="*/ 2 h 20"/>
                    <a:gd name="T4" fmla="*/ 0 w 20"/>
                    <a:gd name="T5" fmla="*/ 12 h 20"/>
                    <a:gd name="T6" fmla="*/ 8 w 20"/>
                    <a:gd name="T7" fmla="*/ 20 h 20"/>
                    <a:gd name="T8" fmla="*/ 18 w 20"/>
                    <a:gd name="T9" fmla="*/ 10 h 20"/>
                    <a:gd name="T10" fmla="*/ 18 w 20"/>
                    <a:gd name="T11" fmla="*/ 10 h 20"/>
                    <a:gd name="T12" fmla="*/ 18 w 20"/>
                    <a:gd name="T13" fmla="*/ 10 h 20"/>
                    <a:gd name="T14" fmla="*/ 20 w 20"/>
                    <a:gd name="T15" fmla="*/ 6 h 20"/>
                    <a:gd name="T16" fmla="*/ 18 w 20"/>
                    <a:gd name="T17" fmla="*/ 2 h 20"/>
                    <a:gd name="T18" fmla="*/ 14 w 20"/>
                    <a:gd name="T19" fmla="*/ 0 h 20"/>
                    <a:gd name="T20" fmla="*/ 10 w 20"/>
                    <a:gd name="T21" fmla="*/ 2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0">
                      <a:moveTo>
                        <a:pt x="10" y="2"/>
                      </a:moveTo>
                      <a:lnTo>
                        <a:pt x="10" y="2"/>
                      </a:lnTo>
                      <a:lnTo>
                        <a:pt x="0" y="12"/>
                      </a:lnTo>
                      <a:lnTo>
                        <a:pt x="8" y="20"/>
                      </a:lnTo>
                      <a:lnTo>
                        <a:pt x="18" y="10"/>
                      </a:lnTo>
                      <a:lnTo>
                        <a:pt x="20" y="6"/>
                      </a:lnTo>
                      <a:lnTo>
                        <a:pt x="18" y="2"/>
                      </a:lnTo>
                      <a:lnTo>
                        <a:pt x="14" y="0"/>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376" name="Freeform 115">
                <a:extLst>
                  <a:ext uri="{FF2B5EF4-FFF2-40B4-BE49-F238E27FC236}">
                    <a16:creationId xmlns:a16="http://schemas.microsoft.com/office/drawing/2014/main" id="{40F17B11-1472-465B-9412-006A00C09248}"/>
                  </a:ext>
                </a:extLst>
              </p:cNvPr>
              <p:cNvSpPr>
                <a:spLocks/>
              </p:cNvSpPr>
              <p:nvPr/>
            </p:nvSpPr>
            <p:spPr bwMode="auto">
              <a:xfrm rot="6873">
                <a:off x="2864" y="2839"/>
                <a:ext cx="866" cy="1129"/>
              </a:xfrm>
              <a:custGeom>
                <a:avLst/>
                <a:gdLst>
                  <a:gd name="T0" fmla="*/ 15 w 864"/>
                  <a:gd name="T1" fmla="*/ 259 h 1168"/>
                  <a:gd name="T2" fmla="*/ 41 w 864"/>
                  <a:gd name="T3" fmla="*/ 361 h 1168"/>
                  <a:gd name="T4" fmla="*/ 99 w 864"/>
                  <a:gd name="T5" fmla="*/ 391 h 1168"/>
                  <a:gd name="T6" fmla="*/ 133 w 864"/>
                  <a:gd name="T7" fmla="*/ 417 h 1168"/>
                  <a:gd name="T8" fmla="*/ 192 w 864"/>
                  <a:gd name="T9" fmla="*/ 426 h 1168"/>
                  <a:gd name="T10" fmla="*/ 277 w 864"/>
                  <a:gd name="T11" fmla="*/ 410 h 1168"/>
                  <a:gd name="T12" fmla="*/ 204 w 864"/>
                  <a:gd name="T13" fmla="*/ 403 h 1168"/>
                  <a:gd name="T14" fmla="*/ 266 w 864"/>
                  <a:gd name="T15" fmla="*/ 392 h 1168"/>
                  <a:gd name="T16" fmla="*/ 211 w 864"/>
                  <a:gd name="T17" fmla="*/ 387 h 1168"/>
                  <a:gd name="T18" fmla="*/ 163 w 864"/>
                  <a:gd name="T19" fmla="*/ 376 h 1168"/>
                  <a:gd name="T20" fmla="*/ 106 w 864"/>
                  <a:gd name="T21" fmla="*/ 300 h 1168"/>
                  <a:gd name="T22" fmla="*/ 145 w 864"/>
                  <a:gd name="T23" fmla="*/ 252 h 1168"/>
                  <a:gd name="T24" fmla="*/ 207 w 864"/>
                  <a:gd name="T25" fmla="*/ 281 h 1168"/>
                  <a:gd name="T26" fmla="*/ 274 w 864"/>
                  <a:gd name="T27" fmla="*/ 362 h 1168"/>
                  <a:gd name="T28" fmla="*/ 314 w 864"/>
                  <a:gd name="T29" fmla="*/ 400 h 1168"/>
                  <a:gd name="T30" fmla="*/ 354 w 864"/>
                  <a:gd name="T31" fmla="*/ 440 h 1168"/>
                  <a:gd name="T32" fmla="*/ 291 w 864"/>
                  <a:gd name="T33" fmla="*/ 530 h 1168"/>
                  <a:gd name="T34" fmla="*/ 278 w 864"/>
                  <a:gd name="T35" fmla="*/ 566 h 1168"/>
                  <a:gd name="T36" fmla="*/ 354 w 864"/>
                  <a:gd name="T37" fmla="*/ 587 h 1168"/>
                  <a:gd name="T38" fmla="*/ 474 w 864"/>
                  <a:gd name="T39" fmla="*/ 587 h 1168"/>
                  <a:gd name="T40" fmla="*/ 420 w 864"/>
                  <a:gd name="T41" fmla="*/ 562 h 1168"/>
                  <a:gd name="T42" fmla="*/ 461 w 864"/>
                  <a:gd name="T43" fmla="*/ 510 h 1168"/>
                  <a:gd name="T44" fmla="*/ 512 w 864"/>
                  <a:gd name="T45" fmla="*/ 436 h 1168"/>
                  <a:gd name="T46" fmla="*/ 482 w 864"/>
                  <a:gd name="T47" fmla="*/ 385 h 1168"/>
                  <a:gd name="T48" fmla="*/ 619 w 864"/>
                  <a:gd name="T49" fmla="*/ 395 h 1168"/>
                  <a:gd name="T50" fmla="*/ 632 w 864"/>
                  <a:gd name="T51" fmla="*/ 505 h 1168"/>
                  <a:gd name="T52" fmla="*/ 676 w 864"/>
                  <a:gd name="T53" fmla="*/ 520 h 1168"/>
                  <a:gd name="T54" fmla="*/ 725 w 864"/>
                  <a:gd name="T55" fmla="*/ 540 h 1168"/>
                  <a:gd name="T56" fmla="*/ 790 w 864"/>
                  <a:gd name="T57" fmla="*/ 543 h 1168"/>
                  <a:gd name="T58" fmla="*/ 875 w 864"/>
                  <a:gd name="T59" fmla="*/ 546 h 1168"/>
                  <a:gd name="T60" fmla="*/ 861 w 864"/>
                  <a:gd name="T61" fmla="*/ 513 h 1168"/>
                  <a:gd name="T62" fmla="*/ 803 w 864"/>
                  <a:gd name="T63" fmla="*/ 472 h 1168"/>
                  <a:gd name="T64" fmla="*/ 770 w 864"/>
                  <a:gd name="T65" fmla="*/ 366 h 1168"/>
                  <a:gd name="T66" fmla="*/ 664 w 864"/>
                  <a:gd name="T67" fmla="*/ 335 h 1168"/>
                  <a:gd name="T68" fmla="*/ 528 w 864"/>
                  <a:gd name="T69" fmla="*/ 310 h 1168"/>
                  <a:gd name="T70" fmla="*/ 468 w 864"/>
                  <a:gd name="T71" fmla="*/ 289 h 1168"/>
                  <a:gd name="T72" fmla="*/ 400 w 864"/>
                  <a:gd name="T73" fmla="*/ 193 h 1168"/>
                  <a:gd name="T74" fmla="*/ 466 w 864"/>
                  <a:gd name="T75" fmla="*/ 130 h 1168"/>
                  <a:gd name="T76" fmla="*/ 451 w 864"/>
                  <a:gd name="T77" fmla="*/ 65 h 1168"/>
                  <a:gd name="T78" fmla="*/ 315 w 864"/>
                  <a:gd name="T79" fmla="*/ 19 h 1168"/>
                  <a:gd name="T80" fmla="*/ 271 w 864"/>
                  <a:gd name="T81" fmla="*/ 16 h 1168"/>
                  <a:gd name="T82" fmla="*/ 252 w 864"/>
                  <a:gd name="T83" fmla="*/ 14 h 1168"/>
                  <a:gd name="T84" fmla="*/ 207 w 864"/>
                  <a:gd name="T85" fmla="*/ 14 h 1168"/>
                  <a:gd name="T86" fmla="*/ 176 w 864"/>
                  <a:gd name="T87" fmla="*/ 3 h 1168"/>
                  <a:gd name="T88" fmla="*/ 175 w 864"/>
                  <a:gd name="T89" fmla="*/ 52 h 1168"/>
                  <a:gd name="T90" fmla="*/ 266 w 864"/>
                  <a:gd name="T91" fmla="*/ 58 h 1168"/>
                  <a:gd name="T92" fmla="*/ 342 w 864"/>
                  <a:gd name="T93" fmla="*/ 89 h 1168"/>
                  <a:gd name="T94" fmla="*/ 354 w 864"/>
                  <a:gd name="T95" fmla="*/ 114 h 1168"/>
                  <a:gd name="T96" fmla="*/ 271 w 864"/>
                  <a:gd name="T97" fmla="*/ 124 h 1168"/>
                  <a:gd name="T98" fmla="*/ 211 w 864"/>
                  <a:gd name="T99" fmla="*/ 130 h 1168"/>
                  <a:gd name="T100" fmla="*/ 206 w 864"/>
                  <a:gd name="T101" fmla="*/ 93 h 1168"/>
                  <a:gd name="T102" fmla="*/ 162 w 864"/>
                  <a:gd name="T103" fmla="*/ 86 h 1168"/>
                  <a:gd name="T104" fmla="*/ 104 w 864"/>
                  <a:gd name="T105" fmla="*/ 66 h 1168"/>
                  <a:gd name="T106" fmla="*/ 24 w 864"/>
                  <a:gd name="T107" fmla="*/ 80 h 1168"/>
                  <a:gd name="T108" fmla="*/ 14 w 864"/>
                  <a:gd name="T109" fmla="*/ 135 h 1168"/>
                  <a:gd name="T110" fmla="*/ 83 w 864"/>
                  <a:gd name="T111" fmla="*/ 159 h 1168"/>
                  <a:gd name="T112" fmla="*/ 99 w 864"/>
                  <a:gd name="T113" fmla="*/ 182 h 1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64" h="1168">
                    <a:moveTo>
                      <a:pt x="99" y="358"/>
                    </a:moveTo>
                    <a:lnTo>
                      <a:pt x="84" y="376"/>
                    </a:lnTo>
                    <a:lnTo>
                      <a:pt x="70" y="394"/>
                    </a:lnTo>
                    <a:lnTo>
                      <a:pt x="57" y="413"/>
                    </a:lnTo>
                    <a:lnTo>
                      <a:pt x="47" y="432"/>
                    </a:lnTo>
                    <a:lnTo>
                      <a:pt x="38" y="451"/>
                    </a:lnTo>
                    <a:lnTo>
                      <a:pt x="29" y="470"/>
                    </a:lnTo>
                    <a:lnTo>
                      <a:pt x="22" y="490"/>
                    </a:lnTo>
                    <a:lnTo>
                      <a:pt x="15" y="510"/>
                    </a:lnTo>
                    <a:lnTo>
                      <a:pt x="8" y="537"/>
                    </a:lnTo>
                    <a:lnTo>
                      <a:pt x="5" y="566"/>
                    </a:lnTo>
                    <a:lnTo>
                      <a:pt x="6" y="595"/>
                    </a:lnTo>
                    <a:lnTo>
                      <a:pt x="9" y="625"/>
                    </a:lnTo>
                    <a:lnTo>
                      <a:pt x="13" y="643"/>
                    </a:lnTo>
                    <a:lnTo>
                      <a:pt x="18" y="660"/>
                    </a:lnTo>
                    <a:lnTo>
                      <a:pt x="25" y="677"/>
                    </a:lnTo>
                    <a:lnTo>
                      <a:pt x="32" y="693"/>
                    </a:lnTo>
                    <a:lnTo>
                      <a:pt x="41" y="710"/>
                    </a:lnTo>
                    <a:lnTo>
                      <a:pt x="50" y="725"/>
                    </a:lnTo>
                    <a:lnTo>
                      <a:pt x="60" y="741"/>
                    </a:lnTo>
                    <a:lnTo>
                      <a:pt x="71" y="756"/>
                    </a:lnTo>
                    <a:lnTo>
                      <a:pt x="74" y="759"/>
                    </a:lnTo>
                    <a:lnTo>
                      <a:pt x="78" y="763"/>
                    </a:lnTo>
                    <a:lnTo>
                      <a:pt x="83" y="766"/>
                    </a:lnTo>
                    <a:lnTo>
                      <a:pt x="88" y="768"/>
                    </a:lnTo>
                    <a:lnTo>
                      <a:pt x="93" y="770"/>
                    </a:lnTo>
                    <a:lnTo>
                      <a:pt x="99" y="772"/>
                    </a:lnTo>
                    <a:lnTo>
                      <a:pt x="104" y="772"/>
                    </a:lnTo>
                    <a:lnTo>
                      <a:pt x="108" y="772"/>
                    </a:lnTo>
                    <a:lnTo>
                      <a:pt x="114" y="782"/>
                    </a:lnTo>
                    <a:lnTo>
                      <a:pt x="118" y="790"/>
                    </a:lnTo>
                    <a:lnTo>
                      <a:pt x="121" y="798"/>
                    </a:lnTo>
                    <a:lnTo>
                      <a:pt x="124" y="809"/>
                    </a:lnTo>
                    <a:lnTo>
                      <a:pt x="126" y="812"/>
                    </a:lnTo>
                    <a:lnTo>
                      <a:pt x="129" y="817"/>
                    </a:lnTo>
                    <a:lnTo>
                      <a:pt x="133" y="821"/>
                    </a:lnTo>
                    <a:lnTo>
                      <a:pt x="137" y="826"/>
                    </a:lnTo>
                    <a:lnTo>
                      <a:pt x="142" y="830"/>
                    </a:lnTo>
                    <a:lnTo>
                      <a:pt x="146" y="833"/>
                    </a:lnTo>
                    <a:lnTo>
                      <a:pt x="151" y="836"/>
                    </a:lnTo>
                    <a:lnTo>
                      <a:pt x="154" y="837"/>
                    </a:lnTo>
                    <a:lnTo>
                      <a:pt x="165" y="838"/>
                    </a:lnTo>
                    <a:lnTo>
                      <a:pt x="174" y="839"/>
                    </a:lnTo>
                    <a:lnTo>
                      <a:pt x="183" y="840"/>
                    </a:lnTo>
                    <a:lnTo>
                      <a:pt x="192" y="840"/>
                    </a:lnTo>
                    <a:lnTo>
                      <a:pt x="200" y="840"/>
                    </a:lnTo>
                    <a:lnTo>
                      <a:pt x="208" y="840"/>
                    </a:lnTo>
                    <a:lnTo>
                      <a:pt x="218" y="839"/>
                    </a:lnTo>
                    <a:lnTo>
                      <a:pt x="229" y="837"/>
                    </a:lnTo>
                    <a:lnTo>
                      <a:pt x="238" y="834"/>
                    </a:lnTo>
                    <a:lnTo>
                      <a:pt x="246" y="829"/>
                    </a:lnTo>
                    <a:lnTo>
                      <a:pt x="253" y="822"/>
                    </a:lnTo>
                    <a:lnTo>
                      <a:pt x="257" y="814"/>
                    </a:lnTo>
                    <a:lnTo>
                      <a:pt x="257" y="809"/>
                    </a:lnTo>
                    <a:lnTo>
                      <a:pt x="252" y="806"/>
                    </a:lnTo>
                    <a:lnTo>
                      <a:pt x="245" y="805"/>
                    </a:lnTo>
                    <a:lnTo>
                      <a:pt x="234" y="808"/>
                    </a:lnTo>
                    <a:lnTo>
                      <a:pt x="228" y="809"/>
                    </a:lnTo>
                    <a:lnTo>
                      <a:pt x="221" y="808"/>
                    </a:lnTo>
                    <a:lnTo>
                      <a:pt x="215" y="807"/>
                    </a:lnTo>
                    <a:lnTo>
                      <a:pt x="210" y="804"/>
                    </a:lnTo>
                    <a:lnTo>
                      <a:pt x="206" y="800"/>
                    </a:lnTo>
                    <a:lnTo>
                      <a:pt x="204" y="795"/>
                    </a:lnTo>
                    <a:lnTo>
                      <a:pt x="203" y="790"/>
                    </a:lnTo>
                    <a:lnTo>
                      <a:pt x="205" y="787"/>
                    </a:lnTo>
                    <a:lnTo>
                      <a:pt x="211" y="785"/>
                    </a:lnTo>
                    <a:lnTo>
                      <a:pt x="219" y="785"/>
                    </a:lnTo>
                    <a:lnTo>
                      <a:pt x="226" y="785"/>
                    </a:lnTo>
                    <a:lnTo>
                      <a:pt x="232" y="784"/>
                    </a:lnTo>
                    <a:lnTo>
                      <a:pt x="237" y="781"/>
                    </a:lnTo>
                    <a:lnTo>
                      <a:pt x="243" y="777"/>
                    </a:lnTo>
                    <a:lnTo>
                      <a:pt x="246" y="773"/>
                    </a:lnTo>
                    <a:lnTo>
                      <a:pt x="245" y="770"/>
                    </a:lnTo>
                    <a:lnTo>
                      <a:pt x="242" y="767"/>
                    </a:lnTo>
                    <a:lnTo>
                      <a:pt x="238" y="765"/>
                    </a:lnTo>
                    <a:lnTo>
                      <a:pt x="234" y="764"/>
                    </a:lnTo>
                    <a:lnTo>
                      <a:pt x="230" y="763"/>
                    </a:lnTo>
                    <a:lnTo>
                      <a:pt x="225" y="763"/>
                    </a:lnTo>
                    <a:lnTo>
                      <a:pt x="220" y="763"/>
                    </a:lnTo>
                    <a:lnTo>
                      <a:pt x="216" y="763"/>
                    </a:lnTo>
                    <a:lnTo>
                      <a:pt x="211" y="763"/>
                    </a:lnTo>
                    <a:lnTo>
                      <a:pt x="202" y="763"/>
                    </a:lnTo>
                    <a:lnTo>
                      <a:pt x="196" y="762"/>
                    </a:lnTo>
                    <a:lnTo>
                      <a:pt x="190" y="759"/>
                    </a:lnTo>
                    <a:lnTo>
                      <a:pt x="182" y="755"/>
                    </a:lnTo>
                    <a:lnTo>
                      <a:pt x="176" y="753"/>
                    </a:lnTo>
                    <a:lnTo>
                      <a:pt x="171" y="752"/>
                    </a:lnTo>
                    <a:lnTo>
                      <a:pt x="165" y="751"/>
                    </a:lnTo>
                    <a:lnTo>
                      <a:pt x="159" y="750"/>
                    </a:lnTo>
                    <a:lnTo>
                      <a:pt x="163" y="740"/>
                    </a:lnTo>
                    <a:lnTo>
                      <a:pt x="160" y="726"/>
                    </a:lnTo>
                    <a:lnTo>
                      <a:pt x="152" y="710"/>
                    </a:lnTo>
                    <a:lnTo>
                      <a:pt x="142" y="693"/>
                    </a:lnTo>
                    <a:lnTo>
                      <a:pt x="130" y="674"/>
                    </a:lnTo>
                    <a:lnTo>
                      <a:pt x="119" y="656"/>
                    </a:lnTo>
                    <a:lnTo>
                      <a:pt x="111" y="638"/>
                    </a:lnTo>
                    <a:lnTo>
                      <a:pt x="106" y="622"/>
                    </a:lnTo>
                    <a:lnTo>
                      <a:pt x="105" y="608"/>
                    </a:lnTo>
                    <a:lnTo>
                      <a:pt x="106" y="592"/>
                    </a:lnTo>
                    <a:lnTo>
                      <a:pt x="108" y="578"/>
                    </a:lnTo>
                    <a:lnTo>
                      <a:pt x="112" y="563"/>
                    </a:lnTo>
                    <a:lnTo>
                      <a:pt x="116" y="549"/>
                    </a:lnTo>
                    <a:lnTo>
                      <a:pt x="121" y="535"/>
                    </a:lnTo>
                    <a:lnTo>
                      <a:pt x="127" y="522"/>
                    </a:lnTo>
                    <a:lnTo>
                      <a:pt x="134" y="510"/>
                    </a:lnTo>
                    <a:lnTo>
                      <a:pt x="138" y="504"/>
                    </a:lnTo>
                    <a:lnTo>
                      <a:pt x="141" y="499"/>
                    </a:lnTo>
                    <a:lnTo>
                      <a:pt x="145" y="497"/>
                    </a:lnTo>
                    <a:lnTo>
                      <a:pt x="148" y="496"/>
                    </a:lnTo>
                    <a:lnTo>
                      <a:pt x="152" y="497"/>
                    </a:lnTo>
                    <a:lnTo>
                      <a:pt x="156" y="499"/>
                    </a:lnTo>
                    <a:lnTo>
                      <a:pt x="161" y="503"/>
                    </a:lnTo>
                    <a:lnTo>
                      <a:pt x="166" y="508"/>
                    </a:lnTo>
                    <a:lnTo>
                      <a:pt x="177" y="519"/>
                    </a:lnTo>
                    <a:lnTo>
                      <a:pt x="188" y="531"/>
                    </a:lnTo>
                    <a:lnTo>
                      <a:pt x="198" y="543"/>
                    </a:lnTo>
                    <a:lnTo>
                      <a:pt x="207" y="556"/>
                    </a:lnTo>
                    <a:lnTo>
                      <a:pt x="215" y="568"/>
                    </a:lnTo>
                    <a:lnTo>
                      <a:pt x="223" y="582"/>
                    </a:lnTo>
                    <a:lnTo>
                      <a:pt x="230" y="596"/>
                    </a:lnTo>
                    <a:lnTo>
                      <a:pt x="237" y="611"/>
                    </a:lnTo>
                    <a:lnTo>
                      <a:pt x="244" y="632"/>
                    </a:lnTo>
                    <a:lnTo>
                      <a:pt x="246" y="655"/>
                    </a:lnTo>
                    <a:lnTo>
                      <a:pt x="247" y="679"/>
                    </a:lnTo>
                    <a:lnTo>
                      <a:pt x="251" y="702"/>
                    </a:lnTo>
                    <a:lnTo>
                      <a:pt x="254" y="711"/>
                    </a:lnTo>
                    <a:lnTo>
                      <a:pt x="258" y="721"/>
                    </a:lnTo>
                    <a:lnTo>
                      <a:pt x="262" y="731"/>
                    </a:lnTo>
                    <a:lnTo>
                      <a:pt x="267" y="740"/>
                    </a:lnTo>
                    <a:lnTo>
                      <a:pt x="272" y="749"/>
                    </a:lnTo>
                    <a:lnTo>
                      <a:pt x="277" y="758"/>
                    </a:lnTo>
                    <a:lnTo>
                      <a:pt x="282" y="767"/>
                    </a:lnTo>
                    <a:lnTo>
                      <a:pt x="287" y="776"/>
                    </a:lnTo>
                    <a:lnTo>
                      <a:pt x="290" y="781"/>
                    </a:lnTo>
                    <a:lnTo>
                      <a:pt x="294" y="787"/>
                    </a:lnTo>
                    <a:lnTo>
                      <a:pt x="298" y="792"/>
                    </a:lnTo>
                    <a:lnTo>
                      <a:pt x="303" y="797"/>
                    </a:lnTo>
                    <a:lnTo>
                      <a:pt x="307" y="803"/>
                    </a:lnTo>
                    <a:lnTo>
                      <a:pt x="312" y="808"/>
                    </a:lnTo>
                    <a:lnTo>
                      <a:pt x="316" y="814"/>
                    </a:lnTo>
                    <a:lnTo>
                      <a:pt x="319" y="820"/>
                    </a:lnTo>
                    <a:lnTo>
                      <a:pt x="325" y="835"/>
                    </a:lnTo>
                    <a:lnTo>
                      <a:pt x="331" y="850"/>
                    </a:lnTo>
                    <a:lnTo>
                      <a:pt x="334" y="867"/>
                    </a:lnTo>
                    <a:lnTo>
                      <a:pt x="333" y="883"/>
                    </a:lnTo>
                    <a:lnTo>
                      <a:pt x="328" y="903"/>
                    </a:lnTo>
                    <a:lnTo>
                      <a:pt x="322" y="923"/>
                    </a:lnTo>
                    <a:lnTo>
                      <a:pt x="313" y="943"/>
                    </a:lnTo>
                    <a:lnTo>
                      <a:pt x="303" y="963"/>
                    </a:lnTo>
                    <a:lnTo>
                      <a:pt x="294" y="985"/>
                    </a:lnTo>
                    <a:lnTo>
                      <a:pt x="285" y="1005"/>
                    </a:lnTo>
                    <a:lnTo>
                      <a:pt x="277" y="1025"/>
                    </a:lnTo>
                    <a:lnTo>
                      <a:pt x="271" y="1045"/>
                    </a:lnTo>
                    <a:lnTo>
                      <a:pt x="272" y="1050"/>
                    </a:lnTo>
                    <a:lnTo>
                      <a:pt x="275" y="1055"/>
                    </a:lnTo>
                    <a:lnTo>
                      <a:pt x="280" y="1059"/>
                    </a:lnTo>
                    <a:lnTo>
                      <a:pt x="287" y="1062"/>
                    </a:lnTo>
                    <a:lnTo>
                      <a:pt x="277" y="1073"/>
                    </a:lnTo>
                    <a:lnTo>
                      <a:pt x="269" y="1085"/>
                    </a:lnTo>
                    <a:lnTo>
                      <a:pt x="263" y="1097"/>
                    </a:lnTo>
                    <a:lnTo>
                      <a:pt x="259" y="1110"/>
                    </a:lnTo>
                    <a:lnTo>
                      <a:pt x="258" y="1116"/>
                    </a:lnTo>
                    <a:lnTo>
                      <a:pt x="258" y="1121"/>
                    </a:lnTo>
                    <a:lnTo>
                      <a:pt x="261" y="1125"/>
                    </a:lnTo>
                    <a:lnTo>
                      <a:pt x="265" y="1129"/>
                    </a:lnTo>
                    <a:lnTo>
                      <a:pt x="275" y="1135"/>
                    </a:lnTo>
                    <a:lnTo>
                      <a:pt x="286" y="1141"/>
                    </a:lnTo>
                    <a:lnTo>
                      <a:pt x="297" y="1146"/>
                    </a:lnTo>
                    <a:lnTo>
                      <a:pt x="309" y="1151"/>
                    </a:lnTo>
                    <a:lnTo>
                      <a:pt x="322" y="1155"/>
                    </a:lnTo>
                    <a:lnTo>
                      <a:pt x="334" y="1159"/>
                    </a:lnTo>
                    <a:lnTo>
                      <a:pt x="345" y="1162"/>
                    </a:lnTo>
                    <a:lnTo>
                      <a:pt x="357" y="1165"/>
                    </a:lnTo>
                    <a:lnTo>
                      <a:pt x="370" y="1167"/>
                    </a:lnTo>
                    <a:lnTo>
                      <a:pt x="384" y="1168"/>
                    </a:lnTo>
                    <a:lnTo>
                      <a:pt x="401" y="1168"/>
                    </a:lnTo>
                    <a:lnTo>
                      <a:pt x="417" y="1168"/>
                    </a:lnTo>
                    <a:lnTo>
                      <a:pt x="432" y="1166"/>
                    </a:lnTo>
                    <a:lnTo>
                      <a:pt x="445" y="1163"/>
                    </a:lnTo>
                    <a:lnTo>
                      <a:pt x="454" y="1159"/>
                    </a:lnTo>
                    <a:lnTo>
                      <a:pt x="458" y="1153"/>
                    </a:lnTo>
                    <a:lnTo>
                      <a:pt x="458" y="1139"/>
                    </a:lnTo>
                    <a:lnTo>
                      <a:pt x="457" y="1129"/>
                    </a:lnTo>
                    <a:lnTo>
                      <a:pt x="450" y="1121"/>
                    </a:lnTo>
                    <a:lnTo>
                      <a:pt x="437" y="1115"/>
                    </a:lnTo>
                    <a:lnTo>
                      <a:pt x="428" y="1113"/>
                    </a:lnTo>
                    <a:lnTo>
                      <a:pt x="419" y="1111"/>
                    </a:lnTo>
                    <a:lnTo>
                      <a:pt x="409" y="1109"/>
                    </a:lnTo>
                    <a:lnTo>
                      <a:pt x="400" y="1106"/>
                    </a:lnTo>
                    <a:lnTo>
                      <a:pt x="392" y="1102"/>
                    </a:lnTo>
                    <a:lnTo>
                      <a:pt x="386" y="1098"/>
                    </a:lnTo>
                    <a:lnTo>
                      <a:pt x="382" y="1092"/>
                    </a:lnTo>
                    <a:lnTo>
                      <a:pt x="382" y="1084"/>
                    </a:lnTo>
                    <a:lnTo>
                      <a:pt x="393" y="1078"/>
                    </a:lnTo>
                    <a:lnTo>
                      <a:pt x="405" y="1066"/>
                    </a:lnTo>
                    <a:lnTo>
                      <a:pt x="417" y="1049"/>
                    </a:lnTo>
                    <a:lnTo>
                      <a:pt x="429" y="1029"/>
                    </a:lnTo>
                    <a:lnTo>
                      <a:pt x="441" y="1006"/>
                    </a:lnTo>
                    <a:lnTo>
                      <a:pt x="452" y="981"/>
                    </a:lnTo>
                    <a:lnTo>
                      <a:pt x="461" y="957"/>
                    </a:lnTo>
                    <a:lnTo>
                      <a:pt x="470" y="935"/>
                    </a:lnTo>
                    <a:lnTo>
                      <a:pt x="474" y="923"/>
                    </a:lnTo>
                    <a:lnTo>
                      <a:pt x="479" y="911"/>
                    </a:lnTo>
                    <a:lnTo>
                      <a:pt x="484" y="899"/>
                    </a:lnTo>
                    <a:lnTo>
                      <a:pt x="488" y="886"/>
                    </a:lnTo>
                    <a:lnTo>
                      <a:pt x="491" y="873"/>
                    </a:lnTo>
                    <a:lnTo>
                      <a:pt x="492" y="860"/>
                    </a:lnTo>
                    <a:lnTo>
                      <a:pt x="492" y="847"/>
                    </a:lnTo>
                    <a:lnTo>
                      <a:pt x="489" y="835"/>
                    </a:lnTo>
                    <a:lnTo>
                      <a:pt x="485" y="823"/>
                    </a:lnTo>
                    <a:lnTo>
                      <a:pt x="481" y="812"/>
                    </a:lnTo>
                    <a:lnTo>
                      <a:pt x="478" y="801"/>
                    </a:lnTo>
                    <a:lnTo>
                      <a:pt x="474" y="790"/>
                    </a:lnTo>
                    <a:lnTo>
                      <a:pt x="471" y="779"/>
                    </a:lnTo>
                    <a:lnTo>
                      <a:pt x="466" y="769"/>
                    </a:lnTo>
                    <a:lnTo>
                      <a:pt x="462" y="758"/>
                    </a:lnTo>
                    <a:lnTo>
                      <a:pt x="456" y="748"/>
                    </a:lnTo>
                    <a:lnTo>
                      <a:pt x="472" y="754"/>
                    </a:lnTo>
                    <a:lnTo>
                      <a:pt x="488" y="760"/>
                    </a:lnTo>
                    <a:lnTo>
                      <a:pt x="505" y="765"/>
                    </a:lnTo>
                    <a:lnTo>
                      <a:pt x="523" y="769"/>
                    </a:lnTo>
                    <a:lnTo>
                      <a:pt x="540" y="773"/>
                    </a:lnTo>
                    <a:lnTo>
                      <a:pt x="560" y="777"/>
                    </a:lnTo>
                    <a:lnTo>
                      <a:pt x="579" y="779"/>
                    </a:lnTo>
                    <a:lnTo>
                      <a:pt x="599" y="781"/>
                    </a:lnTo>
                    <a:lnTo>
                      <a:pt x="607" y="785"/>
                    </a:lnTo>
                    <a:lnTo>
                      <a:pt x="613" y="793"/>
                    </a:lnTo>
                    <a:lnTo>
                      <a:pt x="617" y="804"/>
                    </a:lnTo>
                    <a:lnTo>
                      <a:pt x="618" y="814"/>
                    </a:lnTo>
                    <a:lnTo>
                      <a:pt x="616" y="859"/>
                    </a:lnTo>
                    <a:lnTo>
                      <a:pt x="611" y="902"/>
                    </a:lnTo>
                    <a:lnTo>
                      <a:pt x="608" y="946"/>
                    </a:lnTo>
                    <a:lnTo>
                      <a:pt x="610" y="991"/>
                    </a:lnTo>
                    <a:lnTo>
                      <a:pt x="612" y="994"/>
                    </a:lnTo>
                    <a:lnTo>
                      <a:pt x="616" y="997"/>
                    </a:lnTo>
                    <a:lnTo>
                      <a:pt x="621" y="998"/>
                    </a:lnTo>
                    <a:lnTo>
                      <a:pt x="627" y="999"/>
                    </a:lnTo>
                    <a:lnTo>
                      <a:pt x="634" y="999"/>
                    </a:lnTo>
                    <a:lnTo>
                      <a:pt x="640" y="999"/>
                    </a:lnTo>
                    <a:lnTo>
                      <a:pt x="646" y="1000"/>
                    </a:lnTo>
                    <a:lnTo>
                      <a:pt x="651" y="1001"/>
                    </a:lnTo>
                    <a:lnTo>
                      <a:pt x="646" y="1012"/>
                    </a:lnTo>
                    <a:lnTo>
                      <a:pt x="642" y="1026"/>
                    </a:lnTo>
                    <a:lnTo>
                      <a:pt x="640" y="1039"/>
                    </a:lnTo>
                    <a:lnTo>
                      <a:pt x="640" y="1051"/>
                    </a:lnTo>
                    <a:lnTo>
                      <a:pt x="644" y="1056"/>
                    </a:lnTo>
                    <a:lnTo>
                      <a:pt x="651" y="1059"/>
                    </a:lnTo>
                    <a:lnTo>
                      <a:pt x="660" y="1060"/>
                    </a:lnTo>
                    <a:lnTo>
                      <a:pt x="668" y="1062"/>
                    </a:lnTo>
                    <a:lnTo>
                      <a:pt x="673" y="1063"/>
                    </a:lnTo>
                    <a:lnTo>
                      <a:pt x="678" y="1064"/>
                    </a:lnTo>
                    <a:lnTo>
                      <a:pt x="685" y="1064"/>
                    </a:lnTo>
                    <a:lnTo>
                      <a:pt x="690" y="1064"/>
                    </a:lnTo>
                    <a:lnTo>
                      <a:pt x="696" y="1064"/>
                    </a:lnTo>
                    <a:lnTo>
                      <a:pt x="702" y="1063"/>
                    </a:lnTo>
                    <a:lnTo>
                      <a:pt x="708" y="1064"/>
                    </a:lnTo>
                    <a:lnTo>
                      <a:pt x="713" y="1064"/>
                    </a:lnTo>
                    <a:lnTo>
                      <a:pt x="722" y="1066"/>
                    </a:lnTo>
                    <a:lnTo>
                      <a:pt x="731" y="1067"/>
                    </a:lnTo>
                    <a:lnTo>
                      <a:pt x="740" y="1069"/>
                    </a:lnTo>
                    <a:lnTo>
                      <a:pt x="750" y="1071"/>
                    </a:lnTo>
                    <a:lnTo>
                      <a:pt x="759" y="1073"/>
                    </a:lnTo>
                    <a:lnTo>
                      <a:pt x="768" y="1074"/>
                    </a:lnTo>
                    <a:lnTo>
                      <a:pt x="778" y="1075"/>
                    </a:lnTo>
                    <a:lnTo>
                      <a:pt x="787" y="1075"/>
                    </a:lnTo>
                    <a:lnTo>
                      <a:pt x="796" y="1075"/>
                    </a:lnTo>
                    <a:lnTo>
                      <a:pt x="806" y="1076"/>
                    </a:lnTo>
                    <a:lnTo>
                      <a:pt x="816" y="1077"/>
                    </a:lnTo>
                    <a:lnTo>
                      <a:pt x="826" y="1076"/>
                    </a:lnTo>
                    <a:lnTo>
                      <a:pt x="835" y="1074"/>
                    </a:lnTo>
                    <a:lnTo>
                      <a:pt x="845" y="1070"/>
                    </a:lnTo>
                    <a:lnTo>
                      <a:pt x="855" y="1064"/>
                    </a:lnTo>
                    <a:lnTo>
                      <a:pt x="864" y="1054"/>
                    </a:lnTo>
                    <a:lnTo>
                      <a:pt x="862" y="1044"/>
                    </a:lnTo>
                    <a:lnTo>
                      <a:pt x="857" y="1034"/>
                    </a:lnTo>
                    <a:lnTo>
                      <a:pt x="850" y="1026"/>
                    </a:lnTo>
                    <a:lnTo>
                      <a:pt x="843" y="1021"/>
                    </a:lnTo>
                    <a:lnTo>
                      <a:pt x="833" y="1018"/>
                    </a:lnTo>
                    <a:lnTo>
                      <a:pt x="821" y="1015"/>
                    </a:lnTo>
                    <a:lnTo>
                      <a:pt x="807" y="1013"/>
                    </a:lnTo>
                    <a:lnTo>
                      <a:pt x="793" y="1011"/>
                    </a:lnTo>
                    <a:lnTo>
                      <a:pt x="780" y="1009"/>
                    </a:lnTo>
                    <a:lnTo>
                      <a:pt x="769" y="1005"/>
                    </a:lnTo>
                    <a:lnTo>
                      <a:pt x="760" y="1000"/>
                    </a:lnTo>
                    <a:lnTo>
                      <a:pt x="755" y="992"/>
                    </a:lnTo>
                    <a:lnTo>
                      <a:pt x="760" y="978"/>
                    </a:lnTo>
                    <a:lnTo>
                      <a:pt x="763" y="957"/>
                    </a:lnTo>
                    <a:lnTo>
                      <a:pt x="763" y="930"/>
                    </a:lnTo>
                    <a:lnTo>
                      <a:pt x="761" y="898"/>
                    </a:lnTo>
                    <a:lnTo>
                      <a:pt x="758" y="863"/>
                    </a:lnTo>
                    <a:lnTo>
                      <a:pt x="753" y="828"/>
                    </a:lnTo>
                    <a:lnTo>
                      <a:pt x="748" y="794"/>
                    </a:lnTo>
                    <a:lnTo>
                      <a:pt x="743" y="764"/>
                    </a:lnTo>
                    <a:lnTo>
                      <a:pt x="741" y="754"/>
                    </a:lnTo>
                    <a:lnTo>
                      <a:pt x="738" y="744"/>
                    </a:lnTo>
                    <a:lnTo>
                      <a:pt x="735" y="734"/>
                    </a:lnTo>
                    <a:lnTo>
                      <a:pt x="730" y="724"/>
                    </a:lnTo>
                    <a:lnTo>
                      <a:pt x="725" y="715"/>
                    </a:lnTo>
                    <a:lnTo>
                      <a:pt x="719" y="707"/>
                    </a:lnTo>
                    <a:lnTo>
                      <a:pt x="712" y="700"/>
                    </a:lnTo>
                    <a:lnTo>
                      <a:pt x="705" y="694"/>
                    </a:lnTo>
                    <a:lnTo>
                      <a:pt x="692" y="686"/>
                    </a:lnTo>
                    <a:lnTo>
                      <a:pt x="678" y="679"/>
                    </a:lnTo>
                    <a:lnTo>
                      <a:pt x="664" y="673"/>
                    </a:lnTo>
                    <a:lnTo>
                      <a:pt x="650" y="667"/>
                    </a:lnTo>
                    <a:lnTo>
                      <a:pt x="636" y="661"/>
                    </a:lnTo>
                    <a:lnTo>
                      <a:pt x="622" y="655"/>
                    </a:lnTo>
                    <a:lnTo>
                      <a:pt x="608" y="650"/>
                    </a:lnTo>
                    <a:lnTo>
                      <a:pt x="594" y="644"/>
                    </a:lnTo>
                    <a:lnTo>
                      <a:pt x="579" y="639"/>
                    </a:lnTo>
                    <a:lnTo>
                      <a:pt x="565" y="634"/>
                    </a:lnTo>
                    <a:lnTo>
                      <a:pt x="550" y="629"/>
                    </a:lnTo>
                    <a:lnTo>
                      <a:pt x="536" y="624"/>
                    </a:lnTo>
                    <a:lnTo>
                      <a:pt x="522" y="618"/>
                    </a:lnTo>
                    <a:lnTo>
                      <a:pt x="508" y="612"/>
                    </a:lnTo>
                    <a:lnTo>
                      <a:pt x="494" y="606"/>
                    </a:lnTo>
                    <a:lnTo>
                      <a:pt x="481" y="599"/>
                    </a:lnTo>
                    <a:lnTo>
                      <a:pt x="475" y="596"/>
                    </a:lnTo>
                    <a:lnTo>
                      <a:pt x="470" y="592"/>
                    </a:lnTo>
                    <a:lnTo>
                      <a:pt x="465" y="589"/>
                    </a:lnTo>
                    <a:lnTo>
                      <a:pt x="460" y="585"/>
                    </a:lnTo>
                    <a:lnTo>
                      <a:pt x="455" y="580"/>
                    </a:lnTo>
                    <a:lnTo>
                      <a:pt x="451" y="576"/>
                    </a:lnTo>
                    <a:lnTo>
                      <a:pt x="448" y="570"/>
                    </a:lnTo>
                    <a:lnTo>
                      <a:pt x="445" y="565"/>
                    </a:lnTo>
                    <a:lnTo>
                      <a:pt x="435" y="543"/>
                    </a:lnTo>
                    <a:lnTo>
                      <a:pt x="424" y="520"/>
                    </a:lnTo>
                    <a:lnTo>
                      <a:pt x="415" y="497"/>
                    </a:lnTo>
                    <a:lnTo>
                      <a:pt x="406" y="473"/>
                    </a:lnTo>
                    <a:lnTo>
                      <a:pt x="398" y="450"/>
                    </a:lnTo>
                    <a:lnTo>
                      <a:pt x="391" y="427"/>
                    </a:lnTo>
                    <a:lnTo>
                      <a:pt x="385" y="404"/>
                    </a:lnTo>
                    <a:lnTo>
                      <a:pt x="380" y="380"/>
                    </a:lnTo>
                    <a:lnTo>
                      <a:pt x="379" y="364"/>
                    </a:lnTo>
                    <a:lnTo>
                      <a:pt x="382" y="346"/>
                    </a:lnTo>
                    <a:lnTo>
                      <a:pt x="388" y="329"/>
                    </a:lnTo>
                    <a:lnTo>
                      <a:pt x="397" y="313"/>
                    </a:lnTo>
                    <a:lnTo>
                      <a:pt x="406" y="301"/>
                    </a:lnTo>
                    <a:lnTo>
                      <a:pt x="415" y="289"/>
                    </a:lnTo>
                    <a:lnTo>
                      <a:pt x="425" y="278"/>
                    </a:lnTo>
                    <a:lnTo>
                      <a:pt x="436" y="267"/>
                    </a:lnTo>
                    <a:lnTo>
                      <a:pt x="446" y="256"/>
                    </a:lnTo>
                    <a:lnTo>
                      <a:pt x="456" y="244"/>
                    </a:lnTo>
                    <a:lnTo>
                      <a:pt x="465" y="232"/>
                    </a:lnTo>
                    <a:lnTo>
                      <a:pt x="473" y="218"/>
                    </a:lnTo>
                    <a:lnTo>
                      <a:pt x="478" y="204"/>
                    </a:lnTo>
                    <a:lnTo>
                      <a:pt x="479" y="189"/>
                    </a:lnTo>
                    <a:lnTo>
                      <a:pt x="476" y="174"/>
                    </a:lnTo>
                    <a:lnTo>
                      <a:pt x="468" y="162"/>
                    </a:lnTo>
                    <a:lnTo>
                      <a:pt x="450" y="144"/>
                    </a:lnTo>
                    <a:lnTo>
                      <a:pt x="431" y="127"/>
                    </a:lnTo>
                    <a:lnTo>
                      <a:pt x="412" y="111"/>
                    </a:lnTo>
                    <a:lnTo>
                      <a:pt x="394" y="96"/>
                    </a:lnTo>
                    <a:lnTo>
                      <a:pt x="374" y="82"/>
                    </a:lnTo>
                    <a:lnTo>
                      <a:pt x="354" y="69"/>
                    </a:lnTo>
                    <a:lnTo>
                      <a:pt x="333" y="57"/>
                    </a:lnTo>
                    <a:lnTo>
                      <a:pt x="311" y="45"/>
                    </a:lnTo>
                    <a:lnTo>
                      <a:pt x="305" y="43"/>
                    </a:lnTo>
                    <a:lnTo>
                      <a:pt x="300" y="41"/>
                    </a:lnTo>
                    <a:lnTo>
                      <a:pt x="295" y="39"/>
                    </a:lnTo>
                    <a:lnTo>
                      <a:pt x="291" y="39"/>
                    </a:lnTo>
                    <a:lnTo>
                      <a:pt x="286" y="41"/>
                    </a:lnTo>
                    <a:lnTo>
                      <a:pt x="281" y="43"/>
                    </a:lnTo>
                    <a:lnTo>
                      <a:pt x="277" y="48"/>
                    </a:lnTo>
                    <a:lnTo>
                      <a:pt x="272" y="54"/>
                    </a:lnTo>
                    <a:lnTo>
                      <a:pt x="266" y="52"/>
                    </a:lnTo>
                    <a:lnTo>
                      <a:pt x="260" y="47"/>
                    </a:lnTo>
                    <a:lnTo>
                      <a:pt x="254" y="42"/>
                    </a:lnTo>
                    <a:lnTo>
                      <a:pt x="251" y="36"/>
                    </a:lnTo>
                    <a:lnTo>
                      <a:pt x="251" y="32"/>
                    </a:lnTo>
                    <a:lnTo>
                      <a:pt x="252" y="26"/>
                    </a:lnTo>
                    <a:lnTo>
                      <a:pt x="253" y="21"/>
                    </a:lnTo>
                    <a:lnTo>
                      <a:pt x="251" y="17"/>
                    </a:lnTo>
                    <a:lnTo>
                      <a:pt x="248" y="15"/>
                    </a:lnTo>
                    <a:lnTo>
                      <a:pt x="243" y="14"/>
                    </a:lnTo>
                    <a:lnTo>
                      <a:pt x="238" y="15"/>
                    </a:lnTo>
                    <a:lnTo>
                      <a:pt x="235" y="17"/>
                    </a:lnTo>
                    <a:lnTo>
                      <a:pt x="232" y="23"/>
                    </a:lnTo>
                    <a:lnTo>
                      <a:pt x="232" y="31"/>
                    </a:lnTo>
                    <a:lnTo>
                      <a:pt x="232" y="39"/>
                    </a:lnTo>
                    <a:lnTo>
                      <a:pt x="229" y="45"/>
                    </a:lnTo>
                    <a:lnTo>
                      <a:pt x="223" y="47"/>
                    </a:lnTo>
                    <a:lnTo>
                      <a:pt x="217" y="46"/>
                    </a:lnTo>
                    <a:lnTo>
                      <a:pt x="211" y="43"/>
                    </a:lnTo>
                    <a:lnTo>
                      <a:pt x="207" y="39"/>
                    </a:lnTo>
                    <a:lnTo>
                      <a:pt x="206" y="31"/>
                    </a:lnTo>
                    <a:lnTo>
                      <a:pt x="207" y="22"/>
                    </a:lnTo>
                    <a:lnTo>
                      <a:pt x="208" y="12"/>
                    </a:lnTo>
                    <a:lnTo>
                      <a:pt x="205" y="5"/>
                    </a:lnTo>
                    <a:lnTo>
                      <a:pt x="202" y="3"/>
                    </a:lnTo>
                    <a:lnTo>
                      <a:pt x="198" y="1"/>
                    </a:lnTo>
                    <a:lnTo>
                      <a:pt x="194" y="1"/>
                    </a:lnTo>
                    <a:lnTo>
                      <a:pt x="189" y="0"/>
                    </a:lnTo>
                    <a:lnTo>
                      <a:pt x="184" y="1"/>
                    </a:lnTo>
                    <a:lnTo>
                      <a:pt x="180" y="2"/>
                    </a:lnTo>
                    <a:lnTo>
                      <a:pt x="176" y="3"/>
                    </a:lnTo>
                    <a:lnTo>
                      <a:pt x="173" y="5"/>
                    </a:lnTo>
                    <a:lnTo>
                      <a:pt x="165" y="15"/>
                    </a:lnTo>
                    <a:lnTo>
                      <a:pt x="160" y="27"/>
                    </a:lnTo>
                    <a:lnTo>
                      <a:pt x="157" y="40"/>
                    </a:lnTo>
                    <a:lnTo>
                      <a:pt x="156" y="53"/>
                    </a:lnTo>
                    <a:lnTo>
                      <a:pt x="157" y="68"/>
                    </a:lnTo>
                    <a:lnTo>
                      <a:pt x="159" y="81"/>
                    </a:lnTo>
                    <a:lnTo>
                      <a:pt x="165" y="92"/>
                    </a:lnTo>
                    <a:lnTo>
                      <a:pt x="175" y="101"/>
                    </a:lnTo>
                    <a:lnTo>
                      <a:pt x="183" y="104"/>
                    </a:lnTo>
                    <a:lnTo>
                      <a:pt x="193" y="106"/>
                    </a:lnTo>
                    <a:lnTo>
                      <a:pt x="202" y="107"/>
                    </a:lnTo>
                    <a:lnTo>
                      <a:pt x="212" y="106"/>
                    </a:lnTo>
                    <a:lnTo>
                      <a:pt x="221" y="105"/>
                    </a:lnTo>
                    <a:lnTo>
                      <a:pt x="231" y="105"/>
                    </a:lnTo>
                    <a:lnTo>
                      <a:pt x="240" y="105"/>
                    </a:lnTo>
                    <a:lnTo>
                      <a:pt x="249" y="106"/>
                    </a:lnTo>
                    <a:lnTo>
                      <a:pt x="246" y="113"/>
                    </a:lnTo>
                    <a:lnTo>
                      <a:pt x="248" y="120"/>
                    </a:lnTo>
                    <a:lnTo>
                      <a:pt x="252" y="125"/>
                    </a:lnTo>
                    <a:lnTo>
                      <a:pt x="257" y="129"/>
                    </a:lnTo>
                    <a:lnTo>
                      <a:pt x="272" y="137"/>
                    </a:lnTo>
                    <a:lnTo>
                      <a:pt x="285" y="145"/>
                    </a:lnTo>
                    <a:lnTo>
                      <a:pt x="296" y="153"/>
                    </a:lnTo>
                    <a:lnTo>
                      <a:pt x="305" y="160"/>
                    </a:lnTo>
                    <a:lnTo>
                      <a:pt x="314" y="167"/>
                    </a:lnTo>
                    <a:lnTo>
                      <a:pt x="322" y="174"/>
                    </a:lnTo>
                    <a:lnTo>
                      <a:pt x="329" y="180"/>
                    </a:lnTo>
                    <a:lnTo>
                      <a:pt x="336" y="187"/>
                    </a:lnTo>
                    <a:lnTo>
                      <a:pt x="343" y="194"/>
                    </a:lnTo>
                    <a:lnTo>
                      <a:pt x="348" y="201"/>
                    </a:lnTo>
                    <a:lnTo>
                      <a:pt x="350" y="207"/>
                    </a:lnTo>
                    <a:lnTo>
                      <a:pt x="350" y="212"/>
                    </a:lnTo>
                    <a:lnTo>
                      <a:pt x="347" y="216"/>
                    </a:lnTo>
                    <a:lnTo>
                      <a:pt x="342" y="219"/>
                    </a:lnTo>
                    <a:lnTo>
                      <a:pt x="334" y="222"/>
                    </a:lnTo>
                    <a:lnTo>
                      <a:pt x="322" y="223"/>
                    </a:lnTo>
                    <a:lnTo>
                      <a:pt x="312" y="224"/>
                    </a:lnTo>
                    <a:lnTo>
                      <a:pt x="302" y="225"/>
                    </a:lnTo>
                    <a:lnTo>
                      <a:pt x="292" y="227"/>
                    </a:lnTo>
                    <a:lnTo>
                      <a:pt x="283" y="229"/>
                    </a:lnTo>
                    <a:lnTo>
                      <a:pt x="275" y="231"/>
                    </a:lnTo>
                    <a:lnTo>
                      <a:pt x="266" y="234"/>
                    </a:lnTo>
                    <a:lnTo>
                      <a:pt x="258" y="239"/>
                    </a:lnTo>
                    <a:lnTo>
                      <a:pt x="251" y="244"/>
                    </a:lnTo>
                    <a:lnTo>
                      <a:pt x="247" y="248"/>
                    </a:lnTo>
                    <a:lnTo>
                      <a:pt x="242" y="252"/>
                    </a:lnTo>
                    <a:lnTo>
                      <a:pt x="237" y="256"/>
                    </a:lnTo>
                    <a:lnTo>
                      <a:pt x="232" y="260"/>
                    </a:lnTo>
                    <a:lnTo>
                      <a:pt x="227" y="263"/>
                    </a:lnTo>
                    <a:lnTo>
                      <a:pt x="222" y="265"/>
                    </a:lnTo>
                    <a:lnTo>
                      <a:pt x="217" y="265"/>
                    </a:lnTo>
                    <a:lnTo>
                      <a:pt x="213" y="263"/>
                    </a:lnTo>
                    <a:lnTo>
                      <a:pt x="211" y="256"/>
                    </a:lnTo>
                    <a:lnTo>
                      <a:pt x="217" y="246"/>
                    </a:lnTo>
                    <a:lnTo>
                      <a:pt x="224" y="236"/>
                    </a:lnTo>
                    <a:lnTo>
                      <a:pt x="229" y="224"/>
                    </a:lnTo>
                    <a:lnTo>
                      <a:pt x="226" y="217"/>
                    </a:lnTo>
                    <a:lnTo>
                      <a:pt x="217" y="208"/>
                    </a:lnTo>
                    <a:lnTo>
                      <a:pt x="208" y="200"/>
                    </a:lnTo>
                    <a:lnTo>
                      <a:pt x="203" y="193"/>
                    </a:lnTo>
                    <a:lnTo>
                      <a:pt x="204" y="189"/>
                    </a:lnTo>
                    <a:lnTo>
                      <a:pt x="206" y="184"/>
                    </a:lnTo>
                    <a:lnTo>
                      <a:pt x="207" y="180"/>
                    </a:lnTo>
                    <a:lnTo>
                      <a:pt x="205" y="177"/>
                    </a:lnTo>
                    <a:lnTo>
                      <a:pt x="200" y="174"/>
                    </a:lnTo>
                    <a:lnTo>
                      <a:pt x="194" y="172"/>
                    </a:lnTo>
                    <a:lnTo>
                      <a:pt x="188" y="171"/>
                    </a:lnTo>
                    <a:lnTo>
                      <a:pt x="181" y="171"/>
                    </a:lnTo>
                    <a:lnTo>
                      <a:pt x="174" y="170"/>
                    </a:lnTo>
                    <a:lnTo>
                      <a:pt x="168" y="169"/>
                    </a:lnTo>
                    <a:lnTo>
                      <a:pt x="162" y="168"/>
                    </a:lnTo>
                    <a:lnTo>
                      <a:pt x="157" y="166"/>
                    </a:lnTo>
                    <a:lnTo>
                      <a:pt x="152" y="160"/>
                    </a:lnTo>
                    <a:lnTo>
                      <a:pt x="151" y="154"/>
                    </a:lnTo>
                    <a:lnTo>
                      <a:pt x="151" y="148"/>
                    </a:lnTo>
                    <a:lnTo>
                      <a:pt x="145" y="143"/>
                    </a:lnTo>
                    <a:lnTo>
                      <a:pt x="135" y="139"/>
                    </a:lnTo>
                    <a:lnTo>
                      <a:pt x="125" y="136"/>
                    </a:lnTo>
                    <a:lnTo>
                      <a:pt x="114" y="133"/>
                    </a:lnTo>
                    <a:lnTo>
                      <a:pt x="104" y="130"/>
                    </a:lnTo>
                    <a:lnTo>
                      <a:pt x="94" y="129"/>
                    </a:lnTo>
                    <a:lnTo>
                      <a:pt x="83" y="128"/>
                    </a:lnTo>
                    <a:lnTo>
                      <a:pt x="73" y="129"/>
                    </a:lnTo>
                    <a:lnTo>
                      <a:pt x="62" y="131"/>
                    </a:lnTo>
                    <a:lnTo>
                      <a:pt x="53" y="135"/>
                    </a:lnTo>
                    <a:lnTo>
                      <a:pt x="45" y="139"/>
                    </a:lnTo>
                    <a:lnTo>
                      <a:pt x="38" y="145"/>
                    </a:lnTo>
                    <a:lnTo>
                      <a:pt x="31" y="151"/>
                    </a:lnTo>
                    <a:lnTo>
                      <a:pt x="24" y="158"/>
                    </a:lnTo>
                    <a:lnTo>
                      <a:pt x="18" y="165"/>
                    </a:lnTo>
                    <a:lnTo>
                      <a:pt x="13" y="173"/>
                    </a:lnTo>
                    <a:lnTo>
                      <a:pt x="8" y="181"/>
                    </a:lnTo>
                    <a:lnTo>
                      <a:pt x="2" y="197"/>
                    </a:lnTo>
                    <a:lnTo>
                      <a:pt x="0" y="215"/>
                    </a:lnTo>
                    <a:lnTo>
                      <a:pt x="1" y="233"/>
                    </a:lnTo>
                    <a:lnTo>
                      <a:pt x="5" y="251"/>
                    </a:lnTo>
                    <a:lnTo>
                      <a:pt x="9" y="260"/>
                    </a:lnTo>
                    <a:lnTo>
                      <a:pt x="14" y="268"/>
                    </a:lnTo>
                    <a:lnTo>
                      <a:pt x="20" y="276"/>
                    </a:lnTo>
                    <a:lnTo>
                      <a:pt x="28" y="283"/>
                    </a:lnTo>
                    <a:lnTo>
                      <a:pt x="36" y="289"/>
                    </a:lnTo>
                    <a:lnTo>
                      <a:pt x="44" y="295"/>
                    </a:lnTo>
                    <a:lnTo>
                      <a:pt x="53" y="301"/>
                    </a:lnTo>
                    <a:lnTo>
                      <a:pt x="61" y="306"/>
                    </a:lnTo>
                    <a:lnTo>
                      <a:pt x="69" y="310"/>
                    </a:lnTo>
                    <a:lnTo>
                      <a:pt x="76" y="311"/>
                    </a:lnTo>
                    <a:lnTo>
                      <a:pt x="83" y="312"/>
                    </a:lnTo>
                    <a:lnTo>
                      <a:pt x="90" y="313"/>
                    </a:lnTo>
                    <a:lnTo>
                      <a:pt x="97" y="315"/>
                    </a:lnTo>
                    <a:lnTo>
                      <a:pt x="104" y="317"/>
                    </a:lnTo>
                    <a:lnTo>
                      <a:pt x="109" y="320"/>
                    </a:lnTo>
                    <a:lnTo>
                      <a:pt x="112" y="325"/>
                    </a:lnTo>
                    <a:lnTo>
                      <a:pt x="112" y="334"/>
                    </a:lnTo>
                    <a:lnTo>
                      <a:pt x="109" y="342"/>
                    </a:lnTo>
                    <a:lnTo>
                      <a:pt x="104" y="350"/>
                    </a:lnTo>
                    <a:lnTo>
                      <a:pt x="99"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372" name="Group 116">
              <a:extLst>
                <a:ext uri="{FF2B5EF4-FFF2-40B4-BE49-F238E27FC236}">
                  <a16:creationId xmlns:a16="http://schemas.microsoft.com/office/drawing/2014/main" id="{8F080B66-EA24-4DCB-AFCC-EFCB228623EE}"/>
                </a:ext>
              </a:extLst>
            </p:cNvPr>
            <p:cNvGrpSpPr>
              <a:grpSpLocks/>
            </p:cNvGrpSpPr>
            <p:nvPr/>
          </p:nvGrpSpPr>
          <p:grpSpPr bwMode="auto">
            <a:xfrm flipH="1">
              <a:off x="225" y="3093"/>
              <a:ext cx="1321" cy="1188"/>
              <a:chOff x="1454" y="2026"/>
              <a:chExt cx="840" cy="764"/>
            </a:xfrm>
          </p:grpSpPr>
          <p:sp>
            <p:nvSpPr>
              <p:cNvPr id="15373" name="Freeform 117">
                <a:extLst>
                  <a:ext uri="{FF2B5EF4-FFF2-40B4-BE49-F238E27FC236}">
                    <a16:creationId xmlns:a16="http://schemas.microsoft.com/office/drawing/2014/main" id="{C53D67AA-0808-4880-A9E9-3275BB6CC528}"/>
                  </a:ext>
                </a:extLst>
              </p:cNvPr>
              <p:cNvSpPr>
                <a:spLocks/>
              </p:cNvSpPr>
              <p:nvPr/>
            </p:nvSpPr>
            <p:spPr bwMode="auto">
              <a:xfrm>
                <a:off x="1454" y="2026"/>
                <a:ext cx="840" cy="764"/>
              </a:xfrm>
              <a:custGeom>
                <a:avLst/>
                <a:gdLst>
                  <a:gd name="T0" fmla="*/ 0 w 1681"/>
                  <a:gd name="T1" fmla="*/ 1 h 1527"/>
                  <a:gd name="T2" fmla="*/ 0 w 1681"/>
                  <a:gd name="T3" fmla="*/ 1 h 1527"/>
                  <a:gd name="T4" fmla="*/ 0 w 1681"/>
                  <a:gd name="T5" fmla="*/ 1 h 1527"/>
                  <a:gd name="T6" fmla="*/ 0 w 1681"/>
                  <a:gd name="T7" fmla="*/ 1 h 1527"/>
                  <a:gd name="T8" fmla="*/ 0 w 1681"/>
                  <a:gd name="T9" fmla="*/ 1 h 1527"/>
                  <a:gd name="T10" fmla="*/ 0 w 1681"/>
                  <a:gd name="T11" fmla="*/ 1 h 1527"/>
                  <a:gd name="T12" fmla="*/ 0 w 1681"/>
                  <a:gd name="T13" fmla="*/ 1 h 1527"/>
                  <a:gd name="T14" fmla="*/ 0 w 1681"/>
                  <a:gd name="T15" fmla="*/ 1 h 1527"/>
                  <a:gd name="T16" fmla="*/ 0 w 1681"/>
                  <a:gd name="T17" fmla="*/ 1 h 1527"/>
                  <a:gd name="T18" fmla="*/ 0 w 1681"/>
                  <a:gd name="T19" fmla="*/ 1 h 1527"/>
                  <a:gd name="T20" fmla="*/ 0 w 1681"/>
                  <a:gd name="T21" fmla="*/ 1 h 1527"/>
                  <a:gd name="T22" fmla="*/ 0 w 1681"/>
                  <a:gd name="T23" fmla="*/ 1 h 1527"/>
                  <a:gd name="T24" fmla="*/ 0 w 1681"/>
                  <a:gd name="T25" fmla="*/ 1 h 1527"/>
                  <a:gd name="T26" fmla="*/ 0 w 1681"/>
                  <a:gd name="T27" fmla="*/ 1 h 1527"/>
                  <a:gd name="T28" fmla="*/ 0 w 1681"/>
                  <a:gd name="T29" fmla="*/ 1 h 1527"/>
                  <a:gd name="T30" fmla="*/ 0 w 1681"/>
                  <a:gd name="T31" fmla="*/ 1 h 1527"/>
                  <a:gd name="T32" fmla="*/ 0 w 1681"/>
                  <a:gd name="T33" fmla="*/ 1 h 1527"/>
                  <a:gd name="T34" fmla="*/ 0 w 1681"/>
                  <a:gd name="T35" fmla="*/ 1 h 1527"/>
                  <a:gd name="T36" fmla="*/ 0 w 1681"/>
                  <a:gd name="T37" fmla="*/ 1 h 1527"/>
                  <a:gd name="T38" fmla="*/ 0 w 1681"/>
                  <a:gd name="T39" fmla="*/ 1 h 1527"/>
                  <a:gd name="T40" fmla="*/ 0 w 1681"/>
                  <a:gd name="T41" fmla="*/ 1 h 1527"/>
                  <a:gd name="T42" fmla="*/ 0 w 1681"/>
                  <a:gd name="T43" fmla="*/ 1 h 1527"/>
                  <a:gd name="T44" fmla="*/ 0 w 1681"/>
                  <a:gd name="T45" fmla="*/ 1 h 1527"/>
                  <a:gd name="T46" fmla="*/ 0 w 1681"/>
                  <a:gd name="T47" fmla="*/ 1 h 1527"/>
                  <a:gd name="T48" fmla="*/ 0 w 1681"/>
                  <a:gd name="T49" fmla="*/ 1 h 1527"/>
                  <a:gd name="T50" fmla="*/ 0 w 1681"/>
                  <a:gd name="T51" fmla="*/ 1 h 1527"/>
                  <a:gd name="T52" fmla="*/ 0 w 1681"/>
                  <a:gd name="T53" fmla="*/ 1 h 1527"/>
                  <a:gd name="T54" fmla="*/ 0 w 1681"/>
                  <a:gd name="T55" fmla="*/ 1 h 1527"/>
                  <a:gd name="T56" fmla="*/ 0 w 1681"/>
                  <a:gd name="T57" fmla="*/ 1 h 1527"/>
                  <a:gd name="T58" fmla="*/ 0 w 1681"/>
                  <a:gd name="T59" fmla="*/ 1 h 1527"/>
                  <a:gd name="T60" fmla="*/ 0 w 1681"/>
                  <a:gd name="T61" fmla="*/ 1 h 1527"/>
                  <a:gd name="T62" fmla="*/ 0 w 1681"/>
                  <a:gd name="T63" fmla="*/ 1 h 1527"/>
                  <a:gd name="T64" fmla="*/ 0 w 1681"/>
                  <a:gd name="T65" fmla="*/ 1 h 1527"/>
                  <a:gd name="T66" fmla="*/ 0 w 1681"/>
                  <a:gd name="T67" fmla="*/ 1 h 1527"/>
                  <a:gd name="T68" fmla="*/ 0 w 1681"/>
                  <a:gd name="T69" fmla="*/ 1 h 1527"/>
                  <a:gd name="T70" fmla="*/ 0 w 1681"/>
                  <a:gd name="T71" fmla="*/ 1 h 1527"/>
                  <a:gd name="T72" fmla="*/ 0 w 1681"/>
                  <a:gd name="T73" fmla="*/ 1 h 1527"/>
                  <a:gd name="T74" fmla="*/ 0 w 1681"/>
                  <a:gd name="T75" fmla="*/ 1 h 1527"/>
                  <a:gd name="T76" fmla="*/ 0 w 1681"/>
                  <a:gd name="T77" fmla="*/ 1 h 1527"/>
                  <a:gd name="T78" fmla="*/ 0 w 1681"/>
                  <a:gd name="T79" fmla="*/ 1 h 1527"/>
                  <a:gd name="T80" fmla="*/ 0 w 1681"/>
                  <a:gd name="T81" fmla="*/ 1 h 1527"/>
                  <a:gd name="T82" fmla="*/ 0 w 1681"/>
                  <a:gd name="T83" fmla="*/ 1 h 15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81" h="1527">
                    <a:moveTo>
                      <a:pt x="750" y="1112"/>
                    </a:moveTo>
                    <a:lnTo>
                      <a:pt x="954" y="1405"/>
                    </a:lnTo>
                    <a:lnTo>
                      <a:pt x="970" y="1440"/>
                    </a:lnTo>
                    <a:lnTo>
                      <a:pt x="972" y="1471"/>
                    </a:lnTo>
                    <a:lnTo>
                      <a:pt x="963" y="1496"/>
                    </a:lnTo>
                    <a:lnTo>
                      <a:pt x="945" y="1516"/>
                    </a:lnTo>
                    <a:lnTo>
                      <a:pt x="922" y="1526"/>
                    </a:lnTo>
                    <a:lnTo>
                      <a:pt x="895" y="1527"/>
                    </a:lnTo>
                    <a:lnTo>
                      <a:pt x="870" y="1517"/>
                    </a:lnTo>
                    <a:lnTo>
                      <a:pt x="847" y="1494"/>
                    </a:lnTo>
                    <a:lnTo>
                      <a:pt x="621" y="1151"/>
                    </a:lnTo>
                    <a:lnTo>
                      <a:pt x="607" y="1126"/>
                    </a:lnTo>
                    <a:lnTo>
                      <a:pt x="600" y="1097"/>
                    </a:lnTo>
                    <a:lnTo>
                      <a:pt x="600" y="1069"/>
                    </a:lnTo>
                    <a:lnTo>
                      <a:pt x="607" y="1044"/>
                    </a:lnTo>
                    <a:lnTo>
                      <a:pt x="741" y="778"/>
                    </a:lnTo>
                    <a:lnTo>
                      <a:pt x="756" y="704"/>
                    </a:lnTo>
                    <a:lnTo>
                      <a:pt x="654" y="469"/>
                    </a:lnTo>
                    <a:lnTo>
                      <a:pt x="651" y="460"/>
                    </a:lnTo>
                    <a:lnTo>
                      <a:pt x="643" y="452"/>
                    </a:lnTo>
                    <a:lnTo>
                      <a:pt x="633" y="446"/>
                    </a:lnTo>
                    <a:lnTo>
                      <a:pt x="622" y="446"/>
                    </a:lnTo>
                    <a:lnTo>
                      <a:pt x="133" y="631"/>
                    </a:lnTo>
                    <a:lnTo>
                      <a:pt x="99" y="637"/>
                    </a:lnTo>
                    <a:lnTo>
                      <a:pt x="71" y="631"/>
                    </a:lnTo>
                    <a:lnTo>
                      <a:pt x="53" y="614"/>
                    </a:lnTo>
                    <a:lnTo>
                      <a:pt x="41" y="591"/>
                    </a:lnTo>
                    <a:lnTo>
                      <a:pt x="40" y="565"/>
                    </a:lnTo>
                    <a:lnTo>
                      <a:pt x="48" y="538"/>
                    </a:lnTo>
                    <a:lnTo>
                      <a:pt x="65" y="514"/>
                    </a:lnTo>
                    <a:lnTo>
                      <a:pt x="94" y="497"/>
                    </a:lnTo>
                    <a:lnTo>
                      <a:pt x="598" y="319"/>
                    </a:lnTo>
                    <a:lnTo>
                      <a:pt x="563" y="289"/>
                    </a:lnTo>
                    <a:lnTo>
                      <a:pt x="50" y="128"/>
                    </a:lnTo>
                    <a:lnTo>
                      <a:pt x="22" y="114"/>
                    </a:lnTo>
                    <a:lnTo>
                      <a:pt x="6" y="93"/>
                    </a:lnTo>
                    <a:lnTo>
                      <a:pt x="0" y="70"/>
                    </a:lnTo>
                    <a:lnTo>
                      <a:pt x="4" y="46"/>
                    </a:lnTo>
                    <a:lnTo>
                      <a:pt x="16" y="25"/>
                    </a:lnTo>
                    <a:lnTo>
                      <a:pt x="34" y="8"/>
                    </a:lnTo>
                    <a:lnTo>
                      <a:pt x="57" y="0"/>
                    </a:lnTo>
                    <a:lnTo>
                      <a:pt x="83" y="2"/>
                    </a:lnTo>
                    <a:lnTo>
                      <a:pt x="805" y="228"/>
                    </a:lnTo>
                    <a:lnTo>
                      <a:pt x="816" y="231"/>
                    </a:lnTo>
                    <a:lnTo>
                      <a:pt x="826" y="235"/>
                    </a:lnTo>
                    <a:lnTo>
                      <a:pt x="836" y="239"/>
                    </a:lnTo>
                    <a:lnTo>
                      <a:pt x="844" y="244"/>
                    </a:lnTo>
                    <a:lnTo>
                      <a:pt x="852" y="250"/>
                    </a:lnTo>
                    <a:lnTo>
                      <a:pt x="859" y="256"/>
                    </a:lnTo>
                    <a:lnTo>
                      <a:pt x="865" y="263"/>
                    </a:lnTo>
                    <a:lnTo>
                      <a:pt x="870" y="273"/>
                    </a:lnTo>
                    <a:lnTo>
                      <a:pt x="1018" y="647"/>
                    </a:lnTo>
                    <a:lnTo>
                      <a:pt x="1208" y="863"/>
                    </a:lnTo>
                    <a:lnTo>
                      <a:pt x="1213" y="868"/>
                    </a:lnTo>
                    <a:lnTo>
                      <a:pt x="1219" y="873"/>
                    </a:lnTo>
                    <a:lnTo>
                      <a:pt x="1226" y="878"/>
                    </a:lnTo>
                    <a:lnTo>
                      <a:pt x="1233" y="883"/>
                    </a:lnTo>
                    <a:lnTo>
                      <a:pt x="1241" y="886"/>
                    </a:lnTo>
                    <a:lnTo>
                      <a:pt x="1249" y="887"/>
                    </a:lnTo>
                    <a:lnTo>
                      <a:pt x="1256" y="887"/>
                    </a:lnTo>
                    <a:lnTo>
                      <a:pt x="1264" y="884"/>
                    </a:lnTo>
                    <a:lnTo>
                      <a:pt x="1584" y="736"/>
                    </a:lnTo>
                    <a:lnTo>
                      <a:pt x="1613" y="731"/>
                    </a:lnTo>
                    <a:lnTo>
                      <a:pt x="1638" y="735"/>
                    </a:lnTo>
                    <a:lnTo>
                      <a:pt x="1658" y="749"/>
                    </a:lnTo>
                    <a:lnTo>
                      <a:pt x="1673" y="769"/>
                    </a:lnTo>
                    <a:lnTo>
                      <a:pt x="1681" y="792"/>
                    </a:lnTo>
                    <a:lnTo>
                      <a:pt x="1680" y="816"/>
                    </a:lnTo>
                    <a:lnTo>
                      <a:pt x="1669" y="838"/>
                    </a:lnTo>
                    <a:lnTo>
                      <a:pt x="1649" y="854"/>
                    </a:lnTo>
                    <a:lnTo>
                      <a:pt x="1258" y="1053"/>
                    </a:lnTo>
                    <a:lnTo>
                      <a:pt x="1249" y="1055"/>
                    </a:lnTo>
                    <a:lnTo>
                      <a:pt x="1240" y="1058"/>
                    </a:lnTo>
                    <a:lnTo>
                      <a:pt x="1230" y="1058"/>
                    </a:lnTo>
                    <a:lnTo>
                      <a:pt x="1220" y="1057"/>
                    </a:lnTo>
                    <a:lnTo>
                      <a:pt x="1212" y="1055"/>
                    </a:lnTo>
                    <a:lnTo>
                      <a:pt x="1204" y="1053"/>
                    </a:lnTo>
                    <a:lnTo>
                      <a:pt x="1197" y="1050"/>
                    </a:lnTo>
                    <a:lnTo>
                      <a:pt x="1192" y="1046"/>
                    </a:lnTo>
                    <a:lnTo>
                      <a:pt x="922" y="784"/>
                    </a:lnTo>
                    <a:lnTo>
                      <a:pt x="767" y="1055"/>
                    </a:lnTo>
                    <a:lnTo>
                      <a:pt x="761" y="1068"/>
                    </a:lnTo>
                    <a:lnTo>
                      <a:pt x="753" y="1085"/>
                    </a:lnTo>
                    <a:lnTo>
                      <a:pt x="749" y="1101"/>
                    </a:lnTo>
                    <a:lnTo>
                      <a:pt x="750" y="1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4" name="Freeform 118">
                <a:extLst>
                  <a:ext uri="{FF2B5EF4-FFF2-40B4-BE49-F238E27FC236}">
                    <a16:creationId xmlns:a16="http://schemas.microsoft.com/office/drawing/2014/main" id="{73A9CC67-79C7-4DE5-AE97-B69566BC0BEF}"/>
                  </a:ext>
                </a:extLst>
              </p:cNvPr>
              <p:cNvSpPr>
                <a:spLocks/>
              </p:cNvSpPr>
              <p:nvPr/>
            </p:nvSpPr>
            <p:spPr bwMode="auto">
              <a:xfrm>
                <a:off x="1732" y="2031"/>
                <a:ext cx="121" cy="91"/>
              </a:xfrm>
              <a:custGeom>
                <a:avLst/>
                <a:gdLst>
                  <a:gd name="T0" fmla="*/ 1 w 242"/>
                  <a:gd name="T1" fmla="*/ 1 h 182"/>
                  <a:gd name="T2" fmla="*/ 0 w 242"/>
                  <a:gd name="T3" fmla="*/ 1 h 182"/>
                  <a:gd name="T4" fmla="*/ 0 w 242"/>
                  <a:gd name="T5" fmla="*/ 1 h 182"/>
                  <a:gd name="T6" fmla="*/ 1 w 242"/>
                  <a:gd name="T7" fmla="*/ 1 h 182"/>
                  <a:gd name="T8" fmla="*/ 1 w 242"/>
                  <a:gd name="T9" fmla="*/ 1 h 182"/>
                  <a:gd name="T10" fmla="*/ 1 w 242"/>
                  <a:gd name="T11" fmla="*/ 1 h 182"/>
                  <a:gd name="T12" fmla="*/ 1 w 242"/>
                  <a:gd name="T13" fmla="*/ 1 h 182"/>
                  <a:gd name="T14" fmla="*/ 1 w 242"/>
                  <a:gd name="T15" fmla="*/ 1 h 182"/>
                  <a:gd name="T16" fmla="*/ 1 w 242"/>
                  <a:gd name="T17" fmla="*/ 1 h 182"/>
                  <a:gd name="T18" fmla="*/ 1 w 242"/>
                  <a:gd name="T19" fmla="*/ 1 h 182"/>
                  <a:gd name="T20" fmla="*/ 1 w 242"/>
                  <a:gd name="T21" fmla="*/ 0 h 182"/>
                  <a:gd name="T22" fmla="*/ 1 w 242"/>
                  <a:gd name="T23" fmla="*/ 0 h 182"/>
                  <a:gd name="T24" fmla="*/ 1 w 242"/>
                  <a:gd name="T25" fmla="*/ 1 h 182"/>
                  <a:gd name="T26" fmla="*/ 1 w 242"/>
                  <a:gd name="T27" fmla="*/ 1 h 182"/>
                  <a:gd name="T28" fmla="*/ 1 w 242"/>
                  <a:gd name="T29" fmla="*/ 1 h 182"/>
                  <a:gd name="T30" fmla="*/ 1 w 242"/>
                  <a:gd name="T31" fmla="*/ 1 h 182"/>
                  <a:gd name="T32" fmla="*/ 1 w 242"/>
                  <a:gd name="T33" fmla="*/ 1 h 182"/>
                  <a:gd name="T34" fmla="*/ 1 w 242"/>
                  <a:gd name="T35" fmla="*/ 1 h 182"/>
                  <a:gd name="T36" fmla="*/ 1 w 242"/>
                  <a:gd name="T37" fmla="*/ 1 h 182"/>
                  <a:gd name="T38" fmla="*/ 1 w 242"/>
                  <a:gd name="T39" fmla="*/ 1 h 182"/>
                  <a:gd name="T40" fmla="*/ 1 w 242"/>
                  <a:gd name="T41" fmla="*/ 1 h 182"/>
                  <a:gd name="T42" fmla="*/ 1 w 242"/>
                  <a:gd name="T43" fmla="*/ 1 h 1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2" h="182">
                    <a:moveTo>
                      <a:pt x="222" y="182"/>
                    </a:moveTo>
                    <a:lnTo>
                      <a:pt x="0" y="116"/>
                    </a:lnTo>
                    <a:lnTo>
                      <a:pt x="0" y="101"/>
                    </a:lnTo>
                    <a:lnTo>
                      <a:pt x="5" y="87"/>
                    </a:lnTo>
                    <a:lnTo>
                      <a:pt x="10" y="74"/>
                    </a:lnTo>
                    <a:lnTo>
                      <a:pt x="19" y="61"/>
                    </a:lnTo>
                    <a:lnTo>
                      <a:pt x="32" y="40"/>
                    </a:lnTo>
                    <a:lnTo>
                      <a:pt x="49" y="24"/>
                    </a:lnTo>
                    <a:lnTo>
                      <a:pt x="68" y="11"/>
                    </a:lnTo>
                    <a:lnTo>
                      <a:pt x="89" y="3"/>
                    </a:lnTo>
                    <a:lnTo>
                      <a:pt x="111" y="0"/>
                    </a:lnTo>
                    <a:lnTo>
                      <a:pt x="134" y="0"/>
                    </a:lnTo>
                    <a:lnTo>
                      <a:pt x="158" y="6"/>
                    </a:lnTo>
                    <a:lnTo>
                      <a:pt x="181" y="15"/>
                    </a:lnTo>
                    <a:lnTo>
                      <a:pt x="201" y="30"/>
                    </a:lnTo>
                    <a:lnTo>
                      <a:pt x="217" y="47"/>
                    </a:lnTo>
                    <a:lnTo>
                      <a:pt x="229" y="68"/>
                    </a:lnTo>
                    <a:lnTo>
                      <a:pt x="237" y="90"/>
                    </a:lnTo>
                    <a:lnTo>
                      <a:pt x="242" y="113"/>
                    </a:lnTo>
                    <a:lnTo>
                      <a:pt x="241" y="137"/>
                    </a:lnTo>
                    <a:lnTo>
                      <a:pt x="235" y="160"/>
                    </a:lnTo>
                    <a:lnTo>
                      <a:pt x="222" y="1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raining" ma:contentTypeID="0x010100854524CC3423A244BB56938E3F8ABE270067817B4706841944893504266FF3AFD0" ma:contentTypeVersion="25" ma:contentTypeDescription="Training and education materials" ma:contentTypeScope="" ma:versionID="34d1da808c0373fcd75ca49a86825732">
  <xsd:schema xmlns:xsd="http://www.w3.org/2001/XMLSchema" xmlns:xs="http://www.w3.org/2001/XMLSchema" xmlns:p="http://schemas.microsoft.com/office/2006/metadata/properties" xmlns:ns1="http://schemas.microsoft.com/sharepoint/v3" xmlns:ns2="4abed4e2-db5c-4e78-ae88-7ca7a6241065" xmlns:ns3="http://schemas.microsoft.com/sharepoint/v4" targetNamespace="http://schemas.microsoft.com/office/2006/metadata/properties" ma:root="true" ma:fieldsID="2d08b5255158c9f14c10f9c2e24a5b9c" ns1:_="" ns2:_="" ns3:_="">
    <xsd:import namespace="http://schemas.microsoft.com/sharepoint/v3"/>
    <xsd:import namespace="4abed4e2-db5c-4e78-ae88-7ca7a6241065"/>
    <xsd:import namespace="http://schemas.microsoft.com/sharepoint/v4"/>
    <xsd:element name="properties">
      <xsd:complexType>
        <xsd:sequence>
          <xsd:element name="documentManagement">
            <xsd:complexType>
              <xsd:all>
                <xsd:element ref="ns2:AdditionalTitle" minOccurs="0"/>
                <xsd:element ref="ns2:TrainingType" minOccurs="0"/>
                <xsd:element ref="ns2:TrainingFormat" minOccurs="0"/>
                <xsd:element ref="ns2:DateRevised" minOccurs="0"/>
                <xsd:element ref="ns1:Language" minOccurs="0"/>
                <xsd:element ref="ns2:Description1" minOccurs="0"/>
                <xsd:element ref="ns2:Topic"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6" nillable="true" ma:displayName="Language" ma:default="English" ma:format="Dropdown" ma:internalName="Language" ma:readOnly="false">
      <xsd:simpleType>
        <xsd:union memberTypes="dms:Text">
          <xsd:simpleType>
            <xsd:restriction base="dms:Choice">
              <xsd:enumeration value="Arabic"/>
              <xsd:enumeration value="Bulgarian"/>
              <xsd:enumeration value="Chinese"/>
              <xsd:enumeration value="Croatian"/>
              <xsd:enumeration value="Czech"/>
              <xsd:enumeration value="Danish"/>
              <xsd:enumeration value="Dutch"/>
              <xsd:enumeration value="English"/>
              <xsd:enumeration value="Estonian"/>
              <xsd:enumeration value="Finnish"/>
              <xsd:enumeration value="French"/>
              <xsd:enumeration value="German"/>
              <xsd:enumeration value="Greek"/>
              <xsd:enumeration value="Hebrew"/>
              <xsd:enumeration value="Hindi"/>
              <xsd:enumeration value="Hungarian"/>
              <xsd:enumeration value="Indonesian"/>
              <xsd:enumeration value="Italian"/>
              <xsd:enumeration value="Japanese"/>
              <xsd:enumeration value="Korean"/>
              <xsd:enumeration value="Latvian"/>
              <xsd:enumeration value="Lithuanian"/>
              <xsd:enumeration value="Malay"/>
              <xsd:enumeration value="Norwegian"/>
              <xsd:enumeration value="Polish"/>
              <xsd:enumeration value="Portuguese"/>
              <xsd:enumeration value="Romanian"/>
              <xsd:enumeration value="Russian"/>
              <xsd:enumeration value="Serbian"/>
              <xsd:enumeration value="Slovak"/>
              <xsd:enumeration value="Slovenian"/>
              <xsd:enumeration value="Spanish"/>
              <xsd:enumeration value="Swedish"/>
              <xsd:enumeration value="Thai"/>
              <xsd:enumeration value="Turkish"/>
              <xsd:enumeration value="Ukrainian"/>
              <xsd:enumeration value="Urdu"/>
              <xsd:enumeration value="Vietnames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abed4e2-db5c-4e78-ae88-7ca7a6241065" elementFormDefault="qualified">
    <xsd:import namespace="http://schemas.microsoft.com/office/2006/documentManagement/types"/>
    <xsd:import namespace="http://schemas.microsoft.com/office/infopath/2007/PartnerControls"/>
    <xsd:element name="AdditionalTitle" ma:index="2" nillable="true" ma:displayName="Additional Title" ma:description="Secondary title - typically the English language title if the item has a title in another language" ma:internalName="AdditionalTitle" ma:readOnly="false">
      <xsd:simpleType>
        <xsd:restriction base="dms:Text">
          <xsd:maxLength value="255"/>
        </xsd:restriction>
      </xsd:simpleType>
    </xsd:element>
    <xsd:element name="TrainingType" ma:index="3" nillable="true" ma:displayName="Training Type" ma:description="Pick a type for this training material" ma:format="Dropdown" ma:internalName="TrainingType" ma:readOnly="false">
      <xsd:simpleType>
        <xsd:restriction base="dms:Choice">
          <xsd:enumeration value="Curriculum"/>
          <xsd:enumeration value="Grant program"/>
          <xsd:enumeration value="Online course"/>
          <xsd:enumeration value="PESO"/>
          <xsd:enumeration value="Presentation"/>
          <xsd:enumeration value="Resources"/>
          <xsd:enumeration value="Workshop"/>
        </xsd:restriction>
      </xsd:simpleType>
    </xsd:element>
    <xsd:element name="TrainingFormat" ma:index="4" nillable="true" ma:displayName="Training Format" ma:default="  " ma:description="Pick a format for this training" ma:format="Dropdown" ma:internalName="TrainingFormat" ma:readOnly="false">
      <xsd:simpleType>
        <xsd:restriction base="dms:Choice">
          <xsd:enumeration value=""/>
          <xsd:enumeration value="Instructor Guide"/>
          <xsd:enumeration value="Online course"/>
          <xsd:enumeration value="Overhead"/>
          <xsd:enumeration value="Tailgate"/>
          <xsd:enumeration value="Training program"/>
          <xsd:enumeration value="Video"/>
          <xsd:enumeration value="Workbook"/>
        </xsd:restriction>
      </xsd:simpleType>
    </xsd:element>
    <xsd:element name="DateRevised" ma:index="5" nillable="true" ma:displayName="New or Revised Date" ma:format="DateOnly" ma:internalName="DateRevised" ma:readOnly="false">
      <xsd:simpleType>
        <xsd:restriction base="dms:DateTime"/>
      </xsd:simpleType>
    </xsd:element>
    <xsd:element name="Description1" ma:index="7" nillable="true" ma:displayName="Description" ma:internalName="Description1" ma:readOnly="false">
      <xsd:simpleType>
        <xsd:restriction base="dms:Note"/>
      </xsd:simpleType>
    </xsd:element>
    <xsd:element name="Topic" ma:index="8" nillable="true" ma:displayName="Topic" ma:description="Pick associated topics" ma:list="{913132ca-d302-4b93-9158-b48ece0e0b4d}" ma:internalName="Topic" ma:readOnly="false" ma:showField="Title" ma:web="4abed4e2-db5c-4e78-ae88-7ca7a6241065">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 Spanish</Language>
    <Description1 xmlns="4abed4e2-db5c-4e78-ae88-7ca7a6241065" xsi:nil="true"/>
    <TrainingFormat xmlns="4abed4e2-db5c-4e78-ae88-7ca7a6241065">Workbook</TrainingFormat>
    <Topic xmlns="4abed4e2-db5c-4e78-ae88-7ca7a6241065">
      <Value>245</Value>
    </Topic>
    <TrainingType xmlns="4abed4e2-db5c-4e78-ae88-7ca7a6241065">PESO</TrainingType>
    <DateRevised xmlns="4abed4e2-db5c-4e78-ae88-7ca7a6241065">2022-11-14T08:00:00+00:00</DateRevised>
    <AdditionalTitle xmlns="4abed4e2-db5c-4e78-ae88-7ca7a6241065">Localización de Riesgos</AdditionalTitle>
    <IconOverlay xmlns="http://schemas.microsoft.com/sharepoint/v4" xsi:nil="true"/>
  </documentManagement>
</p:properties>
</file>

<file path=customXml/itemProps1.xml><?xml version="1.0" encoding="utf-8"?>
<ds:datastoreItem xmlns:ds="http://schemas.openxmlformats.org/officeDocument/2006/customXml" ds:itemID="{E562CAAD-D212-4FC9-90E1-DE8574E92AFE}"/>
</file>

<file path=customXml/itemProps2.xml><?xml version="1.0" encoding="utf-8"?>
<ds:datastoreItem xmlns:ds="http://schemas.openxmlformats.org/officeDocument/2006/customXml" ds:itemID="{63345C9D-4928-4A45-9806-3536E8905BA2}"/>
</file>

<file path=customXml/itemProps3.xml><?xml version="1.0" encoding="utf-8"?>
<ds:datastoreItem xmlns:ds="http://schemas.openxmlformats.org/officeDocument/2006/customXml" ds:itemID="{9F4AD99F-0FFC-42EF-BD9A-C8A4FD7BD0B2}"/>
</file>

<file path=docProps/app.xml><?xml version="1.0" encoding="utf-8"?>
<Properties xmlns="http://schemas.openxmlformats.org/officeDocument/2006/extended-properties" xmlns:vt="http://schemas.openxmlformats.org/officeDocument/2006/docPropsVTypes">
  <TotalTime>0</TotalTime>
  <Words>1088</Words>
  <Application>Microsoft Office PowerPoint</Application>
  <PresentationFormat>On-screen Show (4:3)</PresentationFormat>
  <Paragraphs>297</Paragraphs>
  <Slides>18</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5" baseType="lpstr">
      <vt:lpstr>Tahoma</vt:lpstr>
      <vt:lpstr>Times New Roman</vt:lpstr>
      <vt:lpstr>Webdings</vt:lpstr>
      <vt:lpstr>Wingdings</vt:lpstr>
      <vt:lpstr>Default Design</vt:lpstr>
      <vt:lpstr>Clip</vt:lpstr>
      <vt:lpstr>Paint Shop Pro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https://osha.oregon.gov</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 Identification (pptx)</dc:title>
  <dc:subject>PESO PowerPoint workbook about Hazard Identification</dc:subject>
  <dc:creator/>
  <cp:lastModifiedBy/>
  <cp:revision>1</cp:revision>
  <dcterms:created xsi:type="dcterms:W3CDTF">2021-09-29T21:41:32Z</dcterms:created>
  <dcterms:modified xsi:type="dcterms:W3CDTF">2022-11-28T20:46:42Z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0x010100854524CC3423A244BB56938E3F8ABE270067817B4706841944893504266FF3AFD0</vt:lpwstr>
  </property>
</Properties>
</file>