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8" r:id="rId2"/>
    <p:sldId id="288" r:id="rId3"/>
    <p:sldId id="297" r:id="rId4"/>
    <p:sldId id="258" r:id="rId5"/>
    <p:sldId id="259" r:id="rId6"/>
    <p:sldId id="266" r:id="rId7"/>
    <p:sldId id="269" r:id="rId8"/>
    <p:sldId id="267" r:id="rId9"/>
    <p:sldId id="260" r:id="rId10"/>
    <p:sldId id="270" r:id="rId11"/>
    <p:sldId id="271" r:id="rId12"/>
    <p:sldId id="26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62" r:id="rId21"/>
    <p:sldId id="275" r:id="rId22"/>
    <p:sldId id="263" r:id="rId23"/>
    <p:sldId id="264" r:id="rId24"/>
    <p:sldId id="265" r:id="rId25"/>
    <p:sldId id="280" r:id="rId26"/>
    <p:sldId id="290" r:id="rId27"/>
    <p:sldId id="291" r:id="rId28"/>
    <p:sldId id="292" r:id="rId29"/>
    <p:sldId id="293" r:id="rId30"/>
    <p:sldId id="294" r:id="rId31"/>
    <p:sldId id="281" r:id="rId32"/>
    <p:sldId id="295" r:id="rId33"/>
    <p:sldId id="296" r:id="rId34"/>
    <p:sldId id="328" r:id="rId35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FFA3"/>
    <a:srgbClr val="CFFFAB"/>
    <a:srgbClr val="FFCC99"/>
    <a:srgbClr val="DD3F60"/>
    <a:srgbClr val="DD4359"/>
    <a:srgbClr val="EAEAEA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7" autoAdjust="0"/>
    <p:restoredTop sz="94674" autoAdjust="0"/>
  </p:normalViewPr>
  <p:slideViewPr>
    <p:cSldViewPr>
      <p:cViewPr varScale="1">
        <p:scale>
          <a:sx n="78" d="100"/>
          <a:sy n="7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1296CD-DBF6-4764-987F-4FE0B49DE6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129C302-9434-4A11-9CEE-C48459A233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30C1DFF-3DF2-4645-8640-2BEC4A0CB3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yyyyyyyyyyyyyyyyyyyyyyyyyyyyyyy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4218A66-630F-4951-804C-7F4FB5BCA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8A1153-E445-4B33-8D68-48663794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53C5537-65EE-48AF-863F-460A66CA21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395425-2EA8-4AF5-B178-D3929D31BA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9B79F67-59EC-47A8-94F1-165D74EEFA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29150" cy="347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AD621E2-A1D3-49BC-B890-65E2465ABA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F01BEDF-87F4-4A4D-A8FB-8D16535D7D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yyyyyyyyyyyyyyyyyyyyyyyyyyyyyyy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7FF6C4D-CD2F-49CE-B2EB-B6AEBDB42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75258B-A527-4C70-9B13-E3BFB700C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7A1BD08-95D3-4FEC-AE1C-9895D4E6D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01B4DF5-3EFC-4F6B-AE1F-4AE7502C6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6BD55EC-2278-4054-80CE-422BEA1B9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1CFEA1-AE8A-4B35-B734-6411872018C1}" type="slidenum">
              <a:rPr lang="en-US" altLang="en-US" sz="1200" b="0" smtClean="0">
                <a:latin typeface="Times New Roman" panose="02020603050405020304" pitchFamily="18" charset="0"/>
              </a:rPr>
              <a:pPr/>
              <a:t>34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598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9917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SO logo2c">
            <a:extLst>
              <a:ext uri="{FF2B5EF4-FFF2-40B4-BE49-F238E27FC236}">
                <a16:creationId xmlns:a16="http://schemas.microsoft.com/office/drawing/2014/main" id="{2E68242D-F134-4AE1-817C-0A09795D3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5FACA225-0548-4064-B8AD-E18ED5ABFB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477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3D26C59-3B85-4BE7-BE03-5A151242A222}" type="slidenum">
              <a:rPr lang="en-US" altLang="en-US" sz="1200" smtClean="0">
                <a:solidFill>
                  <a:srgbClr val="A6A6A6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A6A6A6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61A38D5F-E5ED-4613-A7E1-0A879023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" name="Picture 21" descr="C:\WINDOWS\Desktop\PESO logo2c.jpg">
            <a:extLst>
              <a:ext uri="{FF2B5EF4-FFF2-40B4-BE49-F238E27FC236}">
                <a16:creationId xmlns:a16="http://schemas.microsoft.com/office/drawing/2014/main" id="{C0EFDF75-4634-400F-8E18-20592619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6375"/>
            <a:ext cx="16271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>
            <a:extLst>
              <a:ext uri="{FF2B5EF4-FFF2-40B4-BE49-F238E27FC236}">
                <a16:creationId xmlns:a16="http://schemas.microsoft.com/office/drawing/2014/main" id="{F04EB93E-3270-4B72-9704-31EBBBF2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6375"/>
            <a:ext cx="18954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4">
            <a:extLst>
              <a:ext uri="{FF2B5EF4-FFF2-40B4-BE49-F238E27FC236}">
                <a16:creationId xmlns:a16="http://schemas.microsoft.com/office/drawing/2014/main" id="{121B3B8E-010D-4310-83CE-EC827A032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57363"/>
            <a:ext cx="4894262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5">
            <a:extLst>
              <a:ext uri="{FF2B5EF4-FFF2-40B4-BE49-F238E27FC236}">
                <a16:creationId xmlns:a16="http://schemas.microsoft.com/office/drawing/2014/main" id="{B88507D4-CB5B-4F1E-AEB6-52ED57E5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718175"/>
            <a:ext cx="1612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0">
                <a:latin typeface="Times New Roman" panose="02020603050405020304" pitchFamily="18" charset="0"/>
              </a:rPr>
              <a:t>Norlift of Oregon, Inc.</a:t>
            </a:r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083AFC5E-FC98-46A1-85EC-A15F91E8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649413"/>
            <a:ext cx="38862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ES_tradnl" altLang="en-US" sz="3600" dirty="0"/>
              <a:t>Industrial </a:t>
            </a:r>
            <a:r>
              <a:rPr lang="es-ES_tradnl" altLang="en-US" sz="3600" dirty="0" err="1"/>
              <a:t>Vehicles</a:t>
            </a:r>
            <a:endParaRPr lang="en-US" altLang="en-US" sz="3600" dirty="0"/>
          </a:p>
        </p:txBody>
      </p:sp>
      <p:sp>
        <p:nvSpPr>
          <p:cNvPr id="4104" name="Rectangle 2">
            <a:extLst>
              <a:ext uri="{FF2B5EF4-FFF2-40B4-BE49-F238E27FC236}">
                <a16:creationId xmlns:a16="http://schemas.microsoft.com/office/drawing/2014/main" id="{BA2C4CC4-E0FE-41C7-AF38-4DA0C6647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1649413"/>
            <a:ext cx="31051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3600" dirty="0" err="1"/>
              <a:t>Vehículos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Industriales</a:t>
            </a:r>
            <a:endParaRPr lang="en-US" alt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858A6-C4DA-4ED7-9698-0095833718B5}"/>
              </a:ext>
            </a:extLst>
          </p:cNvPr>
          <p:cNvSpPr/>
          <p:nvPr/>
        </p:nvSpPr>
        <p:spPr>
          <a:xfrm>
            <a:off x="0" y="6319838"/>
            <a:ext cx="10668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3FA4B9C0-BB52-49D1-B796-8224A24CE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3D248D45-9ED2-45C0-BD01-B9741CEE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49400"/>
            <a:ext cx="57912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3">
            <a:extLst>
              <a:ext uri="{FF2B5EF4-FFF2-40B4-BE49-F238E27FC236}">
                <a16:creationId xmlns:a16="http://schemas.microsoft.com/office/drawing/2014/main" id="{5F1B4643-7BBC-4444-A90A-D1882B3AC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Center of Gravity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E0A04A53-103A-4215-B03B-62D7DB57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2125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Centro de Gravedad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611DD748-0543-44BA-8A54-8E8A660C6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74">
            <a:extLst>
              <a:ext uri="{FF2B5EF4-FFF2-40B4-BE49-F238E27FC236}">
                <a16:creationId xmlns:a16="http://schemas.microsoft.com/office/drawing/2014/main" id="{5AE92B70-0796-40B2-A85E-7DA690C9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338888"/>
            <a:ext cx="863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" b="0">
                <a:latin typeface="Times New Roman" panose="02020603050405020304" pitchFamily="18" charset="0"/>
              </a:rPr>
              <a:t>Hyster Sales Co.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97C8B26C-55A8-4E33-827B-D78A9FEC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3"/>
            <a:ext cx="315595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">
            <a:extLst>
              <a:ext uri="{FF2B5EF4-FFF2-40B4-BE49-F238E27FC236}">
                <a16:creationId xmlns:a16="http://schemas.microsoft.com/office/drawing/2014/main" id="{C96EBF3F-901B-4F83-BCC7-A211E4FF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Center of Gravity</a:t>
            </a: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7628E879-02D3-4755-9A82-025D1CE2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"/>
            <a:ext cx="315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Centro de Gravedad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ED350880-1BF2-4B1C-B884-D0CA612F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E41D184F-790A-4892-8076-66B2719AC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Stability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A9B21133-0A0E-4DC2-86AC-2B24B59C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92125"/>
            <a:ext cx="213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Estabilidad</a:t>
            </a:r>
          </a:p>
        </p:txBody>
      </p:sp>
      <p:grpSp>
        <p:nvGrpSpPr>
          <p:cNvPr id="15365" name="Group 6">
            <a:extLst>
              <a:ext uri="{FF2B5EF4-FFF2-40B4-BE49-F238E27FC236}">
                <a16:creationId xmlns:a16="http://schemas.microsoft.com/office/drawing/2014/main" id="{BA3DE87B-9B92-4AEB-A55F-11E9C067C46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46188"/>
            <a:ext cx="4878388" cy="5307012"/>
            <a:chOff x="1752600" y="1246188"/>
            <a:chExt cx="4878388" cy="5307012"/>
          </a:xfrm>
        </p:grpSpPr>
        <p:pic>
          <p:nvPicPr>
            <p:cNvPr id="15366" name="Picture 1">
              <a:extLst>
                <a:ext uri="{FF2B5EF4-FFF2-40B4-BE49-F238E27FC236}">
                  <a16:creationId xmlns:a16="http://schemas.microsoft.com/office/drawing/2014/main" id="{EB5A774A-498B-4721-BAAB-552B2640A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246188"/>
              <a:ext cx="4878388" cy="530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2">
              <a:extLst>
                <a:ext uri="{FF2B5EF4-FFF2-40B4-BE49-F238E27FC236}">
                  <a16:creationId xmlns:a16="http://schemas.microsoft.com/office/drawing/2014/main" id="{2CABE222-9BA6-4463-AD18-303C44938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2954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5368" name="Rectangle 3">
              <a:extLst>
                <a:ext uri="{FF2B5EF4-FFF2-40B4-BE49-F238E27FC236}">
                  <a16:creationId xmlns:a16="http://schemas.microsoft.com/office/drawing/2014/main" id="{D1C0C96F-AC76-4FEC-B8A5-3580FF3D0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434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A2DDEF66-1950-4679-B908-857024BE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8C143D93-8EC6-4374-842A-1642F735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12838"/>
            <a:ext cx="484505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>
            <a:extLst>
              <a:ext uri="{FF2B5EF4-FFF2-40B4-BE49-F238E27FC236}">
                <a16:creationId xmlns:a16="http://schemas.microsoft.com/office/drawing/2014/main" id="{57A078BA-740A-43EE-8F8B-F605B855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Stability</a:t>
            </a:r>
          </a:p>
        </p:txBody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id="{F70BECF5-A6CC-4D4D-9438-1B6B3EA0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92125"/>
            <a:ext cx="213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Estabilidad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F3DC4D97-C7DB-4A9C-901E-822F6037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1" name="Picture 2" descr="D:\forkliftacc.jpg">
            <a:extLst>
              <a:ext uri="{FF2B5EF4-FFF2-40B4-BE49-F238E27FC236}">
                <a16:creationId xmlns:a16="http://schemas.microsoft.com/office/drawing/2014/main" id="{56260D97-892C-4AA8-A981-6A5DE636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312863"/>
            <a:ext cx="3292475" cy="2460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2" name="Group 5">
            <a:extLst>
              <a:ext uri="{FF2B5EF4-FFF2-40B4-BE49-F238E27FC236}">
                <a16:creationId xmlns:a16="http://schemas.microsoft.com/office/drawing/2014/main" id="{B0F738AB-D25F-4455-8457-809EA9266097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3665538"/>
            <a:ext cx="4506912" cy="2849562"/>
            <a:chOff x="2162175" y="6894513"/>
            <a:chExt cx="2681288" cy="1782762"/>
          </a:xfrm>
        </p:grpSpPr>
        <p:grpSp>
          <p:nvGrpSpPr>
            <p:cNvPr id="17415" name="Group 7">
              <a:extLst>
                <a:ext uri="{FF2B5EF4-FFF2-40B4-BE49-F238E27FC236}">
                  <a16:creationId xmlns:a16="http://schemas.microsoft.com/office/drawing/2014/main" id="{BBFD1B64-2FE3-4C1B-B8F2-4AB6C0CC8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2175" y="6900863"/>
              <a:ext cx="854075" cy="1776412"/>
              <a:chOff x="1362" y="4347"/>
              <a:chExt cx="538" cy="1119"/>
            </a:xfrm>
          </p:grpSpPr>
          <p:grpSp>
            <p:nvGrpSpPr>
              <p:cNvPr id="17437" name="Group 8">
                <a:extLst>
                  <a:ext uri="{FF2B5EF4-FFF2-40B4-BE49-F238E27FC236}">
                    <a16:creationId xmlns:a16="http://schemas.microsoft.com/office/drawing/2014/main" id="{22C2FB6B-F304-41A4-9272-DDB0D6BE75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97" y="4664"/>
                <a:ext cx="1119" cy="486"/>
                <a:chOff x="1653" y="3420"/>
                <a:chExt cx="2166" cy="693"/>
              </a:xfrm>
            </p:grpSpPr>
            <p:sp>
              <p:nvSpPr>
                <p:cNvPr id="17444" name="AutoShape 9">
                  <a:extLst>
                    <a:ext uri="{FF2B5EF4-FFF2-40B4-BE49-F238E27FC236}">
                      <a16:creationId xmlns:a16="http://schemas.microsoft.com/office/drawing/2014/main" id="{A02E2D59-3975-452A-9A7E-03F9955A8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4" y="3969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5" name="AutoShape 10">
                  <a:extLst>
                    <a:ext uri="{FF2B5EF4-FFF2-40B4-BE49-F238E27FC236}">
                      <a16:creationId xmlns:a16="http://schemas.microsoft.com/office/drawing/2014/main" id="{C70D6541-E72C-4914-8952-59C8E34BD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9" y="3522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7446" name="Group 11">
                  <a:extLst>
                    <a:ext uri="{FF2B5EF4-FFF2-40B4-BE49-F238E27FC236}">
                      <a16:creationId xmlns:a16="http://schemas.microsoft.com/office/drawing/2014/main" id="{F75AAF0C-A7AF-4253-8E6C-760238169E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3456"/>
                  <a:ext cx="1419" cy="633"/>
                  <a:chOff x="2469" y="2499"/>
                  <a:chExt cx="1419" cy="633"/>
                </a:xfrm>
              </p:grpSpPr>
              <p:sp>
                <p:nvSpPr>
                  <p:cNvPr id="17454" name="Rectangle 12">
                    <a:extLst>
                      <a:ext uri="{FF2B5EF4-FFF2-40B4-BE49-F238E27FC236}">
                        <a16:creationId xmlns:a16="http://schemas.microsoft.com/office/drawing/2014/main" id="{C03BC3D5-F5A6-48C7-BB2C-66C601414C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499"/>
                    <a:ext cx="1254" cy="63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5" name="Arc 13">
                    <a:extLst>
                      <a:ext uri="{FF2B5EF4-FFF2-40B4-BE49-F238E27FC236}">
                        <a16:creationId xmlns:a16="http://schemas.microsoft.com/office/drawing/2014/main" id="{DE0A62FA-7E6D-4828-9AB6-3DFC8BCC1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6" y="2500"/>
                    <a:ext cx="192" cy="632"/>
                  </a:xfrm>
                  <a:custGeom>
                    <a:avLst/>
                    <a:gdLst>
                      <a:gd name="T0" fmla="*/ 0 w 21600"/>
                      <a:gd name="T1" fmla="*/ 0 h 43190"/>
                      <a:gd name="T2" fmla="*/ 0 w 21600"/>
                      <a:gd name="T3" fmla="*/ 0 h 43190"/>
                      <a:gd name="T4" fmla="*/ 0 w 21600"/>
                      <a:gd name="T5" fmla="*/ 0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</a:path>
                      <a:path w="21600" h="4319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56" name="Rectangle 14">
                    <a:extLst>
                      <a:ext uri="{FF2B5EF4-FFF2-40B4-BE49-F238E27FC236}">
                        <a16:creationId xmlns:a16="http://schemas.microsoft.com/office/drawing/2014/main" id="{FCF1E579-EA18-4C91-82FE-313A734E8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512"/>
                    <a:ext cx="47" cy="6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447" name="AutoShape 15">
                  <a:extLst>
                    <a:ext uri="{FF2B5EF4-FFF2-40B4-BE49-F238E27FC236}">
                      <a16:creationId xmlns:a16="http://schemas.microsoft.com/office/drawing/2014/main" id="{10BC3A70-C8CD-44B7-8D82-F722A3CC3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981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8" name="AutoShape 16">
                  <a:extLst>
                    <a:ext uri="{FF2B5EF4-FFF2-40B4-BE49-F238E27FC236}">
                      <a16:creationId xmlns:a16="http://schemas.microsoft.com/office/drawing/2014/main" id="{F2E1A108-DE88-4C80-B3FE-D04847901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462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9" name="AutoShape 17">
                  <a:extLst>
                    <a:ext uri="{FF2B5EF4-FFF2-40B4-BE49-F238E27FC236}">
                      <a16:creationId xmlns:a16="http://schemas.microsoft.com/office/drawing/2014/main" id="{61C207E8-F992-492E-824B-DDA86CC81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" y="3978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0" name="AutoShape 18">
                  <a:extLst>
                    <a:ext uri="{FF2B5EF4-FFF2-40B4-BE49-F238E27FC236}">
                      <a16:creationId xmlns:a16="http://schemas.microsoft.com/office/drawing/2014/main" id="{DE385850-4224-4F10-A027-4ABD37F96E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3" y="3465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1" name="Rectangle 19">
                  <a:extLst>
                    <a:ext uri="{FF2B5EF4-FFF2-40B4-BE49-F238E27FC236}">
                      <a16:creationId xmlns:a16="http://schemas.microsoft.com/office/drawing/2014/main" id="{F29FE4B9-19DC-41AD-81CD-B9D92FB06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1" y="3453"/>
                  <a:ext cx="47" cy="6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2" name="AutoShape 20" descr="10%">
                  <a:extLst>
                    <a:ext uri="{FF2B5EF4-FFF2-40B4-BE49-F238E27FC236}">
                      <a16:creationId xmlns:a16="http://schemas.microsoft.com/office/drawing/2014/main" id="{A63E28E7-730C-4826-AC79-9BB00A3F73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387547">
                  <a:off x="2782" y="3267"/>
                  <a:ext cx="528" cy="100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3" name="Rectangle 21">
                  <a:extLst>
                    <a:ext uri="{FF2B5EF4-FFF2-40B4-BE49-F238E27FC236}">
                      <a16:creationId xmlns:a16="http://schemas.microsoft.com/office/drawing/2014/main" id="{818D5A64-685C-4F3E-81F2-82FFCF2E4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" y="3420"/>
                  <a:ext cx="672" cy="69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38" name="Group 22">
                <a:extLst>
                  <a:ext uri="{FF2B5EF4-FFF2-40B4-BE49-F238E27FC236}">
                    <a16:creationId xmlns:a16="http://schemas.microsoft.com/office/drawing/2014/main" id="{DC597C76-33DE-4B73-A27A-269F2793BC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2" y="4999"/>
                <a:ext cx="186" cy="183"/>
                <a:chOff x="672" y="3552"/>
                <a:chExt cx="240" cy="240"/>
              </a:xfrm>
            </p:grpSpPr>
            <p:sp>
              <p:nvSpPr>
                <p:cNvPr id="17439" name="Oval 23">
                  <a:extLst>
                    <a:ext uri="{FF2B5EF4-FFF2-40B4-BE49-F238E27FC236}">
                      <a16:creationId xmlns:a16="http://schemas.microsoft.com/office/drawing/2014/main" id="{C10FA205-5AE2-40DC-BCFF-B41B0AECA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7440" name="Group 24">
                  <a:extLst>
                    <a:ext uri="{FF2B5EF4-FFF2-40B4-BE49-F238E27FC236}">
                      <a16:creationId xmlns:a16="http://schemas.microsoft.com/office/drawing/2014/main" id="{39239DB3-D35F-4E99-A8F0-EE4436310E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9" y="3576"/>
                  <a:ext cx="187" cy="192"/>
                  <a:chOff x="833" y="1087"/>
                  <a:chExt cx="263" cy="254"/>
                </a:xfrm>
              </p:grpSpPr>
              <p:sp>
                <p:nvSpPr>
                  <p:cNvPr id="17441" name="AutoShape 25">
                    <a:extLst>
                      <a:ext uri="{FF2B5EF4-FFF2-40B4-BE49-F238E27FC236}">
                        <a16:creationId xmlns:a16="http://schemas.microsoft.com/office/drawing/2014/main" id="{DDB62E67-D660-4228-9C5D-21CFD9B9A5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398569">
                    <a:off x="948" y="1109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2" name="AutoShape 26">
                    <a:extLst>
                      <a:ext uri="{FF2B5EF4-FFF2-40B4-BE49-F238E27FC236}">
                        <a16:creationId xmlns:a16="http://schemas.microsoft.com/office/drawing/2014/main" id="{9816176F-3CB6-446B-B5EE-5682CEDA77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407342">
                    <a:off x="873" y="1197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3" name="Oval 27">
                    <a:extLst>
                      <a:ext uri="{FF2B5EF4-FFF2-40B4-BE49-F238E27FC236}">
                        <a16:creationId xmlns:a16="http://schemas.microsoft.com/office/drawing/2014/main" id="{AFECD0B4-6F37-4E4C-93B6-7352B843B0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3" y="1087"/>
                    <a:ext cx="263" cy="25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7416" name="Group 28">
              <a:extLst>
                <a:ext uri="{FF2B5EF4-FFF2-40B4-BE49-F238E27FC236}">
                  <a16:creationId xmlns:a16="http://schemas.microsoft.com/office/drawing/2014/main" id="{C9402B37-B5E9-4654-B0B6-7CF2C89B3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3675" y="6894513"/>
              <a:ext cx="839788" cy="1776412"/>
              <a:chOff x="2522" y="4343"/>
              <a:chExt cx="529" cy="1119"/>
            </a:xfrm>
          </p:grpSpPr>
          <p:grpSp>
            <p:nvGrpSpPr>
              <p:cNvPr id="17417" name="Group 29">
                <a:extLst>
                  <a:ext uri="{FF2B5EF4-FFF2-40B4-BE49-F238E27FC236}">
                    <a16:creationId xmlns:a16="http://schemas.microsoft.com/office/drawing/2014/main" id="{EFEA45B5-848F-493A-ACB0-36AD48CA46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206" y="4659"/>
                <a:ext cx="1119" cy="488"/>
                <a:chOff x="1653" y="3420"/>
                <a:chExt cx="2166" cy="693"/>
              </a:xfrm>
            </p:grpSpPr>
            <p:sp>
              <p:nvSpPr>
                <p:cNvPr id="17424" name="AutoShape 30">
                  <a:extLst>
                    <a:ext uri="{FF2B5EF4-FFF2-40B4-BE49-F238E27FC236}">
                      <a16:creationId xmlns:a16="http://schemas.microsoft.com/office/drawing/2014/main" id="{050812A4-EC0D-49E8-82D0-FF2FFA706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4" y="3969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5" name="AutoShape 31">
                  <a:extLst>
                    <a:ext uri="{FF2B5EF4-FFF2-40B4-BE49-F238E27FC236}">
                      <a16:creationId xmlns:a16="http://schemas.microsoft.com/office/drawing/2014/main" id="{A072DF62-A8EB-4A11-A739-BCF37B227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9" y="3522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7426" name="Group 32">
                  <a:extLst>
                    <a:ext uri="{FF2B5EF4-FFF2-40B4-BE49-F238E27FC236}">
                      <a16:creationId xmlns:a16="http://schemas.microsoft.com/office/drawing/2014/main" id="{E12F65BB-C3F5-40D3-8F4F-921634671B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3456"/>
                  <a:ext cx="1419" cy="633"/>
                  <a:chOff x="2469" y="2499"/>
                  <a:chExt cx="1419" cy="633"/>
                </a:xfrm>
              </p:grpSpPr>
              <p:sp>
                <p:nvSpPr>
                  <p:cNvPr id="17434" name="Rectangle 33">
                    <a:extLst>
                      <a:ext uri="{FF2B5EF4-FFF2-40B4-BE49-F238E27FC236}">
                        <a16:creationId xmlns:a16="http://schemas.microsoft.com/office/drawing/2014/main" id="{FEA5D90D-894B-48FC-AFD4-48FC5B851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499"/>
                    <a:ext cx="1254" cy="63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35" name="Arc 34">
                    <a:extLst>
                      <a:ext uri="{FF2B5EF4-FFF2-40B4-BE49-F238E27FC236}">
                        <a16:creationId xmlns:a16="http://schemas.microsoft.com/office/drawing/2014/main" id="{698AEA7E-59F8-4366-8633-533231E6E6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6" y="2500"/>
                    <a:ext cx="192" cy="632"/>
                  </a:xfrm>
                  <a:custGeom>
                    <a:avLst/>
                    <a:gdLst>
                      <a:gd name="T0" fmla="*/ 0 w 21600"/>
                      <a:gd name="T1" fmla="*/ 0 h 43190"/>
                      <a:gd name="T2" fmla="*/ 0 w 21600"/>
                      <a:gd name="T3" fmla="*/ 0 h 43190"/>
                      <a:gd name="T4" fmla="*/ 0 w 21600"/>
                      <a:gd name="T5" fmla="*/ 0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</a:path>
                      <a:path w="21600" h="4319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36" name="Rectangle 35">
                    <a:extLst>
                      <a:ext uri="{FF2B5EF4-FFF2-40B4-BE49-F238E27FC236}">
                        <a16:creationId xmlns:a16="http://schemas.microsoft.com/office/drawing/2014/main" id="{08F7230C-C1CA-45CC-BC88-0F9F337A01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512"/>
                    <a:ext cx="47" cy="6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427" name="AutoShape 36">
                  <a:extLst>
                    <a:ext uri="{FF2B5EF4-FFF2-40B4-BE49-F238E27FC236}">
                      <a16:creationId xmlns:a16="http://schemas.microsoft.com/office/drawing/2014/main" id="{BEF97B84-8BA9-4994-80AA-5250D2536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981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8" name="AutoShape 37">
                  <a:extLst>
                    <a:ext uri="{FF2B5EF4-FFF2-40B4-BE49-F238E27FC236}">
                      <a16:creationId xmlns:a16="http://schemas.microsoft.com/office/drawing/2014/main" id="{BA9560C7-431D-4287-AA20-D25D1BD85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462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9" name="AutoShape 38">
                  <a:extLst>
                    <a:ext uri="{FF2B5EF4-FFF2-40B4-BE49-F238E27FC236}">
                      <a16:creationId xmlns:a16="http://schemas.microsoft.com/office/drawing/2014/main" id="{464E614B-411A-4DD1-AFE3-E2E3C0BD8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" y="3978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0" name="AutoShape 39">
                  <a:extLst>
                    <a:ext uri="{FF2B5EF4-FFF2-40B4-BE49-F238E27FC236}">
                      <a16:creationId xmlns:a16="http://schemas.microsoft.com/office/drawing/2014/main" id="{D04AB7C0-7724-4CBB-B316-E060C1249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3" y="3465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1" name="Rectangle 40">
                  <a:extLst>
                    <a:ext uri="{FF2B5EF4-FFF2-40B4-BE49-F238E27FC236}">
                      <a16:creationId xmlns:a16="http://schemas.microsoft.com/office/drawing/2014/main" id="{8384D543-F6AE-40FC-A89B-D231575F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1" y="3453"/>
                  <a:ext cx="47" cy="6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2" name="AutoShape 41" descr="10%">
                  <a:extLst>
                    <a:ext uri="{FF2B5EF4-FFF2-40B4-BE49-F238E27FC236}">
                      <a16:creationId xmlns:a16="http://schemas.microsoft.com/office/drawing/2014/main" id="{DC709D83-138B-4CC4-83DF-28D0632BC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387547">
                  <a:off x="2782" y="3267"/>
                  <a:ext cx="528" cy="100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3" name="Rectangle 42">
                  <a:extLst>
                    <a:ext uri="{FF2B5EF4-FFF2-40B4-BE49-F238E27FC236}">
                      <a16:creationId xmlns:a16="http://schemas.microsoft.com/office/drawing/2014/main" id="{E10379EB-F201-4CEE-8C8E-1846DFB6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" y="3420"/>
                  <a:ext cx="672" cy="69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18" name="Group 43">
                <a:extLst>
                  <a:ext uri="{FF2B5EF4-FFF2-40B4-BE49-F238E27FC236}">
                    <a16:creationId xmlns:a16="http://schemas.microsoft.com/office/drawing/2014/main" id="{FE7E87AA-84C0-498D-B8A0-69200AFBD5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5" y="4996"/>
                <a:ext cx="186" cy="183"/>
                <a:chOff x="672" y="3552"/>
                <a:chExt cx="240" cy="240"/>
              </a:xfrm>
            </p:grpSpPr>
            <p:sp>
              <p:nvSpPr>
                <p:cNvPr id="17419" name="Oval 44">
                  <a:extLst>
                    <a:ext uri="{FF2B5EF4-FFF2-40B4-BE49-F238E27FC236}">
                      <a16:creationId xmlns:a16="http://schemas.microsoft.com/office/drawing/2014/main" id="{09C7097A-6CF8-4F64-BF1F-4064F0F92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7420" name="Group 45">
                  <a:extLst>
                    <a:ext uri="{FF2B5EF4-FFF2-40B4-BE49-F238E27FC236}">
                      <a16:creationId xmlns:a16="http://schemas.microsoft.com/office/drawing/2014/main" id="{59EE9AF0-F4FD-42FD-818A-E3716F5C3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9" y="3576"/>
                  <a:ext cx="187" cy="192"/>
                  <a:chOff x="833" y="1087"/>
                  <a:chExt cx="263" cy="254"/>
                </a:xfrm>
              </p:grpSpPr>
              <p:sp>
                <p:nvSpPr>
                  <p:cNvPr id="17421" name="AutoShape 46">
                    <a:extLst>
                      <a:ext uri="{FF2B5EF4-FFF2-40B4-BE49-F238E27FC236}">
                        <a16:creationId xmlns:a16="http://schemas.microsoft.com/office/drawing/2014/main" id="{EE21931B-82DC-4E42-8F53-F8E5129C2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398569">
                    <a:off x="948" y="1109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22" name="AutoShape 47">
                    <a:extLst>
                      <a:ext uri="{FF2B5EF4-FFF2-40B4-BE49-F238E27FC236}">
                        <a16:creationId xmlns:a16="http://schemas.microsoft.com/office/drawing/2014/main" id="{13BF3DC1-3817-434E-B90E-4963226D1A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407342">
                    <a:off x="873" y="1197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23" name="Oval 48">
                    <a:extLst>
                      <a:ext uri="{FF2B5EF4-FFF2-40B4-BE49-F238E27FC236}">
                        <a16:creationId xmlns:a16="http://schemas.microsoft.com/office/drawing/2014/main" id="{1CFDE661-5BA9-4C58-BE8E-B35173CB76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3" y="1087"/>
                    <a:ext cx="263" cy="25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7413" name="Text Box 3">
            <a:extLst>
              <a:ext uri="{FF2B5EF4-FFF2-40B4-BE49-F238E27FC236}">
                <a16:creationId xmlns:a16="http://schemas.microsoft.com/office/drawing/2014/main" id="{264543E0-813B-475A-A5B8-C7D5E49CB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Stability</a:t>
            </a:r>
          </a:p>
        </p:txBody>
      </p:sp>
      <p:sp>
        <p:nvSpPr>
          <p:cNvPr id="17414" name="Text Box 3">
            <a:extLst>
              <a:ext uri="{FF2B5EF4-FFF2-40B4-BE49-F238E27FC236}">
                <a16:creationId xmlns:a16="http://schemas.microsoft.com/office/drawing/2014/main" id="{6361316A-9539-423C-952A-736791A0A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92125"/>
            <a:ext cx="213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Estabilidad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1E03F197-3F3A-4818-8024-26C2743CA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35" name="Group 5">
            <a:extLst>
              <a:ext uri="{FF2B5EF4-FFF2-40B4-BE49-F238E27FC236}">
                <a16:creationId xmlns:a16="http://schemas.microsoft.com/office/drawing/2014/main" id="{76C1E6D3-ACE4-41C7-86CB-0E7961D7A4C4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3665538"/>
            <a:ext cx="4506912" cy="2849562"/>
            <a:chOff x="2162175" y="6894513"/>
            <a:chExt cx="2681288" cy="1782762"/>
          </a:xfrm>
        </p:grpSpPr>
        <p:grpSp>
          <p:nvGrpSpPr>
            <p:cNvPr id="18439" name="Group 7">
              <a:extLst>
                <a:ext uri="{FF2B5EF4-FFF2-40B4-BE49-F238E27FC236}">
                  <a16:creationId xmlns:a16="http://schemas.microsoft.com/office/drawing/2014/main" id="{F47DE489-A31C-4F94-9367-71F151626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2175" y="6900863"/>
              <a:ext cx="854075" cy="1776412"/>
              <a:chOff x="1362" y="4347"/>
              <a:chExt cx="538" cy="1119"/>
            </a:xfrm>
          </p:grpSpPr>
          <p:grpSp>
            <p:nvGrpSpPr>
              <p:cNvPr id="18461" name="Group 8">
                <a:extLst>
                  <a:ext uri="{FF2B5EF4-FFF2-40B4-BE49-F238E27FC236}">
                    <a16:creationId xmlns:a16="http://schemas.microsoft.com/office/drawing/2014/main" id="{0CAF7EDA-5E8B-4CAF-8138-840D432B70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97" y="4664"/>
                <a:ext cx="1119" cy="486"/>
                <a:chOff x="1653" y="3420"/>
                <a:chExt cx="2166" cy="693"/>
              </a:xfrm>
            </p:grpSpPr>
            <p:sp>
              <p:nvSpPr>
                <p:cNvPr id="18468" name="AutoShape 9">
                  <a:extLst>
                    <a:ext uri="{FF2B5EF4-FFF2-40B4-BE49-F238E27FC236}">
                      <a16:creationId xmlns:a16="http://schemas.microsoft.com/office/drawing/2014/main" id="{939CA5AE-EF44-4DCA-8AED-3000D6ED4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4" y="3969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69" name="AutoShape 10">
                  <a:extLst>
                    <a:ext uri="{FF2B5EF4-FFF2-40B4-BE49-F238E27FC236}">
                      <a16:creationId xmlns:a16="http://schemas.microsoft.com/office/drawing/2014/main" id="{0FB71117-8B13-47B6-A41D-A0FFBF599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9" y="3522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470" name="Group 11">
                  <a:extLst>
                    <a:ext uri="{FF2B5EF4-FFF2-40B4-BE49-F238E27FC236}">
                      <a16:creationId xmlns:a16="http://schemas.microsoft.com/office/drawing/2014/main" id="{E9A04299-EFAC-4FD1-B466-DA97C85108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3456"/>
                  <a:ext cx="1419" cy="633"/>
                  <a:chOff x="2469" y="2499"/>
                  <a:chExt cx="1419" cy="633"/>
                </a:xfrm>
              </p:grpSpPr>
              <p:sp>
                <p:nvSpPr>
                  <p:cNvPr id="18478" name="Rectangle 12">
                    <a:extLst>
                      <a:ext uri="{FF2B5EF4-FFF2-40B4-BE49-F238E27FC236}">
                        <a16:creationId xmlns:a16="http://schemas.microsoft.com/office/drawing/2014/main" id="{CD83851D-2FE5-4333-A2AE-37E453D704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499"/>
                    <a:ext cx="1254" cy="63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79" name="Arc 13">
                    <a:extLst>
                      <a:ext uri="{FF2B5EF4-FFF2-40B4-BE49-F238E27FC236}">
                        <a16:creationId xmlns:a16="http://schemas.microsoft.com/office/drawing/2014/main" id="{917844AA-3D80-4CB1-8830-306492A770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6" y="2500"/>
                    <a:ext cx="192" cy="632"/>
                  </a:xfrm>
                  <a:custGeom>
                    <a:avLst/>
                    <a:gdLst>
                      <a:gd name="T0" fmla="*/ 0 w 21600"/>
                      <a:gd name="T1" fmla="*/ 0 h 43190"/>
                      <a:gd name="T2" fmla="*/ 0 w 21600"/>
                      <a:gd name="T3" fmla="*/ 0 h 43190"/>
                      <a:gd name="T4" fmla="*/ 0 w 21600"/>
                      <a:gd name="T5" fmla="*/ 0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</a:path>
                      <a:path w="21600" h="4319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80" name="Rectangle 14">
                    <a:extLst>
                      <a:ext uri="{FF2B5EF4-FFF2-40B4-BE49-F238E27FC236}">
                        <a16:creationId xmlns:a16="http://schemas.microsoft.com/office/drawing/2014/main" id="{2CD1E174-9410-4D83-9D19-4C884F5C67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512"/>
                    <a:ext cx="47" cy="6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8471" name="AutoShape 15">
                  <a:extLst>
                    <a:ext uri="{FF2B5EF4-FFF2-40B4-BE49-F238E27FC236}">
                      <a16:creationId xmlns:a16="http://schemas.microsoft.com/office/drawing/2014/main" id="{36619A43-C5D7-47A1-9D36-E97EF0680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981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2" name="AutoShape 16">
                  <a:extLst>
                    <a:ext uri="{FF2B5EF4-FFF2-40B4-BE49-F238E27FC236}">
                      <a16:creationId xmlns:a16="http://schemas.microsoft.com/office/drawing/2014/main" id="{AE457811-7D55-4851-B591-48BFEC386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462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3" name="AutoShape 17">
                  <a:extLst>
                    <a:ext uri="{FF2B5EF4-FFF2-40B4-BE49-F238E27FC236}">
                      <a16:creationId xmlns:a16="http://schemas.microsoft.com/office/drawing/2014/main" id="{4BF95014-20BB-4050-BE47-FF730589F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" y="3978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4" name="AutoShape 18">
                  <a:extLst>
                    <a:ext uri="{FF2B5EF4-FFF2-40B4-BE49-F238E27FC236}">
                      <a16:creationId xmlns:a16="http://schemas.microsoft.com/office/drawing/2014/main" id="{7601F967-8BA3-4C8F-A9A5-E3120758A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3" y="3465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5" name="Rectangle 19">
                  <a:extLst>
                    <a:ext uri="{FF2B5EF4-FFF2-40B4-BE49-F238E27FC236}">
                      <a16:creationId xmlns:a16="http://schemas.microsoft.com/office/drawing/2014/main" id="{E822D824-04AB-4A6D-AE45-46C77DFB9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1" y="3453"/>
                  <a:ext cx="47" cy="6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6" name="AutoShape 20" descr="10%">
                  <a:extLst>
                    <a:ext uri="{FF2B5EF4-FFF2-40B4-BE49-F238E27FC236}">
                      <a16:creationId xmlns:a16="http://schemas.microsoft.com/office/drawing/2014/main" id="{C698D180-3502-498B-B91C-BC1367AB5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387547">
                  <a:off x="2782" y="3267"/>
                  <a:ext cx="528" cy="100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77" name="Rectangle 21">
                  <a:extLst>
                    <a:ext uri="{FF2B5EF4-FFF2-40B4-BE49-F238E27FC236}">
                      <a16:creationId xmlns:a16="http://schemas.microsoft.com/office/drawing/2014/main" id="{937E43B9-0A99-4D73-A6F5-F7E300B6A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" y="3420"/>
                  <a:ext cx="672" cy="69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62" name="Group 22">
                <a:extLst>
                  <a:ext uri="{FF2B5EF4-FFF2-40B4-BE49-F238E27FC236}">
                    <a16:creationId xmlns:a16="http://schemas.microsoft.com/office/drawing/2014/main" id="{6763A05C-A4A3-480B-849E-447B02EA8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2" y="4999"/>
                <a:ext cx="186" cy="183"/>
                <a:chOff x="672" y="3552"/>
                <a:chExt cx="240" cy="240"/>
              </a:xfrm>
            </p:grpSpPr>
            <p:sp>
              <p:nvSpPr>
                <p:cNvPr id="18463" name="Oval 23">
                  <a:extLst>
                    <a:ext uri="{FF2B5EF4-FFF2-40B4-BE49-F238E27FC236}">
                      <a16:creationId xmlns:a16="http://schemas.microsoft.com/office/drawing/2014/main" id="{0C7634CD-EE7E-4B54-8E7E-AE3B0CD12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464" name="Group 24">
                  <a:extLst>
                    <a:ext uri="{FF2B5EF4-FFF2-40B4-BE49-F238E27FC236}">
                      <a16:creationId xmlns:a16="http://schemas.microsoft.com/office/drawing/2014/main" id="{21886BD1-82FF-46BC-BAFD-2D5EBE273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9" y="3576"/>
                  <a:ext cx="187" cy="192"/>
                  <a:chOff x="833" y="1087"/>
                  <a:chExt cx="263" cy="254"/>
                </a:xfrm>
              </p:grpSpPr>
              <p:sp>
                <p:nvSpPr>
                  <p:cNvPr id="18465" name="AutoShape 25">
                    <a:extLst>
                      <a:ext uri="{FF2B5EF4-FFF2-40B4-BE49-F238E27FC236}">
                        <a16:creationId xmlns:a16="http://schemas.microsoft.com/office/drawing/2014/main" id="{3B5F09CF-0DE8-4933-98F2-89998D2E3C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398569">
                    <a:off x="948" y="1109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66" name="AutoShape 26">
                    <a:extLst>
                      <a:ext uri="{FF2B5EF4-FFF2-40B4-BE49-F238E27FC236}">
                        <a16:creationId xmlns:a16="http://schemas.microsoft.com/office/drawing/2014/main" id="{8DC4352D-390F-41DC-8E32-D8DBB44617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407342">
                    <a:off x="873" y="1197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67" name="Oval 27">
                    <a:extLst>
                      <a:ext uri="{FF2B5EF4-FFF2-40B4-BE49-F238E27FC236}">
                        <a16:creationId xmlns:a16="http://schemas.microsoft.com/office/drawing/2014/main" id="{7517C92E-4E0A-4E12-A5C5-2FC67AD57D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3" y="1087"/>
                    <a:ext cx="263" cy="25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8440" name="Group 28">
              <a:extLst>
                <a:ext uri="{FF2B5EF4-FFF2-40B4-BE49-F238E27FC236}">
                  <a16:creationId xmlns:a16="http://schemas.microsoft.com/office/drawing/2014/main" id="{D57E2D36-19BB-4E04-B0F8-3E3333335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3675" y="6894513"/>
              <a:ext cx="839788" cy="1776412"/>
              <a:chOff x="2522" y="4343"/>
              <a:chExt cx="529" cy="1119"/>
            </a:xfrm>
          </p:grpSpPr>
          <p:grpSp>
            <p:nvGrpSpPr>
              <p:cNvPr id="18441" name="Group 29">
                <a:extLst>
                  <a:ext uri="{FF2B5EF4-FFF2-40B4-BE49-F238E27FC236}">
                    <a16:creationId xmlns:a16="http://schemas.microsoft.com/office/drawing/2014/main" id="{F482C1E8-C835-4D75-9526-22FE4C411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206" y="4659"/>
                <a:ext cx="1119" cy="488"/>
                <a:chOff x="1653" y="3420"/>
                <a:chExt cx="2166" cy="693"/>
              </a:xfrm>
            </p:grpSpPr>
            <p:sp>
              <p:nvSpPr>
                <p:cNvPr id="18448" name="AutoShape 30">
                  <a:extLst>
                    <a:ext uri="{FF2B5EF4-FFF2-40B4-BE49-F238E27FC236}">
                      <a16:creationId xmlns:a16="http://schemas.microsoft.com/office/drawing/2014/main" id="{6D02B370-8E86-4270-88E7-BDB0BD297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4" y="3969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49" name="AutoShape 31">
                  <a:extLst>
                    <a:ext uri="{FF2B5EF4-FFF2-40B4-BE49-F238E27FC236}">
                      <a16:creationId xmlns:a16="http://schemas.microsoft.com/office/drawing/2014/main" id="{1D2C47B8-BB9D-4FDD-BBBF-DF2F80AC8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9" y="3522"/>
                  <a:ext cx="624" cy="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450" name="Group 32">
                  <a:extLst>
                    <a:ext uri="{FF2B5EF4-FFF2-40B4-BE49-F238E27FC236}">
                      <a16:creationId xmlns:a16="http://schemas.microsoft.com/office/drawing/2014/main" id="{9B013887-9F01-4AC3-9781-9170FCB0A5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3456"/>
                  <a:ext cx="1419" cy="633"/>
                  <a:chOff x="2469" y="2499"/>
                  <a:chExt cx="1419" cy="633"/>
                </a:xfrm>
              </p:grpSpPr>
              <p:sp>
                <p:nvSpPr>
                  <p:cNvPr id="18458" name="Rectangle 33">
                    <a:extLst>
                      <a:ext uri="{FF2B5EF4-FFF2-40B4-BE49-F238E27FC236}">
                        <a16:creationId xmlns:a16="http://schemas.microsoft.com/office/drawing/2014/main" id="{A96A0074-6CB6-488F-8D10-AD1964BE66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499"/>
                    <a:ext cx="1254" cy="63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59" name="Arc 34">
                    <a:extLst>
                      <a:ext uri="{FF2B5EF4-FFF2-40B4-BE49-F238E27FC236}">
                        <a16:creationId xmlns:a16="http://schemas.microsoft.com/office/drawing/2014/main" id="{EB944D34-714C-4A6F-91B9-692D80E59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6" y="2500"/>
                    <a:ext cx="192" cy="632"/>
                  </a:xfrm>
                  <a:custGeom>
                    <a:avLst/>
                    <a:gdLst>
                      <a:gd name="T0" fmla="*/ 0 w 21600"/>
                      <a:gd name="T1" fmla="*/ 0 h 43190"/>
                      <a:gd name="T2" fmla="*/ 0 w 21600"/>
                      <a:gd name="T3" fmla="*/ 0 h 43190"/>
                      <a:gd name="T4" fmla="*/ 0 w 21600"/>
                      <a:gd name="T5" fmla="*/ 0 h 4319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</a:path>
                      <a:path w="21600" h="4319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3"/>
                          <a:pt x="12324" y="42835"/>
                          <a:pt x="656" y="4319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60" name="Rectangle 35">
                    <a:extLst>
                      <a:ext uri="{FF2B5EF4-FFF2-40B4-BE49-F238E27FC236}">
                        <a16:creationId xmlns:a16="http://schemas.microsoft.com/office/drawing/2014/main" id="{50200EEC-131B-469C-8360-406295DC5D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2512"/>
                    <a:ext cx="47" cy="6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8451" name="AutoShape 36">
                  <a:extLst>
                    <a:ext uri="{FF2B5EF4-FFF2-40B4-BE49-F238E27FC236}">
                      <a16:creationId xmlns:a16="http://schemas.microsoft.com/office/drawing/2014/main" id="{B3BBECA1-39DD-4CB4-BB25-A32F49C59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981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2" name="AutoShape 37">
                  <a:extLst>
                    <a:ext uri="{FF2B5EF4-FFF2-40B4-BE49-F238E27FC236}">
                      <a16:creationId xmlns:a16="http://schemas.microsoft.com/office/drawing/2014/main" id="{74AA19A5-9D40-4C3D-8CFA-66FF5D78C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9" y="3462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3" name="AutoShape 38">
                  <a:extLst>
                    <a:ext uri="{FF2B5EF4-FFF2-40B4-BE49-F238E27FC236}">
                      <a16:creationId xmlns:a16="http://schemas.microsoft.com/office/drawing/2014/main" id="{5A0F775F-A6E0-4683-9492-0BFA4753C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" y="3978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4" name="AutoShape 39">
                  <a:extLst>
                    <a:ext uri="{FF2B5EF4-FFF2-40B4-BE49-F238E27FC236}">
                      <a16:creationId xmlns:a16="http://schemas.microsoft.com/office/drawing/2014/main" id="{51A71C97-CC7A-4930-8E2D-B5F56D5C5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3" y="3465"/>
                  <a:ext cx="28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5" name="Rectangle 40">
                  <a:extLst>
                    <a:ext uri="{FF2B5EF4-FFF2-40B4-BE49-F238E27FC236}">
                      <a16:creationId xmlns:a16="http://schemas.microsoft.com/office/drawing/2014/main" id="{5CCCAFB8-9113-4F24-9CC3-ABA6E9C89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1" y="3453"/>
                  <a:ext cx="47" cy="6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6" name="AutoShape 41" descr="10%">
                  <a:extLst>
                    <a:ext uri="{FF2B5EF4-FFF2-40B4-BE49-F238E27FC236}">
                      <a16:creationId xmlns:a16="http://schemas.microsoft.com/office/drawing/2014/main" id="{7CEFC183-281A-4E0D-9C56-A8298953A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387547">
                  <a:off x="2782" y="3267"/>
                  <a:ext cx="528" cy="100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7" name="Rectangle 42">
                  <a:extLst>
                    <a:ext uri="{FF2B5EF4-FFF2-40B4-BE49-F238E27FC236}">
                      <a16:creationId xmlns:a16="http://schemas.microsoft.com/office/drawing/2014/main" id="{CB04283C-E536-4A29-9E51-4AF9A91CB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" y="3420"/>
                  <a:ext cx="672" cy="69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42" name="Group 43">
                <a:extLst>
                  <a:ext uri="{FF2B5EF4-FFF2-40B4-BE49-F238E27FC236}">
                    <a16:creationId xmlns:a16="http://schemas.microsoft.com/office/drawing/2014/main" id="{408DA6A3-4160-4CEA-8451-09A45FB6D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5" y="4996"/>
                <a:ext cx="186" cy="183"/>
                <a:chOff x="672" y="3552"/>
                <a:chExt cx="240" cy="240"/>
              </a:xfrm>
            </p:grpSpPr>
            <p:sp>
              <p:nvSpPr>
                <p:cNvPr id="18443" name="Oval 44">
                  <a:extLst>
                    <a:ext uri="{FF2B5EF4-FFF2-40B4-BE49-F238E27FC236}">
                      <a16:creationId xmlns:a16="http://schemas.microsoft.com/office/drawing/2014/main" id="{DF69423E-7D0A-47E6-AFBE-444DAB3B0C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444" name="Group 45">
                  <a:extLst>
                    <a:ext uri="{FF2B5EF4-FFF2-40B4-BE49-F238E27FC236}">
                      <a16:creationId xmlns:a16="http://schemas.microsoft.com/office/drawing/2014/main" id="{B1807D12-045D-4DA7-83B2-F944ACF90A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9" y="3576"/>
                  <a:ext cx="187" cy="192"/>
                  <a:chOff x="833" y="1087"/>
                  <a:chExt cx="263" cy="254"/>
                </a:xfrm>
              </p:grpSpPr>
              <p:sp>
                <p:nvSpPr>
                  <p:cNvPr id="18445" name="AutoShape 46">
                    <a:extLst>
                      <a:ext uri="{FF2B5EF4-FFF2-40B4-BE49-F238E27FC236}">
                        <a16:creationId xmlns:a16="http://schemas.microsoft.com/office/drawing/2014/main" id="{8B755F72-68BD-4635-B512-2B73669288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398569">
                    <a:off x="948" y="1109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46" name="AutoShape 47">
                    <a:extLst>
                      <a:ext uri="{FF2B5EF4-FFF2-40B4-BE49-F238E27FC236}">
                        <a16:creationId xmlns:a16="http://schemas.microsoft.com/office/drawing/2014/main" id="{02B70795-0DE2-461F-A34E-10FC16D109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407342">
                    <a:off x="873" y="1197"/>
                    <a:ext cx="117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47" name="Oval 48">
                    <a:extLst>
                      <a:ext uri="{FF2B5EF4-FFF2-40B4-BE49-F238E27FC236}">
                        <a16:creationId xmlns:a16="http://schemas.microsoft.com/office/drawing/2014/main" id="{1EA20E93-BF58-4311-BA58-19662C7DFA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3" y="1087"/>
                    <a:ext cx="263" cy="25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en-US" altLang="en-US" sz="1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aphicFrame>
        <p:nvGraphicFramePr>
          <p:cNvPr id="18436" name="Object 48">
            <a:extLst>
              <a:ext uri="{FF2B5EF4-FFF2-40B4-BE49-F238E27FC236}">
                <a16:creationId xmlns:a16="http://schemas.microsoft.com/office/drawing/2014/main" id="{5C7AB36C-80AE-49F0-9547-46A9C03F2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" y="1247775"/>
          <a:ext cx="3473450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Bitmap Image" r:id="rId4" imgW="5811061" imgH="3839111" progId="Paint.Picture">
                  <p:embed/>
                </p:oleObj>
              </mc:Choice>
              <mc:Fallback>
                <p:oleObj name="Bitmap Image" r:id="rId4" imgW="5811061" imgH="3839111" progId="Paint.Picture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247775"/>
                        <a:ext cx="3473450" cy="26050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3">
            <a:extLst>
              <a:ext uri="{FF2B5EF4-FFF2-40B4-BE49-F238E27FC236}">
                <a16:creationId xmlns:a16="http://schemas.microsoft.com/office/drawing/2014/main" id="{538D4455-96EB-4B88-9FAA-29BD3328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Stability</a:t>
            </a: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BA1668E2-664B-4556-9CA9-DB8A3D41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92125"/>
            <a:ext cx="213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Estabilidad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0802708B-D490-4493-9ADC-88CECF8EC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59" name="Object 23">
            <a:extLst>
              <a:ext uri="{FF2B5EF4-FFF2-40B4-BE49-F238E27FC236}">
                <a16:creationId xmlns:a16="http://schemas.microsoft.com/office/drawing/2014/main" id="{604A6D66-5C99-4390-A7D6-95B073F3C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1295400"/>
          <a:ext cx="3717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Bitmap Image" r:id="rId3" imgW="5811061" imgH="3839111" progId="Paint.Picture">
                  <p:embed/>
                </p:oleObj>
              </mc:Choice>
              <mc:Fallback>
                <p:oleObj name="Bitmap Image" r:id="rId3" imgW="5811061" imgH="3839111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295400"/>
                        <a:ext cx="3717925" cy="28194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1">
            <a:extLst>
              <a:ext uri="{FF2B5EF4-FFF2-40B4-BE49-F238E27FC236}">
                <a16:creationId xmlns:a16="http://schemas.microsoft.com/office/drawing/2014/main" id="{9276E25B-3B75-406A-8007-61A4AF79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8175"/>
            <a:ext cx="195421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">
            <a:extLst>
              <a:ext uri="{FF2B5EF4-FFF2-40B4-BE49-F238E27FC236}">
                <a16:creationId xmlns:a16="http://schemas.microsoft.com/office/drawing/2014/main" id="{0E3FF1F3-FA32-493E-B534-17EFCEBE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Stability</a:t>
            </a:r>
          </a:p>
        </p:txBody>
      </p:sp>
      <p:sp>
        <p:nvSpPr>
          <p:cNvPr id="19462" name="Text Box 3">
            <a:extLst>
              <a:ext uri="{FF2B5EF4-FFF2-40B4-BE49-F238E27FC236}">
                <a16:creationId xmlns:a16="http://schemas.microsoft.com/office/drawing/2014/main" id="{B79DFBF1-1191-4FA9-A39D-3AF4D012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92125"/>
            <a:ext cx="213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Estabilidad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F184070F-C9A0-4A3D-8131-6AF60031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D39E845-A6BB-4072-B214-FEBD156D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0650"/>
            <a:ext cx="51863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">
            <a:extLst>
              <a:ext uri="{FF2B5EF4-FFF2-40B4-BE49-F238E27FC236}">
                <a16:creationId xmlns:a16="http://schemas.microsoft.com/office/drawing/2014/main" id="{B3D252AE-D9AA-402B-A29A-7E24470CB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Stability</a:t>
            </a: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E85AF09B-BBE6-4695-BCA5-379F0EA2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92125"/>
            <a:ext cx="213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Estabilidad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5509ED71-5CC9-4C06-88A7-7F48136B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12838"/>
            <a:ext cx="48768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FDA41D16-A00C-4D5D-8A66-03298BB2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Stability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CE6EFED2-9ADD-4FBF-B8DE-20AC3B19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492125"/>
            <a:ext cx="213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Estabilidad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F9E5C992-8D54-4CD6-8CBD-DDA42CF2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6AA54446-BB18-4785-9E85-9BD033B7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404938"/>
            <a:ext cx="51736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>
            <a:extLst>
              <a:ext uri="{FF2B5EF4-FFF2-40B4-BE49-F238E27FC236}">
                <a16:creationId xmlns:a16="http://schemas.microsoft.com/office/drawing/2014/main" id="{2D4CAAB8-FBF5-4661-89BD-0D7A53102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Data Plate</a:t>
            </a:r>
          </a:p>
        </p:txBody>
      </p:sp>
      <p:grpSp>
        <p:nvGrpSpPr>
          <p:cNvPr id="22533" name="Group 18">
            <a:extLst>
              <a:ext uri="{FF2B5EF4-FFF2-40B4-BE49-F238E27FC236}">
                <a16:creationId xmlns:a16="http://schemas.microsoft.com/office/drawing/2014/main" id="{A0296328-E0B3-460F-BC7C-AD11ECC87491}"/>
              </a:ext>
            </a:extLst>
          </p:cNvPr>
          <p:cNvGrpSpPr>
            <a:grpSpLocks/>
          </p:cNvGrpSpPr>
          <p:nvPr/>
        </p:nvGrpSpPr>
        <p:grpSpPr bwMode="auto">
          <a:xfrm>
            <a:off x="7785100" y="3941763"/>
            <a:ext cx="1111250" cy="565150"/>
            <a:chOff x="7785100" y="3941763"/>
            <a:chExt cx="1111250" cy="565150"/>
          </a:xfrm>
        </p:grpSpPr>
        <p:sp>
          <p:nvSpPr>
            <p:cNvPr id="22534" name="TextBox 1">
              <a:extLst>
                <a:ext uri="{FF2B5EF4-FFF2-40B4-BE49-F238E27FC236}">
                  <a16:creationId xmlns:a16="http://schemas.microsoft.com/office/drawing/2014/main" id="{7EFF314D-BA9D-4C2B-85DB-FC24D20DB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100" y="3941763"/>
              <a:ext cx="1111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0"/>
                <a:t>Spanish</a:t>
              </a:r>
            </a:p>
            <a:p>
              <a:r>
                <a:rPr lang="en-US" altLang="en-US" sz="1400" b="0"/>
                <a:t>Espa</a:t>
              </a:r>
              <a:r>
                <a:rPr lang="es-ES" altLang="en-US" sz="1400" b="0"/>
                <a:t>ñol</a:t>
              </a:r>
              <a:endParaRPr lang="en-US" altLang="en-US" sz="1400" b="0"/>
            </a:p>
          </p:txBody>
        </p:sp>
        <p:cxnSp>
          <p:nvCxnSpPr>
            <p:cNvPr id="22535" name="Straight Arrow Connector 3">
              <a:extLst>
                <a:ext uri="{FF2B5EF4-FFF2-40B4-BE49-F238E27FC236}">
                  <a16:creationId xmlns:a16="http://schemas.microsoft.com/office/drawing/2014/main" id="{443E25C7-AA58-43AB-BBD9-57CD4C86F2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37538" y="4506913"/>
              <a:ext cx="55562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F23B0156-48FF-48A5-8316-9CFDE3130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Welcome!</a:t>
            </a:r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The reason</a:t>
            </a:r>
            <a:endParaRPr lang="en-US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The goal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5DF4E124-6EF6-45AD-8FCB-3CE1D58B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¡Bienvenidos!</a:t>
            </a:r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La razón</a:t>
            </a:r>
            <a:endParaRPr lang="en-US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La meta</a:t>
            </a:r>
          </a:p>
        </p:txBody>
      </p:sp>
      <p:pic>
        <p:nvPicPr>
          <p:cNvPr id="5124" name="Picture 16" descr="T:\TRASCO\Hamelucs\PowerPoint\orderpicker.jpg">
            <a:extLst>
              <a:ext uri="{FF2B5EF4-FFF2-40B4-BE49-F238E27FC236}">
                <a16:creationId xmlns:a16="http://schemas.microsoft.com/office/drawing/2014/main" id="{2D61BF44-37E6-4BFD-905C-07D7F0E6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330575"/>
            <a:ext cx="2195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30">
            <a:extLst>
              <a:ext uri="{FF2B5EF4-FFF2-40B4-BE49-F238E27FC236}">
                <a16:creationId xmlns:a16="http://schemas.microsoft.com/office/drawing/2014/main" id="{3E8A6668-1D66-40C8-BBEE-5A220530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6088063"/>
            <a:ext cx="1143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0">
                <a:latin typeface="Times New Roman" panose="02020603050405020304" pitchFamily="18" charset="0"/>
              </a:rPr>
              <a:t>Norlift of Oregon, Inc.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895449C3-D143-432C-B366-22CA9DC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CE976F55-8DBE-45C8-A8BE-CDAF0328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468438"/>
            <a:ext cx="5503862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>
            <a:extLst>
              <a:ext uri="{FF2B5EF4-FFF2-40B4-BE49-F238E27FC236}">
                <a16:creationId xmlns:a16="http://schemas.microsoft.com/office/drawing/2014/main" id="{B576AE81-E1F5-402E-8323-992395E1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92125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Placa de Carga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25263B23-E300-46B1-9F7A-105676BDC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B208AEAF-6B4F-4C21-A84A-C3A86385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7625"/>
            <a:ext cx="47244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">
            <a:extLst>
              <a:ext uri="{FF2B5EF4-FFF2-40B4-BE49-F238E27FC236}">
                <a16:creationId xmlns:a16="http://schemas.microsoft.com/office/drawing/2014/main" id="{B8524DF0-A485-4C35-8578-FE677E564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377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Operator seat restraint</a:t>
            </a: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C4B5FF86-3DBA-4F10-B5A0-9F82523D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492125"/>
            <a:ext cx="377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Retenci</a:t>
            </a:r>
            <a:r>
              <a:rPr lang="es-ES" altLang="en-US" sz="2400"/>
              <a:t>ón del operador</a:t>
            </a:r>
            <a:endParaRPr lang="en-US" altLang="en-US" sz="2400"/>
          </a:p>
        </p:txBody>
      </p:sp>
      <p:grpSp>
        <p:nvGrpSpPr>
          <p:cNvPr id="24582" name="Group 8">
            <a:extLst>
              <a:ext uri="{FF2B5EF4-FFF2-40B4-BE49-F238E27FC236}">
                <a16:creationId xmlns:a16="http://schemas.microsoft.com/office/drawing/2014/main" id="{F977E45A-06D0-4957-A625-41F5FD113A0E}"/>
              </a:ext>
            </a:extLst>
          </p:cNvPr>
          <p:cNvGrpSpPr>
            <a:grpSpLocks/>
          </p:cNvGrpSpPr>
          <p:nvPr/>
        </p:nvGrpSpPr>
        <p:grpSpPr bwMode="auto">
          <a:xfrm>
            <a:off x="6022975" y="3790950"/>
            <a:ext cx="2732088" cy="2601913"/>
            <a:chOff x="2287" y="3606"/>
            <a:chExt cx="1721" cy="1639"/>
          </a:xfrm>
        </p:grpSpPr>
        <p:graphicFrame>
          <p:nvGraphicFramePr>
            <p:cNvPr id="24583" name="Object 9">
              <a:extLst>
                <a:ext uri="{FF2B5EF4-FFF2-40B4-BE49-F238E27FC236}">
                  <a16:creationId xmlns:a16="http://schemas.microsoft.com/office/drawing/2014/main" id="{1B2EA5A3-8DD7-4811-9995-66C2A0C8E7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46" y="3606"/>
            <a:ext cx="1662" cy="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9" name="Image Document" r:id="rId4" imgW="1662545" imgH="831273" progId="WangImage.Document">
                    <p:embed/>
                  </p:oleObj>
                </mc:Choice>
                <mc:Fallback>
                  <p:oleObj name="Image Document" r:id="rId4" imgW="1662545" imgH="831273" progId="WangImage.Document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3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6" y="3606"/>
                          <a:ext cx="1662" cy="1525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4" name="Text Box 10">
              <a:extLst>
                <a:ext uri="{FF2B5EF4-FFF2-40B4-BE49-F238E27FC236}">
                  <a16:creationId xmlns:a16="http://schemas.microsoft.com/office/drawing/2014/main" id="{95CFFB5F-D72E-4CC3-859A-E169E28D5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5110"/>
              <a:ext cx="69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0">
                  <a:latin typeface="Times New Roman" panose="02020603050405020304" pitchFamily="18" charset="0"/>
                </a:rPr>
                <a:t>Norlift of Oregon, Inc.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63955A97-D20B-43F3-8588-EC78A923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E73B3BC9-F97C-42D2-ACD5-C11C7EDE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446838"/>
            <a:ext cx="86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" b="0">
                <a:latin typeface="Times New Roman" panose="02020603050405020304" pitchFamily="18" charset="0"/>
              </a:rPr>
              <a:t>Hyster Sales Co.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8DB677D7-FDBF-4720-A0A7-133210EF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0163"/>
            <a:ext cx="48768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3">
            <a:extLst>
              <a:ext uri="{FF2B5EF4-FFF2-40B4-BE49-F238E27FC236}">
                <a16:creationId xmlns:a16="http://schemas.microsoft.com/office/drawing/2014/main" id="{AC2AFA85-5B2B-4CEB-A821-92C88754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Safe Operation</a:t>
            </a: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BAC9F886-F652-4DA3-9338-B2FB2C66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Operación Segura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DB31257A-78E9-418C-A3CF-041F4837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516188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8105A220-7A6F-4CD4-A6A3-81299796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57200"/>
            <a:ext cx="5527675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:a16="http://schemas.microsoft.com/office/drawing/2014/main" id="{633AA54E-8861-479A-8030-4DE26AD0D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9425"/>
            <a:ext cx="1866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Going up or Down</a:t>
            </a:r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D05DB986-3ADB-4497-88BA-2819C5A3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"/>
            <a:ext cx="1866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Subiendo o Bajando</a:t>
            </a:r>
          </a:p>
        </p:txBody>
      </p:sp>
      <p:sp>
        <p:nvSpPr>
          <p:cNvPr id="26630" name="TextBox 1">
            <a:extLst>
              <a:ext uri="{FF2B5EF4-FFF2-40B4-BE49-F238E27FC236}">
                <a16:creationId xmlns:a16="http://schemas.microsoft.com/office/drawing/2014/main" id="{BDB76280-88FA-412F-B6F5-81D68647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0"/>
            <a:ext cx="2362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2000"/>
              <a:t>Danger!  ¡Peligro!</a:t>
            </a:r>
          </a:p>
        </p:txBody>
      </p:sp>
      <p:sp>
        <p:nvSpPr>
          <p:cNvPr id="26631" name="Rectangle 2">
            <a:extLst>
              <a:ext uri="{FF2B5EF4-FFF2-40B4-BE49-F238E27FC236}">
                <a16:creationId xmlns:a16="http://schemas.microsoft.com/office/drawing/2014/main" id="{E827056E-4A1D-4F92-8C91-FCDB7F58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19800"/>
            <a:ext cx="20907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7DCD8CBE-0157-446A-848D-A6D844EC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651" name="Group 5">
            <a:extLst>
              <a:ext uri="{FF2B5EF4-FFF2-40B4-BE49-F238E27FC236}">
                <a16:creationId xmlns:a16="http://schemas.microsoft.com/office/drawing/2014/main" id="{0485D4A8-5CFB-4268-8438-0D7F809B8683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1482725"/>
            <a:ext cx="7070725" cy="5051425"/>
            <a:chOff x="336" y="833"/>
            <a:chExt cx="3596" cy="2537"/>
          </a:xfrm>
        </p:grpSpPr>
        <p:pic>
          <p:nvPicPr>
            <p:cNvPr id="27654" name="Picture 6">
              <a:extLst>
                <a:ext uri="{FF2B5EF4-FFF2-40B4-BE49-F238E27FC236}">
                  <a16:creationId xmlns:a16="http://schemas.microsoft.com/office/drawing/2014/main" id="{CB7CDD6C-4320-4F27-84CE-D4D576716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864"/>
              <a:ext cx="3504" cy="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5" name="Rectangle 7">
              <a:extLst>
                <a:ext uri="{FF2B5EF4-FFF2-40B4-BE49-F238E27FC236}">
                  <a16:creationId xmlns:a16="http://schemas.microsoft.com/office/drawing/2014/main" id="{75DD9D80-C449-4F65-8B88-7ED55D877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92" y="1468"/>
              <a:ext cx="13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altLang="en-US" sz="800" b="0">
                  <a:latin typeface="Times New Roman" panose="02020603050405020304" pitchFamily="18" charset="0"/>
                </a:rPr>
                <a:t>Earthworks Training and Assessment Services </a:t>
              </a:r>
            </a:p>
          </p:txBody>
        </p:sp>
      </p:grpSp>
      <p:sp>
        <p:nvSpPr>
          <p:cNvPr id="27652" name="Text Box 3">
            <a:extLst>
              <a:ext uri="{FF2B5EF4-FFF2-40B4-BE49-F238E27FC236}">
                <a16:creationId xmlns:a16="http://schemas.microsoft.com/office/drawing/2014/main" id="{EB590422-E4A3-4714-8D6F-B040320A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Lifting the Load</a:t>
            </a:r>
          </a:p>
        </p:txBody>
      </p:sp>
      <p:sp>
        <p:nvSpPr>
          <p:cNvPr id="27653" name="Text Box 3">
            <a:extLst>
              <a:ext uri="{FF2B5EF4-FFF2-40B4-BE49-F238E27FC236}">
                <a16:creationId xmlns:a16="http://schemas.microsoft.com/office/drawing/2014/main" id="{9ACF790A-A809-433C-BA52-1851966E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921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Levantando la Carga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3F02192D-968A-4993-B489-96643B75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6E7C1676-FBFE-4279-89C6-5D8D4C94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524000"/>
            <a:ext cx="6738937" cy="457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392E7146-3F8A-4076-85B0-502D5C97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Traveling</a:t>
            </a:r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9625C6B0-7461-4EE5-81B9-753380CC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92125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2400"/>
              <a:t>Circulando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437B5B11-01C0-4280-8111-30381B24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809E468D-316A-4386-9FFF-8E62CF73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05600" cy="5029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3">
            <a:extLst>
              <a:ext uri="{FF2B5EF4-FFF2-40B4-BE49-F238E27FC236}">
                <a16:creationId xmlns:a16="http://schemas.microsoft.com/office/drawing/2014/main" id="{B1BD30AF-377B-425A-8920-B266FA37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Traveling</a:t>
            </a: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51A73E33-275F-4D63-A53A-70301B58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92125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2400"/>
              <a:t>Circulando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E73FE93B-3F31-4A59-8CEB-1DD8E615B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3" descr="S:\share\TRA_TEMP\_TMPSHAR\Craig\larrypic4.jpg">
            <a:extLst>
              <a:ext uri="{FF2B5EF4-FFF2-40B4-BE49-F238E27FC236}">
                <a16:creationId xmlns:a16="http://schemas.microsoft.com/office/drawing/2014/main" id="{05C96A0E-133B-46E2-950C-C9DDBEA2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777875"/>
            <a:ext cx="3987800" cy="5775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3">
            <a:extLst>
              <a:ext uri="{FF2B5EF4-FFF2-40B4-BE49-F238E27FC236}">
                <a16:creationId xmlns:a16="http://schemas.microsoft.com/office/drawing/2014/main" id="{928BC8FD-13F3-4D5E-BFE3-54838BCB4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492125"/>
            <a:ext cx="1485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buFont typeface="Monotype Sorts" pitchFamily="2" charset="2"/>
              <a:buNone/>
            </a:pPr>
            <a:r>
              <a:rPr lang="en-US" altLang="en-US" sz="2400"/>
              <a:t>Placing and stacking a load</a:t>
            </a: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C03FF12E-BEEE-4685-AA6E-5339E1B5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92125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400"/>
              <a:t>Acomodando y apilando la carga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243E322D-0F95-4D84-835A-25EC7472E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747" name="Group 12">
            <a:extLst>
              <a:ext uri="{FF2B5EF4-FFF2-40B4-BE49-F238E27FC236}">
                <a16:creationId xmlns:a16="http://schemas.microsoft.com/office/drawing/2014/main" id="{F6FDD09E-514E-4577-8C18-59A10F735AD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524000"/>
            <a:ext cx="6910388" cy="5029200"/>
            <a:chOff x="782" y="1799"/>
            <a:chExt cx="3239" cy="2356"/>
          </a:xfrm>
        </p:grpSpPr>
        <p:sp>
          <p:nvSpPr>
            <p:cNvPr id="31750" name="Rectangle 6">
              <a:extLst>
                <a:ext uri="{FF2B5EF4-FFF2-40B4-BE49-F238E27FC236}">
                  <a16:creationId xmlns:a16="http://schemas.microsoft.com/office/drawing/2014/main" id="{EBE9E925-1F1A-460A-9BFF-156E0A8DA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1799"/>
              <a:ext cx="3216" cy="2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>
                <a:latin typeface="Times New Roman" panose="02020603050405020304" pitchFamily="18" charset="0"/>
              </a:endParaRPr>
            </a:p>
          </p:txBody>
        </p:sp>
        <p:grpSp>
          <p:nvGrpSpPr>
            <p:cNvPr id="31751" name="Group 8">
              <a:extLst>
                <a:ext uri="{FF2B5EF4-FFF2-40B4-BE49-F238E27FC236}">
                  <a16:creationId xmlns:a16="http://schemas.microsoft.com/office/drawing/2014/main" id="{28F0FDE5-C68F-424F-B9F6-D664C8708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895"/>
              <a:ext cx="2448" cy="1706"/>
              <a:chOff x="624" y="1968"/>
              <a:chExt cx="1584" cy="1104"/>
            </a:xfrm>
          </p:grpSpPr>
          <p:pic>
            <p:nvPicPr>
              <p:cNvPr id="31753" name="Picture 9">
                <a:extLst>
                  <a:ext uri="{FF2B5EF4-FFF2-40B4-BE49-F238E27FC236}">
                    <a16:creationId xmlns:a16="http://schemas.microsoft.com/office/drawing/2014/main" id="{F1D233CC-C368-4516-9DAA-061D7AAD7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2064"/>
                <a:ext cx="1481" cy="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4" name="Rectangle 10">
                <a:extLst>
                  <a:ext uri="{FF2B5EF4-FFF2-40B4-BE49-F238E27FC236}">
                    <a16:creationId xmlns:a16="http://schemas.microsoft.com/office/drawing/2014/main" id="{707F8115-F4DA-42E5-BDFD-6B851E732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968"/>
                <a:ext cx="192" cy="1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1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752" name="Text Box 11">
              <a:extLst>
                <a:ext uri="{FF2B5EF4-FFF2-40B4-BE49-F238E27FC236}">
                  <a16:creationId xmlns:a16="http://schemas.microsoft.com/office/drawing/2014/main" id="{C7791F0F-734C-4FCB-B9EA-B50278AF5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" y="4046"/>
              <a:ext cx="56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 b="0">
                  <a:latin typeface="Times New Roman" panose="02020603050405020304" pitchFamily="18" charset="0"/>
                </a:rPr>
                <a:t>Norlift of Oregon, Inc.</a:t>
              </a:r>
            </a:p>
          </p:txBody>
        </p:sp>
      </p:grpSp>
      <p:sp>
        <p:nvSpPr>
          <p:cNvPr id="31748" name="Text Box 3">
            <a:extLst>
              <a:ext uri="{FF2B5EF4-FFF2-40B4-BE49-F238E27FC236}">
                <a16:creationId xmlns:a16="http://schemas.microsoft.com/office/drawing/2014/main" id="{77969005-8097-4F11-AE84-1E083A10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Safe Operation</a:t>
            </a: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A7B22174-587E-49A7-9B94-E54CA650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Operación Segura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C6B2F0E4-954F-46F5-9CE3-EC07C69A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7" descr="C:\My Documents\training1.jpg">
            <a:extLst>
              <a:ext uri="{FF2B5EF4-FFF2-40B4-BE49-F238E27FC236}">
                <a16:creationId xmlns:a16="http://schemas.microsoft.com/office/drawing/2014/main" id="{F7DB4B3C-63F8-4E1F-84E4-7CD00F0F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9063"/>
            <a:ext cx="6884988" cy="51641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F0C7AE39-5A9E-4D74-95AD-875B7146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Safe Operation</a:t>
            </a: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12BB369F-3410-47E4-B951-EF5B85509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Operación Segura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C0F62974-E2A2-4F61-AC18-4517600EC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F35F1796-F0CE-4128-82C9-36554526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55688"/>
            <a:ext cx="5283200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>
            <a:extLst>
              <a:ext uri="{FF2B5EF4-FFF2-40B4-BE49-F238E27FC236}">
                <a16:creationId xmlns:a16="http://schemas.microsoft.com/office/drawing/2014/main" id="{19E9ECEE-8A13-4A88-B426-29C5E1B8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Basic parts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4A8A592E-F43C-4BD9-9FA5-77DED960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ECFAACCB-7EF6-4E7A-94A8-BABB5BDA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68413"/>
            <a:ext cx="45926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50DE099A-790D-4DF7-B4FA-9739345C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Lifting workers</a:t>
            </a: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D1A80BB9-4B54-402D-B82E-3BC04D78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2125"/>
            <a:ext cx="383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Elevando a Trabajadores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477ABAB4-EEBD-481F-9EEE-28859C3FD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19" name="Picture 10" descr="D:\Forklifts\034f.jpg">
            <a:extLst>
              <a:ext uri="{FF2B5EF4-FFF2-40B4-BE49-F238E27FC236}">
                <a16:creationId xmlns:a16="http://schemas.microsoft.com/office/drawing/2014/main" id="{D8ACF490-E2F5-431C-9EF3-C362C5A6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934200" cy="46831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3">
            <a:extLst>
              <a:ext uri="{FF2B5EF4-FFF2-40B4-BE49-F238E27FC236}">
                <a16:creationId xmlns:a16="http://schemas.microsoft.com/office/drawing/2014/main" id="{68593432-3242-4DA2-8E60-AFAAAFE4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Danger?</a:t>
            </a:r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3303CA79-6A23-499F-B577-8663BC6EB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212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¿Peligro?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E205EBB7-747B-4140-B9AC-914FBF47A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3" name="Picture 2" descr="D:\Forklifts\023f.jpg">
            <a:extLst>
              <a:ext uri="{FF2B5EF4-FFF2-40B4-BE49-F238E27FC236}">
                <a16:creationId xmlns:a16="http://schemas.microsoft.com/office/drawing/2014/main" id="{21D4ACCB-B872-4B36-A0B8-B9481D4E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87325"/>
            <a:ext cx="4460875" cy="64833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3">
            <a:extLst>
              <a:ext uri="{FF2B5EF4-FFF2-40B4-BE49-F238E27FC236}">
                <a16:creationId xmlns:a16="http://schemas.microsoft.com/office/drawing/2014/main" id="{2DBF2107-418D-411D-8D11-73F1C5F41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601663"/>
            <a:ext cx="270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Danger?</a:t>
            </a: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09C11267-D4D7-4F2C-8132-253D437A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601663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¿Peligro?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280EE0D3-4CBA-47F3-94D2-9D54286B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7" name="Picture 3" descr="D:\Forklifts\036f.jpg">
            <a:extLst>
              <a:ext uri="{FF2B5EF4-FFF2-40B4-BE49-F238E27FC236}">
                <a16:creationId xmlns:a16="http://schemas.microsoft.com/office/drawing/2014/main" id="{493083DA-5A2F-44A9-8C2E-0F79A3CB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43000"/>
            <a:ext cx="4699000" cy="55483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3">
            <a:extLst>
              <a:ext uri="{FF2B5EF4-FFF2-40B4-BE49-F238E27FC236}">
                <a16:creationId xmlns:a16="http://schemas.microsoft.com/office/drawing/2014/main" id="{F4906D12-7B2C-473F-8DEB-EE9F4D91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Danger?</a:t>
            </a: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67D0D63B-F292-4239-8FA5-657053FF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212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¿Peligro?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>
            <a:extLst>
              <a:ext uri="{FF2B5EF4-FFF2-40B4-BE49-F238E27FC236}">
                <a16:creationId xmlns:a16="http://schemas.microsoft.com/office/drawing/2014/main" id="{DBAF98D2-851F-4380-99D4-C095667A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C4F15C0E-4148-45FA-89B9-51B6E2CA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87A641-1531-4AC7-9722-C9EF56F56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1">
            <a:extLst>
              <a:ext uri="{FF2B5EF4-FFF2-40B4-BE49-F238E27FC236}">
                <a16:creationId xmlns:a16="http://schemas.microsoft.com/office/drawing/2014/main" id="{8F0A7B3A-2351-4558-81DC-77AD9E3F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3788"/>
            <a:ext cx="53022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>
            <a:extLst>
              <a:ext uri="{FF2B5EF4-FFF2-40B4-BE49-F238E27FC236}">
                <a16:creationId xmlns:a16="http://schemas.microsoft.com/office/drawing/2014/main" id="{4A41388A-45E5-4D4E-B167-C0F89695A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2125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Componentes básicos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094CD4D5-521D-4876-AAA5-29D1094EE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5" name="Object 1077">
            <a:extLst>
              <a:ext uri="{FF2B5EF4-FFF2-40B4-BE49-F238E27FC236}">
                <a16:creationId xmlns:a16="http://schemas.microsoft.com/office/drawing/2014/main" id="{1EEDF85A-B900-4F28-BF3F-5BAB598D7C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344488"/>
          <a:ext cx="1028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lip" r:id="rId3" imgW="4762500" imgH="3505200" progId="MS_ClipArt_Gallery.2">
                  <p:embed/>
                </p:oleObj>
              </mc:Choice>
              <mc:Fallback>
                <p:oleObj name="Clip" r:id="rId3" imgW="4762500" imgH="3505200" progId="MS_ClipArt_Gallery.2">
                  <p:embed/>
                  <p:pic>
                    <p:nvPicPr>
                      <p:cNvPr id="0" name="Object 1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44488"/>
                        <a:ext cx="10287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6" name="Group 11">
            <a:extLst>
              <a:ext uri="{FF2B5EF4-FFF2-40B4-BE49-F238E27FC236}">
                <a16:creationId xmlns:a16="http://schemas.microsoft.com/office/drawing/2014/main" id="{2974CA69-6AAD-48E7-95FA-4C991153DA32}"/>
              </a:ext>
            </a:extLst>
          </p:cNvPr>
          <p:cNvGrpSpPr>
            <a:grpSpLocks/>
          </p:cNvGrpSpPr>
          <p:nvPr/>
        </p:nvGrpSpPr>
        <p:grpSpPr bwMode="auto">
          <a:xfrm>
            <a:off x="2020888" y="723900"/>
            <a:ext cx="5102225" cy="6019800"/>
            <a:chOff x="1981200" y="723900"/>
            <a:chExt cx="5102225" cy="6019800"/>
          </a:xfrm>
        </p:grpSpPr>
        <p:pic>
          <p:nvPicPr>
            <p:cNvPr id="8197" name="Picture 2">
              <a:extLst>
                <a:ext uri="{FF2B5EF4-FFF2-40B4-BE49-F238E27FC236}">
                  <a16:creationId xmlns:a16="http://schemas.microsoft.com/office/drawing/2014/main" id="{9217A8FC-99FC-498C-ABA5-2B2F0C3EC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75" y="723900"/>
              <a:ext cx="4743450" cy="601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Box 13">
              <a:extLst>
                <a:ext uri="{FF2B5EF4-FFF2-40B4-BE49-F238E27FC236}">
                  <a16:creationId xmlns:a16="http://schemas.microsoft.com/office/drawing/2014/main" id="{655C9A08-1DB9-47AD-A123-AC77E3ED8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2971800"/>
              <a:ext cx="4962525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n-US"/>
                <a:t>FULCRUM     FULCRO</a:t>
              </a:r>
              <a:endParaRPr lang="en-US" altLang="en-US"/>
            </a:p>
          </p:txBody>
        </p:sp>
        <p:sp>
          <p:nvSpPr>
            <p:cNvPr id="8199" name="TextBox 14">
              <a:extLst>
                <a:ext uri="{FF2B5EF4-FFF2-40B4-BE49-F238E27FC236}">
                  <a16:creationId xmlns:a16="http://schemas.microsoft.com/office/drawing/2014/main" id="{A81B2F00-B2C1-4DCE-9012-3397E69CF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900" y="6082725"/>
              <a:ext cx="4962525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n-US"/>
                <a:t>FULCRUM     FULCRO</a:t>
              </a:r>
              <a:endParaRPr lang="en-US" altLang="en-US"/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FD3C2795-0054-432B-BD0F-A4F126171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46BB4E24-76FE-43F1-B03B-773E1378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295400"/>
            <a:ext cx="6334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22E51270-64F3-4C98-8470-4BE93602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Balance</a:t>
            </a: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1392D1D0-EDCD-45B7-8FEE-FE5EE588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212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Equilibrio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C1EB2EF4-4B9A-4C73-BB61-0A8403C0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1026" descr="C:\My Documents\Ass%20in4.jpg">
            <a:extLst>
              <a:ext uri="{FF2B5EF4-FFF2-40B4-BE49-F238E27FC236}">
                <a16:creationId xmlns:a16="http://schemas.microsoft.com/office/drawing/2014/main" id="{09E3A4BD-2465-4937-B698-D3AF7B48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524000"/>
            <a:ext cx="5940425" cy="44656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3">
            <a:extLst>
              <a:ext uri="{FF2B5EF4-FFF2-40B4-BE49-F238E27FC236}">
                <a16:creationId xmlns:a16="http://schemas.microsoft.com/office/drawing/2014/main" id="{8D2B5661-84E0-4FFC-A3BB-9426136A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Balance</a:t>
            </a: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6CC5B5EB-E8DF-41F8-A3DB-A6E8AE824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212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Equilibrio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EA4232DF-89C2-46E2-BA08-32491AC9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CECB82D5-9121-451E-9CA2-595FE901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42900"/>
            <a:ext cx="2493963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E243C953-333C-4CC9-8697-84E2B951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Center of Gravity</a:t>
            </a: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F6AFD714-B7DF-482B-ABD6-AE7F8ED0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492125"/>
            <a:ext cx="325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Centro de Gravedad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7B63A3EE-E937-43ED-84B8-C3BE8E05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en-US" sz="1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BF0A6027-63A5-407B-9358-726D956F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074738"/>
            <a:ext cx="52228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>
            <a:extLst>
              <a:ext uri="{FF2B5EF4-FFF2-40B4-BE49-F238E27FC236}">
                <a16:creationId xmlns:a16="http://schemas.microsoft.com/office/drawing/2014/main" id="{D51230E4-0C96-4A03-B1EC-1EA8ED45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Center of Gravity</a:t>
            </a: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60003045-D8DA-4A79-8950-B4D7712DD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2125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Centro de Gravedad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ESO Template">
  <a:themeElements>
    <a:clrScheme name="PESO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SO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ES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S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297</Value>
    </Topic>
    <TrainingType xmlns="4abed4e2-db5c-4e78-ae88-7ca7a6241065">PESO</TrainingType>
    <DateRevised xmlns="4abed4e2-db5c-4e78-ae88-7ca7a6241065">2022-11-14T08:00:00+00:00</DateRevised>
    <AdditionalTitle xmlns="4abed4e2-db5c-4e78-ae88-7ca7a6241065">Vehículos Industriales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A103DC6-88FF-4326-8EDB-DC20AA6EA855}"/>
</file>

<file path=customXml/itemProps2.xml><?xml version="1.0" encoding="utf-8"?>
<ds:datastoreItem xmlns:ds="http://schemas.openxmlformats.org/officeDocument/2006/customXml" ds:itemID="{EE37DB08-3614-4E5E-B334-A7F8FB056BF3}"/>
</file>

<file path=customXml/itemProps3.xml><?xml version="1.0" encoding="utf-8"?>
<ds:datastoreItem xmlns:ds="http://schemas.openxmlformats.org/officeDocument/2006/customXml" ds:itemID="{8BEC8007-1790-4E79-AD45-F99AB44E453A}"/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Data\Microsoft\Templates\PESO Template.pot</Template>
  <TotalTime>0</TotalTime>
  <Words>190</Words>
  <Application>Microsoft Office PowerPoint</Application>
  <PresentationFormat>On-screen Show (4:3)</PresentationFormat>
  <Paragraphs>91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Blackadder ITC</vt:lpstr>
      <vt:lpstr>Chaparral Pro Light</vt:lpstr>
      <vt:lpstr>Monotype Sorts</vt:lpstr>
      <vt:lpstr>Times New Roman</vt:lpstr>
      <vt:lpstr>PESO Template</vt:lpstr>
      <vt:lpstr>Clip</vt:lpstr>
      <vt:lpstr>Bitmap Image</vt:lpstr>
      <vt:lpstr>Image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Vehicles (pptx)</dc:title>
  <dc:subject>PESO PowerPoint overhead about Industrial Vehicles</dc:subject>
  <dc:creator/>
  <cp:lastModifiedBy/>
  <cp:revision>1</cp:revision>
  <dcterms:created xsi:type="dcterms:W3CDTF">2022-11-17T18:08:40Z</dcterms:created>
  <dcterms:modified xsi:type="dcterms:W3CDTF">2022-11-28T22:33:55Z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