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2" r:id="rId2"/>
    <p:sldId id="321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0000"/>
    <a:srgbClr val="FF9999"/>
    <a:srgbClr val="FF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2" autoAdjust="0"/>
    <p:restoredTop sz="90929"/>
  </p:normalViewPr>
  <p:slideViewPr>
    <p:cSldViewPr>
      <p:cViewPr varScale="1">
        <p:scale>
          <a:sx n="63" d="100"/>
          <a:sy n="63" d="100"/>
        </p:scale>
        <p:origin x="2574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E5F718-6933-4A05-B21E-595431C4181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0E1F96B-78CD-4D3F-BAB4-F4A79B301A9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16CC4AA8-1EA0-40C8-A5C7-03030EDC5A5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33AA909B-D7AB-43E5-BAA6-3723FCFCD92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B590F5-D6C9-4BD9-BEE5-EE0D7E449A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426534E-2C5A-4368-B7C7-3AA2E07370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3F03D60-9813-4BC1-9E7D-88CF98F73F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39DEF2A-982D-44AD-893B-75EC22A0D4E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7250" y="695325"/>
            <a:ext cx="2603500" cy="3471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9A0927DD-8500-4E4A-9812-34C3156489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98963"/>
            <a:ext cx="5029200" cy="408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60901D65-823E-40DB-B620-12AA1DF6941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CBC69828-9020-491F-B924-10A60B83A3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0138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DE76CF9-3AAD-4691-B5A6-1C2E9D385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31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extLst>
              <a:ext uri="{FF2B5EF4-FFF2-40B4-BE49-F238E27FC236}">
                <a16:creationId xmlns:a16="http://schemas.microsoft.com/office/drawing/2014/main" id="{6F513911-6123-4231-BD5D-7A408DC3D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ext Box 19">
            <a:extLst>
              <a:ext uri="{FF2B5EF4-FFF2-40B4-BE49-F238E27FC236}">
                <a16:creationId xmlns:a16="http://schemas.microsoft.com/office/drawing/2014/main" id="{63EDDB40-6894-44CA-8C4B-F82CD3EE9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8" name="Text Box 20">
            <a:extLst>
              <a:ext uri="{FF2B5EF4-FFF2-40B4-BE49-F238E27FC236}">
                <a16:creationId xmlns:a16="http://schemas.microsoft.com/office/drawing/2014/main" id="{105190A9-3346-4159-B4E7-8A45ADCAA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Rectangle 21">
            <a:extLst>
              <a:ext uri="{FF2B5EF4-FFF2-40B4-BE49-F238E27FC236}">
                <a16:creationId xmlns:a16="http://schemas.microsoft.com/office/drawing/2014/main" id="{62825034-67F0-4C99-A503-77699EFD0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135">
            <a:extLst>
              <a:ext uri="{FF2B5EF4-FFF2-40B4-BE49-F238E27FC236}">
                <a16:creationId xmlns:a16="http://schemas.microsoft.com/office/drawing/2014/main" id="{97C06D81-F90A-414B-885E-C5A75ECA4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4876800"/>
            <a:ext cx="6400800" cy="3429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7CB3DEF6-1890-4C0D-920D-DDB2C52FE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Industrial Vehicles</a:t>
            </a:r>
          </a:p>
        </p:txBody>
      </p:sp>
      <p:sp>
        <p:nvSpPr>
          <p:cNvPr id="4099" name="Text Box 3">
            <a:extLst>
              <a:ext uri="{FF2B5EF4-FFF2-40B4-BE49-F238E27FC236}">
                <a16:creationId xmlns:a16="http://schemas.microsoft.com/office/drawing/2014/main" id="{E2C67192-81CD-4B7E-B2F6-D25D00C5A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3" y="719138"/>
            <a:ext cx="586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Center of Gravity				Stability</a:t>
            </a:r>
          </a:p>
        </p:txBody>
      </p:sp>
      <p:sp>
        <p:nvSpPr>
          <p:cNvPr id="4100" name="Text Box 4">
            <a:extLst>
              <a:ext uri="{FF2B5EF4-FFF2-40B4-BE49-F238E27FC236}">
                <a16:creationId xmlns:a16="http://schemas.microsoft.com/office/drawing/2014/main" id="{7E0ED718-126A-4B5E-B50D-9DBAB6302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3708400"/>
            <a:ext cx="2286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200" b="1"/>
              <a:t>The Center of Gravity moves when you lift or lower the load, tilt the mast, or travel.</a:t>
            </a:r>
            <a:endParaRPr lang="en-US" altLang="en-US"/>
          </a:p>
        </p:txBody>
      </p:sp>
      <p:grpSp>
        <p:nvGrpSpPr>
          <p:cNvPr id="4101" name="Group 5">
            <a:extLst>
              <a:ext uri="{FF2B5EF4-FFF2-40B4-BE49-F238E27FC236}">
                <a16:creationId xmlns:a16="http://schemas.microsoft.com/office/drawing/2014/main" id="{AE7E696A-F756-4711-B7D2-67117A4137D2}"/>
              </a:ext>
            </a:extLst>
          </p:cNvPr>
          <p:cNvGrpSpPr>
            <a:grpSpLocks/>
          </p:cNvGrpSpPr>
          <p:nvPr/>
        </p:nvGrpSpPr>
        <p:grpSpPr bwMode="auto">
          <a:xfrm>
            <a:off x="285750" y="1104900"/>
            <a:ext cx="2438400" cy="2232025"/>
            <a:chOff x="192" y="1308"/>
            <a:chExt cx="4040" cy="3696"/>
          </a:xfrm>
        </p:grpSpPr>
        <p:grpSp>
          <p:nvGrpSpPr>
            <p:cNvPr id="4145" name="Group 6">
              <a:extLst>
                <a:ext uri="{FF2B5EF4-FFF2-40B4-BE49-F238E27FC236}">
                  <a16:creationId xmlns:a16="http://schemas.microsoft.com/office/drawing/2014/main" id="{02EEF7FF-F500-4B0C-B59B-B4E3B08CCA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976"/>
              <a:ext cx="3992" cy="2028"/>
              <a:chOff x="240" y="2976"/>
              <a:chExt cx="3992" cy="2028"/>
            </a:xfrm>
          </p:grpSpPr>
          <p:sp>
            <p:nvSpPr>
              <p:cNvPr id="4191" name="Line 7">
                <a:extLst>
                  <a:ext uri="{FF2B5EF4-FFF2-40B4-BE49-F238E27FC236}">
                    <a16:creationId xmlns:a16="http://schemas.microsoft.com/office/drawing/2014/main" id="{7D7C9FEF-CD34-4195-A5C2-A0AC60AB30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3" y="2976"/>
                <a:ext cx="0" cy="2028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192" name="Group 8">
                <a:extLst>
                  <a:ext uri="{FF2B5EF4-FFF2-40B4-BE49-F238E27FC236}">
                    <a16:creationId xmlns:a16="http://schemas.microsoft.com/office/drawing/2014/main" id="{35625583-0A0E-43B3-B8AA-A2F7AB7A44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2976"/>
                <a:ext cx="3992" cy="2028"/>
                <a:chOff x="240" y="2976"/>
                <a:chExt cx="3992" cy="2028"/>
              </a:xfrm>
            </p:grpSpPr>
            <p:grpSp>
              <p:nvGrpSpPr>
                <p:cNvPr id="4193" name="Group 9">
                  <a:extLst>
                    <a:ext uri="{FF2B5EF4-FFF2-40B4-BE49-F238E27FC236}">
                      <a16:creationId xmlns:a16="http://schemas.microsoft.com/office/drawing/2014/main" id="{6D28D873-4713-4516-A4C0-ED4DE6B9D0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6" y="3256"/>
                  <a:ext cx="1656" cy="1469"/>
                  <a:chOff x="2258" y="3433"/>
                  <a:chExt cx="1915" cy="1699"/>
                </a:xfrm>
              </p:grpSpPr>
              <p:grpSp>
                <p:nvGrpSpPr>
                  <p:cNvPr id="4218" name="Group 10">
                    <a:extLst>
                      <a:ext uri="{FF2B5EF4-FFF2-40B4-BE49-F238E27FC236}">
                        <a16:creationId xmlns:a16="http://schemas.microsoft.com/office/drawing/2014/main" id="{86F897A5-6EA2-487F-890A-B331B7F0B5F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710115">
                    <a:off x="3486" y="3433"/>
                    <a:ext cx="687" cy="734"/>
                    <a:chOff x="1344" y="226"/>
                    <a:chExt cx="687" cy="734"/>
                  </a:xfrm>
                </p:grpSpPr>
                <p:sp>
                  <p:nvSpPr>
                    <p:cNvPr id="4234" name="Rectangle 11">
                      <a:extLst>
                        <a:ext uri="{FF2B5EF4-FFF2-40B4-BE49-F238E27FC236}">
                          <a16:creationId xmlns:a16="http://schemas.microsoft.com/office/drawing/2014/main" id="{05859F18-D290-4806-B197-3486895A8A7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3622">
                      <a:off x="1391" y="226"/>
                      <a:ext cx="640" cy="66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381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35" name="Rectangle 12">
                      <a:extLst>
                        <a:ext uri="{FF2B5EF4-FFF2-40B4-BE49-F238E27FC236}">
                          <a16:creationId xmlns:a16="http://schemas.microsoft.com/office/drawing/2014/main" id="{5717E0CA-C9BC-44A5-827F-E50BAD067CF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8469">
                      <a:off x="1344" y="912"/>
                      <a:ext cx="576" cy="48"/>
                    </a:xfrm>
                    <a:prstGeom prst="rect">
                      <a:avLst/>
                    </a:prstGeom>
                    <a:noFill/>
                    <a:ln w="635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4219" name="Group 13">
                    <a:extLst>
                      <a:ext uri="{FF2B5EF4-FFF2-40B4-BE49-F238E27FC236}">
                        <a16:creationId xmlns:a16="http://schemas.microsoft.com/office/drawing/2014/main" id="{605FD07E-14A4-4C2C-AEA1-CEAEFD6C5F2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58" y="3955"/>
                    <a:ext cx="1172" cy="1177"/>
                    <a:chOff x="2316" y="3431"/>
                    <a:chExt cx="1172" cy="1177"/>
                  </a:xfrm>
                </p:grpSpPr>
                <p:sp>
                  <p:nvSpPr>
                    <p:cNvPr id="4226" name="AutoShape 14">
                      <a:extLst>
                        <a:ext uri="{FF2B5EF4-FFF2-40B4-BE49-F238E27FC236}">
                          <a16:creationId xmlns:a16="http://schemas.microsoft.com/office/drawing/2014/main" id="{ACA885EB-98C5-455B-85B5-5AB4885530F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6114630">
                      <a:off x="3417" y="3430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27" name="Rectangle 15">
                      <a:extLst>
                        <a:ext uri="{FF2B5EF4-FFF2-40B4-BE49-F238E27FC236}">
                          <a16:creationId xmlns:a16="http://schemas.microsoft.com/office/drawing/2014/main" id="{AA0D3937-5395-4709-8999-0B8554B7DDB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56162">
                      <a:off x="3383" y="3432"/>
                      <a:ext cx="73" cy="108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28" name="Freeform 16">
                      <a:extLst>
                        <a:ext uri="{FF2B5EF4-FFF2-40B4-BE49-F238E27FC236}">
                          <a16:creationId xmlns:a16="http://schemas.microsoft.com/office/drawing/2014/main" id="{A3096B8F-D0A3-4BF2-B81D-328334BD23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69897">
                      <a:off x="2338" y="3999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29" name="Freeform 17">
                      <a:extLst>
                        <a:ext uri="{FF2B5EF4-FFF2-40B4-BE49-F238E27FC236}">
                          <a16:creationId xmlns:a16="http://schemas.microsoft.com/office/drawing/2014/main" id="{1792728A-690D-4F57-A4FB-929A70BF276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69897">
                      <a:off x="2452" y="3515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30" name="Oval 18">
                      <a:extLst>
                        <a:ext uri="{FF2B5EF4-FFF2-40B4-BE49-F238E27FC236}">
                          <a16:creationId xmlns:a16="http://schemas.microsoft.com/office/drawing/2014/main" id="{DC92A028-09CC-4282-9F97-C28428953B4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369897">
                      <a:off x="2316" y="4342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31" name="Line 19">
                      <a:extLst>
                        <a:ext uri="{FF2B5EF4-FFF2-40B4-BE49-F238E27FC236}">
                          <a16:creationId xmlns:a16="http://schemas.microsoft.com/office/drawing/2014/main" id="{0F9593F3-9B0B-4074-A98D-7D0ED77D553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rot="369897" flipH="1" flipV="1">
                      <a:off x="3049" y="3880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32" name="Line 20">
                      <a:extLst>
                        <a:ext uri="{FF2B5EF4-FFF2-40B4-BE49-F238E27FC236}">
                          <a16:creationId xmlns:a16="http://schemas.microsoft.com/office/drawing/2014/main" id="{6298BF14-DBD3-484A-BC0F-2DB7B6833E6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rot="369897" flipV="1">
                      <a:off x="3009" y="3823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33" name="Oval 21">
                      <a:extLst>
                        <a:ext uri="{FF2B5EF4-FFF2-40B4-BE49-F238E27FC236}">
                          <a16:creationId xmlns:a16="http://schemas.microsoft.com/office/drawing/2014/main" id="{75B62AC1-0956-44D9-B385-AE46F6229B8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369897">
                      <a:off x="3157" y="4433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4220" name="Group 22">
                    <a:extLst>
                      <a:ext uri="{FF2B5EF4-FFF2-40B4-BE49-F238E27FC236}">
                        <a16:creationId xmlns:a16="http://schemas.microsoft.com/office/drawing/2014/main" id="{E9A8C20E-DBBD-4556-BCB1-F3416B2524B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08" y="4032"/>
                    <a:ext cx="240" cy="240"/>
                    <a:chOff x="672" y="3552"/>
                    <a:chExt cx="240" cy="240"/>
                  </a:xfrm>
                </p:grpSpPr>
                <p:sp>
                  <p:nvSpPr>
                    <p:cNvPr id="4221" name="Oval 23">
                      <a:extLst>
                        <a:ext uri="{FF2B5EF4-FFF2-40B4-BE49-F238E27FC236}">
                          <a16:creationId xmlns:a16="http://schemas.microsoft.com/office/drawing/2014/main" id="{55A6F23E-81D4-4C70-B592-6424AACF52A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222" name="Group 24">
                      <a:extLst>
                        <a:ext uri="{FF2B5EF4-FFF2-40B4-BE49-F238E27FC236}">
                          <a16:creationId xmlns:a16="http://schemas.microsoft.com/office/drawing/2014/main" id="{56DAA84E-20E5-45D1-A98A-0BB9E566BB0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4223" name="AutoShape 25">
                        <a:extLst>
                          <a:ext uri="{FF2B5EF4-FFF2-40B4-BE49-F238E27FC236}">
                            <a16:creationId xmlns:a16="http://schemas.microsoft.com/office/drawing/2014/main" id="{85EF1C36-C160-4AA3-A27A-9ED199BAD48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224" name="AutoShape 26">
                        <a:extLst>
                          <a:ext uri="{FF2B5EF4-FFF2-40B4-BE49-F238E27FC236}">
                            <a16:creationId xmlns:a16="http://schemas.microsoft.com/office/drawing/2014/main" id="{0609F11D-07D8-401F-869B-5C5B6FC0103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225" name="Oval 27">
                        <a:extLst>
                          <a:ext uri="{FF2B5EF4-FFF2-40B4-BE49-F238E27FC236}">
                            <a16:creationId xmlns:a16="http://schemas.microsoft.com/office/drawing/2014/main" id="{3E142638-46E1-46A8-A836-14C938B2638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  <p:grpSp>
              <p:nvGrpSpPr>
                <p:cNvPr id="4194" name="Group 28">
                  <a:extLst>
                    <a:ext uri="{FF2B5EF4-FFF2-40B4-BE49-F238E27FC236}">
                      <a16:creationId xmlns:a16="http://schemas.microsoft.com/office/drawing/2014/main" id="{2A589602-7CDB-42A7-9B0E-718B6E493F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" y="2976"/>
                  <a:ext cx="3992" cy="2028"/>
                  <a:chOff x="240" y="2976"/>
                  <a:chExt cx="3992" cy="2028"/>
                </a:xfrm>
              </p:grpSpPr>
              <p:grpSp>
                <p:nvGrpSpPr>
                  <p:cNvPr id="4195" name="Group 29">
                    <a:extLst>
                      <a:ext uri="{FF2B5EF4-FFF2-40B4-BE49-F238E27FC236}">
                        <a16:creationId xmlns:a16="http://schemas.microsoft.com/office/drawing/2014/main" id="{082E6E08-8DE4-4879-8CDB-80B1BF64318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50" y="3270"/>
                    <a:ext cx="1394" cy="1457"/>
                    <a:chOff x="276" y="2846"/>
                    <a:chExt cx="1698" cy="1774"/>
                  </a:xfrm>
                </p:grpSpPr>
                <p:sp>
                  <p:nvSpPr>
                    <p:cNvPr id="4207" name="Freeform 30">
                      <a:extLst>
                        <a:ext uri="{FF2B5EF4-FFF2-40B4-BE49-F238E27FC236}">
                          <a16:creationId xmlns:a16="http://schemas.microsoft.com/office/drawing/2014/main" id="{39929CD6-71BB-432A-8250-4C2AF2AF20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6" y="4054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8" name="Freeform 31">
                      <a:extLst>
                        <a:ext uri="{FF2B5EF4-FFF2-40B4-BE49-F238E27FC236}">
                          <a16:creationId xmlns:a16="http://schemas.microsoft.com/office/drawing/2014/main" id="{18AFA56B-8390-453E-80F3-9600442F72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9" y="3567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9" name="Oval 32">
                      <a:extLst>
                        <a:ext uri="{FF2B5EF4-FFF2-40B4-BE49-F238E27FC236}">
                          <a16:creationId xmlns:a16="http://schemas.microsoft.com/office/drawing/2014/main" id="{2B3BCCCA-135B-43EF-92F9-CEAC2F7FB11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" y="4445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10" name="Line 33">
                      <a:extLst>
                        <a:ext uri="{FF2B5EF4-FFF2-40B4-BE49-F238E27FC236}">
                          <a16:creationId xmlns:a16="http://schemas.microsoft.com/office/drawing/2014/main" id="{C2DDDC53-0864-4934-ACFB-610074B0E32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966" y="3901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11" name="Line 34">
                      <a:extLst>
                        <a:ext uri="{FF2B5EF4-FFF2-40B4-BE49-F238E27FC236}">
                          <a16:creationId xmlns:a16="http://schemas.microsoft.com/office/drawing/2014/main" id="{7FB314F7-B328-40B7-9F85-3D4896D4E87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905" y="3858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12" name="Oval 35">
                      <a:extLst>
                        <a:ext uri="{FF2B5EF4-FFF2-40B4-BE49-F238E27FC236}">
                          <a16:creationId xmlns:a16="http://schemas.microsoft.com/office/drawing/2014/main" id="{0FF0F5DE-47D0-4B08-A1CE-C93ED22DEFB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22" y="4445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13" name="AutoShape 36">
                      <a:extLst>
                        <a:ext uri="{FF2B5EF4-FFF2-40B4-BE49-F238E27FC236}">
                          <a16:creationId xmlns:a16="http://schemas.microsoft.com/office/drawing/2014/main" id="{B780031A-6655-4EDE-9B60-2E63E64C856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404515">
                      <a:off x="1230" y="3460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14" name="Rectangle 37">
                      <a:extLst>
                        <a:ext uri="{FF2B5EF4-FFF2-40B4-BE49-F238E27FC236}">
                          <a16:creationId xmlns:a16="http://schemas.microsoft.com/office/drawing/2014/main" id="{C2FDA69D-C04B-4114-82CF-5F443E1B95A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3953">
                      <a:off x="1301" y="3458"/>
                      <a:ext cx="73" cy="108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215" name="Group 38">
                      <a:extLst>
                        <a:ext uri="{FF2B5EF4-FFF2-40B4-BE49-F238E27FC236}">
                          <a16:creationId xmlns:a16="http://schemas.microsoft.com/office/drawing/2014/main" id="{69FD895C-EEB6-443C-A8D2-8CCB828A2C5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7" y="2846"/>
                      <a:ext cx="687" cy="734"/>
                      <a:chOff x="1344" y="226"/>
                      <a:chExt cx="687" cy="734"/>
                    </a:xfrm>
                  </p:grpSpPr>
                  <p:sp>
                    <p:nvSpPr>
                      <p:cNvPr id="4216" name="Rectangle 39">
                        <a:extLst>
                          <a:ext uri="{FF2B5EF4-FFF2-40B4-BE49-F238E27FC236}">
                            <a16:creationId xmlns:a16="http://schemas.microsoft.com/office/drawing/2014/main" id="{F35AA2B6-DB65-48A9-BA5B-AAF0438F828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153622">
                        <a:off x="1391" y="226"/>
                        <a:ext cx="640" cy="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217" name="Rectangle 40">
                        <a:extLst>
                          <a:ext uri="{FF2B5EF4-FFF2-40B4-BE49-F238E27FC236}">
                            <a16:creationId xmlns:a16="http://schemas.microsoft.com/office/drawing/2014/main" id="{4C9BCAD2-5C56-48A8-A562-1FD8C634C53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158469">
                        <a:off x="1344" y="912"/>
                        <a:ext cx="576" cy="48"/>
                      </a:xfrm>
                      <a:prstGeom prst="rect">
                        <a:avLst/>
                      </a:prstGeom>
                      <a:noFill/>
                      <a:ln w="635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anchor="ctr">
                        <a:spAutoFit/>
                      </a:bodyPr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  <p:grpSp>
                <p:nvGrpSpPr>
                  <p:cNvPr id="4196" name="Group 41">
                    <a:extLst>
                      <a:ext uri="{FF2B5EF4-FFF2-40B4-BE49-F238E27FC236}">
                        <a16:creationId xmlns:a16="http://schemas.microsoft.com/office/drawing/2014/main" id="{79E97A5B-08D9-4CE0-A734-4D5454D5889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96" y="3852"/>
                    <a:ext cx="197" cy="197"/>
                    <a:chOff x="672" y="3552"/>
                    <a:chExt cx="240" cy="240"/>
                  </a:xfrm>
                </p:grpSpPr>
                <p:sp>
                  <p:nvSpPr>
                    <p:cNvPr id="4202" name="Oval 42">
                      <a:extLst>
                        <a:ext uri="{FF2B5EF4-FFF2-40B4-BE49-F238E27FC236}">
                          <a16:creationId xmlns:a16="http://schemas.microsoft.com/office/drawing/2014/main" id="{08E69240-9124-406A-9FC1-4E3AF4FA370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203" name="Group 43">
                      <a:extLst>
                        <a:ext uri="{FF2B5EF4-FFF2-40B4-BE49-F238E27FC236}">
                          <a16:creationId xmlns:a16="http://schemas.microsoft.com/office/drawing/2014/main" id="{2C8F33A2-395A-4875-B679-4F1A3E2F54B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4204" name="AutoShape 44">
                        <a:extLst>
                          <a:ext uri="{FF2B5EF4-FFF2-40B4-BE49-F238E27FC236}">
                            <a16:creationId xmlns:a16="http://schemas.microsoft.com/office/drawing/2014/main" id="{F5874EA5-03CD-403D-9AD8-65CDB5EB375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205" name="AutoShape 45">
                        <a:extLst>
                          <a:ext uri="{FF2B5EF4-FFF2-40B4-BE49-F238E27FC236}">
                            <a16:creationId xmlns:a16="http://schemas.microsoft.com/office/drawing/2014/main" id="{23A908E5-8794-4F63-A9B0-268066C1DD5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206" name="Oval 46">
                        <a:extLst>
                          <a:ext uri="{FF2B5EF4-FFF2-40B4-BE49-F238E27FC236}">
                            <a16:creationId xmlns:a16="http://schemas.microsoft.com/office/drawing/2014/main" id="{542DA30F-B47F-4DFD-9459-3D70B6D77E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  <p:grpSp>
                <p:nvGrpSpPr>
                  <p:cNvPr id="4197" name="Group 47">
                    <a:extLst>
                      <a:ext uri="{FF2B5EF4-FFF2-40B4-BE49-F238E27FC236}">
                        <a16:creationId xmlns:a16="http://schemas.microsoft.com/office/drawing/2014/main" id="{019395B0-7B3A-4853-ADF0-EF64ED512EB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0" y="4746"/>
                    <a:ext cx="3992" cy="162"/>
                    <a:chOff x="232" y="4608"/>
                    <a:chExt cx="3992" cy="162"/>
                  </a:xfrm>
                </p:grpSpPr>
                <p:sp>
                  <p:nvSpPr>
                    <p:cNvPr id="4199" name="Line 48">
                      <a:extLst>
                        <a:ext uri="{FF2B5EF4-FFF2-40B4-BE49-F238E27FC236}">
                          <a16:creationId xmlns:a16="http://schemas.microsoft.com/office/drawing/2014/main" id="{FE19A0AB-C422-441C-934B-00C1584ED05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2" y="4608"/>
                      <a:ext cx="3992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00" name="AutoShape 49">
                      <a:extLst>
                        <a:ext uri="{FF2B5EF4-FFF2-40B4-BE49-F238E27FC236}">
                          <a16:creationId xmlns:a16="http://schemas.microsoft.com/office/drawing/2014/main" id="{B20B2E14-66CF-47EB-89B1-087B8128DB5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3" y="4618"/>
                      <a:ext cx="184" cy="15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201" name="AutoShape 50">
                      <a:extLst>
                        <a:ext uri="{FF2B5EF4-FFF2-40B4-BE49-F238E27FC236}">
                          <a16:creationId xmlns:a16="http://schemas.microsoft.com/office/drawing/2014/main" id="{71FD63A2-299E-4B21-85B3-7DBE550DFA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3" y="4614"/>
                      <a:ext cx="184" cy="15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sp>
                <p:nvSpPr>
                  <p:cNvPr id="4198" name="Line 51">
                    <a:extLst>
                      <a:ext uri="{FF2B5EF4-FFF2-40B4-BE49-F238E27FC236}">
                        <a16:creationId xmlns:a16="http://schemas.microsoft.com/office/drawing/2014/main" id="{F61247D6-59BF-42FC-8884-5AA957E14A9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22" y="2976"/>
                    <a:ext cx="0" cy="202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4146" name="Group 52">
              <a:extLst>
                <a:ext uri="{FF2B5EF4-FFF2-40B4-BE49-F238E27FC236}">
                  <a16:creationId xmlns:a16="http://schemas.microsoft.com/office/drawing/2014/main" id="{B4E94F3B-EF56-43F6-90DA-8FB703A31A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1308"/>
              <a:ext cx="3936" cy="1249"/>
              <a:chOff x="192" y="1308"/>
              <a:chExt cx="3936" cy="1249"/>
            </a:xfrm>
          </p:grpSpPr>
          <p:grpSp>
            <p:nvGrpSpPr>
              <p:cNvPr id="4147" name="Group 53">
                <a:extLst>
                  <a:ext uri="{FF2B5EF4-FFF2-40B4-BE49-F238E27FC236}">
                    <a16:creationId xmlns:a16="http://schemas.microsoft.com/office/drawing/2014/main" id="{DB747DAD-51D4-4F2F-9BF7-8C16446199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8" y="1308"/>
                <a:ext cx="1536" cy="1010"/>
                <a:chOff x="2288" y="1308"/>
                <a:chExt cx="1536" cy="1010"/>
              </a:xfrm>
            </p:grpSpPr>
            <p:grpSp>
              <p:nvGrpSpPr>
                <p:cNvPr id="4172" name="Group 54">
                  <a:extLst>
                    <a:ext uri="{FF2B5EF4-FFF2-40B4-BE49-F238E27FC236}">
                      <a16:creationId xmlns:a16="http://schemas.microsoft.com/office/drawing/2014/main" id="{4B9B4843-C959-42E1-B3ED-E862EBC616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8" y="1308"/>
                  <a:ext cx="1536" cy="1010"/>
                  <a:chOff x="1317" y="3083"/>
                  <a:chExt cx="1776" cy="1174"/>
                </a:xfrm>
              </p:grpSpPr>
              <p:sp>
                <p:nvSpPr>
                  <p:cNvPr id="4179" name="Rectangle 55">
                    <a:extLst>
                      <a:ext uri="{FF2B5EF4-FFF2-40B4-BE49-F238E27FC236}">
                        <a16:creationId xmlns:a16="http://schemas.microsoft.com/office/drawing/2014/main" id="{F49593DA-7B84-49CB-96C2-BCE8A1FFB13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153622">
                    <a:off x="2453" y="3498"/>
                    <a:ext cx="640" cy="662"/>
                  </a:xfrm>
                  <a:prstGeom prst="rect">
                    <a:avLst/>
                  </a:prstGeom>
                  <a:solidFill>
                    <a:schemeClr val="bg1"/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grpSp>
                <p:nvGrpSpPr>
                  <p:cNvPr id="4180" name="Group 56">
                    <a:extLst>
                      <a:ext uri="{FF2B5EF4-FFF2-40B4-BE49-F238E27FC236}">
                        <a16:creationId xmlns:a16="http://schemas.microsoft.com/office/drawing/2014/main" id="{5084F0B1-4405-442E-A229-26060DB6D23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17" y="3083"/>
                    <a:ext cx="1640" cy="1174"/>
                    <a:chOff x="1296" y="4101"/>
                    <a:chExt cx="1640" cy="1174"/>
                  </a:xfrm>
                </p:grpSpPr>
                <p:sp>
                  <p:nvSpPr>
                    <p:cNvPr id="4181" name="Freeform 57">
                      <a:extLst>
                        <a:ext uri="{FF2B5EF4-FFF2-40B4-BE49-F238E27FC236}">
                          <a16:creationId xmlns:a16="http://schemas.microsoft.com/office/drawing/2014/main" id="{CBEF3C0C-BDF4-46CA-BE62-6F695312E36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96" y="4709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2" name="Freeform 58">
                      <a:extLst>
                        <a:ext uri="{FF2B5EF4-FFF2-40B4-BE49-F238E27FC236}">
                          <a16:creationId xmlns:a16="http://schemas.microsoft.com/office/drawing/2014/main" id="{BBBA9770-E331-4238-BDF4-A540BC1C68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369" y="4222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3" name="Oval 59">
                      <a:extLst>
                        <a:ext uri="{FF2B5EF4-FFF2-40B4-BE49-F238E27FC236}">
                          <a16:creationId xmlns:a16="http://schemas.microsoft.com/office/drawing/2014/main" id="{1F1D12EC-9693-4185-8282-5323CE5FC04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5100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184" name="Line 60">
                      <a:extLst>
                        <a:ext uri="{FF2B5EF4-FFF2-40B4-BE49-F238E27FC236}">
                          <a16:creationId xmlns:a16="http://schemas.microsoft.com/office/drawing/2014/main" id="{BCB63937-A5DD-460A-9B1F-973B5A65479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986" y="4556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5" name="Line 61">
                      <a:extLst>
                        <a:ext uri="{FF2B5EF4-FFF2-40B4-BE49-F238E27FC236}">
                          <a16:creationId xmlns:a16="http://schemas.microsoft.com/office/drawing/2014/main" id="{8141E9EF-C0E3-46B3-96D2-F8F63FB4080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925" y="4513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86" name="Oval 62">
                      <a:extLst>
                        <a:ext uri="{FF2B5EF4-FFF2-40B4-BE49-F238E27FC236}">
                          <a16:creationId xmlns:a16="http://schemas.microsoft.com/office/drawing/2014/main" id="{9E6EA396-4E9E-4902-9813-926C8098E4C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2" y="5100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187" name="AutoShape 63">
                      <a:extLst>
                        <a:ext uri="{FF2B5EF4-FFF2-40B4-BE49-F238E27FC236}">
                          <a16:creationId xmlns:a16="http://schemas.microsoft.com/office/drawing/2014/main" id="{1A4926E8-F47E-47C4-ADBB-00FA094FB07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404515">
                      <a:off x="2250" y="4115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4188" name="Group 64">
                      <a:extLst>
                        <a:ext uri="{FF2B5EF4-FFF2-40B4-BE49-F238E27FC236}">
                          <a16:creationId xmlns:a16="http://schemas.microsoft.com/office/drawing/2014/main" id="{3D66DB07-5CA6-43C1-97DE-637D99FD5A1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-158469">
                      <a:off x="2323" y="4101"/>
                      <a:ext cx="613" cy="1151"/>
                      <a:chOff x="1495" y="1405"/>
                      <a:chExt cx="613" cy="1151"/>
                    </a:xfrm>
                  </p:grpSpPr>
                  <p:sp>
                    <p:nvSpPr>
                      <p:cNvPr id="4189" name="Rectangle 65">
                        <a:extLst>
                          <a:ext uri="{FF2B5EF4-FFF2-40B4-BE49-F238E27FC236}">
                            <a16:creationId xmlns:a16="http://schemas.microsoft.com/office/drawing/2014/main" id="{D7AAC8DD-6B5F-4EAB-8495-AA39E66763E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515">
                        <a:off x="1495" y="1405"/>
                        <a:ext cx="73" cy="108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190" name="Rectangle 66">
                        <a:extLst>
                          <a:ext uri="{FF2B5EF4-FFF2-40B4-BE49-F238E27FC236}">
                            <a16:creationId xmlns:a16="http://schemas.microsoft.com/office/drawing/2014/main" id="{B5279A7B-B875-4CC2-B365-B9C5EA848F7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32" y="2508"/>
                        <a:ext cx="576" cy="48"/>
                      </a:xfrm>
                      <a:prstGeom prst="rect">
                        <a:avLst/>
                      </a:prstGeom>
                      <a:noFill/>
                      <a:ln w="635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anchor="ctr">
                        <a:spAutoFit/>
                      </a:bodyPr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  <p:grpSp>
              <p:nvGrpSpPr>
                <p:cNvPr id="4173" name="Group 67">
                  <a:extLst>
                    <a:ext uri="{FF2B5EF4-FFF2-40B4-BE49-F238E27FC236}">
                      <a16:creationId xmlns:a16="http://schemas.microsoft.com/office/drawing/2014/main" id="{5744EB19-8324-4F96-AD23-6339D480330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32" y="2004"/>
                  <a:ext cx="208" cy="207"/>
                  <a:chOff x="672" y="3552"/>
                  <a:chExt cx="240" cy="240"/>
                </a:xfrm>
              </p:grpSpPr>
              <p:sp>
                <p:nvSpPr>
                  <p:cNvPr id="4174" name="Oval 68">
                    <a:extLst>
                      <a:ext uri="{FF2B5EF4-FFF2-40B4-BE49-F238E27FC236}">
                        <a16:creationId xmlns:a16="http://schemas.microsoft.com/office/drawing/2014/main" id="{1B09D633-2D21-4C45-84D6-368430AE7A1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2" y="3552"/>
                    <a:ext cx="240" cy="24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635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grpSp>
                <p:nvGrpSpPr>
                  <p:cNvPr id="4175" name="Group 69">
                    <a:extLst>
                      <a:ext uri="{FF2B5EF4-FFF2-40B4-BE49-F238E27FC236}">
                        <a16:creationId xmlns:a16="http://schemas.microsoft.com/office/drawing/2014/main" id="{C3D6D132-C7D9-4097-B160-76DC4F7C531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99" y="3576"/>
                    <a:ext cx="187" cy="192"/>
                    <a:chOff x="833" y="1087"/>
                    <a:chExt cx="263" cy="254"/>
                  </a:xfrm>
                </p:grpSpPr>
                <p:sp>
                  <p:nvSpPr>
                    <p:cNvPr id="4176" name="AutoShape 70">
                      <a:extLst>
                        <a:ext uri="{FF2B5EF4-FFF2-40B4-BE49-F238E27FC236}">
                          <a16:creationId xmlns:a16="http://schemas.microsoft.com/office/drawing/2014/main" id="{AF348EB4-7EC5-48ED-9FC1-F48B6149F22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8398569">
                      <a:off x="948" y="1109"/>
                      <a:ext cx="117" cy="12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31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177" name="AutoShape 71">
                      <a:extLst>
                        <a:ext uri="{FF2B5EF4-FFF2-40B4-BE49-F238E27FC236}">
                          <a16:creationId xmlns:a16="http://schemas.microsoft.com/office/drawing/2014/main" id="{4A6A961E-D913-4A11-B01D-5A0C8E5583F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2407342">
                      <a:off x="873" y="1197"/>
                      <a:ext cx="117" cy="12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31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4178" name="Oval 72">
                      <a:extLst>
                        <a:ext uri="{FF2B5EF4-FFF2-40B4-BE49-F238E27FC236}">
                          <a16:creationId xmlns:a16="http://schemas.microsoft.com/office/drawing/2014/main" id="{FCDE7064-6B88-4E31-965B-11265E2218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3" y="1087"/>
                      <a:ext cx="263" cy="254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bg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</p:grpSp>
          </p:grpSp>
          <p:grpSp>
            <p:nvGrpSpPr>
              <p:cNvPr id="4148" name="Group 73">
                <a:extLst>
                  <a:ext uri="{FF2B5EF4-FFF2-40B4-BE49-F238E27FC236}">
                    <a16:creationId xmlns:a16="http://schemas.microsoft.com/office/drawing/2014/main" id="{353BB961-E989-472C-B2BF-F646F8102C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1352"/>
                <a:ext cx="3936" cy="1205"/>
                <a:chOff x="192" y="1352"/>
                <a:chExt cx="3936" cy="1205"/>
              </a:xfrm>
            </p:grpSpPr>
            <p:grpSp>
              <p:nvGrpSpPr>
                <p:cNvPr id="4149" name="Group 74">
                  <a:extLst>
                    <a:ext uri="{FF2B5EF4-FFF2-40B4-BE49-F238E27FC236}">
                      <a16:creationId xmlns:a16="http://schemas.microsoft.com/office/drawing/2014/main" id="{DDA5A972-7B01-4786-ACA0-1D968FF8BCB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" y="2336"/>
                  <a:ext cx="3936" cy="221"/>
                  <a:chOff x="62" y="2353"/>
                  <a:chExt cx="4176" cy="248"/>
                </a:xfrm>
              </p:grpSpPr>
              <p:sp>
                <p:nvSpPr>
                  <p:cNvPr id="4169" name="Line 75">
                    <a:extLst>
                      <a:ext uri="{FF2B5EF4-FFF2-40B4-BE49-F238E27FC236}">
                        <a16:creationId xmlns:a16="http://schemas.microsoft.com/office/drawing/2014/main" id="{1950BDA6-0231-4FA9-B9A6-C2A0015FBA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" y="2353"/>
                    <a:ext cx="417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70" name="AutoShape 76">
                    <a:extLst>
                      <a:ext uri="{FF2B5EF4-FFF2-40B4-BE49-F238E27FC236}">
                        <a16:creationId xmlns:a16="http://schemas.microsoft.com/office/drawing/2014/main" id="{C4ACFF05-D632-4295-971D-307C87DF73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59" y="2361"/>
                    <a:ext cx="192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4171" name="AutoShape 77">
                    <a:extLst>
                      <a:ext uri="{FF2B5EF4-FFF2-40B4-BE49-F238E27FC236}">
                        <a16:creationId xmlns:a16="http://schemas.microsoft.com/office/drawing/2014/main" id="{18C7792C-A1D5-469B-B656-29AA4B9FB5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50" y="2361"/>
                    <a:ext cx="192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grpSp>
              <p:nvGrpSpPr>
                <p:cNvPr id="4150" name="Group 78">
                  <a:extLst>
                    <a:ext uri="{FF2B5EF4-FFF2-40B4-BE49-F238E27FC236}">
                      <a16:creationId xmlns:a16="http://schemas.microsoft.com/office/drawing/2014/main" id="{6549BD3E-36FB-4813-9DCC-B079EA43908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0" y="1352"/>
                  <a:ext cx="1380" cy="960"/>
                  <a:chOff x="340" y="1352"/>
                  <a:chExt cx="1380" cy="960"/>
                </a:xfrm>
              </p:grpSpPr>
              <p:grpSp>
                <p:nvGrpSpPr>
                  <p:cNvPr id="4151" name="Group 79">
                    <a:extLst>
                      <a:ext uri="{FF2B5EF4-FFF2-40B4-BE49-F238E27FC236}">
                        <a16:creationId xmlns:a16="http://schemas.microsoft.com/office/drawing/2014/main" id="{8FCEEFC6-9B39-4951-AAC5-3B60454F04C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40" y="1352"/>
                    <a:ext cx="1380" cy="960"/>
                    <a:chOff x="468" y="1404"/>
                    <a:chExt cx="1640" cy="1159"/>
                  </a:xfrm>
                </p:grpSpPr>
                <p:sp>
                  <p:nvSpPr>
                    <p:cNvPr id="4158" name="Freeform 80">
                      <a:extLst>
                        <a:ext uri="{FF2B5EF4-FFF2-40B4-BE49-F238E27FC236}">
                          <a16:creationId xmlns:a16="http://schemas.microsoft.com/office/drawing/2014/main" id="{ABCCA10B-B465-44E5-AE7A-5778FFC8BC4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8" y="2001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9" name="Freeform 81">
                      <a:extLst>
                        <a:ext uri="{FF2B5EF4-FFF2-40B4-BE49-F238E27FC236}">
                          <a16:creationId xmlns:a16="http://schemas.microsoft.com/office/drawing/2014/main" id="{569C96CF-4253-4A7A-B0AE-063098C7F5A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41" y="1510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60" name="Oval 82">
                      <a:extLst>
                        <a:ext uri="{FF2B5EF4-FFF2-40B4-BE49-F238E27FC236}">
                          <a16:creationId xmlns:a16="http://schemas.microsoft.com/office/drawing/2014/main" id="{5DC449C3-ACD4-463D-9591-F1178278499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" y="2388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161" name="Group 83">
                      <a:extLst>
                        <a:ext uri="{FF2B5EF4-FFF2-40B4-BE49-F238E27FC236}">
                          <a16:creationId xmlns:a16="http://schemas.microsoft.com/office/drawing/2014/main" id="{E8F73997-3C58-4148-BF00-DAE1559949F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97" y="1801"/>
                      <a:ext cx="350" cy="410"/>
                      <a:chOff x="1286" y="3350"/>
                      <a:chExt cx="332" cy="384"/>
                    </a:xfrm>
                  </p:grpSpPr>
                  <p:sp>
                    <p:nvSpPr>
                      <p:cNvPr id="4167" name="Line 84">
                        <a:extLst>
                          <a:ext uri="{FF2B5EF4-FFF2-40B4-BE49-F238E27FC236}">
                            <a16:creationId xmlns:a16="http://schemas.microsoft.com/office/drawing/2014/main" id="{011389AE-1199-4B0A-8230-C37848BE02A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344" y="3390"/>
                        <a:ext cx="274" cy="344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168" name="Line 85">
                        <a:extLst>
                          <a:ext uri="{FF2B5EF4-FFF2-40B4-BE49-F238E27FC236}">
                            <a16:creationId xmlns:a16="http://schemas.microsoft.com/office/drawing/2014/main" id="{794700A5-84C1-416E-B0D0-EE5EBA17CC8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286" y="3350"/>
                        <a:ext cx="122" cy="9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162" name="Oval 86">
                      <a:extLst>
                        <a:ext uri="{FF2B5EF4-FFF2-40B4-BE49-F238E27FC236}">
                          <a16:creationId xmlns:a16="http://schemas.microsoft.com/office/drawing/2014/main" id="{B3A33FDB-F1C7-4D14-A4AF-EC99065FA34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4" y="2388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163" name="Group 87">
                      <a:extLst>
                        <a:ext uri="{FF2B5EF4-FFF2-40B4-BE49-F238E27FC236}">
                          <a16:creationId xmlns:a16="http://schemas.microsoft.com/office/drawing/2014/main" id="{D7974D04-5F4E-4447-9403-6A8D23632DC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21" y="1404"/>
                      <a:ext cx="147" cy="1084"/>
                      <a:chOff x="1588" y="2639"/>
                      <a:chExt cx="193" cy="1483"/>
                    </a:xfrm>
                  </p:grpSpPr>
                  <p:sp>
                    <p:nvSpPr>
                      <p:cNvPr id="4165" name="AutoShape 88">
                        <a:extLst>
                          <a:ext uri="{FF2B5EF4-FFF2-40B4-BE49-F238E27FC236}">
                            <a16:creationId xmlns:a16="http://schemas.microsoft.com/office/drawing/2014/main" id="{60B60F75-A00F-4B76-AFF8-9A76BD5B329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5404515">
                        <a:off x="1587" y="2640"/>
                        <a:ext cx="96" cy="94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0 w 21600"/>
                          <a:gd name="T3" fmla="*/ 0 h 21600"/>
                          <a:gd name="T4" fmla="*/ 0 w 21600"/>
                          <a:gd name="T5" fmla="*/ 0 h 21600"/>
                          <a:gd name="T6" fmla="*/ 0 w 21600"/>
                          <a:gd name="T7" fmla="*/ 0 h 2160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5850 w 21600"/>
                          <a:gd name="T13" fmla="*/ 5745 h 21600"/>
                          <a:gd name="T14" fmla="*/ 15750 w 21600"/>
                          <a:gd name="T15" fmla="*/ 15855 h 2160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7962" y="21600"/>
                            </a:lnTo>
                            <a:lnTo>
                              <a:pt x="13638" y="21600"/>
                            </a:lnTo>
                            <a:lnTo>
                              <a:pt x="21600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4166" name="Rectangle 89">
                        <a:extLst>
                          <a:ext uri="{FF2B5EF4-FFF2-40B4-BE49-F238E27FC236}">
                            <a16:creationId xmlns:a16="http://schemas.microsoft.com/office/drawing/2014/main" id="{6C842638-15E6-4F82-AFF0-3893C16E394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515">
                        <a:off x="1685" y="2640"/>
                        <a:ext cx="96" cy="148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  <p:sp>
                  <p:nvSpPr>
                    <p:cNvPr id="4164" name="Rectangle 90">
                      <a:extLst>
                        <a:ext uri="{FF2B5EF4-FFF2-40B4-BE49-F238E27FC236}">
                          <a16:creationId xmlns:a16="http://schemas.microsoft.com/office/drawing/2014/main" id="{29B6DBAB-7069-4A08-AD66-735CEA97B20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2" y="2508"/>
                      <a:ext cx="576" cy="48"/>
                    </a:xfrm>
                    <a:prstGeom prst="rect">
                      <a:avLst/>
                    </a:prstGeom>
                    <a:noFill/>
                    <a:ln w="635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4152" name="Group 91">
                    <a:extLst>
                      <a:ext uri="{FF2B5EF4-FFF2-40B4-BE49-F238E27FC236}">
                        <a16:creationId xmlns:a16="http://schemas.microsoft.com/office/drawing/2014/main" id="{2B67F7DC-17DD-42C5-B6AF-B613380C46A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82" y="1998"/>
                    <a:ext cx="202" cy="199"/>
                    <a:chOff x="672" y="3552"/>
                    <a:chExt cx="240" cy="240"/>
                  </a:xfrm>
                </p:grpSpPr>
                <p:sp>
                  <p:nvSpPr>
                    <p:cNvPr id="4153" name="Oval 92">
                      <a:extLst>
                        <a:ext uri="{FF2B5EF4-FFF2-40B4-BE49-F238E27FC236}">
                          <a16:creationId xmlns:a16="http://schemas.microsoft.com/office/drawing/2014/main" id="{D4136211-2FFE-4E3E-869D-7D5BAD60F02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4154" name="Group 93">
                      <a:extLst>
                        <a:ext uri="{FF2B5EF4-FFF2-40B4-BE49-F238E27FC236}">
                          <a16:creationId xmlns:a16="http://schemas.microsoft.com/office/drawing/2014/main" id="{5A678170-E874-4714-8C05-8EA08C86B6A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4155" name="AutoShape 94">
                        <a:extLst>
                          <a:ext uri="{FF2B5EF4-FFF2-40B4-BE49-F238E27FC236}">
                            <a16:creationId xmlns:a16="http://schemas.microsoft.com/office/drawing/2014/main" id="{F076F0E2-D1F6-4F2E-BBB6-8995D194B1D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156" name="AutoShape 95">
                        <a:extLst>
                          <a:ext uri="{FF2B5EF4-FFF2-40B4-BE49-F238E27FC236}">
                            <a16:creationId xmlns:a16="http://schemas.microsoft.com/office/drawing/2014/main" id="{0F3F4719-77AE-4645-AFD8-2752C70C1D3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4157" name="Oval 96">
                        <a:extLst>
                          <a:ext uri="{FF2B5EF4-FFF2-40B4-BE49-F238E27FC236}">
                            <a16:creationId xmlns:a16="http://schemas.microsoft.com/office/drawing/2014/main" id="{EC947AB5-B094-4E76-B5B0-EA10A4A19E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</p:grpSp>
        </p:grpSp>
      </p:grpSp>
      <p:sp>
        <p:nvSpPr>
          <p:cNvPr id="4102" name="Rectangle 97">
            <a:extLst>
              <a:ext uri="{FF2B5EF4-FFF2-40B4-BE49-F238E27FC236}">
                <a16:creationId xmlns:a16="http://schemas.microsoft.com/office/drawing/2014/main" id="{C79E7C2F-EC37-4DB8-BBF3-19567C630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85800"/>
            <a:ext cx="6400800" cy="381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03" name="Group 104">
            <a:extLst>
              <a:ext uri="{FF2B5EF4-FFF2-40B4-BE49-F238E27FC236}">
                <a16:creationId xmlns:a16="http://schemas.microsoft.com/office/drawing/2014/main" id="{C6D91C67-AB6F-4006-A161-3D816174E96F}"/>
              </a:ext>
            </a:extLst>
          </p:cNvPr>
          <p:cNvGrpSpPr>
            <a:grpSpLocks/>
          </p:cNvGrpSpPr>
          <p:nvPr/>
        </p:nvGrpSpPr>
        <p:grpSpPr bwMode="auto">
          <a:xfrm>
            <a:off x="3787775" y="1252538"/>
            <a:ext cx="1039813" cy="2365375"/>
            <a:chOff x="1424" y="1968"/>
            <a:chExt cx="1362" cy="3097"/>
          </a:xfrm>
        </p:grpSpPr>
        <p:grpSp>
          <p:nvGrpSpPr>
            <p:cNvPr id="4121" name="Group 105">
              <a:extLst>
                <a:ext uri="{FF2B5EF4-FFF2-40B4-BE49-F238E27FC236}">
                  <a16:creationId xmlns:a16="http://schemas.microsoft.com/office/drawing/2014/main" id="{72BB79E3-803F-4E91-8920-C74802BE28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4" y="1968"/>
              <a:ext cx="1362" cy="3097"/>
              <a:chOff x="528" y="816"/>
              <a:chExt cx="960" cy="2183"/>
            </a:xfrm>
          </p:grpSpPr>
          <p:grpSp>
            <p:nvGrpSpPr>
              <p:cNvPr id="4128" name="Group 106">
                <a:extLst>
                  <a:ext uri="{FF2B5EF4-FFF2-40B4-BE49-F238E27FC236}">
                    <a16:creationId xmlns:a16="http://schemas.microsoft.com/office/drawing/2014/main" id="{742BF400-A5D5-4B43-9B9C-4CFA91A50D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376734">
                <a:off x="-84" y="1428"/>
                <a:ext cx="2183" cy="960"/>
                <a:chOff x="1653" y="3420"/>
                <a:chExt cx="2166" cy="693"/>
              </a:xfrm>
            </p:grpSpPr>
            <p:sp>
              <p:nvSpPr>
                <p:cNvPr id="4132" name="AutoShape 107">
                  <a:extLst>
                    <a:ext uri="{FF2B5EF4-FFF2-40B4-BE49-F238E27FC236}">
                      <a16:creationId xmlns:a16="http://schemas.microsoft.com/office/drawing/2014/main" id="{1F76CF4A-898A-40D2-BB3D-3243707965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34" y="3969"/>
                  <a:ext cx="624" cy="6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3" name="AutoShape 108">
                  <a:extLst>
                    <a:ext uri="{FF2B5EF4-FFF2-40B4-BE49-F238E27FC236}">
                      <a16:creationId xmlns:a16="http://schemas.microsoft.com/office/drawing/2014/main" id="{73D41380-2AF5-48DA-8AF5-9A9689C531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9" y="3522"/>
                  <a:ext cx="624" cy="6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grpSp>
              <p:nvGrpSpPr>
                <p:cNvPr id="4134" name="Group 109">
                  <a:extLst>
                    <a:ext uri="{FF2B5EF4-FFF2-40B4-BE49-F238E27FC236}">
                      <a16:creationId xmlns:a16="http://schemas.microsoft.com/office/drawing/2014/main" id="{B8BFD164-06AE-4852-A09E-8D6FA5B6C0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0" y="3456"/>
                  <a:ext cx="1419" cy="633"/>
                  <a:chOff x="2469" y="2499"/>
                  <a:chExt cx="1419" cy="633"/>
                </a:xfrm>
              </p:grpSpPr>
              <p:sp>
                <p:nvSpPr>
                  <p:cNvPr id="4142" name="Rectangle 110">
                    <a:extLst>
                      <a:ext uri="{FF2B5EF4-FFF2-40B4-BE49-F238E27FC236}">
                        <a16:creationId xmlns:a16="http://schemas.microsoft.com/office/drawing/2014/main" id="{722ADF14-0BFA-4D5C-A10F-3C084084058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2499"/>
                    <a:ext cx="1254" cy="63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99CC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4143" name="Arc 111">
                    <a:extLst>
                      <a:ext uri="{FF2B5EF4-FFF2-40B4-BE49-F238E27FC236}">
                        <a16:creationId xmlns:a16="http://schemas.microsoft.com/office/drawing/2014/main" id="{4A274914-6755-4C35-A520-923CA0FB56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6" y="2500"/>
                    <a:ext cx="192" cy="632"/>
                  </a:xfrm>
                  <a:custGeom>
                    <a:avLst/>
                    <a:gdLst>
                      <a:gd name="T0" fmla="*/ 0 w 21600"/>
                      <a:gd name="T1" fmla="*/ 0 h 43190"/>
                      <a:gd name="T2" fmla="*/ 0 w 21600"/>
                      <a:gd name="T3" fmla="*/ 0 h 43190"/>
                      <a:gd name="T4" fmla="*/ 0 w 21600"/>
                      <a:gd name="T5" fmla="*/ 0 h 4319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1600" h="4319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cubicBezTo>
                          <a:pt x="21600" y="33273"/>
                          <a:pt x="12324" y="42835"/>
                          <a:pt x="656" y="43190"/>
                        </a:cubicBezTo>
                      </a:path>
                      <a:path w="21600" h="4319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cubicBezTo>
                          <a:pt x="21600" y="33273"/>
                          <a:pt x="12324" y="42835"/>
                          <a:pt x="656" y="4319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99CC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44" name="Rectangle 112">
                    <a:extLst>
                      <a:ext uri="{FF2B5EF4-FFF2-40B4-BE49-F238E27FC236}">
                        <a16:creationId xmlns:a16="http://schemas.microsoft.com/office/drawing/2014/main" id="{F99F2677-7340-4D2C-BF2F-DB75F5383C3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89" y="2512"/>
                    <a:ext cx="47" cy="6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63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sp>
              <p:nvSpPr>
                <p:cNvPr id="4135" name="AutoShape 113">
                  <a:extLst>
                    <a:ext uri="{FF2B5EF4-FFF2-40B4-BE49-F238E27FC236}">
                      <a16:creationId xmlns:a16="http://schemas.microsoft.com/office/drawing/2014/main" id="{28E6F180-EB1D-4769-8335-ABCD4A8ED2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3981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6" name="AutoShape 114">
                  <a:extLst>
                    <a:ext uri="{FF2B5EF4-FFF2-40B4-BE49-F238E27FC236}">
                      <a16:creationId xmlns:a16="http://schemas.microsoft.com/office/drawing/2014/main" id="{E69C59C4-FB3C-4637-AD40-0F5752ED56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3462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7" name="AutoShape 115">
                  <a:extLst>
                    <a:ext uri="{FF2B5EF4-FFF2-40B4-BE49-F238E27FC236}">
                      <a16:creationId xmlns:a16="http://schemas.microsoft.com/office/drawing/2014/main" id="{1A88A56B-CB20-4732-9A04-8E929AD43A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6" y="3978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8" name="AutoShape 116">
                  <a:extLst>
                    <a:ext uri="{FF2B5EF4-FFF2-40B4-BE49-F238E27FC236}">
                      <a16:creationId xmlns:a16="http://schemas.microsoft.com/office/drawing/2014/main" id="{8E0DAA78-3598-42B3-984A-15E142C33E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3" y="3465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39" name="Rectangle 117">
                  <a:extLst>
                    <a:ext uri="{FF2B5EF4-FFF2-40B4-BE49-F238E27FC236}">
                      <a16:creationId xmlns:a16="http://schemas.microsoft.com/office/drawing/2014/main" id="{27455DA0-85E9-407A-8C14-28DC1A4563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1" y="3453"/>
                  <a:ext cx="47" cy="6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40" name="AutoShape 118" descr="10%">
                  <a:extLst>
                    <a:ext uri="{FF2B5EF4-FFF2-40B4-BE49-F238E27FC236}">
                      <a16:creationId xmlns:a16="http://schemas.microsoft.com/office/drawing/2014/main" id="{7061854F-2C6C-445A-AA2C-7CAB2FB2E7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387547">
                  <a:off x="2782" y="3267"/>
                  <a:ext cx="528" cy="1005"/>
                </a:xfrm>
                <a:prstGeom prst="triangle">
                  <a:avLst>
                    <a:gd name="adj" fmla="val 50000"/>
                  </a:avLst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41" name="Rectangle 119">
                  <a:extLst>
                    <a:ext uri="{FF2B5EF4-FFF2-40B4-BE49-F238E27FC236}">
                      <a16:creationId xmlns:a16="http://schemas.microsoft.com/office/drawing/2014/main" id="{1A4615BF-1B67-4FE4-9A5D-835FA340C2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53" y="3420"/>
                  <a:ext cx="672" cy="693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lg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99CC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4129" name="Oval 120">
                <a:extLst>
                  <a:ext uri="{FF2B5EF4-FFF2-40B4-BE49-F238E27FC236}">
                    <a16:creationId xmlns:a16="http://schemas.microsoft.com/office/drawing/2014/main" id="{4B560FF7-79C3-4D93-A705-F423A73777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2678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30" name="Oval 121">
                <a:extLst>
                  <a:ext uri="{FF2B5EF4-FFF2-40B4-BE49-F238E27FC236}">
                    <a16:creationId xmlns:a16="http://schemas.microsoft.com/office/drawing/2014/main" id="{6AC4C67D-4FDB-4D5D-B58B-AA3A2CBA8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" y="1680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131" name="Oval 122">
                <a:extLst>
                  <a:ext uri="{FF2B5EF4-FFF2-40B4-BE49-F238E27FC236}">
                    <a16:creationId xmlns:a16="http://schemas.microsoft.com/office/drawing/2014/main" id="{2471A0A7-11E6-4F5B-91E4-6B42AE2938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1674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4122" name="Group 123">
              <a:extLst>
                <a:ext uri="{FF2B5EF4-FFF2-40B4-BE49-F238E27FC236}">
                  <a16:creationId xmlns:a16="http://schemas.microsoft.com/office/drawing/2014/main" id="{71431190-EB68-4DB2-8C93-063977675C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4" y="3911"/>
              <a:ext cx="288" cy="284"/>
              <a:chOff x="672" y="3552"/>
              <a:chExt cx="240" cy="240"/>
            </a:xfrm>
          </p:grpSpPr>
          <p:sp>
            <p:nvSpPr>
              <p:cNvPr id="4123" name="Oval 124">
                <a:extLst>
                  <a:ext uri="{FF2B5EF4-FFF2-40B4-BE49-F238E27FC236}">
                    <a16:creationId xmlns:a16="http://schemas.microsoft.com/office/drawing/2014/main" id="{E984EE16-D42D-448A-A371-C596A8E2A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3552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4124" name="Group 125">
                <a:extLst>
                  <a:ext uri="{FF2B5EF4-FFF2-40B4-BE49-F238E27FC236}">
                    <a16:creationId xmlns:a16="http://schemas.microsoft.com/office/drawing/2014/main" id="{26DCB0E4-85FD-4C86-8063-C0C98A5AAC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9" y="3576"/>
                <a:ext cx="187" cy="192"/>
                <a:chOff x="833" y="1087"/>
                <a:chExt cx="263" cy="254"/>
              </a:xfrm>
            </p:grpSpPr>
            <p:sp>
              <p:nvSpPr>
                <p:cNvPr id="4125" name="AutoShape 126">
                  <a:extLst>
                    <a:ext uri="{FF2B5EF4-FFF2-40B4-BE49-F238E27FC236}">
                      <a16:creationId xmlns:a16="http://schemas.microsoft.com/office/drawing/2014/main" id="{6A2C70E7-0922-43DD-973E-6E1C72ECA9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398569">
                  <a:off x="948" y="1109"/>
                  <a:ext cx="117" cy="12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26" name="AutoShape 127">
                  <a:extLst>
                    <a:ext uri="{FF2B5EF4-FFF2-40B4-BE49-F238E27FC236}">
                      <a16:creationId xmlns:a16="http://schemas.microsoft.com/office/drawing/2014/main" id="{E6B61575-E450-4285-AE9D-2A69A5D856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7342">
                  <a:off x="873" y="1197"/>
                  <a:ext cx="117" cy="12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4127" name="Oval 128">
                  <a:extLst>
                    <a:ext uri="{FF2B5EF4-FFF2-40B4-BE49-F238E27FC236}">
                      <a16:creationId xmlns:a16="http://schemas.microsoft.com/office/drawing/2014/main" id="{F4CA6981-B9DD-4907-AEE2-A8324E8822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3" y="1087"/>
                  <a:ext cx="263" cy="254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</p:grpSp>
      <p:sp>
        <p:nvSpPr>
          <p:cNvPr id="4104" name="Text Box 129">
            <a:extLst>
              <a:ext uri="{FF2B5EF4-FFF2-40B4-BE49-F238E27FC236}">
                <a16:creationId xmlns:a16="http://schemas.microsoft.com/office/drawing/2014/main" id="{BD36E5B6-E5D4-4687-8571-584DF5B3141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493294" y="3167857"/>
            <a:ext cx="5222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8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"/>
              <a:t>Hyster Sales Co.</a:t>
            </a:r>
          </a:p>
        </p:txBody>
      </p:sp>
      <p:pic>
        <p:nvPicPr>
          <p:cNvPr id="4105" name="Picture 131" descr="D:\Clipart\Owl.wmf">
            <a:extLst>
              <a:ext uri="{FF2B5EF4-FFF2-40B4-BE49-F238E27FC236}">
                <a16:creationId xmlns:a16="http://schemas.microsoft.com/office/drawing/2014/main" id="{CB5A5557-8F57-4874-B53D-A77FF315F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6" name="Group 132">
            <a:extLst>
              <a:ext uri="{FF2B5EF4-FFF2-40B4-BE49-F238E27FC236}">
                <a16:creationId xmlns:a16="http://schemas.microsoft.com/office/drawing/2014/main" id="{E6821C0C-8227-46EC-A3D6-D351DD0B276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610100"/>
            <a:ext cx="1522413" cy="2014538"/>
            <a:chOff x="3560" y="1728"/>
            <a:chExt cx="568" cy="964"/>
          </a:xfrm>
        </p:grpSpPr>
        <p:pic>
          <p:nvPicPr>
            <p:cNvPr id="4119" name="Picture 133" descr="C:\My Documents\new-workmaster2.jpg">
              <a:extLst>
                <a:ext uri="{FF2B5EF4-FFF2-40B4-BE49-F238E27FC236}">
                  <a16:creationId xmlns:a16="http://schemas.microsoft.com/office/drawing/2014/main" id="{DFECAA1D-3AD3-4EDE-BEA9-C1B22035A2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" y="1728"/>
              <a:ext cx="568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20" name="Rectangle 134">
              <a:extLst>
                <a:ext uri="{FF2B5EF4-FFF2-40B4-BE49-F238E27FC236}">
                  <a16:creationId xmlns:a16="http://schemas.microsoft.com/office/drawing/2014/main" id="{7A1A66FD-6DEB-46B1-8BD3-CFDA86481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559"/>
              <a:ext cx="302" cy="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en-US" sz="800"/>
                <a:t>Cotterman Co. </a:t>
              </a:r>
            </a:p>
          </p:txBody>
        </p:sp>
      </p:grpSp>
      <p:sp>
        <p:nvSpPr>
          <p:cNvPr id="4108" name="Text Box 137">
            <a:extLst>
              <a:ext uri="{FF2B5EF4-FFF2-40B4-BE49-F238E27FC236}">
                <a16:creationId xmlns:a16="http://schemas.microsoft.com/office/drawing/2014/main" id="{39ACF30A-FF05-44E9-A3DE-70A5E7CDA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600" y="5740400"/>
            <a:ext cx="3200400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200" b="1"/>
              <a:t>People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Speed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Speed bumps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Pot holes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Train tracks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Tight areas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Slick surfaces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Load capacity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Ramps and inclines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Loading ramps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Other vehicle traffic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Defined traffic lanes</a:t>
            </a:r>
            <a:endParaRPr lang="en-US" altLang="en-US" b="1"/>
          </a:p>
        </p:txBody>
      </p:sp>
      <p:sp>
        <p:nvSpPr>
          <p:cNvPr id="4109" name="Text Box 138">
            <a:extLst>
              <a:ext uri="{FF2B5EF4-FFF2-40B4-BE49-F238E27FC236}">
                <a16:creationId xmlns:a16="http://schemas.microsoft.com/office/drawing/2014/main" id="{C9EA499D-D9B0-422A-B2FA-F6BBA75C0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7200" y="5003800"/>
            <a:ext cx="3200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Operate your vehicle responsibly!</a:t>
            </a:r>
          </a:p>
          <a:p>
            <a:r>
              <a:rPr lang="en-US" altLang="en-US" b="1"/>
              <a:t>Brief list for what to watch:</a:t>
            </a:r>
            <a:endParaRPr lang="en-US" altLang="en-US"/>
          </a:p>
        </p:txBody>
      </p:sp>
      <p:sp>
        <p:nvSpPr>
          <p:cNvPr id="4110" name="Rectangle 140">
            <a:extLst>
              <a:ext uri="{FF2B5EF4-FFF2-40B4-BE49-F238E27FC236}">
                <a16:creationId xmlns:a16="http://schemas.microsoft.com/office/drawing/2014/main" id="{A2525CBA-FDC0-4A80-BEE5-4139DC5F1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6972300"/>
            <a:ext cx="2286000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3175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4763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r>
              <a:rPr lang="en-US" altLang="en-US" sz="1200" b="1"/>
              <a:t>Use a work platform equipped with a standard railing firmly secured to the carriage or forks</a:t>
            </a:r>
          </a:p>
          <a:p>
            <a:pPr lvl="2"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endParaRPr lang="es-ES_tradnl" altLang="en-US" sz="1200" b="1"/>
          </a:p>
          <a:p>
            <a:pPr lvl="3"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r>
              <a:rPr lang="en-US" altLang="en-US" sz="1200" b="1"/>
              <a:t>A guard must be provided between the worker(s) and the mast if  exposure to the chains and/or shear points exists</a:t>
            </a:r>
            <a:endParaRPr lang="en-US" altLang="en-US" b="1"/>
          </a:p>
        </p:txBody>
      </p:sp>
      <p:pic>
        <p:nvPicPr>
          <p:cNvPr id="4111" name="Picture 141">
            <a:extLst>
              <a:ext uri="{FF2B5EF4-FFF2-40B4-BE49-F238E27FC236}">
                <a16:creationId xmlns:a16="http://schemas.microsoft.com/office/drawing/2014/main" id="{9C0A6AF2-5909-439A-9CBA-610E0B462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513" y="5765800"/>
            <a:ext cx="2008187" cy="13604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2" name="Text Box 142">
            <a:extLst>
              <a:ext uri="{FF2B5EF4-FFF2-40B4-BE49-F238E27FC236}">
                <a16:creationId xmlns:a16="http://schemas.microsoft.com/office/drawing/2014/main" id="{4B314730-28AE-4ADF-8468-CEBAF3C40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708400"/>
            <a:ext cx="2895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If the forklift´s Center of Gravity (CG) is within the Stability Triangle, it will not tip over.</a:t>
            </a:r>
            <a:endParaRPr lang="en-US" altLang="en-US" b="1"/>
          </a:p>
        </p:txBody>
      </p:sp>
      <p:grpSp>
        <p:nvGrpSpPr>
          <p:cNvPr id="4113" name="Group 143">
            <a:extLst>
              <a:ext uri="{FF2B5EF4-FFF2-40B4-BE49-F238E27FC236}">
                <a16:creationId xmlns:a16="http://schemas.microsoft.com/office/drawing/2014/main" id="{9A829962-25D1-4B27-ABE4-BBB2BB6FAF70}"/>
              </a:ext>
            </a:extLst>
          </p:cNvPr>
          <p:cNvGrpSpPr>
            <a:grpSpLocks/>
          </p:cNvGrpSpPr>
          <p:nvPr/>
        </p:nvGrpSpPr>
        <p:grpSpPr bwMode="auto">
          <a:xfrm>
            <a:off x="4813300" y="2070100"/>
            <a:ext cx="1425575" cy="304800"/>
            <a:chOff x="1312" y="1593"/>
            <a:chExt cx="898" cy="192"/>
          </a:xfrm>
        </p:grpSpPr>
        <p:sp>
          <p:nvSpPr>
            <p:cNvPr id="4117" name="AutoShape 144">
              <a:extLst>
                <a:ext uri="{FF2B5EF4-FFF2-40B4-BE49-F238E27FC236}">
                  <a16:creationId xmlns:a16="http://schemas.microsoft.com/office/drawing/2014/main" id="{16AC7138-FDEA-465C-A4E1-5C9ED369BA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776734">
              <a:off x="1312" y="1639"/>
              <a:ext cx="192" cy="96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118" name="Text Box 145">
              <a:extLst>
                <a:ext uri="{FF2B5EF4-FFF2-40B4-BE49-F238E27FC236}">
                  <a16:creationId xmlns:a16="http://schemas.microsoft.com/office/drawing/2014/main" id="{0F747AED-DC26-4FB7-8BEC-BD4468154D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9" y="1593"/>
              <a:ext cx="74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Drive Axle</a:t>
              </a:r>
            </a:p>
          </p:txBody>
        </p:sp>
      </p:grpSp>
      <p:grpSp>
        <p:nvGrpSpPr>
          <p:cNvPr id="4114" name="Group 146">
            <a:extLst>
              <a:ext uri="{FF2B5EF4-FFF2-40B4-BE49-F238E27FC236}">
                <a16:creationId xmlns:a16="http://schemas.microsoft.com/office/drawing/2014/main" id="{9E0DAAFA-6420-44E5-B4CF-2107B1F41220}"/>
              </a:ext>
            </a:extLst>
          </p:cNvPr>
          <p:cNvGrpSpPr>
            <a:grpSpLocks/>
          </p:cNvGrpSpPr>
          <p:nvPr/>
        </p:nvGrpSpPr>
        <p:grpSpPr bwMode="auto">
          <a:xfrm>
            <a:off x="4816475" y="3140075"/>
            <a:ext cx="1652588" cy="304800"/>
            <a:chOff x="1320" y="2607"/>
            <a:chExt cx="1041" cy="192"/>
          </a:xfrm>
        </p:grpSpPr>
        <p:sp>
          <p:nvSpPr>
            <p:cNvPr id="4115" name="Text Box 147">
              <a:extLst>
                <a:ext uri="{FF2B5EF4-FFF2-40B4-BE49-F238E27FC236}">
                  <a16:creationId xmlns:a16="http://schemas.microsoft.com/office/drawing/2014/main" id="{DE20C77F-F88A-47EA-8D7D-AAC6C774E5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" y="2607"/>
              <a:ext cx="8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Steering Axle</a:t>
              </a:r>
            </a:p>
          </p:txBody>
        </p:sp>
        <p:sp>
          <p:nvSpPr>
            <p:cNvPr id="4116" name="AutoShape 148">
              <a:extLst>
                <a:ext uri="{FF2B5EF4-FFF2-40B4-BE49-F238E27FC236}">
                  <a16:creationId xmlns:a16="http://schemas.microsoft.com/office/drawing/2014/main" id="{08A38A65-A39B-49D8-9DDE-C692F52580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776734">
              <a:off x="1320" y="2660"/>
              <a:ext cx="192" cy="96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Rectangle 201">
            <a:extLst>
              <a:ext uri="{FF2B5EF4-FFF2-40B4-BE49-F238E27FC236}">
                <a16:creationId xmlns:a16="http://schemas.microsoft.com/office/drawing/2014/main" id="{E404C136-9C4D-46E6-9FA6-E8DCE31B8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4876800"/>
            <a:ext cx="6400800" cy="3429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5122" name="Text Box 4">
            <a:extLst>
              <a:ext uri="{FF2B5EF4-FFF2-40B4-BE49-F238E27FC236}">
                <a16:creationId xmlns:a16="http://schemas.microsoft.com/office/drawing/2014/main" id="{A7D8E681-FF10-4BF9-97F6-3B2F6FA1F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3025"/>
            <a:ext cx="39624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Vehículos Industriales</a:t>
            </a:r>
          </a:p>
        </p:txBody>
      </p:sp>
      <p:sp>
        <p:nvSpPr>
          <p:cNvPr id="5123" name="Text Box 54">
            <a:extLst>
              <a:ext uri="{FF2B5EF4-FFF2-40B4-BE49-F238E27FC236}">
                <a16:creationId xmlns:a16="http://schemas.microsoft.com/office/drawing/2014/main" id="{47AE8449-2508-4DB7-99C7-68BF74A16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3" y="719138"/>
            <a:ext cx="586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Centro de Gravedad      			                 Estabilidad </a:t>
            </a:r>
          </a:p>
        </p:txBody>
      </p:sp>
      <p:sp>
        <p:nvSpPr>
          <p:cNvPr id="5124" name="Text Box 71">
            <a:extLst>
              <a:ext uri="{FF2B5EF4-FFF2-40B4-BE49-F238E27FC236}">
                <a16:creationId xmlns:a16="http://schemas.microsoft.com/office/drawing/2014/main" id="{CF6561A5-EBBD-4601-A0CD-BAEDF7D3C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3609975"/>
            <a:ext cx="2286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200" b="1"/>
              <a:t>El Centro de Gravedad se mueve cuando se levanta o baja la carga, cuando se inclina el mástil, y cuando circula.</a:t>
            </a:r>
            <a:endParaRPr lang="en-US" altLang="en-US"/>
          </a:p>
        </p:txBody>
      </p:sp>
      <p:grpSp>
        <p:nvGrpSpPr>
          <p:cNvPr id="5125" name="Group 72">
            <a:extLst>
              <a:ext uri="{FF2B5EF4-FFF2-40B4-BE49-F238E27FC236}">
                <a16:creationId xmlns:a16="http://schemas.microsoft.com/office/drawing/2014/main" id="{B542B1A5-9EE9-490D-BBBA-10758256BEFF}"/>
              </a:ext>
            </a:extLst>
          </p:cNvPr>
          <p:cNvGrpSpPr>
            <a:grpSpLocks/>
          </p:cNvGrpSpPr>
          <p:nvPr/>
        </p:nvGrpSpPr>
        <p:grpSpPr bwMode="auto">
          <a:xfrm>
            <a:off x="285750" y="1104900"/>
            <a:ext cx="2438400" cy="2232025"/>
            <a:chOff x="192" y="1308"/>
            <a:chExt cx="4040" cy="3696"/>
          </a:xfrm>
        </p:grpSpPr>
        <p:grpSp>
          <p:nvGrpSpPr>
            <p:cNvPr id="5169" name="Group 73">
              <a:extLst>
                <a:ext uri="{FF2B5EF4-FFF2-40B4-BE49-F238E27FC236}">
                  <a16:creationId xmlns:a16="http://schemas.microsoft.com/office/drawing/2014/main" id="{44546000-5FBE-40E6-ACFF-1DC7B3FA72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2976"/>
              <a:ext cx="3992" cy="2028"/>
              <a:chOff x="240" y="2976"/>
              <a:chExt cx="3992" cy="2028"/>
            </a:xfrm>
          </p:grpSpPr>
          <p:sp>
            <p:nvSpPr>
              <p:cNvPr id="5215" name="Line 74">
                <a:extLst>
                  <a:ext uri="{FF2B5EF4-FFF2-40B4-BE49-F238E27FC236}">
                    <a16:creationId xmlns:a16="http://schemas.microsoft.com/office/drawing/2014/main" id="{1249A203-AB57-4BB5-A882-B1A4D88D9B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63" y="2976"/>
                <a:ext cx="0" cy="2028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5216" name="Group 75">
                <a:extLst>
                  <a:ext uri="{FF2B5EF4-FFF2-40B4-BE49-F238E27FC236}">
                    <a16:creationId xmlns:a16="http://schemas.microsoft.com/office/drawing/2014/main" id="{5D8031BC-1567-4396-8FDE-4210B7FBC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0" y="2976"/>
                <a:ext cx="3992" cy="2028"/>
                <a:chOff x="240" y="2976"/>
                <a:chExt cx="3992" cy="2028"/>
              </a:xfrm>
            </p:grpSpPr>
            <p:grpSp>
              <p:nvGrpSpPr>
                <p:cNvPr id="5217" name="Group 76">
                  <a:extLst>
                    <a:ext uri="{FF2B5EF4-FFF2-40B4-BE49-F238E27FC236}">
                      <a16:creationId xmlns:a16="http://schemas.microsoft.com/office/drawing/2014/main" id="{584BD2E2-D70B-401A-B8F2-2003C6C3E8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56" y="3256"/>
                  <a:ext cx="1656" cy="1469"/>
                  <a:chOff x="2258" y="3433"/>
                  <a:chExt cx="1915" cy="1699"/>
                </a:xfrm>
              </p:grpSpPr>
              <p:grpSp>
                <p:nvGrpSpPr>
                  <p:cNvPr id="5242" name="Group 77">
                    <a:extLst>
                      <a:ext uri="{FF2B5EF4-FFF2-40B4-BE49-F238E27FC236}">
                        <a16:creationId xmlns:a16="http://schemas.microsoft.com/office/drawing/2014/main" id="{B061D961-81B6-4069-BC87-DB6C2D69697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710115">
                    <a:off x="3486" y="3433"/>
                    <a:ext cx="687" cy="734"/>
                    <a:chOff x="1344" y="226"/>
                    <a:chExt cx="687" cy="734"/>
                  </a:xfrm>
                </p:grpSpPr>
                <p:sp>
                  <p:nvSpPr>
                    <p:cNvPr id="5258" name="Rectangle 78">
                      <a:extLst>
                        <a:ext uri="{FF2B5EF4-FFF2-40B4-BE49-F238E27FC236}">
                          <a16:creationId xmlns:a16="http://schemas.microsoft.com/office/drawing/2014/main" id="{0DF175AF-A673-4CF2-956D-036C531517B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3622">
                      <a:off x="1391" y="226"/>
                      <a:ext cx="640" cy="66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381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59" name="Rectangle 79">
                      <a:extLst>
                        <a:ext uri="{FF2B5EF4-FFF2-40B4-BE49-F238E27FC236}">
                          <a16:creationId xmlns:a16="http://schemas.microsoft.com/office/drawing/2014/main" id="{0087B17E-7AED-4B87-89EC-318CAE5D843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8469">
                      <a:off x="1344" y="912"/>
                      <a:ext cx="576" cy="48"/>
                    </a:xfrm>
                    <a:prstGeom prst="rect">
                      <a:avLst/>
                    </a:prstGeom>
                    <a:noFill/>
                    <a:ln w="635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5243" name="Group 80">
                    <a:extLst>
                      <a:ext uri="{FF2B5EF4-FFF2-40B4-BE49-F238E27FC236}">
                        <a16:creationId xmlns:a16="http://schemas.microsoft.com/office/drawing/2014/main" id="{8A54D169-B92D-4807-B899-2B5A3C8E743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258" y="3955"/>
                    <a:ext cx="1172" cy="1177"/>
                    <a:chOff x="2316" y="3431"/>
                    <a:chExt cx="1172" cy="1177"/>
                  </a:xfrm>
                </p:grpSpPr>
                <p:sp>
                  <p:nvSpPr>
                    <p:cNvPr id="5250" name="AutoShape 81">
                      <a:extLst>
                        <a:ext uri="{FF2B5EF4-FFF2-40B4-BE49-F238E27FC236}">
                          <a16:creationId xmlns:a16="http://schemas.microsoft.com/office/drawing/2014/main" id="{542AE881-BA77-4719-A93F-2319D5FF23B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6114630">
                      <a:off x="3417" y="3430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51" name="Rectangle 82">
                      <a:extLst>
                        <a:ext uri="{FF2B5EF4-FFF2-40B4-BE49-F238E27FC236}">
                          <a16:creationId xmlns:a16="http://schemas.microsoft.com/office/drawing/2014/main" id="{DD9F2FD5-0B0B-492B-B1A9-739D66596B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56162">
                      <a:off x="3383" y="3432"/>
                      <a:ext cx="73" cy="108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52" name="Freeform 83">
                      <a:extLst>
                        <a:ext uri="{FF2B5EF4-FFF2-40B4-BE49-F238E27FC236}">
                          <a16:creationId xmlns:a16="http://schemas.microsoft.com/office/drawing/2014/main" id="{FA5226E7-7986-4BAD-A51B-BCB7803D81B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69897">
                      <a:off x="2338" y="3999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53" name="Freeform 84">
                      <a:extLst>
                        <a:ext uri="{FF2B5EF4-FFF2-40B4-BE49-F238E27FC236}">
                          <a16:creationId xmlns:a16="http://schemas.microsoft.com/office/drawing/2014/main" id="{AA99A9DB-3A72-4778-83D1-D6DB7CE8535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69897">
                      <a:off x="2452" y="3515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54" name="Oval 85">
                      <a:extLst>
                        <a:ext uri="{FF2B5EF4-FFF2-40B4-BE49-F238E27FC236}">
                          <a16:creationId xmlns:a16="http://schemas.microsoft.com/office/drawing/2014/main" id="{539637F0-12D5-49EC-ACF5-41EE4B63159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369897">
                      <a:off x="2316" y="4342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55" name="Line 86">
                      <a:extLst>
                        <a:ext uri="{FF2B5EF4-FFF2-40B4-BE49-F238E27FC236}">
                          <a16:creationId xmlns:a16="http://schemas.microsoft.com/office/drawing/2014/main" id="{F6401F85-F239-42FA-9315-134D93A9820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rot="369897" flipH="1" flipV="1">
                      <a:off x="3049" y="3880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56" name="Line 87">
                      <a:extLst>
                        <a:ext uri="{FF2B5EF4-FFF2-40B4-BE49-F238E27FC236}">
                          <a16:creationId xmlns:a16="http://schemas.microsoft.com/office/drawing/2014/main" id="{E70F9F53-B793-4C14-B658-EB7673E2517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rot="369897" flipV="1">
                      <a:off x="3009" y="3823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57" name="Oval 88">
                      <a:extLst>
                        <a:ext uri="{FF2B5EF4-FFF2-40B4-BE49-F238E27FC236}">
                          <a16:creationId xmlns:a16="http://schemas.microsoft.com/office/drawing/2014/main" id="{7FEDB6F8-07BF-46DC-A130-A9DF93BBF90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369897">
                      <a:off x="3157" y="4433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5244" name="Group 89">
                    <a:extLst>
                      <a:ext uri="{FF2B5EF4-FFF2-40B4-BE49-F238E27FC236}">
                        <a16:creationId xmlns:a16="http://schemas.microsoft.com/office/drawing/2014/main" id="{6B42F901-37EB-41CE-AC53-8B73D645D8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08" y="4032"/>
                    <a:ext cx="240" cy="240"/>
                    <a:chOff x="672" y="3552"/>
                    <a:chExt cx="240" cy="240"/>
                  </a:xfrm>
                </p:grpSpPr>
                <p:sp>
                  <p:nvSpPr>
                    <p:cNvPr id="5245" name="Oval 90">
                      <a:extLst>
                        <a:ext uri="{FF2B5EF4-FFF2-40B4-BE49-F238E27FC236}">
                          <a16:creationId xmlns:a16="http://schemas.microsoft.com/office/drawing/2014/main" id="{8D815EBB-E2B2-46CB-88E4-6B4CAB4F141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246" name="Group 91">
                      <a:extLst>
                        <a:ext uri="{FF2B5EF4-FFF2-40B4-BE49-F238E27FC236}">
                          <a16:creationId xmlns:a16="http://schemas.microsoft.com/office/drawing/2014/main" id="{ED41E7B1-9557-467A-BFF9-324A0F4FDF0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5247" name="AutoShape 92">
                        <a:extLst>
                          <a:ext uri="{FF2B5EF4-FFF2-40B4-BE49-F238E27FC236}">
                            <a16:creationId xmlns:a16="http://schemas.microsoft.com/office/drawing/2014/main" id="{730E130E-1481-45B6-8235-B56B6B268B3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48" name="AutoShape 93">
                        <a:extLst>
                          <a:ext uri="{FF2B5EF4-FFF2-40B4-BE49-F238E27FC236}">
                            <a16:creationId xmlns:a16="http://schemas.microsoft.com/office/drawing/2014/main" id="{B46B11BE-294E-4F36-8D2E-6352CD0A59C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49" name="Oval 94">
                        <a:extLst>
                          <a:ext uri="{FF2B5EF4-FFF2-40B4-BE49-F238E27FC236}">
                            <a16:creationId xmlns:a16="http://schemas.microsoft.com/office/drawing/2014/main" id="{4D52BE1D-7844-4862-8D4C-5594F2311DF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  <p:grpSp>
              <p:nvGrpSpPr>
                <p:cNvPr id="5218" name="Group 95">
                  <a:extLst>
                    <a:ext uri="{FF2B5EF4-FFF2-40B4-BE49-F238E27FC236}">
                      <a16:creationId xmlns:a16="http://schemas.microsoft.com/office/drawing/2014/main" id="{2067F2BB-BC95-4D74-9A15-1207036DF2F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" y="2976"/>
                  <a:ext cx="3992" cy="2028"/>
                  <a:chOff x="240" y="2976"/>
                  <a:chExt cx="3992" cy="2028"/>
                </a:xfrm>
              </p:grpSpPr>
              <p:grpSp>
                <p:nvGrpSpPr>
                  <p:cNvPr id="5219" name="Group 96">
                    <a:extLst>
                      <a:ext uri="{FF2B5EF4-FFF2-40B4-BE49-F238E27FC236}">
                        <a16:creationId xmlns:a16="http://schemas.microsoft.com/office/drawing/2014/main" id="{02B0E69E-9E02-4389-967A-06012356E90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50" y="3270"/>
                    <a:ext cx="1394" cy="1457"/>
                    <a:chOff x="276" y="2846"/>
                    <a:chExt cx="1698" cy="1774"/>
                  </a:xfrm>
                </p:grpSpPr>
                <p:sp>
                  <p:nvSpPr>
                    <p:cNvPr id="5231" name="Freeform 97">
                      <a:extLst>
                        <a:ext uri="{FF2B5EF4-FFF2-40B4-BE49-F238E27FC236}">
                          <a16:creationId xmlns:a16="http://schemas.microsoft.com/office/drawing/2014/main" id="{915C5943-6ABF-48EB-9EE6-7C48C239DF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76" y="4054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2" name="Freeform 98">
                      <a:extLst>
                        <a:ext uri="{FF2B5EF4-FFF2-40B4-BE49-F238E27FC236}">
                          <a16:creationId xmlns:a16="http://schemas.microsoft.com/office/drawing/2014/main" id="{454B3B1D-54B7-4B30-805B-9EB96B47E7B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9" y="3567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3" name="Oval 99">
                      <a:extLst>
                        <a:ext uri="{FF2B5EF4-FFF2-40B4-BE49-F238E27FC236}">
                          <a16:creationId xmlns:a16="http://schemas.microsoft.com/office/drawing/2014/main" id="{06FABEEC-36E4-4569-94B3-FDADD9D0468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6" y="4445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34" name="Line 100">
                      <a:extLst>
                        <a:ext uri="{FF2B5EF4-FFF2-40B4-BE49-F238E27FC236}">
                          <a16:creationId xmlns:a16="http://schemas.microsoft.com/office/drawing/2014/main" id="{123E3D74-A199-4231-94E6-60B8F8F5EA8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966" y="3901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5" name="Line 101">
                      <a:extLst>
                        <a:ext uri="{FF2B5EF4-FFF2-40B4-BE49-F238E27FC236}">
                          <a16:creationId xmlns:a16="http://schemas.microsoft.com/office/drawing/2014/main" id="{D06234F8-998A-4438-AB5E-0C122BE51FA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905" y="3858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6" name="Oval 102">
                      <a:extLst>
                        <a:ext uri="{FF2B5EF4-FFF2-40B4-BE49-F238E27FC236}">
                          <a16:creationId xmlns:a16="http://schemas.microsoft.com/office/drawing/2014/main" id="{3847D12D-AFC9-44FD-AA33-FE72685E76D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22" y="4445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37" name="AutoShape 103">
                      <a:extLst>
                        <a:ext uri="{FF2B5EF4-FFF2-40B4-BE49-F238E27FC236}">
                          <a16:creationId xmlns:a16="http://schemas.microsoft.com/office/drawing/2014/main" id="{6C6BEB52-04B9-4762-8F9E-901EA50B11C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404515">
                      <a:off x="1230" y="3460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38" name="Rectangle 104">
                      <a:extLst>
                        <a:ext uri="{FF2B5EF4-FFF2-40B4-BE49-F238E27FC236}">
                          <a16:creationId xmlns:a16="http://schemas.microsoft.com/office/drawing/2014/main" id="{4AB8147E-21E3-4852-AF7F-0231A069B68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153953">
                      <a:off x="1301" y="3458"/>
                      <a:ext cx="73" cy="1083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239" name="Group 105">
                      <a:extLst>
                        <a:ext uri="{FF2B5EF4-FFF2-40B4-BE49-F238E27FC236}">
                          <a16:creationId xmlns:a16="http://schemas.microsoft.com/office/drawing/2014/main" id="{81290728-E030-4A0C-877B-8D0A85A298E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7" y="2846"/>
                      <a:ext cx="687" cy="734"/>
                      <a:chOff x="1344" y="226"/>
                      <a:chExt cx="687" cy="734"/>
                    </a:xfrm>
                  </p:grpSpPr>
                  <p:sp>
                    <p:nvSpPr>
                      <p:cNvPr id="5240" name="Rectangle 106">
                        <a:extLst>
                          <a:ext uri="{FF2B5EF4-FFF2-40B4-BE49-F238E27FC236}">
                            <a16:creationId xmlns:a16="http://schemas.microsoft.com/office/drawing/2014/main" id="{B7405EAA-5F0B-488C-B12A-9CF71E3C6DE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153622">
                        <a:off x="1391" y="226"/>
                        <a:ext cx="640" cy="6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41" name="Rectangle 107">
                        <a:extLst>
                          <a:ext uri="{FF2B5EF4-FFF2-40B4-BE49-F238E27FC236}">
                            <a16:creationId xmlns:a16="http://schemas.microsoft.com/office/drawing/2014/main" id="{DEEC8CC5-A11A-48E2-93C5-1B1573B93F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158469">
                        <a:off x="1344" y="912"/>
                        <a:ext cx="576" cy="48"/>
                      </a:xfrm>
                      <a:prstGeom prst="rect">
                        <a:avLst/>
                      </a:prstGeom>
                      <a:noFill/>
                      <a:ln w="635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anchor="ctr">
                        <a:spAutoFit/>
                      </a:bodyPr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  <p:grpSp>
                <p:nvGrpSpPr>
                  <p:cNvPr id="5220" name="Group 108">
                    <a:extLst>
                      <a:ext uri="{FF2B5EF4-FFF2-40B4-BE49-F238E27FC236}">
                        <a16:creationId xmlns:a16="http://schemas.microsoft.com/office/drawing/2014/main" id="{79AC45A7-A1E1-4F1D-87B9-923F645942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096" y="3852"/>
                    <a:ext cx="197" cy="197"/>
                    <a:chOff x="672" y="3552"/>
                    <a:chExt cx="240" cy="240"/>
                  </a:xfrm>
                </p:grpSpPr>
                <p:sp>
                  <p:nvSpPr>
                    <p:cNvPr id="5226" name="Oval 109">
                      <a:extLst>
                        <a:ext uri="{FF2B5EF4-FFF2-40B4-BE49-F238E27FC236}">
                          <a16:creationId xmlns:a16="http://schemas.microsoft.com/office/drawing/2014/main" id="{1D17DBF9-EC0C-4DB7-A49B-8791557B581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227" name="Group 110">
                      <a:extLst>
                        <a:ext uri="{FF2B5EF4-FFF2-40B4-BE49-F238E27FC236}">
                          <a16:creationId xmlns:a16="http://schemas.microsoft.com/office/drawing/2014/main" id="{AB5E5CAE-287C-4954-989D-30A9DC58621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5228" name="AutoShape 111">
                        <a:extLst>
                          <a:ext uri="{FF2B5EF4-FFF2-40B4-BE49-F238E27FC236}">
                            <a16:creationId xmlns:a16="http://schemas.microsoft.com/office/drawing/2014/main" id="{9C6EA1A1-4AAD-4BEF-A24E-6C5FA4E38BC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29" name="AutoShape 112">
                        <a:extLst>
                          <a:ext uri="{FF2B5EF4-FFF2-40B4-BE49-F238E27FC236}">
                            <a16:creationId xmlns:a16="http://schemas.microsoft.com/office/drawing/2014/main" id="{56D83278-6671-46BC-8CEA-1EBDB0F4573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30" name="Oval 113">
                        <a:extLst>
                          <a:ext uri="{FF2B5EF4-FFF2-40B4-BE49-F238E27FC236}">
                            <a16:creationId xmlns:a16="http://schemas.microsoft.com/office/drawing/2014/main" id="{EC437E09-F280-48F4-AE97-1EA30CA1A16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  <p:grpSp>
                <p:nvGrpSpPr>
                  <p:cNvPr id="5221" name="Group 114">
                    <a:extLst>
                      <a:ext uri="{FF2B5EF4-FFF2-40B4-BE49-F238E27FC236}">
                        <a16:creationId xmlns:a16="http://schemas.microsoft.com/office/drawing/2014/main" id="{662FCD32-69E9-4006-9E5E-3FDF3E2BF26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40" y="4746"/>
                    <a:ext cx="3992" cy="162"/>
                    <a:chOff x="232" y="4608"/>
                    <a:chExt cx="3992" cy="162"/>
                  </a:xfrm>
                </p:grpSpPr>
                <p:sp>
                  <p:nvSpPr>
                    <p:cNvPr id="5223" name="Line 115">
                      <a:extLst>
                        <a:ext uri="{FF2B5EF4-FFF2-40B4-BE49-F238E27FC236}">
                          <a16:creationId xmlns:a16="http://schemas.microsoft.com/office/drawing/2014/main" id="{09A4BB1F-0E1F-47A1-A20B-463A31BF2E1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32" y="4608"/>
                      <a:ext cx="3992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4" name="AutoShape 116">
                      <a:extLst>
                        <a:ext uri="{FF2B5EF4-FFF2-40B4-BE49-F238E27FC236}">
                          <a16:creationId xmlns:a16="http://schemas.microsoft.com/office/drawing/2014/main" id="{04B4ECD4-A8CA-4C1F-8B27-1B347D46DE0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23" y="4618"/>
                      <a:ext cx="184" cy="15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25" name="AutoShape 117">
                      <a:extLst>
                        <a:ext uri="{FF2B5EF4-FFF2-40B4-BE49-F238E27FC236}">
                          <a16:creationId xmlns:a16="http://schemas.microsoft.com/office/drawing/2014/main" id="{8B80F7AB-8B47-43AA-B36F-555055B9581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173" y="4614"/>
                      <a:ext cx="184" cy="152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sp>
                <p:nvSpPr>
                  <p:cNvPr id="5222" name="Line 118">
                    <a:extLst>
                      <a:ext uri="{FF2B5EF4-FFF2-40B4-BE49-F238E27FC236}">
                        <a16:creationId xmlns:a16="http://schemas.microsoft.com/office/drawing/2014/main" id="{157704D6-C099-484A-8CA3-EA2C3F23245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322" y="2976"/>
                    <a:ext cx="0" cy="2028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170" name="Group 119">
              <a:extLst>
                <a:ext uri="{FF2B5EF4-FFF2-40B4-BE49-F238E27FC236}">
                  <a16:creationId xmlns:a16="http://schemas.microsoft.com/office/drawing/2014/main" id="{26078C67-6696-47B4-9102-6778A034F5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1308"/>
              <a:ext cx="3936" cy="1249"/>
              <a:chOff x="192" y="1308"/>
              <a:chExt cx="3936" cy="1249"/>
            </a:xfrm>
          </p:grpSpPr>
          <p:grpSp>
            <p:nvGrpSpPr>
              <p:cNvPr id="5171" name="Group 120">
                <a:extLst>
                  <a:ext uri="{FF2B5EF4-FFF2-40B4-BE49-F238E27FC236}">
                    <a16:creationId xmlns:a16="http://schemas.microsoft.com/office/drawing/2014/main" id="{B1C80D76-1A1B-4D8A-B709-ACDB44C58C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8" y="1308"/>
                <a:ext cx="1536" cy="1010"/>
                <a:chOff x="2288" y="1308"/>
                <a:chExt cx="1536" cy="1010"/>
              </a:xfrm>
            </p:grpSpPr>
            <p:grpSp>
              <p:nvGrpSpPr>
                <p:cNvPr id="5196" name="Group 121">
                  <a:extLst>
                    <a:ext uri="{FF2B5EF4-FFF2-40B4-BE49-F238E27FC236}">
                      <a16:creationId xmlns:a16="http://schemas.microsoft.com/office/drawing/2014/main" id="{35C8D63D-F5DF-4A63-8542-DAF293F886F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8" y="1308"/>
                  <a:ext cx="1536" cy="1010"/>
                  <a:chOff x="1317" y="3083"/>
                  <a:chExt cx="1776" cy="1174"/>
                </a:xfrm>
              </p:grpSpPr>
              <p:sp>
                <p:nvSpPr>
                  <p:cNvPr id="5203" name="Rectangle 122">
                    <a:extLst>
                      <a:ext uri="{FF2B5EF4-FFF2-40B4-BE49-F238E27FC236}">
                        <a16:creationId xmlns:a16="http://schemas.microsoft.com/office/drawing/2014/main" id="{1A81BE8F-A825-4E26-8D0A-4577E211327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153622">
                    <a:off x="2453" y="3498"/>
                    <a:ext cx="640" cy="662"/>
                  </a:xfrm>
                  <a:prstGeom prst="rect">
                    <a:avLst/>
                  </a:prstGeom>
                  <a:solidFill>
                    <a:schemeClr val="bg1"/>
                  </a:solidFill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grpSp>
                <p:nvGrpSpPr>
                  <p:cNvPr id="5204" name="Group 123">
                    <a:extLst>
                      <a:ext uri="{FF2B5EF4-FFF2-40B4-BE49-F238E27FC236}">
                        <a16:creationId xmlns:a16="http://schemas.microsoft.com/office/drawing/2014/main" id="{C6860DD3-F77B-4660-B977-4423EBFA50C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317" y="3083"/>
                    <a:ext cx="1640" cy="1174"/>
                    <a:chOff x="1296" y="4101"/>
                    <a:chExt cx="1640" cy="1174"/>
                  </a:xfrm>
                </p:grpSpPr>
                <p:sp>
                  <p:nvSpPr>
                    <p:cNvPr id="5205" name="Freeform 124">
                      <a:extLst>
                        <a:ext uri="{FF2B5EF4-FFF2-40B4-BE49-F238E27FC236}">
                          <a16:creationId xmlns:a16="http://schemas.microsoft.com/office/drawing/2014/main" id="{3F40943F-A1D8-4544-ADAA-7875775499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96" y="4709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6" name="Freeform 125">
                      <a:extLst>
                        <a:ext uri="{FF2B5EF4-FFF2-40B4-BE49-F238E27FC236}">
                          <a16:creationId xmlns:a16="http://schemas.microsoft.com/office/drawing/2014/main" id="{25C0479F-678E-4588-BB61-9A445C6491C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369" y="4222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7" name="Oval 126">
                      <a:extLst>
                        <a:ext uri="{FF2B5EF4-FFF2-40B4-BE49-F238E27FC236}">
                          <a16:creationId xmlns:a16="http://schemas.microsoft.com/office/drawing/2014/main" id="{C19F4241-6EF8-499A-B2F0-2B50EB48B61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96" y="5100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08" name="Line 127">
                      <a:extLst>
                        <a:ext uri="{FF2B5EF4-FFF2-40B4-BE49-F238E27FC236}">
                          <a16:creationId xmlns:a16="http://schemas.microsoft.com/office/drawing/2014/main" id="{66224BBD-6281-4B43-AF6E-2C4EEE7894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986" y="4556"/>
                      <a:ext cx="289" cy="367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9" name="Line 128">
                      <a:extLst>
                        <a:ext uri="{FF2B5EF4-FFF2-40B4-BE49-F238E27FC236}">
                          <a16:creationId xmlns:a16="http://schemas.microsoft.com/office/drawing/2014/main" id="{3E5DD287-96D5-4A6F-A435-94BDC4E7E20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925" y="4513"/>
                      <a:ext cx="129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10" name="Oval 129">
                      <a:extLst>
                        <a:ext uri="{FF2B5EF4-FFF2-40B4-BE49-F238E27FC236}">
                          <a16:creationId xmlns:a16="http://schemas.microsoft.com/office/drawing/2014/main" id="{759DFA7B-344F-4D79-8489-1FB0A506F76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42" y="5100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11" name="AutoShape 130">
                      <a:extLst>
                        <a:ext uri="{FF2B5EF4-FFF2-40B4-BE49-F238E27FC236}">
                          <a16:creationId xmlns:a16="http://schemas.microsoft.com/office/drawing/2014/main" id="{BDF4B3AE-78A2-4825-829F-940BE6C002F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5404515">
                      <a:off x="2250" y="4115"/>
                      <a:ext cx="70" cy="7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0 w 21600"/>
                        <a:gd name="T3" fmla="*/ 0 h 21600"/>
                        <a:gd name="T4" fmla="*/ 0 w 21600"/>
                        <a:gd name="T5" fmla="*/ 0 h 21600"/>
                        <a:gd name="T6" fmla="*/ 0 w 21600"/>
                        <a:gd name="T7" fmla="*/ 0 h 2160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5863 w 21600"/>
                        <a:gd name="T13" fmla="*/ 5700 h 21600"/>
                        <a:gd name="T14" fmla="*/ 15737 w 21600"/>
                        <a:gd name="T15" fmla="*/ 15900 h 2160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7962" y="21600"/>
                          </a:lnTo>
                          <a:lnTo>
                            <a:pt x="13638" y="21600"/>
                          </a:lnTo>
                          <a:lnTo>
                            <a:pt x="21600" y="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1905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212" name="Group 131">
                      <a:extLst>
                        <a:ext uri="{FF2B5EF4-FFF2-40B4-BE49-F238E27FC236}">
                          <a16:creationId xmlns:a16="http://schemas.microsoft.com/office/drawing/2014/main" id="{F9904B59-F731-438C-AA67-8CE69471DE7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-158469">
                      <a:off x="2323" y="4101"/>
                      <a:ext cx="613" cy="1151"/>
                      <a:chOff x="1495" y="1405"/>
                      <a:chExt cx="613" cy="1151"/>
                    </a:xfrm>
                  </p:grpSpPr>
                  <p:sp>
                    <p:nvSpPr>
                      <p:cNvPr id="5213" name="Rectangle 132">
                        <a:extLst>
                          <a:ext uri="{FF2B5EF4-FFF2-40B4-BE49-F238E27FC236}">
                            <a16:creationId xmlns:a16="http://schemas.microsoft.com/office/drawing/2014/main" id="{1FB70B00-229A-46C5-85B0-98E7A187023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515">
                        <a:off x="1495" y="1405"/>
                        <a:ext cx="73" cy="108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214" name="Rectangle 133">
                        <a:extLst>
                          <a:ext uri="{FF2B5EF4-FFF2-40B4-BE49-F238E27FC236}">
                            <a16:creationId xmlns:a16="http://schemas.microsoft.com/office/drawing/2014/main" id="{792ABF53-0D47-48EE-B457-8A629BA419C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532" y="2508"/>
                        <a:ext cx="576" cy="48"/>
                      </a:xfrm>
                      <a:prstGeom prst="rect">
                        <a:avLst/>
                      </a:prstGeom>
                      <a:noFill/>
                      <a:ln w="635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anchor="ctr">
                        <a:spAutoFit/>
                      </a:bodyPr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  <p:grpSp>
              <p:nvGrpSpPr>
                <p:cNvPr id="5197" name="Group 134">
                  <a:extLst>
                    <a:ext uri="{FF2B5EF4-FFF2-40B4-BE49-F238E27FC236}">
                      <a16:creationId xmlns:a16="http://schemas.microsoft.com/office/drawing/2014/main" id="{D4481B43-8384-44F6-87CF-16D753511D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32" y="2004"/>
                  <a:ext cx="208" cy="207"/>
                  <a:chOff x="672" y="3552"/>
                  <a:chExt cx="240" cy="240"/>
                </a:xfrm>
              </p:grpSpPr>
              <p:sp>
                <p:nvSpPr>
                  <p:cNvPr id="5198" name="Oval 135">
                    <a:extLst>
                      <a:ext uri="{FF2B5EF4-FFF2-40B4-BE49-F238E27FC236}">
                        <a16:creationId xmlns:a16="http://schemas.microsoft.com/office/drawing/2014/main" id="{A559FDBC-5F18-4110-BD4C-65EC715CB0D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2" y="3552"/>
                    <a:ext cx="240" cy="24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635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grpSp>
                <p:nvGrpSpPr>
                  <p:cNvPr id="5199" name="Group 136">
                    <a:extLst>
                      <a:ext uri="{FF2B5EF4-FFF2-40B4-BE49-F238E27FC236}">
                        <a16:creationId xmlns:a16="http://schemas.microsoft.com/office/drawing/2014/main" id="{BF575AC1-2270-4510-8E73-4EB6E03121B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99" y="3576"/>
                    <a:ext cx="187" cy="192"/>
                    <a:chOff x="833" y="1087"/>
                    <a:chExt cx="263" cy="254"/>
                  </a:xfrm>
                </p:grpSpPr>
                <p:sp>
                  <p:nvSpPr>
                    <p:cNvPr id="5200" name="AutoShape 137">
                      <a:extLst>
                        <a:ext uri="{FF2B5EF4-FFF2-40B4-BE49-F238E27FC236}">
                          <a16:creationId xmlns:a16="http://schemas.microsoft.com/office/drawing/2014/main" id="{CB503BED-C426-46AB-B59F-0DE947B6DD0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-8398569">
                      <a:off x="948" y="1109"/>
                      <a:ext cx="117" cy="12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31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01" name="AutoShape 138">
                      <a:extLst>
                        <a:ext uri="{FF2B5EF4-FFF2-40B4-BE49-F238E27FC236}">
                          <a16:creationId xmlns:a16="http://schemas.microsoft.com/office/drawing/2014/main" id="{5187466F-7DF7-4590-8CEC-87F96DBBC0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2407342">
                      <a:off x="873" y="1197"/>
                      <a:ext cx="117" cy="126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chemeClr val="tx1"/>
                    </a:solidFill>
                    <a:ln w="317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sp>
                  <p:nvSpPr>
                    <p:cNvPr id="5202" name="Oval 139">
                      <a:extLst>
                        <a:ext uri="{FF2B5EF4-FFF2-40B4-BE49-F238E27FC236}">
                          <a16:creationId xmlns:a16="http://schemas.microsoft.com/office/drawing/2014/main" id="{3C47AD7D-3943-4C9A-BB89-DDFD7010D52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3" y="1087"/>
                      <a:ext cx="263" cy="254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bg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</p:grpSp>
          </p:grpSp>
          <p:grpSp>
            <p:nvGrpSpPr>
              <p:cNvPr id="5172" name="Group 140">
                <a:extLst>
                  <a:ext uri="{FF2B5EF4-FFF2-40B4-BE49-F238E27FC236}">
                    <a16:creationId xmlns:a16="http://schemas.microsoft.com/office/drawing/2014/main" id="{26ED2A18-8980-4F10-BD3E-20C8B3DFD7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1352"/>
                <a:ext cx="3936" cy="1205"/>
                <a:chOff x="192" y="1352"/>
                <a:chExt cx="3936" cy="1205"/>
              </a:xfrm>
            </p:grpSpPr>
            <p:grpSp>
              <p:nvGrpSpPr>
                <p:cNvPr id="5173" name="Group 141">
                  <a:extLst>
                    <a:ext uri="{FF2B5EF4-FFF2-40B4-BE49-F238E27FC236}">
                      <a16:creationId xmlns:a16="http://schemas.microsoft.com/office/drawing/2014/main" id="{70AFA16A-F3FD-424D-AFAB-C2A07EE212D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" y="2336"/>
                  <a:ext cx="3936" cy="221"/>
                  <a:chOff x="62" y="2353"/>
                  <a:chExt cx="4176" cy="248"/>
                </a:xfrm>
              </p:grpSpPr>
              <p:sp>
                <p:nvSpPr>
                  <p:cNvPr id="5193" name="Line 142">
                    <a:extLst>
                      <a:ext uri="{FF2B5EF4-FFF2-40B4-BE49-F238E27FC236}">
                        <a16:creationId xmlns:a16="http://schemas.microsoft.com/office/drawing/2014/main" id="{39E260FA-23E8-4334-98DF-D295F9BE5CA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" y="2353"/>
                    <a:ext cx="417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94" name="AutoShape 143">
                    <a:extLst>
                      <a:ext uri="{FF2B5EF4-FFF2-40B4-BE49-F238E27FC236}">
                        <a16:creationId xmlns:a16="http://schemas.microsoft.com/office/drawing/2014/main" id="{B934D3D4-7230-473A-8527-65B1976C31E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59" y="2361"/>
                    <a:ext cx="192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5195" name="AutoShape 144">
                    <a:extLst>
                      <a:ext uri="{FF2B5EF4-FFF2-40B4-BE49-F238E27FC236}">
                        <a16:creationId xmlns:a16="http://schemas.microsoft.com/office/drawing/2014/main" id="{D4F16141-CE9A-4E45-A15D-302C80767FF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050" y="2361"/>
                    <a:ext cx="192" cy="240"/>
                  </a:xfrm>
                  <a:prstGeom prst="triangle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grpSp>
              <p:nvGrpSpPr>
                <p:cNvPr id="5174" name="Group 145">
                  <a:extLst>
                    <a:ext uri="{FF2B5EF4-FFF2-40B4-BE49-F238E27FC236}">
                      <a16:creationId xmlns:a16="http://schemas.microsoft.com/office/drawing/2014/main" id="{A1F53DDB-561D-44D6-BF1C-5357C9791C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0" y="1352"/>
                  <a:ext cx="1380" cy="960"/>
                  <a:chOff x="340" y="1352"/>
                  <a:chExt cx="1380" cy="960"/>
                </a:xfrm>
              </p:grpSpPr>
              <p:grpSp>
                <p:nvGrpSpPr>
                  <p:cNvPr id="5175" name="Group 146">
                    <a:extLst>
                      <a:ext uri="{FF2B5EF4-FFF2-40B4-BE49-F238E27FC236}">
                        <a16:creationId xmlns:a16="http://schemas.microsoft.com/office/drawing/2014/main" id="{BA7EA009-0C5B-4D24-B5B2-BBA079F265F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40" y="1352"/>
                    <a:ext cx="1380" cy="960"/>
                    <a:chOff x="468" y="1404"/>
                    <a:chExt cx="1640" cy="1159"/>
                  </a:xfrm>
                </p:grpSpPr>
                <p:sp>
                  <p:nvSpPr>
                    <p:cNvPr id="5182" name="Freeform 147">
                      <a:extLst>
                        <a:ext uri="{FF2B5EF4-FFF2-40B4-BE49-F238E27FC236}">
                          <a16:creationId xmlns:a16="http://schemas.microsoft.com/office/drawing/2014/main" id="{625FE235-D701-48BD-9A80-623F75E02E6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8" y="2001"/>
                      <a:ext cx="1060" cy="492"/>
                    </a:xfrm>
                    <a:custGeom>
                      <a:avLst/>
                      <a:gdLst>
                        <a:gd name="T0" fmla="*/ 0 w 1392"/>
                        <a:gd name="T1" fmla="*/ 75 h 672"/>
                        <a:gd name="T2" fmla="*/ 0 w 1392"/>
                        <a:gd name="T3" fmla="*/ 0 h 672"/>
                        <a:gd name="T4" fmla="*/ 21 w 1392"/>
                        <a:gd name="T5" fmla="*/ 0 h 672"/>
                        <a:gd name="T6" fmla="*/ 28 w 1392"/>
                        <a:gd name="T7" fmla="*/ 5 h 672"/>
                        <a:gd name="T8" fmla="*/ 107 w 1392"/>
                        <a:gd name="T9" fmla="*/ 5 h 672"/>
                        <a:gd name="T10" fmla="*/ 121 w 1392"/>
                        <a:gd name="T11" fmla="*/ 33 h 672"/>
                        <a:gd name="T12" fmla="*/ 193 w 1392"/>
                        <a:gd name="T13" fmla="*/ 33 h 672"/>
                        <a:gd name="T14" fmla="*/ 206 w 1392"/>
                        <a:gd name="T15" fmla="*/ 75 h 672"/>
                        <a:gd name="T16" fmla="*/ 0 w 1392"/>
                        <a:gd name="T17" fmla="*/ 75 h 6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392" h="672">
                          <a:moveTo>
                            <a:pt x="0" y="672"/>
                          </a:moveTo>
                          <a:lnTo>
                            <a:pt x="0" y="0"/>
                          </a:lnTo>
                          <a:lnTo>
                            <a:pt x="144" y="0"/>
                          </a:lnTo>
                          <a:lnTo>
                            <a:pt x="192" y="48"/>
                          </a:lnTo>
                          <a:lnTo>
                            <a:pt x="720" y="48"/>
                          </a:lnTo>
                          <a:lnTo>
                            <a:pt x="816" y="288"/>
                          </a:lnTo>
                          <a:lnTo>
                            <a:pt x="1296" y="288"/>
                          </a:lnTo>
                          <a:lnTo>
                            <a:pt x="1392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83" name="Freeform 148">
                      <a:extLst>
                        <a:ext uri="{FF2B5EF4-FFF2-40B4-BE49-F238E27FC236}">
                          <a16:creationId xmlns:a16="http://schemas.microsoft.com/office/drawing/2014/main" id="{0FEEBB9D-6C14-4909-8A9C-8048E87FB1D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41" y="1510"/>
                      <a:ext cx="914" cy="702"/>
                    </a:xfrm>
                    <a:custGeom>
                      <a:avLst/>
                      <a:gdLst>
                        <a:gd name="T0" fmla="*/ 0 w 1200"/>
                        <a:gd name="T1" fmla="*/ 75 h 960"/>
                        <a:gd name="T2" fmla="*/ 14 w 1200"/>
                        <a:gd name="T3" fmla="*/ 0 h 960"/>
                        <a:gd name="T4" fmla="*/ 121 w 1200"/>
                        <a:gd name="T5" fmla="*/ 0 h 960"/>
                        <a:gd name="T6" fmla="*/ 179 w 1200"/>
                        <a:gd name="T7" fmla="*/ 107 h 960"/>
                        <a:gd name="T8" fmla="*/ 107 w 1200"/>
                        <a:gd name="T9" fmla="*/ 107 h 960"/>
                        <a:gd name="T10" fmla="*/ 93 w 1200"/>
                        <a:gd name="T11" fmla="*/ 80 h 960"/>
                        <a:gd name="T12" fmla="*/ 14 w 1200"/>
                        <a:gd name="T13" fmla="*/ 80 h 960"/>
                        <a:gd name="T14" fmla="*/ 7 w 1200"/>
                        <a:gd name="T15" fmla="*/ 75 h 960"/>
                        <a:gd name="T16" fmla="*/ 0 w 1200"/>
                        <a:gd name="T17" fmla="*/ 75 h 960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1200" h="960">
                          <a:moveTo>
                            <a:pt x="0" y="672"/>
                          </a:moveTo>
                          <a:lnTo>
                            <a:pt x="96" y="0"/>
                          </a:lnTo>
                          <a:lnTo>
                            <a:pt x="816" y="0"/>
                          </a:lnTo>
                          <a:lnTo>
                            <a:pt x="1200" y="960"/>
                          </a:lnTo>
                          <a:lnTo>
                            <a:pt x="720" y="960"/>
                          </a:lnTo>
                          <a:lnTo>
                            <a:pt x="624" y="720"/>
                          </a:lnTo>
                          <a:lnTo>
                            <a:pt x="96" y="720"/>
                          </a:lnTo>
                          <a:lnTo>
                            <a:pt x="48" y="672"/>
                          </a:lnTo>
                          <a:lnTo>
                            <a:pt x="0" y="672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 w="57150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84" name="Oval 149">
                      <a:extLst>
                        <a:ext uri="{FF2B5EF4-FFF2-40B4-BE49-F238E27FC236}">
                          <a16:creationId xmlns:a16="http://schemas.microsoft.com/office/drawing/2014/main" id="{FDE0D70F-5722-45BB-9F53-19630A857B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8" y="2388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185" name="Group 150">
                      <a:extLst>
                        <a:ext uri="{FF2B5EF4-FFF2-40B4-BE49-F238E27FC236}">
                          <a16:creationId xmlns:a16="http://schemas.microsoft.com/office/drawing/2014/main" id="{0733DD76-5DD7-4872-9394-3D9585754A2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97" y="1801"/>
                      <a:ext cx="350" cy="410"/>
                      <a:chOff x="1286" y="3350"/>
                      <a:chExt cx="332" cy="384"/>
                    </a:xfrm>
                  </p:grpSpPr>
                  <p:sp>
                    <p:nvSpPr>
                      <p:cNvPr id="5191" name="Line 151">
                        <a:extLst>
                          <a:ext uri="{FF2B5EF4-FFF2-40B4-BE49-F238E27FC236}">
                            <a16:creationId xmlns:a16="http://schemas.microsoft.com/office/drawing/2014/main" id="{C158D2DC-0D31-4E8F-ABD1-B29CBF60DF64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1344" y="3390"/>
                        <a:ext cx="274" cy="344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92" name="Line 152">
                        <a:extLst>
                          <a:ext uri="{FF2B5EF4-FFF2-40B4-BE49-F238E27FC236}">
                            <a16:creationId xmlns:a16="http://schemas.microsoft.com/office/drawing/2014/main" id="{BC4ED202-6910-44B3-8B3D-79AB04E7E588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286" y="3350"/>
                        <a:ext cx="122" cy="9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5186" name="Oval 153">
                      <a:extLst>
                        <a:ext uri="{FF2B5EF4-FFF2-40B4-BE49-F238E27FC236}">
                          <a16:creationId xmlns:a16="http://schemas.microsoft.com/office/drawing/2014/main" id="{00A8F779-3315-4E48-B98D-E385A8886D4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4" y="2388"/>
                      <a:ext cx="183" cy="175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762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187" name="Group 154">
                      <a:extLst>
                        <a:ext uri="{FF2B5EF4-FFF2-40B4-BE49-F238E27FC236}">
                          <a16:creationId xmlns:a16="http://schemas.microsoft.com/office/drawing/2014/main" id="{05546888-C2B6-4B75-AA16-E2BA830D644B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21" y="1404"/>
                      <a:ext cx="147" cy="1084"/>
                      <a:chOff x="1588" y="2639"/>
                      <a:chExt cx="193" cy="1483"/>
                    </a:xfrm>
                  </p:grpSpPr>
                  <p:sp>
                    <p:nvSpPr>
                      <p:cNvPr id="5189" name="AutoShape 155">
                        <a:extLst>
                          <a:ext uri="{FF2B5EF4-FFF2-40B4-BE49-F238E27FC236}">
                            <a16:creationId xmlns:a16="http://schemas.microsoft.com/office/drawing/2014/main" id="{41E15615-61F6-4ABE-9866-1C593919B79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5404515">
                        <a:off x="1587" y="2640"/>
                        <a:ext cx="96" cy="94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0 w 21600"/>
                          <a:gd name="T3" fmla="*/ 0 h 21600"/>
                          <a:gd name="T4" fmla="*/ 0 w 21600"/>
                          <a:gd name="T5" fmla="*/ 0 h 21600"/>
                          <a:gd name="T6" fmla="*/ 0 w 21600"/>
                          <a:gd name="T7" fmla="*/ 0 h 2160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5850 w 21600"/>
                          <a:gd name="T13" fmla="*/ 5745 h 21600"/>
                          <a:gd name="T14" fmla="*/ 15750 w 21600"/>
                          <a:gd name="T15" fmla="*/ 15855 h 2160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7962" y="21600"/>
                            </a:lnTo>
                            <a:lnTo>
                              <a:pt x="13638" y="21600"/>
                            </a:lnTo>
                            <a:lnTo>
                              <a:pt x="21600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190" name="Rectangle 156">
                        <a:extLst>
                          <a:ext uri="{FF2B5EF4-FFF2-40B4-BE49-F238E27FC236}">
                            <a16:creationId xmlns:a16="http://schemas.microsoft.com/office/drawing/2014/main" id="{9AD66847-8CD7-4007-B66A-21DF36E9624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4515">
                        <a:off x="1685" y="2640"/>
                        <a:ext cx="96" cy="148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  <p:sp>
                  <p:nvSpPr>
                    <p:cNvPr id="5188" name="Rectangle 157">
                      <a:extLst>
                        <a:ext uri="{FF2B5EF4-FFF2-40B4-BE49-F238E27FC236}">
                          <a16:creationId xmlns:a16="http://schemas.microsoft.com/office/drawing/2014/main" id="{AC73CFC6-C405-422D-A8C1-6BBE079254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32" y="2508"/>
                      <a:ext cx="576" cy="48"/>
                    </a:xfrm>
                    <a:prstGeom prst="rect">
                      <a:avLst/>
                    </a:prstGeom>
                    <a:noFill/>
                    <a:ln w="635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</p:grpSp>
              <p:grpSp>
                <p:nvGrpSpPr>
                  <p:cNvPr id="5176" name="Group 158">
                    <a:extLst>
                      <a:ext uri="{FF2B5EF4-FFF2-40B4-BE49-F238E27FC236}">
                        <a16:creationId xmlns:a16="http://schemas.microsoft.com/office/drawing/2014/main" id="{23F8B78A-7D26-40A7-9F10-32DFF1C20BF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82" y="1998"/>
                    <a:ext cx="202" cy="199"/>
                    <a:chOff x="672" y="3552"/>
                    <a:chExt cx="240" cy="240"/>
                  </a:xfrm>
                </p:grpSpPr>
                <p:sp>
                  <p:nvSpPr>
                    <p:cNvPr id="5177" name="Oval 159">
                      <a:extLst>
                        <a:ext uri="{FF2B5EF4-FFF2-40B4-BE49-F238E27FC236}">
                          <a16:creationId xmlns:a16="http://schemas.microsoft.com/office/drawing/2014/main" id="{19E4B1AA-2B0A-41F6-894A-97E75F95DD2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72" y="3552"/>
                      <a:ext cx="240" cy="24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635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endParaRPr lang="en-US" altLang="en-US"/>
                    </a:p>
                  </p:txBody>
                </p:sp>
                <p:grpSp>
                  <p:nvGrpSpPr>
                    <p:cNvPr id="5178" name="Group 160">
                      <a:extLst>
                        <a:ext uri="{FF2B5EF4-FFF2-40B4-BE49-F238E27FC236}">
                          <a16:creationId xmlns:a16="http://schemas.microsoft.com/office/drawing/2014/main" id="{01F08BD6-D816-4445-B4A2-ECC50170E28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99" y="3576"/>
                      <a:ext cx="187" cy="192"/>
                      <a:chOff x="833" y="1087"/>
                      <a:chExt cx="263" cy="254"/>
                    </a:xfrm>
                  </p:grpSpPr>
                  <p:sp>
                    <p:nvSpPr>
                      <p:cNvPr id="5179" name="AutoShape 161">
                        <a:extLst>
                          <a:ext uri="{FF2B5EF4-FFF2-40B4-BE49-F238E27FC236}">
                            <a16:creationId xmlns:a16="http://schemas.microsoft.com/office/drawing/2014/main" id="{E7379A67-85BB-439E-865F-B271EF263341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-8398569">
                        <a:off x="948" y="1109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180" name="AutoShape 162">
                        <a:extLst>
                          <a:ext uri="{FF2B5EF4-FFF2-40B4-BE49-F238E27FC236}">
                            <a16:creationId xmlns:a16="http://schemas.microsoft.com/office/drawing/2014/main" id="{6609B988-ECD8-40AA-A55D-61E07F0EFCF8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rot="2407342">
                        <a:off x="873" y="1197"/>
                        <a:ext cx="117" cy="126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 w="31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  <p:sp>
                    <p:nvSpPr>
                      <p:cNvPr id="5181" name="Oval 163">
                        <a:extLst>
                          <a:ext uri="{FF2B5EF4-FFF2-40B4-BE49-F238E27FC236}">
                            <a16:creationId xmlns:a16="http://schemas.microsoft.com/office/drawing/2014/main" id="{69E4E7BB-1862-46CF-A1B5-70C967DB9D7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3" y="1087"/>
                        <a:ext cx="263" cy="254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1pPr>
                        <a:lvl2pPr marL="742950" indent="-28575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2pPr>
                        <a:lvl3pPr marL="11430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3pPr>
                        <a:lvl4pPr marL="16002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4pPr>
                        <a:lvl5pPr marL="2057400" indent="-228600"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140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</a:defRPr>
                        </a:lvl9pPr>
                      </a:lstStyle>
                      <a:p>
                        <a:endParaRPr lang="en-US" altLang="en-US"/>
                      </a:p>
                    </p:txBody>
                  </p:sp>
                </p:grpSp>
              </p:grpSp>
            </p:grpSp>
          </p:grpSp>
        </p:grpSp>
      </p:grpSp>
      <p:sp>
        <p:nvSpPr>
          <p:cNvPr id="5126" name="Rectangle 164">
            <a:extLst>
              <a:ext uri="{FF2B5EF4-FFF2-40B4-BE49-F238E27FC236}">
                <a16:creationId xmlns:a16="http://schemas.microsoft.com/office/drawing/2014/main" id="{19C99061-37BF-4F50-AD39-3D214E28C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85800"/>
            <a:ext cx="6400800" cy="3810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5127" name="Group 165">
            <a:extLst>
              <a:ext uri="{FF2B5EF4-FFF2-40B4-BE49-F238E27FC236}">
                <a16:creationId xmlns:a16="http://schemas.microsoft.com/office/drawing/2014/main" id="{C062A1C8-49A3-4ACA-879D-03CDC954E5C8}"/>
              </a:ext>
            </a:extLst>
          </p:cNvPr>
          <p:cNvGrpSpPr>
            <a:grpSpLocks/>
          </p:cNvGrpSpPr>
          <p:nvPr/>
        </p:nvGrpSpPr>
        <p:grpSpPr bwMode="auto">
          <a:xfrm>
            <a:off x="4808538" y="2071688"/>
            <a:ext cx="1425575" cy="304800"/>
            <a:chOff x="1312" y="1593"/>
            <a:chExt cx="898" cy="192"/>
          </a:xfrm>
        </p:grpSpPr>
        <p:sp>
          <p:nvSpPr>
            <p:cNvPr id="5167" name="AutoShape 166">
              <a:extLst>
                <a:ext uri="{FF2B5EF4-FFF2-40B4-BE49-F238E27FC236}">
                  <a16:creationId xmlns:a16="http://schemas.microsoft.com/office/drawing/2014/main" id="{CBB06F06-4F32-4006-AFBB-8BF99F75452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776734">
              <a:off x="1312" y="1639"/>
              <a:ext cx="192" cy="96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168" name="Text Box 167">
              <a:extLst>
                <a:ext uri="{FF2B5EF4-FFF2-40B4-BE49-F238E27FC236}">
                  <a16:creationId xmlns:a16="http://schemas.microsoft.com/office/drawing/2014/main" id="{218A8388-5B78-4964-88AA-556E1989C8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9" y="1593"/>
              <a:ext cx="74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Eje motriz</a:t>
              </a:r>
            </a:p>
          </p:txBody>
        </p:sp>
      </p:grpSp>
      <p:grpSp>
        <p:nvGrpSpPr>
          <p:cNvPr id="5128" name="Group 168">
            <a:extLst>
              <a:ext uri="{FF2B5EF4-FFF2-40B4-BE49-F238E27FC236}">
                <a16:creationId xmlns:a16="http://schemas.microsoft.com/office/drawing/2014/main" id="{49846109-BBF7-45D1-A544-817564E2E3CE}"/>
              </a:ext>
            </a:extLst>
          </p:cNvPr>
          <p:cNvGrpSpPr>
            <a:grpSpLocks/>
          </p:cNvGrpSpPr>
          <p:nvPr/>
        </p:nvGrpSpPr>
        <p:grpSpPr bwMode="auto">
          <a:xfrm>
            <a:off x="4819650" y="3148013"/>
            <a:ext cx="1652588" cy="304800"/>
            <a:chOff x="1320" y="2607"/>
            <a:chExt cx="1041" cy="192"/>
          </a:xfrm>
        </p:grpSpPr>
        <p:sp>
          <p:nvSpPr>
            <p:cNvPr id="5165" name="Text Box 169">
              <a:extLst>
                <a:ext uri="{FF2B5EF4-FFF2-40B4-BE49-F238E27FC236}">
                  <a16:creationId xmlns:a16="http://schemas.microsoft.com/office/drawing/2014/main" id="{77ADEC4C-8B40-4C29-A482-8BA6F2B1CD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7" y="2607"/>
              <a:ext cx="86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CC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1"/>
                <a:t>Eje direccional</a:t>
              </a:r>
            </a:p>
          </p:txBody>
        </p:sp>
        <p:sp>
          <p:nvSpPr>
            <p:cNvPr id="5166" name="AutoShape 170">
              <a:extLst>
                <a:ext uri="{FF2B5EF4-FFF2-40B4-BE49-F238E27FC236}">
                  <a16:creationId xmlns:a16="http://schemas.microsoft.com/office/drawing/2014/main" id="{A605370F-4A42-4F68-8C58-8B48311B97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776734">
              <a:off x="1320" y="2660"/>
              <a:ext cx="192" cy="96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5129" name="Group 171">
            <a:extLst>
              <a:ext uri="{FF2B5EF4-FFF2-40B4-BE49-F238E27FC236}">
                <a16:creationId xmlns:a16="http://schemas.microsoft.com/office/drawing/2014/main" id="{379DCE5C-7B9F-40EF-B93D-56A686B3D940}"/>
              </a:ext>
            </a:extLst>
          </p:cNvPr>
          <p:cNvGrpSpPr>
            <a:grpSpLocks/>
          </p:cNvGrpSpPr>
          <p:nvPr/>
        </p:nvGrpSpPr>
        <p:grpSpPr bwMode="auto">
          <a:xfrm>
            <a:off x="3787775" y="1252538"/>
            <a:ext cx="1039813" cy="2365375"/>
            <a:chOff x="1424" y="1968"/>
            <a:chExt cx="1362" cy="3097"/>
          </a:xfrm>
        </p:grpSpPr>
        <p:grpSp>
          <p:nvGrpSpPr>
            <p:cNvPr id="5141" name="Group 172">
              <a:extLst>
                <a:ext uri="{FF2B5EF4-FFF2-40B4-BE49-F238E27FC236}">
                  <a16:creationId xmlns:a16="http://schemas.microsoft.com/office/drawing/2014/main" id="{B459B08F-604F-4BFD-8245-3195F25F07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4" y="1968"/>
              <a:ext cx="1362" cy="3097"/>
              <a:chOff x="528" y="816"/>
              <a:chExt cx="960" cy="2183"/>
            </a:xfrm>
          </p:grpSpPr>
          <p:grpSp>
            <p:nvGrpSpPr>
              <p:cNvPr id="5148" name="Group 173">
                <a:extLst>
                  <a:ext uri="{FF2B5EF4-FFF2-40B4-BE49-F238E27FC236}">
                    <a16:creationId xmlns:a16="http://schemas.microsoft.com/office/drawing/2014/main" id="{7C9FD5F4-5194-4927-94ED-9179A30C2B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376734">
                <a:off x="-84" y="1428"/>
                <a:ext cx="2183" cy="960"/>
                <a:chOff x="1653" y="3420"/>
                <a:chExt cx="2166" cy="693"/>
              </a:xfrm>
            </p:grpSpPr>
            <p:sp>
              <p:nvSpPr>
                <p:cNvPr id="5152" name="AutoShape 174">
                  <a:extLst>
                    <a:ext uri="{FF2B5EF4-FFF2-40B4-BE49-F238E27FC236}">
                      <a16:creationId xmlns:a16="http://schemas.microsoft.com/office/drawing/2014/main" id="{882EC106-6290-47E9-9B5D-B2E186716B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34" y="3969"/>
                  <a:ext cx="624" cy="6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3" name="AutoShape 175">
                  <a:extLst>
                    <a:ext uri="{FF2B5EF4-FFF2-40B4-BE49-F238E27FC236}">
                      <a16:creationId xmlns:a16="http://schemas.microsoft.com/office/drawing/2014/main" id="{D5514014-8CA1-4E2F-AD3A-878C790055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9" y="3522"/>
                  <a:ext cx="624" cy="6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grpSp>
              <p:nvGrpSpPr>
                <p:cNvPr id="5154" name="Group 176">
                  <a:extLst>
                    <a:ext uri="{FF2B5EF4-FFF2-40B4-BE49-F238E27FC236}">
                      <a16:creationId xmlns:a16="http://schemas.microsoft.com/office/drawing/2014/main" id="{16B554E9-6D4F-48F1-BE40-3C245D46809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400" y="3456"/>
                  <a:ext cx="1419" cy="633"/>
                  <a:chOff x="2469" y="2499"/>
                  <a:chExt cx="1419" cy="633"/>
                </a:xfrm>
              </p:grpSpPr>
              <p:sp>
                <p:nvSpPr>
                  <p:cNvPr id="5162" name="Rectangle 177">
                    <a:extLst>
                      <a:ext uri="{FF2B5EF4-FFF2-40B4-BE49-F238E27FC236}">
                        <a16:creationId xmlns:a16="http://schemas.microsoft.com/office/drawing/2014/main" id="{324E1462-CB37-42C6-90E5-5658C833DE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2499"/>
                    <a:ext cx="1254" cy="63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99CC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5163" name="Arc 178">
                    <a:extLst>
                      <a:ext uri="{FF2B5EF4-FFF2-40B4-BE49-F238E27FC236}">
                        <a16:creationId xmlns:a16="http://schemas.microsoft.com/office/drawing/2014/main" id="{996F2810-8377-4CE3-A7C9-45529D6786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696" y="2500"/>
                    <a:ext cx="192" cy="632"/>
                  </a:xfrm>
                  <a:custGeom>
                    <a:avLst/>
                    <a:gdLst>
                      <a:gd name="T0" fmla="*/ 0 w 21600"/>
                      <a:gd name="T1" fmla="*/ 0 h 43190"/>
                      <a:gd name="T2" fmla="*/ 0 w 21600"/>
                      <a:gd name="T3" fmla="*/ 0 h 43190"/>
                      <a:gd name="T4" fmla="*/ 0 w 21600"/>
                      <a:gd name="T5" fmla="*/ 0 h 4319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1600" h="4319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cubicBezTo>
                          <a:pt x="21600" y="33273"/>
                          <a:pt x="12324" y="42835"/>
                          <a:pt x="656" y="43190"/>
                        </a:cubicBezTo>
                      </a:path>
                      <a:path w="21600" h="4319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cubicBezTo>
                          <a:pt x="21600" y="33273"/>
                          <a:pt x="12324" y="42835"/>
                          <a:pt x="656" y="43190"/>
                        </a:cubicBezTo>
                        <a:lnTo>
                          <a:pt x="0" y="21600"/>
                        </a:lnTo>
                        <a:lnTo>
                          <a:pt x="-1" y="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99CC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64" name="Rectangle 179">
                    <a:extLst>
                      <a:ext uri="{FF2B5EF4-FFF2-40B4-BE49-F238E27FC236}">
                        <a16:creationId xmlns:a16="http://schemas.microsoft.com/office/drawing/2014/main" id="{CE49A613-8834-4719-9E21-2BF01ECA1F1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89" y="2512"/>
                    <a:ext cx="47" cy="6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63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anchor="ctr">
                    <a:spAutoFit/>
                  </a:bodyPr>
                  <a:lstStyle>
                    <a:lvl1pPr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sp>
              <p:nvSpPr>
                <p:cNvPr id="5155" name="AutoShape 180">
                  <a:extLst>
                    <a:ext uri="{FF2B5EF4-FFF2-40B4-BE49-F238E27FC236}">
                      <a16:creationId xmlns:a16="http://schemas.microsoft.com/office/drawing/2014/main" id="{35B775E4-4840-4DE7-89EF-636BDDED9F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3981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6" name="AutoShape 181">
                  <a:extLst>
                    <a:ext uri="{FF2B5EF4-FFF2-40B4-BE49-F238E27FC236}">
                      <a16:creationId xmlns:a16="http://schemas.microsoft.com/office/drawing/2014/main" id="{25263568-B56C-4781-98FF-09F7E1919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3462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7" name="AutoShape 182">
                  <a:extLst>
                    <a:ext uri="{FF2B5EF4-FFF2-40B4-BE49-F238E27FC236}">
                      <a16:creationId xmlns:a16="http://schemas.microsoft.com/office/drawing/2014/main" id="{9A92D0BB-85ED-49A0-AA0F-45D8B931AC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6" y="3978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8" name="AutoShape 183">
                  <a:extLst>
                    <a:ext uri="{FF2B5EF4-FFF2-40B4-BE49-F238E27FC236}">
                      <a16:creationId xmlns:a16="http://schemas.microsoft.com/office/drawing/2014/main" id="{BA7FF406-652E-412F-A48D-D07DF59384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3" y="3465"/>
                  <a:ext cx="284" cy="9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59" name="Rectangle 184">
                  <a:extLst>
                    <a:ext uri="{FF2B5EF4-FFF2-40B4-BE49-F238E27FC236}">
                      <a16:creationId xmlns:a16="http://schemas.microsoft.com/office/drawing/2014/main" id="{6C3731B6-C951-4598-9D29-A204105A0E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1" y="3453"/>
                  <a:ext cx="47" cy="6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60" name="AutoShape 185" descr="10%">
                  <a:extLst>
                    <a:ext uri="{FF2B5EF4-FFF2-40B4-BE49-F238E27FC236}">
                      <a16:creationId xmlns:a16="http://schemas.microsoft.com/office/drawing/2014/main" id="{1A43216C-E79F-4A83-BDBB-923678E52C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5387547">
                  <a:off x="2782" y="3267"/>
                  <a:ext cx="528" cy="1005"/>
                </a:xfrm>
                <a:prstGeom prst="triangle">
                  <a:avLst>
                    <a:gd name="adj" fmla="val 50000"/>
                  </a:avLst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61" name="Rectangle 186">
                  <a:extLst>
                    <a:ext uri="{FF2B5EF4-FFF2-40B4-BE49-F238E27FC236}">
                      <a16:creationId xmlns:a16="http://schemas.microsoft.com/office/drawing/2014/main" id="{5380AECD-3FF8-4E9C-8CE6-F379967E5B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53" y="3420"/>
                  <a:ext cx="672" cy="693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prstDash val="lgDash"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99CC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5149" name="Oval 187">
                <a:extLst>
                  <a:ext uri="{FF2B5EF4-FFF2-40B4-BE49-F238E27FC236}">
                    <a16:creationId xmlns:a16="http://schemas.microsoft.com/office/drawing/2014/main" id="{9FD72E87-A11D-4947-A563-C81B5CF1F6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2678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150" name="Oval 188">
                <a:extLst>
                  <a:ext uri="{FF2B5EF4-FFF2-40B4-BE49-F238E27FC236}">
                    <a16:creationId xmlns:a16="http://schemas.microsoft.com/office/drawing/2014/main" id="{28E417D1-A933-4008-9128-9F676AE3A3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" y="1680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151" name="Oval 189">
                <a:extLst>
                  <a:ext uri="{FF2B5EF4-FFF2-40B4-BE49-F238E27FC236}">
                    <a16:creationId xmlns:a16="http://schemas.microsoft.com/office/drawing/2014/main" id="{2D22BA30-3F27-4483-8290-A6B396324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5" y="1674"/>
                <a:ext cx="96" cy="96"/>
              </a:xfrm>
              <a:prstGeom prst="ellipse">
                <a:avLst/>
              </a:prstGeom>
              <a:noFill/>
              <a:ln w="63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99CC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5142" name="Group 190">
              <a:extLst>
                <a:ext uri="{FF2B5EF4-FFF2-40B4-BE49-F238E27FC236}">
                  <a16:creationId xmlns:a16="http://schemas.microsoft.com/office/drawing/2014/main" id="{02124396-F2FA-4C61-89E8-E4B927FC47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4" y="3911"/>
              <a:ext cx="288" cy="284"/>
              <a:chOff x="672" y="3552"/>
              <a:chExt cx="240" cy="240"/>
            </a:xfrm>
          </p:grpSpPr>
          <p:sp>
            <p:nvSpPr>
              <p:cNvPr id="5143" name="Oval 191">
                <a:extLst>
                  <a:ext uri="{FF2B5EF4-FFF2-40B4-BE49-F238E27FC236}">
                    <a16:creationId xmlns:a16="http://schemas.microsoft.com/office/drawing/2014/main" id="{524F97CD-50DA-447A-A4AD-8F8AC3F086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3552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635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5144" name="Group 192">
                <a:extLst>
                  <a:ext uri="{FF2B5EF4-FFF2-40B4-BE49-F238E27FC236}">
                    <a16:creationId xmlns:a16="http://schemas.microsoft.com/office/drawing/2014/main" id="{BB258738-8A33-4CB4-B44B-D407865B1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9" y="3576"/>
                <a:ext cx="187" cy="192"/>
                <a:chOff x="833" y="1087"/>
                <a:chExt cx="263" cy="254"/>
              </a:xfrm>
            </p:grpSpPr>
            <p:sp>
              <p:nvSpPr>
                <p:cNvPr id="5145" name="AutoShape 193">
                  <a:extLst>
                    <a:ext uri="{FF2B5EF4-FFF2-40B4-BE49-F238E27FC236}">
                      <a16:creationId xmlns:a16="http://schemas.microsoft.com/office/drawing/2014/main" id="{E487B40E-E490-4A41-A075-041E044605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398569">
                  <a:off x="948" y="1109"/>
                  <a:ext cx="117" cy="12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46" name="AutoShape 194">
                  <a:extLst>
                    <a:ext uri="{FF2B5EF4-FFF2-40B4-BE49-F238E27FC236}">
                      <a16:creationId xmlns:a16="http://schemas.microsoft.com/office/drawing/2014/main" id="{34665B0D-2CED-4146-A680-43405D5BBC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7342">
                  <a:off x="873" y="1197"/>
                  <a:ext cx="117" cy="126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tx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5147" name="Oval 195">
                  <a:extLst>
                    <a:ext uri="{FF2B5EF4-FFF2-40B4-BE49-F238E27FC236}">
                      <a16:creationId xmlns:a16="http://schemas.microsoft.com/office/drawing/2014/main" id="{584B816F-2738-4568-88A8-D9F684F225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33" y="1087"/>
                  <a:ext cx="263" cy="254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</p:grpSp>
      <p:sp>
        <p:nvSpPr>
          <p:cNvPr id="5130" name="Text Box 196">
            <a:extLst>
              <a:ext uri="{FF2B5EF4-FFF2-40B4-BE49-F238E27FC236}">
                <a16:creationId xmlns:a16="http://schemas.microsoft.com/office/drawing/2014/main" id="{FB88C748-88FA-4A80-B519-2ED6661DCA8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493294" y="3167857"/>
            <a:ext cx="5222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8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"/>
              <a:t>Hyster Sales Co.</a:t>
            </a:r>
          </a:p>
        </p:txBody>
      </p:sp>
      <p:sp>
        <p:nvSpPr>
          <p:cNvPr id="5131" name="Text Box 197">
            <a:extLst>
              <a:ext uri="{FF2B5EF4-FFF2-40B4-BE49-F238E27FC236}">
                <a16:creationId xmlns:a16="http://schemas.microsoft.com/office/drawing/2014/main" id="{E27023BE-497A-4425-87F8-D58F7126E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752850"/>
            <a:ext cx="28194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Si el Centro de Gravedad (CG) del montacargas se mantiene dentro del Triángulo de Estabilidad, no se volcará.</a:t>
            </a:r>
            <a:endParaRPr lang="en-US" altLang="en-US" b="1"/>
          </a:p>
        </p:txBody>
      </p:sp>
      <p:pic>
        <p:nvPicPr>
          <p:cNvPr id="5132" name="Picture 3" descr="D:\Clipart\Owl.wmf">
            <a:extLst>
              <a:ext uri="{FF2B5EF4-FFF2-40B4-BE49-F238E27FC236}">
                <a16:creationId xmlns:a16="http://schemas.microsoft.com/office/drawing/2014/main" id="{D2D8D620-4B18-46D7-B070-7DB182E86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3" name="Group 198">
            <a:extLst>
              <a:ext uri="{FF2B5EF4-FFF2-40B4-BE49-F238E27FC236}">
                <a16:creationId xmlns:a16="http://schemas.microsoft.com/office/drawing/2014/main" id="{11CC773C-E07C-4ADC-B0C5-370252CFF8F6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610100"/>
            <a:ext cx="1522413" cy="2014538"/>
            <a:chOff x="3560" y="1728"/>
            <a:chExt cx="568" cy="964"/>
          </a:xfrm>
        </p:grpSpPr>
        <p:pic>
          <p:nvPicPr>
            <p:cNvPr id="5139" name="Picture 199" descr="C:\My Documents\new-workmaster2.jpg">
              <a:extLst>
                <a:ext uri="{FF2B5EF4-FFF2-40B4-BE49-F238E27FC236}">
                  <a16:creationId xmlns:a16="http://schemas.microsoft.com/office/drawing/2014/main" id="{C2CCAC6D-8F11-4324-83A1-E25DC3B23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0" y="1728"/>
              <a:ext cx="568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40" name="Rectangle 200">
              <a:extLst>
                <a:ext uri="{FF2B5EF4-FFF2-40B4-BE49-F238E27FC236}">
                  <a16:creationId xmlns:a16="http://schemas.microsoft.com/office/drawing/2014/main" id="{A5FA031A-5064-406E-BA72-C6C17B90E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559"/>
              <a:ext cx="302" cy="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en-US" altLang="en-US" sz="800"/>
                <a:t>Cotterman Co. </a:t>
              </a:r>
            </a:p>
          </p:txBody>
        </p:sp>
      </p:grpSp>
      <p:sp>
        <p:nvSpPr>
          <p:cNvPr id="5135" name="Rectangle 202">
            <a:extLst>
              <a:ext uri="{FF2B5EF4-FFF2-40B4-BE49-F238E27FC236}">
                <a16:creationId xmlns:a16="http://schemas.microsoft.com/office/drawing/2014/main" id="{AFAE5381-5828-49CC-BCBB-AFD162A7D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6680200"/>
            <a:ext cx="2286000" cy="159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3175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4763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230188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2301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r>
              <a:rPr lang="en-US" altLang="en-US" sz="1200" b="1"/>
              <a:t>Se debe utilizar una plataforma de obrero equipada con un guardarriel firmemente conectado al carruaje o a las horquillas</a:t>
            </a:r>
          </a:p>
          <a:p>
            <a:pPr lvl="2"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endParaRPr lang="es-ES_tradnl" altLang="en-US" sz="1200" b="1"/>
          </a:p>
          <a:p>
            <a:pPr lvl="3">
              <a:lnSpc>
                <a:spcPct val="75000"/>
              </a:lnSpc>
              <a:buSzPct val="90000"/>
              <a:buFont typeface="Wingdings" panose="05000000000000000000" pitchFamily="2" charset="2"/>
              <a:buNone/>
            </a:pPr>
            <a:r>
              <a:rPr lang="en-US" altLang="en-US" sz="1200" b="1"/>
              <a:t>Se debe proporcionar una pantalla protectora entre el trabajador y el mástil si hay el peligro de contacto con las cadenas y/o de esquilarse</a:t>
            </a:r>
          </a:p>
        </p:txBody>
      </p:sp>
      <p:sp>
        <p:nvSpPr>
          <p:cNvPr id="5136" name="Text Box 204">
            <a:extLst>
              <a:ext uri="{FF2B5EF4-FFF2-40B4-BE49-F238E27FC236}">
                <a16:creationId xmlns:a16="http://schemas.microsoft.com/office/drawing/2014/main" id="{E709E2BC-BC48-45D3-9D1D-74944A4C8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2600" y="5740400"/>
            <a:ext cx="3200400" cy="274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200" b="1"/>
              <a:t>Personas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Topes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Baches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Vías de tren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Areas angostas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Areas resbalosas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Velocidad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Capacidad de carga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Rampas y pendientes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Plataformas de aboraje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Tráfico de otros vehículos</a:t>
            </a:r>
          </a:p>
          <a:p>
            <a:pPr>
              <a:lnSpc>
                <a:spcPct val="110000"/>
              </a:lnSpc>
            </a:pPr>
            <a:r>
              <a:rPr lang="en-US" altLang="en-US" sz="1200" b="1"/>
              <a:t>Carriles de tránsito marcados</a:t>
            </a:r>
          </a:p>
          <a:p>
            <a:pPr>
              <a:lnSpc>
                <a:spcPct val="110000"/>
              </a:lnSpc>
            </a:pPr>
            <a:endParaRPr lang="en-US" altLang="en-US" b="1"/>
          </a:p>
        </p:txBody>
      </p:sp>
      <p:sp>
        <p:nvSpPr>
          <p:cNvPr id="5137" name="Text Box 205">
            <a:extLst>
              <a:ext uri="{FF2B5EF4-FFF2-40B4-BE49-F238E27FC236}">
                <a16:creationId xmlns:a16="http://schemas.microsoft.com/office/drawing/2014/main" id="{78FE29BA-1D96-4496-B4A9-5F0B27FC4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7200" y="5003800"/>
            <a:ext cx="3200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¡Opere se vehículo responsablemente!</a:t>
            </a:r>
          </a:p>
          <a:p>
            <a:r>
              <a:rPr lang="en-US" altLang="en-US" b="1"/>
              <a:t>Breve lista en que fijarse:</a:t>
            </a:r>
            <a:endParaRPr lang="en-US" altLang="en-US"/>
          </a:p>
        </p:txBody>
      </p:sp>
      <p:pic>
        <p:nvPicPr>
          <p:cNvPr id="5138" name="Picture 207">
            <a:extLst>
              <a:ext uri="{FF2B5EF4-FFF2-40B4-BE49-F238E27FC236}">
                <a16:creationId xmlns:a16="http://schemas.microsoft.com/office/drawing/2014/main" id="{BD3FE4E6-4DD1-4B75-BCCB-DC7ED14C3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513" y="5765800"/>
            <a:ext cx="2008187" cy="13604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297</Value>
    </Topic>
    <TrainingType xmlns="4abed4e2-db5c-4e78-ae88-7ca7a6241065">PESO</TrainingType>
    <DateRevised xmlns="4abed4e2-db5c-4e78-ae88-7ca7a6241065">2022-11-14T08:00:00+00:00</DateRevised>
    <AdditionalTitle xmlns="4abed4e2-db5c-4e78-ae88-7ca7a6241065">Vehículos Industriales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0E59CDA5-D6CE-4596-9E05-89B3843BA038}"/>
</file>

<file path=customXml/itemProps2.xml><?xml version="1.0" encoding="utf-8"?>
<ds:datastoreItem xmlns:ds="http://schemas.openxmlformats.org/officeDocument/2006/customXml" ds:itemID="{9AF4961E-9DF3-4383-BE0E-8C76C954F019}"/>
</file>

<file path=customXml/itemProps3.xml><?xml version="1.0" encoding="utf-8"?>
<ds:datastoreItem xmlns:ds="http://schemas.openxmlformats.org/officeDocument/2006/customXml" ds:itemID="{8FAA3EC8-B51D-4D11-B32B-D4674391C1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Default Design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Vehicles (pptx)</dc:title>
  <dc:subject>PESO PowerPoint tailgate about Industrial Vehicles</dc:subject>
  <dc:creator/>
  <cp:lastModifiedBy/>
  <cp:revision>1</cp:revision>
  <dcterms:created xsi:type="dcterms:W3CDTF">2022-03-17T22:36:26Z</dcterms:created>
  <dcterms:modified xsi:type="dcterms:W3CDTF">2022-11-28T22:34:23Z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