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32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7" autoAdjust="0"/>
    <p:restoredTop sz="90929"/>
  </p:normalViewPr>
  <p:slideViewPr>
    <p:cSldViewPr>
      <p:cViewPr varScale="1">
        <p:scale>
          <a:sx n="83" d="100"/>
          <a:sy n="83" d="100"/>
        </p:scale>
        <p:origin x="15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FB3C94E-8A06-4B94-8A1A-5619B7C9C99E}" type="datetimeFigureOut">
              <a:rPr lang="en-US" smtClean="0"/>
              <a:pPr/>
              <a:t>11/29/2022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B617941-A952-45D7-BEA8-55B0844CB7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2635C5-F88F-4F46-A6C9-82689FE1EBC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70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544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87157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ESO logo2c">
            <a:extLst>
              <a:ext uri="{FF2B5EF4-FFF2-40B4-BE49-F238E27FC236}">
                <a16:creationId xmlns:a16="http://schemas.microsoft.com/office/drawing/2014/main" id="{62D49292-A7F4-4FEF-9ED8-F5C1B89A4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78" y="6419000"/>
            <a:ext cx="73183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0190FB-8AC4-41CA-AA43-EC80FD1DBD98}"/>
              </a:ext>
            </a:extLst>
          </p:cNvPr>
          <p:cNvSpPr/>
          <p:nvPr userDrawn="1"/>
        </p:nvSpPr>
        <p:spPr>
          <a:xfrm>
            <a:off x="8751390" y="646503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C3AA3B81-7C98-440A-A20E-B6764C5120CC}" type="slidenum">
              <a:rPr lang="en-US" altLang="en-US" sz="12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7.png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13">
            <a:extLst>
              <a:ext uri="{FF2B5EF4-FFF2-40B4-BE49-F238E27FC236}">
                <a16:creationId xmlns:a16="http://schemas.microsoft.com/office/drawing/2014/main" id="{CF6F37D5-BAF4-43B1-9C68-F9CAEDDBF222}"/>
              </a:ext>
            </a:extLst>
          </p:cNvPr>
          <p:cNvGrpSpPr>
            <a:grpSpLocks/>
          </p:cNvGrpSpPr>
          <p:nvPr/>
        </p:nvGrpSpPr>
        <p:grpSpPr bwMode="auto">
          <a:xfrm>
            <a:off x="2657475" y="2743200"/>
            <a:ext cx="4848225" cy="3884613"/>
            <a:chOff x="144" y="348"/>
            <a:chExt cx="4584" cy="3852"/>
          </a:xfrm>
        </p:grpSpPr>
        <p:sp>
          <p:nvSpPr>
            <p:cNvPr id="2056" name="AutoShape 4">
              <a:extLst>
                <a:ext uri="{FF2B5EF4-FFF2-40B4-BE49-F238E27FC236}">
                  <a16:creationId xmlns:a16="http://schemas.microsoft.com/office/drawing/2014/main" id="{B03D2D05-963A-454A-9114-E06232BD1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3504"/>
              <a:ext cx="4584" cy="696"/>
            </a:xfrm>
            <a:prstGeom prst="cube">
              <a:avLst>
                <a:gd name="adj" fmla="val 825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057" name="Object 2">
              <a:extLst>
                <a:ext uri="{FF2B5EF4-FFF2-40B4-BE49-F238E27FC236}">
                  <a16:creationId xmlns:a16="http://schemas.microsoft.com/office/drawing/2014/main" id="{0B260244-02E8-4F48-9CC3-567D6BF3CE27}"/>
                </a:ext>
              </a:extLst>
            </p:cNvPr>
            <p:cNvGraphicFramePr>
              <a:graphicFrameLocks noChangeAspect="1"/>
            </p:cNvGraphicFramePr>
            <p:nvPr/>
          </p:nvGraphicFramePr>
          <p:xfrm flipH="1">
            <a:off x="812" y="528"/>
            <a:ext cx="1733" cy="3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name="Clip" r:id="rId3" imgW="1738265" imgH="3331675" progId="MS_ClipArt_Gallery.2">
                    <p:embed/>
                  </p:oleObj>
                </mc:Choice>
                <mc:Fallback>
                  <p:oleObj name="Clip" r:id="rId3" imgW="1738265" imgH="3331675" progId="MS_ClipArt_Gallery.2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 flipH="1">
                          <a:off x="812" y="528"/>
                          <a:ext cx="1733" cy="3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8" name="Line 5">
              <a:extLst>
                <a:ext uri="{FF2B5EF4-FFF2-40B4-BE49-F238E27FC236}">
                  <a16:creationId xmlns:a16="http://schemas.microsoft.com/office/drawing/2014/main" id="{8E84CCDB-882F-4DBC-8058-D452850934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348"/>
              <a:ext cx="0" cy="316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2052" name="Text Box 8">
            <a:extLst>
              <a:ext uri="{FF2B5EF4-FFF2-40B4-BE49-F238E27FC236}">
                <a16:creationId xmlns:a16="http://schemas.microsoft.com/office/drawing/2014/main" id="{1B53D6BB-2C0A-46CA-8DAD-3DE15E4BB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1484313"/>
            <a:ext cx="3505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 dirty="0">
                <a:latin typeface="Arial" panose="020B0604020202020204" pitchFamily="34" charset="0"/>
              </a:rPr>
              <a:t>ESCALERAS POR</a:t>
            </a:r>
            <a:r>
              <a:rPr lang="es-ES_tradnl" altLang="en-US" sz="3600" b="1" dirty="0">
                <a:latin typeface="Arial" panose="020B0604020202020204" pitchFamily="34" charset="0"/>
              </a:rPr>
              <a:t>TATILES</a:t>
            </a:r>
          </a:p>
        </p:txBody>
      </p:sp>
      <p:pic>
        <p:nvPicPr>
          <p:cNvPr id="2053" name="Picture 21" descr="C:\WINDOWS\Desktop\PESO logo2c.jpg">
            <a:extLst>
              <a:ext uri="{FF2B5EF4-FFF2-40B4-BE49-F238E27FC236}">
                <a16:creationId xmlns:a16="http://schemas.microsoft.com/office/drawing/2014/main" id="{C8D212FD-CB5D-4183-A54C-0C34170D7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231775"/>
            <a:ext cx="1628775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6">
            <a:extLst>
              <a:ext uri="{FF2B5EF4-FFF2-40B4-BE49-F238E27FC236}">
                <a16:creationId xmlns:a16="http://schemas.microsoft.com/office/drawing/2014/main" id="{EBC9D820-3F74-469A-8A62-8452B75F1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230188"/>
            <a:ext cx="189547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8">
            <a:extLst>
              <a:ext uri="{FF2B5EF4-FFF2-40B4-BE49-F238E27FC236}">
                <a16:creationId xmlns:a16="http://schemas.microsoft.com/office/drawing/2014/main" id="{99CB1E13-95C4-4E72-A013-2C3B893C0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1484313"/>
            <a:ext cx="3505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3600" b="1" dirty="0">
                <a:latin typeface="Arial" panose="020B0604020202020204" pitchFamily="34" charset="0"/>
              </a:rPr>
              <a:t>PORTABLE LADDERS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D008D0-94EE-4312-B785-4F3AEE75D404}"/>
              </a:ext>
            </a:extLst>
          </p:cNvPr>
          <p:cNvSpPr/>
          <p:nvPr/>
        </p:nvSpPr>
        <p:spPr>
          <a:xfrm>
            <a:off x="76200" y="6319838"/>
            <a:ext cx="914400" cy="53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18">
            <a:extLst>
              <a:ext uri="{FF2B5EF4-FFF2-40B4-BE49-F238E27FC236}">
                <a16:creationId xmlns:a16="http://schemas.microsoft.com/office/drawing/2014/main" id="{D1EBACF2-3F9D-4D46-8E73-71C725E17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Ladder placement</a:t>
            </a:r>
          </a:p>
        </p:txBody>
      </p:sp>
      <p:sp>
        <p:nvSpPr>
          <p:cNvPr id="11268" name="Text Box 18">
            <a:extLst>
              <a:ext uri="{FF2B5EF4-FFF2-40B4-BE49-F238E27FC236}">
                <a16:creationId xmlns:a16="http://schemas.microsoft.com/office/drawing/2014/main" id="{F08734DD-36D6-4ABE-ADEF-5A6B477D5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Posicionamiento de la escalera</a:t>
            </a:r>
          </a:p>
        </p:txBody>
      </p:sp>
      <p:pic>
        <p:nvPicPr>
          <p:cNvPr id="11269" name="Picture 13" descr="C:\AATomas\Images\Calza.jpg">
            <a:extLst>
              <a:ext uri="{FF2B5EF4-FFF2-40B4-BE49-F238E27FC236}">
                <a16:creationId xmlns:a16="http://schemas.microsoft.com/office/drawing/2014/main" id="{4ECAEFFF-0416-4211-961E-5E8012106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14600"/>
            <a:ext cx="3449638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4" descr="C:\AATomas\Images\Ladder legs.jpg">
            <a:extLst>
              <a:ext uri="{FF2B5EF4-FFF2-40B4-BE49-F238E27FC236}">
                <a16:creationId xmlns:a16="http://schemas.microsoft.com/office/drawing/2014/main" id="{4C205C32-AA50-4721-AB65-20E0A3E12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425" y="2073275"/>
            <a:ext cx="2974975" cy="3898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18">
            <a:extLst>
              <a:ext uri="{FF2B5EF4-FFF2-40B4-BE49-F238E27FC236}">
                <a16:creationId xmlns:a16="http://schemas.microsoft.com/office/drawing/2014/main" id="{4F92D9D2-BEE3-40FD-A90D-281446F7F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962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dirty="0">
                <a:latin typeface="Arial" panose="020B0604020202020204" pitchFamily="34" charset="0"/>
              </a:rPr>
              <a:t>Training and 		</a:t>
            </a:r>
          </a:p>
          <a:p>
            <a:r>
              <a:rPr lang="en-US" altLang="en-US" sz="2800" b="1" dirty="0">
                <a:latin typeface="Arial" panose="020B0604020202020204" pitchFamily="34" charset="0"/>
              </a:rPr>
              <a:t>Supervision</a:t>
            </a:r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189C2DA5-3FB3-4FB6-875A-6524BD9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Adiestramiento y </a:t>
            </a:r>
            <a:r>
              <a:rPr lang="en-US" altLang="en-US" sz="2800" b="1" dirty="0" err="1">
                <a:latin typeface="Arial" panose="020B0604020202020204" pitchFamily="34" charset="0"/>
              </a:rPr>
              <a:t>Supervisión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pic>
        <p:nvPicPr>
          <p:cNvPr id="12293" name="Picture 9" descr="C:\AATomas\Images\two ladders.jpg">
            <a:extLst>
              <a:ext uri="{FF2B5EF4-FFF2-40B4-BE49-F238E27FC236}">
                <a16:creationId xmlns:a16="http://schemas.microsoft.com/office/drawing/2014/main" id="{6A6D9D80-47D2-4DCE-AA46-68D5D8AEA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32088"/>
            <a:ext cx="3581400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4" descr="C:\AATomas\Images\Forklift ladder.jpg">
            <a:extLst>
              <a:ext uri="{FF2B5EF4-FFF2-40B4-BE49-F238E27FC236}">
                <a16:creationId xmlns:a16="http://schemas.microsoft.com/office/drawing/2014/main" id="{FB336344-841D-4D57-81C5-77C6CF65D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774825"/>
            <a:ext cx="3862388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18">
            <a:extLst>
              <a:ext uri="{FF2B5EF4-FFF2-40B4-BE49-F238E27FC236}">
                <a16:creationId xmlns:a16="http://schemas.microsoft.com/office/drawing/2014/main" id="{69ED75F7-56DB-4CB3-9FEA-EA69F3114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411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dirty="0">
                <a:latin typeface="Arial" panose="020B0604020202020204" pitchFamily="34" charset="0"/>
              </a:rPr>
              <a:t>Training and 		</a:t>
            </a:r>
          </a:p>
          <a:p>
            <a:r>
              <a:rPr lang="en-US" altLang="en-US" sz="2800" b="1" dirty="0">
                <a:latin typeface="Arial" panose="020B0604020202020204" pitchFamily="34" charset="0"/>
              </a:rPr>
              <a:t>Supervision		</a:t>
            </a:r>
          </a:p>
        </p:txBody>
      </p:sp>
      <p:sp>
        <p:nvSpPr>
          <p:cNvPr id="13316" name="Text Box 18">
            <a:extLst>
              <a:ext uri="{FF2B5EF4-FFF2-40B4-BE49-F238E27FC236}">
                <a16:creationId xmlns:a16="http://schemas.microsoft.com/office/drawing/2014/main" id="{0F10D467-F4D4-4EE6-9F8B-7528964DC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Adiestramiento y Supervisión</a:t>
            </a:r>
          </a:p>
        </p:txBody>
      </p:sp>
      <p:pic>
        <p:nvPicPr>
          <p:cNvPr id="13317" name="Picture 4" descr="C:\AATomas\Images\ladder scaffold.jpg">
            <a:extLst>
              <a:ext uri="{FF2B5EF4-FFF2-40B4-BE49-F238E27FC236}">
                <a16:creationId xmlns:a16="http://schemas.microsoft.com/office/drawing/2014/main" id="{5BA772F7-F482-40C9-9454-0955B7D4F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3308350"/>
            <a:ext cx="4217987" cy="3011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5" descr="C:\AATomas\Images\Ladder house.jpg">
            <a:extLst>
              <a:ext uri="{FF2B5EF4-FFF2-40B4-BE49-F238E27FC236}">
                <a16:creationId xmlns:a16="http://schemas.microsoft.com/office/drawing/2014/main" id="{92E16C88-E6D9-4959-93C1-6DDF4468A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613" y="1704975"/>
            <a:ext cx="3490912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18">
            <a:extLst>
              <a:ext uri="{FF2B5EF4-FFF2-40B4-BE49-F238E27FC236}">
                <a16:creationId xmlns:a16="http://schemas.microsoft.com/office/drawing/2014/main" id="{02A86E7C-4256-44C3-81F8-80D396888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343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>
                <a:latin typeface="Arial" panose="020B0604020202020204" pitchFamily="34" charset="0"/>
              </a:rPr>
              <a:t>Do’s and don’ts</a:t>
            </a:r>
          </a:p>
        </p:txBody>
      </p:sp>
      <p:sp>
        <p:nvSpPr>
          <p:cNvPr id="14340" name="Text Box 18">
            <a:extLst>
              <a:ext uri="{FF2B5EF4-FFF2-40B4-BE49-F238E27FC236}">
                <a16:creationId xmlns:a16="http://schemas.microsoft.com/office/drawing/2014/main" id="{C90958C9-6621-4B19-A668-81C34B5F4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>
                <a:latin typeface="Arial" panose="020B0604020202020204" pitchFamily="34" charset="0"/>
              </a:rPr>
              <a:t>Lo que se debe y no se debe hacer</a:t>
            </a:r>
          </a:p>
        </p:txBody>
      </p:sp>
      <p:graphicFrame>
        <p:nvGraphicFramePr>
          <p:cNvPr id="14341" name="Object 6">
            <a:extLst>
              <a:ext uri="{FF2B5EF4-FFF2-40B4-BE49-F238E27FC236}">
                <a16:creationId xmlns:a16="http://schemas.microsoft.com/office/drawing/2014/main" id="{93616C10-5A7D-4865-93AD-D8DA7E55C0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352675"/>
          <a:ext cx="201453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Clip" r:id="rId3" imgW="1347826" imgH="1804111" progId="MS_ClipArt_Gallery.2">
                  <p:embed/>
                </p:oleObj>
              </mc:Choice>
              <mc:Fallback>
                <p:oleObj name="Clip" r:id="rId3" imgW="1347826" imgH="1804111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52675"/>
                        <a:ext cx="2014538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2" name="Picture 7" descr="T:\TRASCO\SCHWABE\Peso\Modules\Ladders\LadderCarry-cut-out.tif">
            <a:extLst>
              <a:ext uri="{FF2B5EF4-FFF2-40B4-BE49-F238E27FC236}">
                <a16:creationId xmlns:a16="http://schemas.microsoft.com/office/drawing/2014/main" id="{653593EE-906B-4679-B6EC-C80B21D75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1863725"/>
            <a:ext cx="3684587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384F273-5E77-4E59-A159-702C07FA2872}"/>
              </a:ext>
            </a:extLst>
          </p:cNvPr>
          <p:cNvSpPr txBox="1"/>
          <p:nvPr/>
        </p:nvSpPr>
        <p:spPr bwMode="auto">
          <a:xfrm>
            <a:off x="381000" y="2875002"/>
            <a:ext cx="4419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r>
              <a:rPr lang="es-ES" altLang="en-US" sz="6600" dirty="0" err="1">
                <a:latin typeface="Chaparral Pro Light" panose="02060403030505090203" pitchFamily="18" charset="0"/>
                <a:cs typeface="Arial" panose="020B0604020202020204" pitchFamily="34" charset="0"/>
              </a:rPr>
              <a:t>Thank</a:t>
            </a:r>
            <a:r>
              <a:rPr lang="es-ES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 </a:t>
            </a:r>
            <a:r>
              <a:rPr lang="es-ES" altLang="en-US" sz="6600" dirty="0" err="1">
                <a:latin typeface="Chaparral Pro Light" panose="02060403030505090203" pitchFamily="18" charset="0"/>
                <a:cs typeface="Arial" panose="020B0604020202020204" pitchFamily="34" charset="0"/>
              </a:rPr>
              <a:t>you</a:t>
            </a:r>
            <a:r>
              <a:rPr lang="es-ES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A1DEB7-E9E9-42C9-AD62-EC3C81C1C901}"/>
              </a:ext>
            </a:extLst>
          </p:cNvPr>
          <p:cNvSpPr txBox="1"/>
          <p:nvPr/>
        </p:nvSpPr>
        <p:spPr bwMode="auto">
          <a:xfrm>
            <a:off x="5029200" y="2875002"/>
            <a:ext cx="3733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es-ES_tradnl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¡</a:t>
            </a:r>
            <a:r>
              <a:rPr lang="es-ES_tradnl" altLang="en-US" sz="6600" dirty="0">
                <a:latin typeface="Chaparral Pro Light" panose="02060403030505090203" pitchFamily="18" charset="0"/>
                <a:cs typeface="Arial" panose="020B0604020202020204" pitchFamily="34" charset="0"/>
              </a:rPr>
              <a:t>Gracias</a:t>
            </a:r>
            <a:r>
              <a:rPr lang="es-ES_tradnl" altLang="en-US" sz="66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515216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>
            <a:extLst>
              <a:ext uri="{FF2B5EF4-FFF2-40B4-BE49-F238E27FC236}">
                <a16:creationId xmlns:a16="http://schemas.microsoft.com/office/drawing/2014/main" id="{950080D8-E805-42B0-A539-BF1065DDC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latin typeface="Arial" panose="020B0604020202020204" pitchFamily="34" charset="0"/>
              </a:rPr>
              <a:t>Welcome!</a:t>
            </a: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r>
              <a:rPr lang="es-ES_tradnl" altLang="en-US" b="1" dirty="0" err="1">
                <a:latin typeface="Arial" panose="020B0604020202020204" pitchFamily="34" charset="0"/>
              </a:rPr>
              <a:t>The</a:t>
            </a:r>
            <a:r>
              <a:rPr lang="es-ES_tradnl" altLang="en-US" b="1" dirty="0">
                <a:latin typeface="Arial" panose="020B0604020202020204" pitchFamily="34" charset="0"/>
              </a:rPr>
              <a:t> </a:t>
            </a:r>
            <a:r>
              <a:rPr lang="es-ES_tradnl" altLang="en-US" b="1" dirty="0" err="1">
                <a:latin typeface="Arial" panose="020B0604020202020204" pitchFamily="34" charset="0"/>
              </a:rPr>
              <a:t>reason</a:t>
            </a:r>
            <a:endParaRPr lang="en-US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endParaRPr lang="es-ES_tradnl" altLang="en-US" b="1" dirty="0">
              <a:latin typeface="Arial" panose="020B0604020202020204" pitchFamily="34" charset="0"/>
            </a:endParaRPr>
          </a:p>
          <a:p>
            <a:r>
              <a:rPr lang="es-ES_tradnl" altLang="en-US" b="1" dirty="0" err="1">
                <a:latin typeface="Arial" panose="020B0604020202020204" pitchFamily="34" charset="0"/>
              </a:rPr>
              <a:t>The</a:t>
            </a:r>
            <a:r>
              <a:rPr lang="es-ES_tradnl" altLang="en-US" b="1" dirty="0">
                <a:latin typeface="Arial" panose="020B0604020202020204" pitchFamily="34" charset="0"/>
              </a:rPr>
              <a:t> </a:t>
            </a:r>
            <a:r>
              <a:rPr lang="es-ES_tradnl" altLang="en-US" b="1" dirty="0" err="1">
                <a:latin typeface="Arial" panose="020B0604020202020204" pitchFamily="34" charset="0"/>
              </a:rPr>
              <a:t>goal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A4DC196D-89B8-406E-9644-55EE817FB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213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¡Bienvenidos!</a:t>
            </a:r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razón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meta</a:t>
            </a:r>
          </a:p>
        </p:txBody>
      </p:sp>
      <p:graphicFrame>
        <p:nvGraphicFramePr>
          <p:cNvPr id="3076" name="Object 10">
            <a:extLst>
              <a:ext uri="{FF2B5EF4-FFF2-40B4-BE49-F238E27FC236}">
                <a16:creationId xmlns:a16="http://schemas.microsoft.com/office/drawing/2014/main" id="{247D528C-60FF-482A-9C0D-3D851A1772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1054100"/>
          <a:ext cx="2884488" cy="493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Clip" r:id="rId3" imgW="979322" imgH="1677010" progId="MS_ClipArt_Gallery.2">
                  <p:embed/>
                </p:oleObj>
              </mc:Choice>
              <mc:Fallback>
                <p:oleObj name="Clip" r:id="rId3" imgW="979322" imgH="167701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054100"/>
                        <a:ext cx="2884488" cy="493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4" descr="C:\AATomas\Images\Injured.jpg">
            <a:extLst>
              <a:ext uri="{FF2B5EF4-FFF2-40B4-BE49-F238E27FC236}">
                <a16:creationId xmlns:a16="http://schemas.microsoft.com/office/drawing/2014/main" id="{22E33131-5A3A-4ABF-8B64-6D2224506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85913"/>
            <a:ext cx="4149725" cy="4814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Text Box 18">
            <a:extLst>
              <a:ext uri="{FF2B5EF4-FFF2-40B4-BE49-F238E27FC236}">
                <a16:creationId xmlns:a16="http://schemas.microsoft.com/office/drawing/2014/main" id="{0FC74FBA-A9CA-4549-8C43-47249BF6F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4956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Facts</a:t>
            </a:r>
          </a:p>
        </p:txBody>
      </p:sp>
      <p:sp>
        <p:nvSpPr>
          <p:cNvPr id="4101" name="Text Box 18">
            <a:extLst>
              <a:ext uri="{FF2B5EF4-FFF2-40B4-BE49-F238E27FC236}">
                <a16:creationId xmlns:a16="http://schemas.microsoft.com/office/drawing/2014/main" id="{4E3E80F7-019F-414A-B4F0-8E1A8D4B3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57200"/>
            <a:ext cx="2581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Datos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8">
            <a:extLst>
              <a:ext uri="{FF2B5EF4-FFF2-40B4-BE49-F238E27FC236}">
                <a16:creationId xmlns:a16="http://schemas.microsoft.com/office/drawing/2014/main" id="{42426B7E-A94D-4D58-B2F4-5E4D49A07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495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The parts of a step ladder</a:t>
            </a:r>
          </a:p>
        </p:txBody>
      </p:sp>
      <p:sp>
        <p:nvSpPr>
          <p:cNvPr id="5124" name="Text Box 18">
            <a:extLst>
              <a:ext uri="{FF2B5EF4-FFF2-40B4-BE49-F238E27FC236}">
                <a16:creationId xmlns:a16="http://schemas.microsoft.com/office/drawing/2014/main" id="{C27831A8-D45A-4B94-8029-D956341C2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57200"/>
            <a:ext cx="3495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Las partes de una escalera de tijera</a:t>
            </a:r>
          </a:p>
        </p:txBody>
      </p:sp>
      <p:pic>
        <p:nvPicPr>
          <p:cNvPr id="5125" name="Picture 1026">
            <a:extLst>
              <a:ext uri="{FF2B5EF4-FFF2-40B4-BE49-F238E27FC236}">
                <a16:creationId xmlns:a16="http://schemas.microsoft.com/office/drawing/2014/main" id="{A7E485BB-7D11-47A0-BF45-33400F24F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90663"/>
            <a:ext cx="3124200" cy="491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8">
            <a:extLst>
              <a:ext uri="{FF2B5EF4-FFF2-40B4-BE49-F238E27FC236}">
                <a16:creationId xmlns:a16="http://schemas.microsoft.com/office/drawing/2014/main" id="{2F148788-143A-4CF3-A596-18337C13F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The parts of an extension ladder</a:t>
            </a:r>
          </a:p>
        </p:txBody>
      </p:sp>
      <p:sp>
        <p:nvSpPr>
          <p:cNvPr id="6148" name="Text Box 18">
            <a:extLst>
              <a:ext uri="{FF2B5EF4-FFF2-40B4-BE49-F238E27FC236}">
                <a16:creationId xmlns:a16="http://schemas.microsoft.com/office/drawing/2014/main" id="{E0953100-EDC3-473B-BCC7-1933E8E3D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Las partes de una escalera de extensión</a:t>
            </a:r>
            <a:endParaRPr lang="en-US" altLang="en-US" sz="3200" b="1">
              <a:latin typeface="Arial" panose="020B0604020202020204" pitchFamily="34" charset="0"/>
            </a:endParaRPr>
          </a:p>
        </p:txBody>
      </p:sp>
      <p:pic>
        <p:nvPicPr>
          <p:cNvPr id="6149" name="Picture 23">
            <a:extLst>
              <a:ext uri="{FF2B5EF4-FFF2-40B4-BE49-F238E27FC236}">
                <a16:creationId xmlns:a16="http://schemas.microsoft.com/office/drawing/2014/main" id="{EB10E654-0954-4B63-B00C-8B6879C20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838200"/>
            <a:ext cx="889000" cy="546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8">
            <a:extLst>
              <a:ext uri="{FF2B5EF4-FFF2-40B4-BE49-F238E27FC236}">
                <a16:creationId xmlns:a16="http://schemas.microsoft.com/office/drawing/2014/main" id="{36BA8E0F-32CB-49CD-8E9A-EC304F341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Ladder selection</a:t>
            </a:r>
          </a:p>
        </p:txBody>
      </p:sp>
      <p:sp>
        <p:nvSpPr>
          <p:cNvPr id="7172" name="Text Box 18">
            <a:extLst>
              <a:ext uri="{FF2B5EF4-FFF2-40B4-BE49-F238E27FC236}">
                <a16:creationId xmlns:a16="http://schemas.microsoft.com/office/drawing/2014/main" id="{25E6E333-FCD1-4C60-818D-9AC19776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Selección de la escaleras</a:t>
            </a:r>
          </a:p>
        </p:txBody>
      </p:sp>
      <p:pic>
        <p:nvPicPr>
          <p:cNvPr id="7173" name="Picture 1">
            <a:extLst>
              <a:ext uri="{FF2B5EF4-FFF2-40B4-BE49-F238E27FC236}">
                <a16:creationId xmlns:a16="http://schemas.microsoft.com/office/drawing/2014/main" id="{CFA37E1D-B2FA-4E0C-A8F3-14D135DBE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5164138"/>
            <a:ext cx="41338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027">
            <a:extLst>
              <a:ext uri="{FF2B5EF4-FFF2-40B4-BE49-F238E27FC236}">
                <a16:creationId xmlns:a16="http://schemas.microsoft.com/office/drawing/2014/main" id="{DDC6D0CB-0E16-43BA-89F7-4287C444C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1989138"/>
            <a:ext cx="1108075" cy="202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1028">
            <a:extLst>
              <a:ext uri="{FF2B5EF4-FFF2-40B4-BE49-F238E27FC236}">
                <a16:creationId xmlns:a16="http://schemas.microsoft.com/office/drawing/2014/main" id="{5AECF059-5463-4034-8C45-1F979421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513" y="1952625"/>
            <a:ext cx="194945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1038" descr="T:\TRASCO\SCHWABE\Peso\Modules\Ladders\Images\3083art\06.tif">
            <a:extLst>
              <a:ext uri="{FF2B5EF4-FFF2-40B4-BE49-F238E27FC236}">
                <a16:creationId xmlns:a16="http://schemas.microsoft.com/office/drawing/2014/main" id="{2075CA99-838B-4998-87CC-BE0B2448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094038"/>
            <a:ext cx="134302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039">
            <a:extLst>
              <a:ext uri="{FF2B5EF4-FFF2-40B4-BE49-F238E27FC236}">
                <a16:creationId xmlns:a16="http://schemas.microsoft.com/office/drawing/2014/main" id="{64C173A8-F0F8-4BD3-8FA1-FE992201C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675" y="4221163"/>
            <a:ext cx="711200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40">
            <a:extLst>
              <a:ext uri="{FF2B5EF4-FFF2-40B4-BE49-F238E27FC236}">
                <a16:creationId xmlns:a16="http://schemas.microsoft.com/office/drawing/2014/main" id="{CA2B5CE4-7045-406E-8CFB-58FB790E8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63" y="1411288"/>
            <a:ext cx="854075" cy="156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9" name="Picture 1068" descr="C:\aTomas\1uv36.jpg">
            <a:extLst>
              <a:ext uri="{FF2B5EF4-FFF2-40B4-BE49-F238E27FC236}">
                <a16:creationId xmlns:a16="http://schemas.microsoft.com/office/drawing/2014/main" id="{6CAEA9A1-4005-4890-886C-12EDB98A7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038" y="2878138"/>
            <a:ext cx="1184275" cy="206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8">
            <a:extLst>
              <a:ext uri="{FF2B5EF4-FFF2-40B4-BE49-F238E27FC236}">
                <a16:creationId xmlns:a16="http://schemas.microsoft.com/office/drawing/2014/main" id="{707FBC76-5A51-46AC-B853-C3A8C412A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Inspection</a:t>
            </a:r>
          </a:p>
        </p:txBody>
      </p:sp>
      <p:sp>
        <p:nvSpPr>
          <p:cNvPr id="8196" name="Text Box 18">
            <a:extLst>
              <a:ext uri="{FF2B5EF4-FFF2-40B4-BE49-F238E27FC236}">
                <a16:creationId xmlns:a16="http://schemas.microsoft.com/office/drawing/2014/main" id="{B6661A1C-966F-45AF-8925-969A772F2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Inspección</a:t>
            </a:r>
          </a:p>
        </p:txBody>
      </p:sp>
      <p:pic>
        <p:nvPicPr>
          <p:cNvPr id="8197" name="Picture 30" descr="C:\AATomas\Images\Cracked.jpg">
            <a:extLst>
              <a:ext uri="{FF2B5EF4-FFF2-40B4-BE49-F238E27FC236}">
                <a16:creationId xmlns:a16="http://schemas.microsoft.com/office/drawing/2014/main" id="{82DDB3DD-C775-4A89-93C8-040BFC44E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3" y="1770063"/>
            <a:ext cx="4002087" cy="4351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98" name="Group 22">
            <a:extLst>
              <a:ext uri="{FF2B5EF4-FFF2-40B4-BE49-F238E27FC236}">
                <a16:creationId xmlns:a16="http://schemas.microsoft.com/office/drawing/2014/main" id="{EE789681-C5B4-4133-BECE-CCD5240A153F}"/>
              </a:ext>
            </a:extLst>
          </p:cNvPr>
          <p:cNvGrpSpPr>
            <a:grpSpLocks/>
          </p:cNvGrpSpPr>
          <p:nvPr/>
        </p:nvGrpSpPr>
        <p:grpSpPr bwMode="auto">
          <a:xfrm rot="5207336">
            <a:off x="2384425" y="1770063"/>
            <a:ext cx="3268663" cy="2598737"/>
            <a:chOff x="1716" y="2904"/>
            <a:chExt cx="1310" cy="966"/>
          </a:xfrm>
        </p:grpSpPr>
        <p:grpSp>
          <p:nvGrpSpPr>
            <p:cNvPr id="8199" name="Group 23">
              <a:extLst>
                <a:ext uri="{FF2B5EF4-FFF2-40B4-BE49-F238E27FC236}">
                  <a16:creationId xmlns:a16="http://schemas.microsoft.com/office/drawing/2014/main" id="{958C075E-2333-40E9-96FB-4DCAF05D6D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6" y="3726"/>
              <a:ext cx="666" cy="144"/>
              <a:chOff x="1218" y="3888"/>
              <a:chExt cx="1278" cy="144"/>
            </a:xfrm>
          </p:grpSpPr>
          <p:sp>
            <p:nvSpPr>
              <p:cNvPr id="8202" name="Rectangle 24">
                <a:extLst>
                  <a:ext uri="{FF2B5EF4-FFF2-40B4-BE49-F238E27FC236}">
                    <a16:creationId xmlns:a16="http://schemas.microsoft.com/office/drawing/2014/main" id="{8A35E5B8-E7FA-4C57-8EBC-73FC1B53F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591544">
                <a:off x="1248" y="3888"/>
                <a:ext cx="12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03" name="Rectangle 25">
                <a:extLst>
                  <a:ext uri="{FF2B5EF4-FFF2-40B4-BE49-F238E27FC236}">
                    <a16:creationId xmlns:a16="http://schemas.microsoft.com/office/drawing/2014/main" id="{646BF7CF-2A8B-4D93-862E-220986BCD5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591544">
                <a:off x="1218" y="3908"/>
                <a:ext cx="1236" cy="4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 b="1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00" name="AutoShape 26">
              <a:extLst>
                <a:ext uri="{FF2B5EF4-FFF2-40B4-BE49-F238E27FC236}">
                  <a16:creationId xmlns:a16="http://schemas.microsoft.com/office/drawing/2014/main" id="{D08A85FD-8B33-4F19-B0DA-468A9643FC7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71242">
              <a:off x="2218" y="3488"/>
              <a:ext cx="217" cy="106"/>
            </a:xfrm>
            <a:prstGeom prst="can">
              <a:avLst>
                <a:gd name="adj" fmla="val 25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1400" b="1" dirty="0">
                <a:latin typeface="Arial" panose="020B0604020202020204" pitchFamily="34" charset="0"/>
              </a:endParaRPr>
            </a:p>
          </p:txBody>
        </p:sp>
        <p:sp>
          <p:nvSpPr>
            <p:cNvPr id="8201" name="Oval 27">
              <a:extLst>
                <a:ext uri="{FF2B5EF4-FFF2-40B4-BE49-F238E27FC236}">
                  <a16:creationId xmlns:a16="http://schemas.microsoft.com/office/drawing/2014/main" id="{AA59DE5B-B9AD-467B-A099-8CA7319C9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8" y="2904"/>
              <a:ext cx="768" cy="72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1400" b="1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18">
            <a:extLst>
              <a:ext uri="{FF2B5EF4-FFF2-40B4-BE49-F238E27FC236}">
                <a16:creationId xmlns:a16="http://schemas.microsoft.com/office/drawing/2014/main" id="{FDA8E6FE-F580-4F86-A515-3813EE928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Ladder placement</a:t>
            </a:r>
          </a:p>
        </p:txBody>
      </p:sp>
      <p:sp>
        <p:nvSpPr>
          <p:cNvPr id="9220" name="Text Box 18">
            <a:extLst>
              <a:ext uri="{FF2B5EF4-FFF2-40B4-BE49-F238E27FC236}">
                <a16:creationId xmlns:a16="http://schemas.microsoft.com/office/drawing/2014/main" id="{A47FEBFF-CFD5-41FC-AC9A-444C4E8AD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Posicionamiento de la escalera</a:t>
            </a:r>
          </a:p>
        </p:txBody>
      </p:sp>
      <p:grpSp>
        <p:nvGrpSpPr>
          <p:cNvPr id="9221" name="Group 2">
            <a:extLst>
              <a:ext uri="{FF2B5EF4-FFF2-40B4-BE49-F238E27FC236}">
                <a16:creationId xmlns:a16="http://schemas.microsoft.com/office/drawing/2014/main" id="{2BDD68D1-3E13-49DD-BAFF-1CED0D82B3A8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1630363"/>
            <a:ext cx="3078163" cy="4837112"/>
            <a:chOff x="576" y="780"/>
            <a:chExt cx="3101" cy="4012"/>
          </a:xfrm>
        </p:grpSpPr>
        <p:pic>
          <p:nvPicPr>
            <p:cNvPr id="9226" name="Picture 3" descr="T:\TRASCO\SCHWABE\Peso\Modules\Fall protection\Images\Orosha2\Fall Protection\2824d_tifs\10.tif">
              <a:extLst>
                <a:ext uri="{FF2B5EF4-FFF2-40B4-BE49-F238E27FC236}">
                  <a16:creationId xmlns:a16="http://schemas.microsoft.com/office/drawing/2014/main" id="{C982F24F-B9AE-4418-9FBF-C39961B861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780"/>
              <a:ext cx="3101" cy="3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Rectangle 4">
              <a:extLst>
                <a:ext uri="{FF2B5EF4-FFF2-40B4-BE49-F238E27FC236}">
                  <a16:creationId xmlns:a16="http://schemas.microsoft.com/office/drawing/2014/main" id="{48DB0904-33F9-4D66-8C1F-DA1EF9F4B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" y="1016"/>
              <a:ext cx="472" cy="1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1400" b="1" dirty="0">
                <a:latin typeface="Arial" panose="020B0604020202020204" pitchFamily="34" charset="0"/>
              </a:endParaRPr>
            </a:p>
          </p:txBody>
        </p:sp>
        <p:sp>
          <p:nvSpPr>
            <p:cNvPr id="9228" name="Rectangle 5">
              <a:extLst>
                <a:ext uri="{FF2B5EF4-FFF2-40B4-BE49-F238E27FC236}">
                  <a16:creationId xmlns:a16="http://schemas.microsoft.com/office/drawing/2014/main" id="{B840E545-5E92-49BC-A71A-BB2E96742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008"/>
              <a:ext cx="912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1400" b="1" dirty="0">
                <a:latin typeface="Arial" panose="020B0604020202020204" pitchFamily="34" charset="0"/>
              </a:endParaRPr>
            </a:p>
          </p:txBody>
        </p:sp>
        <p:sp>
          <p:nvSpPr>
            <p:cNvPr id="9229" name="Rectangle 6">
              <a:extLst>
                <a:ext uri="{FF2B5EF4-FFF2-40B4-BE49-F238E27FC236}">
                  <a16:creationId xmlns:a16="http://schemas.microsoft.com/office/drawing/2014/main" id="{06E32EFC-CEA8-458A-A5FB-4B8004CBD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4624"/>
              <a:ext cx="472" cy="1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14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9222" name="TextBox 1">
            <a:extLst>
              <a:ext uri="{FF2B5EF4-FFF2-40B4-BE49-F238E27FC236}">
                <a16:creationId xmlns:a16="http://schemas.microsoft.com/office/drawing/2014/main" id="{B20DC427-F6CC-4DDA-AAE8-21FAA1543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830388"/>
            <a:ext cx="1714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3 Feet / Pies</a:t>
            </a:r>
          </a:p>
        </p:txBody>
      </p:sp>
      <p:sp>
        <p:nvSpPr>
          <p:cNvPr id="9223" name="TextBox 19">
            <a:extLst>
              <a:ext uri="{FF2B5EF4-FFF2-40B4-BE49-F238E27FC236}">
                <a16:creationId xmlns:a16="http://schemas.microsoft.com/office/drawing/2014/main" id="{D0A2AD9E-E102-4FD3-875A-24F0C328F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830388"/>
            <a:ext cx="334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Tie-off point  / Punto de amarre</a:t>
            </a:r>
          </a:p>
        </p:txBody>
      </p:sp>
      <p:sp>
        <p:nvSpPr>
          <p:cNvPr id="9224" name="TextBox 20">
            <a:extLst>
              <a:ext uri="{FF2B5EF4-FFF2-40B4-BE49-F238E27FC236}">
                <a16:creationId xmlns:a16="http://schemas.microsoft.com/office/drawing/2014/main" id="{1E21E791-D2C6-4381-BEE8-57EBD2C7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425" y="5772150"/>
            <a:ext cx="1919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One fourth (1/4) the height</a:t>
            </a:r>
          </a:p>
        </p:txBody>
      </p:sp>
      <p:sp>
        <p:nvSpPr>
          <p:cNvPr id="9225" name="TextBox 21">
            <a:extLst>
              <a:ext uri="{FF2B5EF4-FFF2-40B4-BE49-F238E27FC236}">
                <a16:creationId xmlns:a16="http://schemas.microsoft.com/office/drawing/2014/main" id="{63D5F761-9C76-409B-B417-30470C61F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8" y="5802313"/>
            <a:ext cx="2093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Una cuarta (1/4) de la altura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8">
            <a:extLst>
              <a:ext uri="{FF2B5EF4-FFF2-40B4-BE49-F238E27FC236}">
                <a16:creationId xmlns:a16="http://schemas.microsoft.com/office/drawing/2014/main" id="{F46DD6E5-F741-487D-8005-C246359AC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2819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Ladder placement</a:t>
            </a:r>
          </a:p>
        </p:txBody>
      </p:sp>
      <p:sp>
        <p:nvSpPr>
          <p:cNvPr id="10244" name="Text Box 18">
            <a:extLst>
              <a:ext uri="{FF2B5EF4-FFF2-40B4-BE49-F238E27FC236}">
                <a16:creationId xmlns:a16="http://schemas.microsoft.com/office/drawing/2014/main" id="{7C33E870-0DFA-4546-86FB-B4E72950A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57200"/>
            <a:ext cx="33432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Posicionamiento de la escalera</a:t>
            </a:r>
          </a:p>
        </p:txBody>
      </p:sp>
      <p:pic>
        <p:nvPicPr>
          <p:cNvPr id="10245" name="Picture 11" descr="C:\AATomas\Images\Ladder oil.jpg">
            <a:extLst>
              <a:ext uri="{FF2B5EF4-FFF2-40B4-BE49-F238E27FC236}">
                <a16:creationId xmlns:a16="http://schemas.microsoft.com/office/drawing/2014/main" id="{3DB2847F-F709-4932-A2EF-6BF17FDEE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2482850"/>
            <a:ext cx="3803650" cy="2481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12" descr="C:\AATomas\Images\ladder step off.jpg">
            <a:extLst>
              <a:ext uri="{FF2B5EF4-FFF2-40B4-BE49-F238E27FC236}">
                <a16:creationId xmlns:a16="http://schemas.microsoft.com/office/drawing/2014/main" id="{420CD9A5-81E8-46EE-8A2A-29EFACD1B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538" y="2482850"/>
            <a:ext cx="3687762" cy="2474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Overhead</TrainingFormat>
    <Topic xmlns="4abed4e2-db5c-4e78-ae88-7ca7a6241065">
      <Value>269</Value>
    </Topic>
    <TrainingType xmlns="4abed4e2-db5c-4e78-ae88-7ca7a6241065">PESO</TrainingType>
    <DateRevised xmlns="4abed4e2-db5c-4e78-ae88-7ca7a6241065">2022-11-14T08:00:00+00:00</DateRevised>
    <AdditionalTitle xmlns="4abed4e2-db5c-4e78-ae88-7ca7a6241065">Escaleras Portátiles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038BD02D-F04C-4349-A1A3-52208EE21A92}"/>
</file>

<file path=customXml/itemProps2.xml><?xml version="1.0" encoding="utf-8"?>
<ds:datastoreItem xmlns:ds="http://schemas.openxmlformats.org/officeDocument/2006/customXml" ds:itemID="{C45ED303-A253-4667-AB61-B6D33A4DF116}"/>
</file>

<file path=customXml/itemProps3.xml><?xml version="1.0" encoding="utf-8"?>
<ds:datastoreItem xmlns:ds="http://schemas.openxmlformats.org/officeDocument/2006/customXml" ds:itemID="{07F679B8-B5F9-4A49-AED3-DC1C530FAF8D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134</Words>
  <Application>Microsoft Office PowerPoint</Application>
  <PresentationFormat>On-screen Show (4:3)</PresentationFormat>
  <Paragraphs>51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Chaparral Pro Light</vt:lpstr>
      <vt:lpstr>Times New Roman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Portable Ladders (pptx)</dc:title>
  <dc:subject>PESO PowerPoint overhead about Portable Ladders</dc:subject>
  <dc:creator>Swanson Tawnya</dc:creator>
  <cp:lastModifiedBy>Tawnya Swanson</cp:lastModifiedBy>
  <cp:revision>8</cp:revision>
  <dcterms:created xsi:type="dcterms:W3CDTF">2022-03-17T22:24:52Z</dcterms:created>
  <dcterms:modified xsi:type="dcterms:W3CDTF">2022-11-29T23:29:13Z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