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0" r:id="rId2"/>
    <p:sldId id="321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0000"/>
    <a:srgbClr val="FF9999"/>
    <a:srgbClr val="FF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8" autoAdjust="0"/>
    <p:restoredTop sz="90929"/>
  </p:normalViewPr>
  <p:slideViewPr>
    <p:cSldViewPr>
      <p:cViewPr varScale="1">
        <p:scale>
          <a:sx n="57" d="100"/>
          <a:sy n="57" d="100"/>
        </p:scale>
        <p:origin x="2694" y="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A9F04F0-1F3D-45A5-935D-0732BBD63E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717B61E-950F-4BB7-BFD9-772522F4476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0771B8D-6D48-417C-BEA4-D8111297079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EC1EC22A-8FDF-4F9C-9E6E-F72AAE24B40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C247DB-0272-4252-80E0-55C44F426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2501F32-E897-47B6-A8AB-79B3914ACD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5BDE466-1E21-402A-B392-3EAF815A54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5B7B91B-5AD2-4C65-826D-8EFD1777727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7250" y="695325"/>
            <a:ext cx="260350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9DDA6D1-17F0-4E93-BBC7-2742C95DB6E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5ECB8205-BC73-453B-8C32-BC71B055E28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0B64698A-2EE8-49E4-9AA7-8C7BB9C880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1F8AEB-6ED0-492A-9367-48C21B9A1B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57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D05CBB71-66B1-4F89-899A-63F11843D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A586DCD1-B8AD-44F0-9CB7-B17352236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9">
            <a:extLst>
              <a:ext uri="{FF2B5EF4-FFF2-40B4-BE49-F238E27FC236}">
                <a16:creationId xmlns:a16="http://schemas.microsoft.com/office/drawing/2014/main" id="{3E398001-CB3F-4D85-AB45-ABAB1B0B2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20">
            <a:extLst>
              <a:ext uri="{FF2B5EF4-FFF2-40B4-BE49-F238E27FC236}">
                <a16:creationId xmlns:a16="http://schemas.microsoft.com/office/drawing/2014/main" id="{1360CB53-13A4-44E4-9A45-E106AEA78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1">
            <a:extLst>
              <a:ext uri="{FF2B5EF4-FFF2-40B4-BE49-F238E27FC236}">
                <a16:creationId xmlns:a16="http://schemas.microsoft.com/office/drawing/2014/main" id="{4315A7A4-2CB4-49B5-A93D-2C993CB7D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1377950"/>
            <a:ext cx="5507038" cy="666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588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buFont typeface="Wingdings" panose="05000000000000000000" pitchFamily="2" charset="2"/>
              <a:buChar char="r"/>
            </a:pPr>
            <a:r>
              <a:rPr lang="en-US" altLang="en-US" sz="1200" b="1" dirty="0"/>
              <a:t> 	Inspect your ladder for tight joints between steps and side rails, cracks, rust, 	broken rungs and rails, and oily or greasy rungs.</a:t>
            </a:r>
          </a:p>
          <a:p>
            <a:pPr lvl="1"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 lvl="1">
              <a:buFont typeface="Wingdings" panose="05000000000000000000" pitchFamily="2" charset="2"/>
              <a:buChar char="r"/>
            </a:pPr>
            <a:r>
              <a:rPr lang="en-US" altLang="en-US" sz="1200" b="1" dirty="0"/>
              <a:t> 	Ensure non-slip safety feet on each ladder or, secure ladder to prevent 	it from sliding on slippery surfaces.</a:t>
            </a:r>
          </a:p>
          <a:p>
            <a:pPr lvl="1"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 lvl="1">
              <a:buFont typeface="Wingdings" panose="05000000000000000000" pitchFamily="2" charset="2"/>
              <a:buChar char="r"/>
            </a:pPr>
            <a:r>
              <a:rPr lang="en-US" altLang="en-US" sz="1200" b="1" dirty="0"/>
              <a:t> 	Step ladders must have a metal spreader bar.</a:t>
            </a:r>
          </a:p>
          <a:p>
            <a:pPr lvl="1"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 lvl="1">
              <a:buFont typeface="Wingdings" panose="05000000000000000000" pitchFamily="2" charset="2"/>
              <a:buChar char="r"/>
            </a:pPr>
            <a:r>
              <a:rPr lang="en-US" altLang="en-US" sz="1200" b="1" dirty="0"/>
              <a:t> 	Extend ladder at least 36 inches (3 feet) above the surface served. 	See Diagram.</a:t>
            </a:r>
          </a:p>
          <a:p>
            <a:pPr lvl="1"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 lvl="1"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Check the ladder´s rating and don´t subject it to a load greater than 	its rated capacity.</a:t>
            </a:r>
          </a:p>
          <a:p>
            <a:pPr lvl="1"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 lvl="1"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Use only non-conductive ladders near electrical conductors.</a:t>
            </a:r>
          </a:p>
          <a:p>
            <a:pPr lvl="1"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Set the ladder on solid footing, against a solid support.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Place the base of non-self supporting ladders out away from the wall 	or edge of the upper level one foot for every four feet of vertical height 	(1:4).  See Diagram.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Never increase the height of a ladder by standing it on other objects, 	such as boxes, barrels, or by splicing two ladders together.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Keep ladders away from doorways or walkways, unless they can be 	protected by barriers.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Climb the ladder carefully, facing it and using both hands. Use a tool 	belt or hand line to carry materials.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	 Keep your body centered.  Never let your belt buckle pass beyond 	either ladder rail.  If  something is out of reach, get down and move 	the ladder.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 dirty="0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 dirty="0"/>
              <a:t>  	Never use ladders as sideways platforms, runways or scaffolds.</a:t>
            </a:r>
          </a:p>
        </p:txBody>
      </p:sp>
      <p:pic>
        <p:nvPicPr>
          <p:cNvPr id="4099" name="Picture 3" descr="D:\Clipart\Owl.wmf">
            <a:extLst>
              <a:ext uri="{FF2B5EF4-FFF2-40B4-BE49-F238E27FC236}">
                <a16:creationId xmlns:a16="http://schemas.microsoft.com/office/drawing/2014/main" id="{D79A395F-3C18-42C8-9516-B52EB414F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>
            <a:extLst>
              <a:ext uri="{FF2B5EF4-FFF2-40B4-BE49-F238E27FC236}">
                <a16:creationId xmlns:a16="http://schemas.microsoft.com/office/drawing/2014/main" id="{CB293010-317E-46E9-AA89-7E7C12C78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Portable Ladders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101" name="Text Box 62">
            <a:extLst>
              <a:ext uri="{FF2B5EF4-FFF2-40B4-BE49-F238E27FC236}">
                <a16:creationId xmlns:a16="http://schemas.microsoft.com/office/drawing/2014/main" id="{228470DE-4791-499A-873F-2156CA8A7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654050"/>
            <a:ext cx="40386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Most workers injured in falls from ladders are less than 10 feet above the ladder’s base!</a:t>
            </a:r>
            <a:endParaRPr lang="en-US" altLang="en-US"/>
          </a:p>
        </p:txBody>
      </p:sp>
      <p:pic>
        <p:nvPicPr>
          <p:cNvPr id="4102" name="Picture 63" descr="T:\TRASCO\SCHWABE\Peso\Modules\Ladders\Images\3083art\04.tif">
            <a:extLst>
              <a:ext uri="{FF2B5EF4-FFF2-40B4-BE49-F238E27FC236}">
                <a16:creationId xmlns:a16="http://schemas.microsoft.com/office/drawing/2014/main" id="{2D6875A5-8739-4BD2-9BD5-76392BEA7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7167563"/>
            <a:ext cx="787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0" descr="T:\TRASCO\SCHWABE\Peso\Modules\Fall protection\Images\Orosha2\Fall Protection\2824d_tifs\10.tif">
            <a:extLst>
              <a:ext uri="{FF2B5EF4-FFF2-40B4-BE49-F238E27FC236}">
                <a16:creationId xmlns:a16="http://schemas.microsoft.com/office/drawing/2014/main" id="{D39F3041-2DAC-447C-9BEE-A060CE182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8" y="4081463"/>
            <a:ext cx="1322387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71" descr="T:\TRASCO\SCHWABE\Peso\Modules\Ladders\Images\3083art\06.tif">
            <a:extLst>
              <a:ext uri="{FF2B5EF4-FFF2-40B4-BE49-F238E27FC236}">
                <a16:creationId xmlns:a16="http://schemas.microsoft.com/office/drawing/2014/main" id="{52F1E4BF-B949-486D-B92E-2804DDAFE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5" y="1368425"/>
            <a:ext cx="8921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5">
            <a:extLst>
              <a:ext uri="{FF2B5EF4-FFF2-40B4-BE49-F238E27FC236}">
                <a16:creationId xmlns:a16="http://schemas.microsoft.com/office/drawing/2014/main" id="{C5C778CD-B2B1-4CD7-8863-B0DB53232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1263650"/>
            <a:ext cx="5697538" cy="721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Inspeccione su escalera y asegúrese de juntas apretadas entre los	peldaños y 		rieles laterales, y por grietas, corrosión, peldaños y rieles rotos y peldaños 		grasosos o aceitosos.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Asegúrese que cada escalera tenga patas de seguridad o amarre la 		escalera para que ella no se deslice en superficies resbalosas.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Escaleras de tijera deben tener barras de tensión de metal.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Extienda las escaleras por lo menos 36 pulgadas (3 pies) por encima de la 		superficie en uso. Ver diagrama.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Verifique la clasificación de la escalera y no la someta a una carga 		superior a la capacidad clasificada.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Use solamente escaleras de material no conductor cerca de conductos 		eléctricos.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Coloque la escalera sobre una fundación sólida y contra un soporte sólido.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Coloque la base de escaleras sin soporte propio de tal manera que 		entre la base de la escalera y la pared exista una separación de un pie 		horizontal por cada cuatro pies de altura (1:4). Ver diagrama.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Nunca intente aumentar la altura de una escalera colocándola sobre otros 		objetos, tales como cajas, barriles, ni empalmando dos escaleras entre sí.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Mantenga las escaleras alejadas de puertas de acceso o pasillos a 	menos que 		éstas puedan protegerse con barreras.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Suba cuidadosamente por la escalera, de frente y utilizando ambas manos. Use 		un cinturón de herramientas o una cuerda de mano para subir el material.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	Mantenga su cuerpo centrado.  Nunca permita que la hebilla del 	cinturón salga 	más allá de cualquiera de los largueros.  Si algo se encuentra fuera de su 		alcance, 	bájese y mueva la escalera.</a:t>
            </a:r>
          </a:p>
          <a:p>
            <a:pPr>
              <a:buFont typeface="Wingdings" panose="05000000000000000000" pitchFamily="2" charset="2"/>
              <a:buChar char="r"/>
            </a:pPr>
            <a:endParaRPr lang="en-US" altLang="en-US" sz="1200" b="1"/>
          </a:p>
          <a:p>
            <a:pPr>
              <a:buFont typeface="Wingdings" panose="05000000000000000000" pitchFamily="2" charset="2"/>
              <a:buChar char="r"/>
            </a:pPr>
            <a:r>
              <a:rPr lang="en-US" altLang="en-US" sz="1200" b="1"/>
              <a:t>  	Nunca use las escaleras como plataformas horizontales, pasarelas de acceso ni 		andamios.</a:t>
            </a:r>
            <a:r>
              <a:rPr lang="en-US" altLang="en-US" b="1"/>
              <a:t> </a:t>
            </a:r>
          </a:p>
        </p:txBody>
      </p:sp>
      <p:pic>
        <p:nvPicPr>
          <p:cNvPr id="5123" name="Picture 3" descr="D:\Clipart\Owl.wmf">
            <a:extLst>
              <a:ext uri="{FF2B5EF4-FFF2-40B4-BE49-F238E27FC236}">
                <a16:creationId xmlns:a16="http://schemas.microsoft.com/office/drawing/2014/main" id="{1BA0A8AA-8B31-417C-9FF2-FDE44AC11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4">
            <a:extLst>
              <a:ext uri="{FF2B5EF4-FFF2-40B4-BE49-F238E27FC236}">
                <a16:creationId xmlns:a16="http://schemas.microsoft.com/office/drawing/2014/main" id="{40167C5B-FFBF-4CA9-86C0-9A70A2A54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Escaleras Portátiles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5125" name="Picture 5" descr="T:\TRASCO\SCHWABE\Peso\Modules\Ladders\Images\3083art\06.tif">
            <a:extLst>
              <a:ext uri="{FF2B5EF4-FFF2-40B4-BE49-F238E27FC236}">
                <a16:creationId xmlns:a16="http://schemas.microsoft.com/office/drawing/2014/main" id="{DA80832F-D85C-495D-AE72-22B04E8A0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5" y="1368425"/>
            <a:ext cx="8921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8">
            <a:extLst>
              <a:ext uri="{FF2B5EF4-FFF2-40B4-BE49-F238E27FC236}">
                <a16:creationId xmlns:a16="http://schemas.microsoft.com/office/drawing/2014/main" id="{54903E75-26ED-4B00-9CEF-4C86D9B5B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654050"/>
            <a:ext cx="529272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¡La mayoría de tabajadores lesionados en caídas desde escaleras están a menos de 10 pies de la base de la escalera!</a:t>
            </a:r>
            <a:endParaRPr lang="en-US" altLang="en-US"/>
          </a:p>
        </p:txBody>
      </p:sp>
      <p:grpSp>
        <p:nvGrpSpPr>
          <p:cNvPr id="5127" name="Group 9">
            <a:extLst>
              <a:ext uri="{FF2B5EF4-FFF2-40B4-BE49-F238E27FC236}">
                <a16:creationId xmlns:a16="http://schemas.microsoft.com/office/drawing/2014/main" id="{93C4EB74-3889-48CF-BB19-A9BA2CB7A07D}"/>
              </a:ext>
            </a:extLst>
          </p:cNvPr>
          <p:cNvGrpSpPr>
            <a:grpSpLocks/>
          </p:cNvGrpSpPr>
          <p:nvPr/>
        </p:nvGrpSpPr>
        <p:grpSpPr bwMode="auto">
          <a:xfrm>
            <a:off x="5370513" y="4089400"/>
            <a:ext cx="1538287" cy="1704975"/>
            <a:chOff x="1675" y="4191"/>
            <a:chExt cx="969" cy="1074"/>
          </a:xfrm>
        </p:grpSpPr>
        <p:pic>
          <p:nvPicPr>
            <p:cNvPr id="5129" name="Picture 10" descr="T:\TRASCO\SCHWABE\Peso\Modules\Fall protection\Images\Orosha2\Fall Protection\2824d_tifs\10.tif">
              <a:extLst>
                <a:ext uri="{FF2B5EF4-FFF2-40B4-BE49-F238E27FC236}">
                  <a16:creationId xmlns:a16="http://schemas.microsoft.com/office/drawing/2014/main" id="{0E46DF99-2D68-4493-9250-6ED8388BB4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5" y="4191"/>
              <a:ext cx="833" cy="1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0" name="Rectangle 11">
              <a:extLst>
                <a:ext uri="{FF2B5EF4-FFF2-40B4-BE49-F238E27FC236}">
                  <a16:creationId xmlns:a16="http://schemas.microsoft.com/office/drawing/2014/main" id="{27F6DB29-E565-4671-818D-CD5EC5FCC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4240"/>
              <a:ext cx="234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131" name="Text Box 12">
              <a:extLst>
                <a:ext uri="{FF2B5EF4-FFF2-40B4-BE49-F238E27FC236}">
                  <a16:creationId xmlns:a16="http://schemas.microsoft.com/office/drawing/2014/main" id="{F3E1674E-8074-4F69-80CF-6F59BE135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2" y="421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600"/>
                <a:t>Punto de amarre</a:t>
              </a:r>
            </a:p>
          </p:txBody>
        </p:sp>
        <p:sp>
          <p:nvSpPr>
            <p:cNvPr id="5132" name="Rectangle 13">
              <a:extLst>
                <a:ext uri="{FF2B5EF4-FFF2-40B4-BE49-F238E27FC236}">
                  <a16:creationId xmlns:a16="http://schemas.microsoft.com/office/drawing/2014/main" id="{5501F2D6-D85E-4FEA-996B-2A90FEF64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2" y="4244"/>
              <a:ext cx="138" cy="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133" name="Text Box 14">
              <a:extLst>
                <a:ext uri="{FF2B5EF4-FFF2-40B4-BE49-F238E27FC236}">
                  <a16:creationId xmlns:a16="http://schemas.microsoft.com/office/drawing/2014/main" id="{66108215-19F4-46C3-8CA6-472ABEC1C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4" y="4224"/>
              <a:ext cx="24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600"/>
                <a:t>3 pies</a:t>
              </a:r>
            </a:p>
          </p:txBody>
        </p:sp>
      </p:grpSp>
      <p:pic>
        <p:nvPicPr>
          <p:cNvPr id="5128" name="Picture 16" descr="T:\TRASCO\SCHWABE\Peso\Modules\Ladders\Images\3083art\04.tif">
            <a:extLst>
              <a:ext uri="{FF2B5EF4-FFF2-40B4-BE49-F238E27FC236}">
                <a16:creationId xmlns:a16="http://schemas.microsoft.com/office/drawing/2014/main" id="{A57BA776-ED68-45C8-B020-CBFE09A8C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7167563"/>
            <a:ext cx="787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269</Value>
    </Topic>
    <TrainingType xmlns="4abed4e2-db5c-4e78-ae88-7ca7a6241065">PESO</TrainingType>
    <DateRevised xmlns="4abed4e2-db5c-4e78-ae88-7ca7a6241065">2022-11-14T08:00:00+00:00</DateRevised>
    <AdditionalTitle xmlns="4abed4e2-db5c-4e78-ae88-7ca7a6241065">Escaleras Portátiles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BD0EB9FB-E143-457B-9058-979008DFDC64}"/>
</file>

<file path=customXml/itemProps2.xml><?xml version="1.0" encoding="utf-8"?>
<ds:datastoreItem xmlns:ds="http://schemas.openxmlformats.org/officeDocument/2006/customXml" ds:itemID="{68C1E4FF-0640-4710-97B0-8B8BA481406C}"/>
</file>

<file path=customXml/itemProps3.xml><?xml version="1.0" encoding="utf-8"?>
<ds:datastoreItem xmlns:ds="http://schemas.openxmlformats.org/officeDocument/2006/customXml" ds:itemID="{72436C9C-E035-4EB6-B94B-02B6ED40675D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693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Portable Ladders (pptx)</dc:title>
  <dc:subject>PESO PowerPoint tailgate about Portable Ladders</dc:subject>
  <dc:creator>Swanson Tawnya</dc:creator>
  <cp:lastModifiedBy>Tawnya Swanson</cp:lastModifiedBy>
  <cp:revision>5</cp:revision>
  <dcterms:created xsi:type="dcterms:W3CDTF">2022-03-17T22:39:57Z</dcterms:created>
  <dcterms:modified xsi:type="dcterms:W3CDTF">2022-11-29T23:28:55Z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