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2"/>
  </p:notesMasterIdLst>
  <p:handoutMasterIdLst>
    <p:handoutMasterId r:id="rId33"/>
  </p:handoutMasterIdLst>
  <p:sldIdLst>
    <p:sldId id="265" r:id="rId2"/>
    <p:sldId id="317" r:id="rId3"/>
    <p:sldId id="495" r:id="rId4"/>
    <p:sldId id="496" r:id="rId5"/>
    <p:sldId id="497" r:id="rId6"/>
    <p:sldId id="400" r:id="rId7"/>
    <p:sldId id="494" r:id="rId8"/>
    <p:sldId id="261" r:id="rId9"/>
    <p:sldId id="262" r:id="rId10"/>
    <p:sldId id="322" r:id="rId11"/>
    <p:sldId id="327" r:id="rId12"/>
    <p:sldId id="337" r:id="rId13"/>
    <p:sldId id="348" r:id="rId14"/>
    <p:sldId id="339" r:id="rId15"/>
    <p:sldId id="340" r:id="rId16"/>
    <p:sldId id="341" r:id="rId17"/>
    <p:sldId id="342" r:id="rId18"/>
    <p:sldId id="333" r:id="rId19"/>
    <p:sldId id="330" r:id="rId20"/>
    <p:sldId id="378" r:id="rId21"/>
    <p:sldId id="379" r:id="rId22"/>
    <p:sldId id="380" r:id="rId23"/>
    <p:sldId id="381" r:id="rId24"/>
    <p:sldId id="382" r:id="rId25"/>
    <p:sldId id="383" r:id="rId26"/>
    <p:sldId id="384" r:id="rId27"/>
    <p:sldId id="385" r:id="rId28"/>
    <p:sldId id="386" r:id="rId29"/>
    <p:sldId id="387" r:id="rId30"/>
    <p:sldId id="498" r:id="rId31"/>
  </p:sldIdLst>
  <p:sldSz cx="6858000" cy="9144000" type="screen4x3"/>
  <p:notesSz cx="6858000" cy="9199563"/>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FF9999"/>
    <a:srgbClr val="3366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7" autoAdjust="0"/>
    <p:restoredTop sz="94943" autoAdjust="0"/>
  </p:normalViewPr>
  <p:slideViewPr>
    <p:cSldViewPr>
      <p:cViewPr varScale="1">
        <p:scale>
          <a:sx n="63" d="100"/>
          <a:sy n="63" d="100"/>
        </p:scale>
        <p:origin x="2784"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D868BE-F6B3-4B01-8965-A380F3EC8C08}"/>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en-US"/>
          </a:p>
        </p:txBody>
      </p:sp>
      <p:sp>
        <p:nvSpPr>
          <p:cNvPr id="10243" name="Rectangle 3">
            <a:extLst>
              <a:ext uri="{FF2B5EF4-FFF2-40B4-BE49-F238E27FC236}">
                <a16:creationId xmlns:a16="http://schemas.microsoft.com/office/drawing/2014/main" id="{DF403228-ABCA-4C73-B9C2-8794900A72D0}"/>
              </a:ext>
            </a:extLst>
          </p:cNvPr>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en-US"/>
          </a:p>
        </p:txBody>
      </p:sp>
      <p:sp>
        <p:nvSpPr>
          <p:cNvPr id="10244" name="Rectangle 4">
            <a:extLst>
              <a:ext uri="{FF2B5EF4-FFF2-40B4-BE49-F238E27FC236}">
                <a16:creationId xmlns:a16="http://schemas.microsoft.com/office/drawing/2014/main" id="{37F455FC-7D6B-4B6B-B0A4-F25DB3FE44C4}"/>
              </a:ext>
            </a:extLst>
          </p:cNvPr>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en-US"/>
          </a:p>
        </p:txBody>
      </p:sp>
      <p:sp>
        <p:nvSpPr>
          <p:cNvPr id="10245" name="Rectangle 5">
            <a:extLst>
              <a:ext uri="{FF2B5EF4-FFF2-40B4-BE49-F238E27FC236}">
                <a16:creationId xmlns:a16="http://schemas.microsoft.com/office/drawing/2014/main" id="{6D649F14-AB23-4F4F-BD74-035A1D86CB5D}"/>
              </a:ext>
            </a:extLst>
          </p:cNvPr>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36B6D256-6DBF-4F41-A054-DA5EC3E912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2FC5F4B-176C-413E-87DE-549AF9BEA0BF}"/>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en-US"/>
          </a:p>
        </p:txBody>
      </p:sp>
      <p:sp>
        <p:nvSpPr>
          <p:cNvPr id="15363" name="Rectangle 3">
            <a:extLst>
              <a:ext uri="{FF2B5EF4-FFF2-40B4-BE49-F238E27FC236}">
                <a16:creationId xmlns:a16="http://schemas.microsoft.com/office/drawing/2014/main" id="{E979F442-065B-4C01-A15C-32B092AA0627}"/>
              </a:ext>
            </a:extLst>
          </p:cNvPr>
          <p:cNvSpPr>
            <a:spLocks noGrp="1" noChangeArrowheads="1"/>
          </p:cNvSpPr>
          <p:nvPr>
            <p:ph type="dt"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en-US"/>
          </a:p>
        </p:txBody>
      </p:sp>
      <p:sp>
        <p:nvSpPr>
          <p:cNvPr id="2052" name="Rectangle 4">
            <a:extLst>
              <a:ext uri="{FF2B5EF4-FFF2-40B4-BE49-F238E27FC236}">
                <a16:creationId xmlns:a16="http://schemas.microsoft.com/office/drawing/2014/main" id="{9E1E15D2-D2A6-4936-B912-65B1D2D9B3F7}"/>
              </a:ext>
            </a:extLst>
          </p:cNvPr>
          <p:cNvSpPr>
            <a:spLocks noGrp="1" noRot="1" noChangeAspect="1" noChangeArrowheads="1" noTextEdit="1"/>
          </p:cNvSpPr>
          <p:nvPr>
            <p:ph type="sldImg" idx="2"/>
          </p:nvPr>
        </p:nvSpPr>
        <p:spPr bwMode="auto">
          <a:xfrm>
            <a:off x="2127250" y="695325"/>
            <a:ext cx="2603500" cy="3471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C8E8ECFB-4D30-417F-8BF9-1808F81430A1}"/>
              </a:ext>
            </a:extLst>
          </p:cNvPr>
          <p:cNvSpPr>
            <a:spLocks noGrp="1" noChangeArrowheads="1"/>
          </p:cNvSpPr>
          <p:nvPr>
            <p:ph type="body" sz="quarter" idx="3"/>
          </p:nvPr>
        </p:nvSpPr>
        <p:spPr bwMode="auto">
          <a:xfrm>
            <a:off x="914400" y="4398963"/>
            <a:ext cx="50292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7EC92CC4-23ED-47B3-9EBF-F12370AD4580}"/>
              </a:ext>
            </a:extLst>
          </p:cNvPr>
          <p:cNvSpPr>
            <a:spLocks noGrp="1" noChangeArrowheads="1"/>
          </p:cNvSpPr>
          <p:nvPr>
            <p:ph type="ftr" sz="quarter" idx="4"/>
          </p:nvPr>
        </p:nvSpPr>
        <p:spPr bwMode="auto">
          <a:xfrm>
            <a:off x="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en-US"/>
          </a:p>
        </p:txBody>
      </p:sp>
      <p:sp>
        <p:nvSpPr>
          <p:cNvPr id="15367" name="Rectangle 7">
            <a:extLst>
              <a:ext uri="{FF2B5EF4-FFF2-40B4-BE49-F238E27FC236}">
                <a16:creationId xmlns:a16="http://schemas.microsoft.com/office/drawing/2014/main" id="{9F407F8A-96EE-43F1-8540-92BAA3A710C8}"/>
              </a:ext>
            </a:extLst>
          </p:cNvPr>
          <p:cNvSpPr>
            <a:spLocks noGrp="1" noChangeArrowheads="1"/>
          </p:cNvSpPr>
          <p:nvPr>
            <p:ph type="sldNum" sz="quarter" idx="5"/>
          </p:nvPr>
        </p:nvSpPr>
        <p:spPr bwMode="auto">
          <a:xfrm>
            <a:off x="388620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63F413E7-5EB1-43EB-B564-1A1DF98EAA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36E6F96-E512-4432-9499-EAC07ACB21A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1D1A61-7CCC-4E7F-B667-588D0A70DB34}"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B308E977-945D-427A-A554-35647BA6D5B0}"/>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5049F240-DC00-4079-923F-0038D09DEE61}"/>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014C9F7-1877-4810-873F-7F455EC49C5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90A793-D9DC-40B8-832A-1E968E58B354}"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5F7339A0-9D96-4A3B-84F8-DCC0EE35676A}"/>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67A5B898-8458-4291-A16C-DEDB3DF61C1F}"/>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06F5F5F-033A-4200-AA85-B18267B811B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BAF96-6942-45C4-8291-D0A0B5CCE2EC}"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38CB57E6-EBFA-4819-825D-192FAA9820F5}"/>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DBC5674E-3C5F-46C7-8BDB-3A97259425B6}"/>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75E206C-2D0A-4E15-8B99-5955A46C72C8}"/>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40952FC-4223-4344-B599-EFA96CD59AD6}" type="slidenum">
              <a:rPr lang="en-US" altLang="en-US" sz="1200" b="0" smtClean="0"/>
              <a:pPr/>
              <a:t>6</a:t>
            </a:fld>
            <a:endParaRPr lang="en-US" altLang="en-US" sz="1200" b="0"/>
          </a:p>
        </p:txBody>
      </p:sp>
      <p:sp>
        <p:nvSpPr>
          <p:cNvPr id="7171" name="Rectangle 2050">
            <a:extLst>
              <a:ext uri="{FF2B5EF4-FFF2-40B4-BE49-F238E27FC236}">
                <a16:creationId xmlns:a16="http://schemas.microsoft.com/office/drawing/2014/main" id="{DEE61622-40F5-4B37-AAF3-80BA1BB4C68A}"/>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D00F69DD-BF6E-4DB0-932C-3C76539BFD29}"/>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9C8A7B5-4A06-4871-806B-93549019D9C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4B5B56-0560-4E4A-ABD5-AD602964B0EE}" type="slidenum">
              <a:rPr lang="en-US" altLang="en-US" sz="1200" smtClean="0"/>
              <a:pPr/>
              <a:t>30</a:t>
            </a:fld>
            <a:endParaRPr lang="en-US" altLang="en-US" sz="1200"/>
          </a:p>
        </p:txBody>
      </p:sp>
      <p:sp>
        <p:nvSpPr>
          <p:cNvPr id="29699" name="Rectangle 2">
            <a:extLst>
              <a:ext uri="{FF2B5EF4-FFF2-40B4-BE49-F238E27FC236}">
                <a16:creationId xmlns:a16="http://schemas.microsoft.com/office/drawing/2014/main" id="{335EDECF-CD86-477E-996A-7E2C2EE0B391}"/>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29700" name="Rectangle 3">
            <a:extLst>
              <a:ext uri="{FF2B5EF4-FFF2-40B4-BE49-F238E27FC236}">
                <a16:creationId xmlns:a16="http://schemas.microsoft.com/office/drawing/2014/main" id="{6289A368-84FA-48A4-B865-09F2155C17F6}"/>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extLst>
      <p:ext uri="{BB962C8B-B14F-4D97-AF65-F5344CB8AC3E}">
        <p14:creationId xmlns:p14="http://schemas.microsoft.com/office/powerpoint/2010/main" val="46502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19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130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EEB77A07-2791-4A99-B104-290A4A86AAA8}"/>
              </a:ext>
            </a:extLst>
          </p:cNvPr>
          <p:cNvSpPr>
            <a:spLocks noChangeArrowheads="1"/>
          </p:cNvSpPr>
          <p:nvPr/>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endParaRPr lang="en-US" altLang="en-US"/>
          </a:p>
        </p:txBody>
      </p:sp>
      <p:grpSp>
        <p:nvGrpSpPr>
          <p:cNvPr id="1027" name="Group 30">
            <a:extLst>
              <a:ext uri="{FF2B5EF4-FFF2-40B4-BE49-F238E27FC236}">
                <a16:creationId xmlns:a16="http://schemas.microsoft.com/office/drawing/2014/main" id="{999560FF-1B0F-415A-9B7A-E198487C2B64}"/>
              </a:ext>
            </a:extLst>
          </p:cNvPr>
          <p:cNvGrpSpPr>
            <a:grpSpLocks/>
          </p:cNvGrpSpPr>
          <p:nvPr/>
        </p:nvGrpSpPr>
        <p:grpSpPr bwMode="auto">
          <a:xfrm>
            <a:off x="20638" y="8897938"/>
            <a:ext cx="6811962" cy="244475"/>
            <a:chOff x="12" y="5611"/>
            <a:chExt cx="4291" cy="154"/>
          </a:xfrm>
        </p:grpSpPr>
        <p:sp>
          <p:nvSpPr>
            <p:cNvPr id="2" name="Rectangle 27">
              <a:extLst>
                <a:ext uri="{FF2B5EF4-FFF2-40B4-BE49-F238E27FC236}">
                  <a16:creationId xmlns:a16="http://schemas.microsoft.com/office/drawing/2014/main" id="{86F07998-FCDA-46FA-AB3E-BA6D66D2B7E2}"/>
                </a:ext>
              </a:extLst>
            </p:cNvPr>
            <p:cNvSpPr>
              <a:spLocks noChangeArrowheads="1"/>
            </p:cNvSpPr>
            <p:nvPr/>
          </p:nvSpPr>
          <p:spPr bwMode="auto">
            <a:xfrm>
              <a:off x="2346" y="5611"/>
              <a:ext cx="19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defRPr/>
              </a:pPr>
              <a:r>
                <a:rPr lang="es-ES" altLang="en-US" sz="800" b="0" i="1" dirty="0">
                  <a:solidFill>
                    <a:schemeClr val="bg1"/>
                  </a:solidFill>
                  <a:latin typeface="Times New Roman" panose="02020603050405020304" pitchFamily="18" charset="0"/>
                </a:rPr>
                <a:t>Ú</a:t>
              </a:r>
              <a:r>
                <a:rPr lang="en-US" altLang="en-US" sz="800" b="0" i="1" dirty="0" err="1">
                  <a:solidFill>
                    <a:schemeClr val="bg1"/>
                  </a:solidFill>
                  <a:latin typeface="Times New Roman" panose="02020603050405020304" pitchFamily="18" charset="0"/>
                </a:rPr>
                <a:t>nicamente</a:t>
              </a:r>
              <a:r>
                <a:rPr lang="en-US" altLang="en-US" sz="800" b="0" i="1" dirty="0">
                  <a:solidFill>
                    <a:schemeClr val="bg1"/>
                  </a:solidFill>
                  <a:latin typeface="Times New Roman" panose="02020603050405020304" pitchFamily="18" charset="0"/>
                </a:rPr>
                <a:t> para adiestramiento</a:t>
              </a:r>
            </a:p>
            <a:p>
              <a:pPr algn="r">
                <a:defRPr/>
              </a:pPr>
              <a:r>
                <a:rPr lang="en-US" altLang="en-US" sz="800" b="0" i="1" dirty="0">
                  <a:solidFill>
                    <a:schemeClr val="bg1"/>
                  </a:solidFill>
                  <a:latin typeface="Times New Roman" panose="02020603050405020304" pitchFamily="18" charset="0"/>
                </a:rPr>
                <a:t>Oregon OSH</a:t>
              </a:r>
              <a:r>
                <a:rPr lang="es-ES_tradnl" altLang="en-US" sz="800" b="0" i="1" dirty="0">
                  <a:solidFill>
                    <a:schemeClr val="bg1"/>
                  </a:solidFill>
                  <a:latin typeface="Times New Roman" panose="02020603050405020304" pitchFamily="18" charset="0"/>
                </a:rPr>
                <a:t>A PESO - ESCALERAS PORTATILES</a:t>
              </a:r>
              <a:endParaRPr lang="en-US" altLang="en-US" sz="800" b="0" i="1" dirty="0">
                <a:solidFill>
                  <a:schemeClr val="bg1"/>
                </a:solidFill>
                <a:latin typeface="Times New Roman" panose="02020603050405020304" pitchFamily="18" charset="0"/>
              </a:endParaRPr>
            </a:p>
          </p:txBody>
        </p:sp>
        <p:sp>
          <p:nvSpPr>
            <p:cNvPr id="1029" name="Rectangle 28">
              <a:extLst>
                <a:ext uri="{FF2B5EF4-FFF2-40B4-BE49-F238E27FC236}">
                  <a16:creationId xmlns:a16="http://schemas.microsoft.com/office/drawing/2014/main" id="{03400FBB-610A-463A-A9B5-932FBDAEAE99}"/>
                </a:ext>
              </a:extLst>
            </p:cNvPr>
            <p:cNvSpPr>
              <a:spLocks noChangeArrowheads="1"/>
            </p:cNvSpPr>
            <p:nvPr/>
          </p:nvSpPr>
          <p:spPr bwMode="auto">
            <a:xfrm>
              <a:off x="12" y="5611"/>
              <a:ext cx="19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s-ES_tradnl" altLang="en-US" sz="800" b="0" i="1" dirty="0">
                  <a:solidFill>
                    <a:schemeClr val="bg1"/>
                  </a:solidFill>
                  <a:latin typeface="Times New Roman" panose="02020603050405020304" pitchFamily="18" charset="0"/>
                </a:rPr>
                <a:t>For training </a:t>
              </a:r>
              <a:r>
                <a:rPr lang="es-ES_tradnl" altLang="en-US" sz="800" b="0" i="1" dirty="0" err="1">
                  <a:solidFill>
                    <a:schemeClr val="bg1"/>
                  </a:solidFill>
                  <a:latin typeface="Times New Roman" panose="02020603050405020304" pitchFamily="18" charset="0"/>
                </a:rPr>
                <a:t>purposes</a:t>
              </a:r>
              <a:r>
                <a:rPr lang="es-ES_tradnl" altLang="en-US" sz="800" b="0" i="1" dirty="0">
                  <a:solidFill>
                    <a:schemeClr val="bg1"/>
                  </a:solidFill>
                  <a:latin typeface="Times New Roman" panose="02020603050405020304" pitchFamily="18" charset="0"/>
                </a:rPr>
                <a:t> </a:t>
              </a:r>
              <a:r>
                <a:rPr lang="es-ES_tradnl" altLang="en-US" sz="800" b="0" i="1" dirty="0" err="1">
                  <a:solidFill>
                    <a:schemeClr val="bg1"/>
                  </a:solidFill>
                  <a:latin typeface="Times New Roman" panose="02020603050405020304" pitchFamily="18" charset="0"/>
                </a:rPr>
                <a:t>only</a:t>
              </a:r>
              <a:endParaRPr lang="es-ES_tradnl" altLang="en-US" sz="800" b="0" i="1" dirty="0">
                <a:solidFill>
                  <a:schemeClr val="bg1"/>
                </a:solidFill>
                <a:latin typeface="Times New Roman" panose="02020603050405020304" pitchFamily="18" charset="0"/>
              </a:endParaRPr>
            </a:p>
            <a:p>
              <a:pPr>
                <a:defRPr/>
              </a:pPr>
              <a:r>
                <a:rPr lang="es-ES_tradnl" altLang="en-US" sz="800" b="0" i="1" dirty="0">
                  <a:solidFill>
                    <a:schemeClr val="bg1"/>
                  </a:solidFill>
                  <a:latin typeface="Times New Roman" panose="02020603050405020304" pitchFamily="18" charset="0"/>
                </a:rPr>
                <a:t>Oregon OSHA PESO - PORTABLE LADDERS</a:t>
              </a:r>
              <a:endParaRPr lang="en-US" altLang="en-US" sz="800" b="0" i="1" dirty="0">
                <a:solidFill>
                  <a:schemeClr val="bg1"/>
                </a:solidFill>
                <a:latin typeface="Times New Roman" panose="02020603050405020304" pitchFamily="18" charset="0"/>
              </a:endParaRPr>
            </a:p>
          </p:txBody>
        </p:sp>
      </p:grpSp>
      <p:sp>
        <p:nvSpPr>
          <p:cNvPr id="1028" name="TextBox 2">
            <a:extLst>
              <a:ext uri="{FF2B5EF4-FFF2-40B4-BE49-F238E27FC236}">
                <a16:creationId xmlns:a16="http://schemas.microsoft.com/office/drawing/2014/main" id="{1E7D6471-FA28-4B17-B869-AB9DE2BB3EF3}"/>
              </a:ext>
            </a:extLst>
          </p:cNvPr>
          <p:cNvSpPr txBox="1">
            <a:spLocks noChangeArrowheads="1"/>
          </p:cNvSpPr>
          <p:nvPr userDrawn="1"/>
        </p:nvSpPr>
        <p:spPr bwMode="auto">
          <a:xfrm>
            <a:off x="3268663" y="8897938"/>
            <a:ext cx="388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defRPr/>
            </a:pPr>
            <a:fld id="{AD6B3746-FFCC-4349-9C35-A4F24B457839}" type="slidenum">
              <a:rPr lang="en-US" altLang="en-US" sz="1200" b="0" smtClean="0">
                <a:solidFill>
                  <a:schemeClr val="bg1"/>
                </a:solidFill>
                <a:latin typeface="Times New Roman" panose="02020603050405020304" pitchFamily="18" charset="0"/>
                <a:cs typeface="Times New Roman" panose="02020603050405020304" pitchFamily="18" charset="0"/>
              </a:rPr>
              <a:pPr algn="ctr">
                <a:defRPr/>
              </a:pPr>
              <a:t>‹#›</a:t>
            </a:fld>
            <a:endParaRPr lang="en-US" altLang="en-US" sz="1200" b="0" dirty="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jpeg"/><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jpe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9.png"/><Relationship Id="rId4" Type="http://schemas.openxmlformats.org/officeDocument/2006/relationships/image" Target="../media/image3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9.png"/><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A3BF15B3-8C8A-439E-A6CE-9C150C52B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3BF39447-C006-468F-8D23-AFFA85F72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00FE5C1F-26C5-41B4-9A7F-11B0C52B0976}"/>
              </a:ext>
            </a:extLst>
          </p:cNvPr>
          <p:cNvSpPr>
            <a:spLocks noChangeArrowheads="1"/>
          </p:cNvSpPr>
          <p:nvPr/>
        </p:nvSpPr>
        <p:spPr bwMode="auto">
          <a:xfrm>
            <a:off x="3429000" y="1709738"/>
            <a:ext cx="2971800"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2800" dirty="0"/>
              <a:t>Escaleras Portátiles</a:t>
            </a:r>
          </a:p>
        </p:txBody>
      </p:sp>
      <p:sp>
        <p:nvSpPr>
          <p:cNvPr id="4101" name="Rectangle 21">
            <a:extLst>
              <a:ext uri="{FF2B5EF4-FFF2-40B4-BE49-F238E27FC236}">
                <a16:creationId xmlns:a16="http://schemas.microsoft.com/office/drawing/2014/main" id="{7DFCE11F-9C09-40F2-B0E4-6D0CB5BF4503}"/>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3" name="Text Box 500">
            <a:extLst>
              <a:ext uri="{FF2B5EF4-FFF2-40B4-BE49-F238E27FC236}">
                <a16:creationId xmlns:a16="http://schemas.microsoft.com/office/drawing/2014/main" id="{15C3B8ED-76F5-4857-8B8B-8FEAEA80DDFB}"/>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400" b="1"/>
              <a:t>Un instructivo bilingüe para patrones con trabajadores hispanos</a:t>
            </a:r>
            <a:endParaRPr lang="es-ES" altLang="en-US" sz="1400"/>
          </a:p>
        </p:txBody>
      </p:sp>
      <p:sp>
        <p:nvSpPr>
          <p:cNvPr id="4104" name="Rectangle 2">
            <a:extLst>
              <a:ext uri="{FF2B5EF4-FFF2-40B4-BE49-F238E27FC236}">
                <a16:creationId xmlns:a16="http://schemas.microsoft.com/office/drawing/2014/main" id="{6BBE52D0-6D15-45C8-BE55-59714F033195}"/>
              </a:ext>
            </a:extLst>
          </p:cNvPr>
          <p:cNvSpPr>
            <a:spLocks noChangeArrowheads="1"/>
          </p:cNvSpPr>
          <p:nvPr/>
        </p:nvSpPr>
        <p:spPr bwMode="auto">
          <a:xfrm>
            <a:off x="219075" y="1709738"/>
            <a:ext cx="2522538" cy="8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5000"/>
              </a:lnSpc>
            </a:pPr>
            <a:r>
              <a:rPr lang="es-ES_tradnl" altLang="en-US" sz="2800" dirty="0"/>
              <a:t>Portable </a:t>
            </a:r>
            <a:r>
              <a:rPr lang="es-ES_tradnl" altLang="en-US" sz="2800" dirty="0" err="1"/>
              <a:t>Ladders</a:t>
            </a:r>
            <a:endParaRPr lang="en-US" altLang="en-US" sz="2800" dirty="0"/>
          </a:p>
        </p:txBody>
      </p:sp>
      <p:sp>
        <p:nvSpPr>
          <p:cNvPr id="4105" name="Text Box 500">
            <a:extLst>
              <a:ext uri="{FF2B5EF4-FFF2-40B4-BE49-F238E27FC236}">
                <a16:creationId xmlns:a16="http://schemas.microsoft.com/office/drawing/2014/main" id="{A3BF5628-CD24-4CCF-9328-77D79524A9A6}"/>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b="1"/>
              <a:t>A bilingual training module for employers with Hispanic workers</a:t>
            </a:r>
          </a:p>
        </p:txBody>
      </p:sp>
      <p:grpSp>
        <p:nvGrpSpPr>
          <p:cNvPr id="10" name="Group 59">
            <a:extLst>
              <a:ext uri="{FF2B5EF4-FFF2-40B4-BE49-F238E27FC236}">
                <a16:creationId xmlns:a16="http://schemas.microsoft.com/office/drawing/2014/main" id="{943FAEDF-AF5F-419B-A7E9-B161581C6228}"/>
              </a:ext>
            </a:extLst>
          </p:cNvPr>
          <p:cNvGrpSpPr>
            <a:grpSpLocks/>
          </p:cNvGrpSpPr>
          <p:nvPr/>
        </p:nvGrpSpPr>
        <p:grpSpPr bwMode="auto">
          <a:xfrm>
            <a:off x="1081087" y="3011243"/>
            <a:ext cx="4281488" cy="3505200"/>
            <a:chOff x="822" y="1416"/>
            <a:chExt cx="2697" cy="2208"/>
          </a:xfrm>
        </p:grpSpPr>
        <p:pic>
          <p:nvPicPr>
            <p:cNvPr id="11" name="Picture 16" descr="T:\TRASCO\SCHWABE\Peso\Modules\Ladders\Images\3083art\04.tif">
              <a:extLst>
                <a:ext uri="{FF2B5EF4-FFF2-40B4-BE49-F238E27FC236}">
                  <a16:creationId xmlns:a16="http://schemas.microsoft.com/office/drawing/2014/main" id="{D89AF83E-979D-4D39-AE90-6F23B0AAC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 y="2700"/>
              <a:ext cx="52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T:\TRASCO\SCHWABE\Peso\Modules\Ladders\Images\3083art\06.tif">
              <a:extLst>
                <a:ext uri="{FF2B5EF4-FFF2-40B4-BE49-F238E27FC236}">
                  <a16:creationId xmlns:a16="http://schemas.microsoft.com/office/drawing/2014/main" id="{42EB8100-29BE-4BC6-82D2-CEAF7E93D3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2064"/>
              <a:ext cx="599"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T:\TRASCO\SCHWABE\Peso\Modules\Ladders\Images\3083art\02.tif">
              <a:extLst>
                <a:ext uri="{FF2B5EF4-FFF2-40B4-BE49-F238E27FC236}">
                  <a16:creationId xmlns:a16="http://schemas.microsoft.com/office/drawing/2014/main" id="{D00F1A4E-2319-43C2-985C-A3DFAE1FC3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8" y="1416"/>
              <a:ext cx="293" cy="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58">
              <a:extLst>
                <a:ext uri="{FF2B5EF4-FFF2-40B4-BE49-F238E27FC236}">
                  <a16:creationId xmlns:a16="http://schemas.microsoft.com/office/drawing/2014/main" id="{420E4F80-6F15-4E0D-9E28-40F66F9CB596}"/>
                </a:ext>
              </a:extLst>
            </p:cNvPr>
            <p:cNvGrpSpPr>
              <a:grpSpLocks/>
            </p:cNvGrpSpPr>
            <p:nvPr/>
          </p:nvGrpSpPr>
          <p:grpSpPr bwMode="auto">
            <a:xfrm>
              <a:off x="822" y="3240"/>
              <a:ext cx="2697" cy="384"/>
              <a:chOff x="822" y="3240"/>
              <a:chExt cx="2697" cy="384"/>
            </a:xfrm>
          </p:grpSpPr>
          <p:sp>
            <p:nvSpPr>
              <p:cNvPr id="15" name="Line 46">
                <a:extLst>
                  <a:ext uri="{FF2B5EF4-FFF2-40B4-BE49-F238E27FC236}">
                    <a16:creationId xmlns:a16="http://schemas.microsoft.com/office/drawing/2014/main" id="{45E70E52-00FA-4FA7-8316-BAD956800C81}"/>
                  </a:ext>
                </a:extLst>
              </p:cNvPr>
              <p:cNvSpPr>
                <a:spLocks noChangeShapeType="1"/>
              </p:cNvSpPr>
              <p:nvPr/>
            </p:nvSpPr>
            <p:spPr bwMode="auto">
              <a:xfrm>
                <a:off x="2583" y="333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44">
                <a:extLst>
                  <a:ext uri="{FF2B5EF4-FFF2-40B4-BE49-F238E27FC236}">
                    <a16:creationId xmlns:a16="http://schemas.microsoft.com/office/drawing/2014/main" id="{238A9BDA-2296-4078-BCEA-B8E7ADB796BD}"/>
                  </a:ext>
                </a:extLst>
              </p:cNvPr>
              <p:cNvSpPr>
                <a:spLocks noChangeShapeType="1"/>
              </p:cNvSpPr>
              <p:nvPr/>
            </p:nvSpPr>
            <p:spPr bwMode="auto">
              <a:xfrm>
                <a:off x="948" y="352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47">
                <a:extLst>
                  <a:ext uri="{FF2B5EF4-FFF2-40B4-BE49-F238E27FC236}">
                    <a16:creationId xmlns:a16="http://schemas.microsoft.com/office/drawing/2014/main" id="{90D244B6-6047-4028-A6E2-3B68C2E7A62A}"/>
                  </a:ext>
                </a:extLst>
              </p:cNvPr>
              <p:cNvSpPr>
                <a:spLocks noChangeShapeType="1"/>
              </p:cNvSpPr>
              <p:nvPr/>
            </p:nvSpPr>
            <p:spPr bwMode="auto">
              <a:xfrm>
                <a:off x="822" y="362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1">
                <a:extLst>
                  <a:ext uri="{FF2B5EF4-FFF2-40B4-BE49-F238E27FC236}">
                    <a16:creationId xmlns:a16="http://schemas.microsoft.com/office/drawing/2014/main" id="{D1FE85D3-34A7-4A5D-9FE8-7C5DAECC2862}"/>
                  </a:ext>
                </a:extLst>
              </p:cNvPr>
              <p:cNvSpPr>
                <a:spLocks noChangeShapeType="1"/>
              </p:cNvSpPr>
              <p:nvPr/>
            </p:nvSpPr>
            <p:spPr bwMode="auto">
              <a:xfrm>
                <a:off x="2607" y="333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2">
                <a:extLst>
                  <a:ext uri="{FF2B5EF4-FFF2-40B4-BE49-F238E27FC236}">
                    <a16:creationId xmlns:a16="http://schemas.microsoft.com/office/drawing/2014/main" id="{2A77B8F0-09A7-46AB-BD19-26069CA905C4}"/>
                  </a:ext>
                </a:extLst>
              </p:cNvPr>
              <p:cNvSpPr>
                <a:spLocks noChangeShapeType="1"/>
              </p:cNvSpPr>
              <p:nvPr/>
            </p:nvSpPr>
            <p:spPr bwMode="auto">
              <a:xfrm>
                <a:off x="3402" y="32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53">
                <a:extLst>
                  <a:ext uri="{FF2B5EF4-FFF2-40B4-BE49-F238E27FC236}">
                    <a16:creationId xmlns:a16="http://schemas.microsoft.com/office/drawing/2014/main" id="{9CBDB4EE-6A81-4F11-94F4-A1EC17933F7E}"/>
                  </a:ext>
                </a:extLst>
              </p:cNvPr>
              <p:cNvSpPr>
                <a:spLocks noChangeShapeType="1"/>
              </p:cNvSpPr>
              <p:nvPr/>
            </p:nvSpPr>
            <p:spPr bwMode="auto">
              <a:xfrm>
                <a:off x="3423" y="324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4">
                <a:extLst>
                  <a:ext uri="{FF2B5EF4-FFF2-40B4-BE49-F238E27FC236}">
                    <a16:creationId xmlns:a16="http://schemas.microsoft.com/office/drawing/2014/main" id="{B2371519-1665-40EB-BCD5-A53F84A7F887}"/>
                  </a:ext>
                </a:extLst>
              </p:cNvPr>
              <p:cNvSpPr>
                <a:spLocks noChangeShapeType="1"/>
              </p:cNvSpPr>
              <p:nvPr/>
            </p:nvSpPr>
            <p:spPr bwMode="auto">
              <a:xfrm>
                <a:off x="1794" y="343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45">
                <a:extLst>
                  <a:ext uri="{FF2B5EF4-FFF2-40B4-BE49-F238E27FC236}">
                    <a16:creationId xmlns:a16="http://schemas.microsoft.com/office/drawing/2014/main" id="{2BA4CEB3-962C-44E8-80CB-1E19D48EC3FB}"/>
                  </a:ext>
                </a:extLst>
              </p:cNvPr>
              <p:cNvSpPr>
                <a:spLocks noChangeShapeType="1"/>
              </p:cNvSpPr>
              <p:nvPr/>
            </p:nvSpPr>
            <p:spPr bwMode="auto">
              <a:xfrm>
                <a:off x="1770" y="343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5">
                <a:extLst>
                  <a:ext uri="{FF2B5EF4-FFF2-40B4-BE49-F238E27FC236}">
                    <a16:creationId xmlns:a16="http://schemas.microsoft.com/office/drawing/2014/main" id="{43766B7E-21FC-4129-8EC6-3219BD8A59CD}"/>
                  </a:ext>
                </a:extLst>
              </p:cNvPr>
              <p:cNvSpPr>
                <a:spLocks noChangeShapeType="1"/>
              </p:cNvSpPr>
              <p:nvPr/>
            </p:nvSpPr>
            <p:spPr bwMode="auto">
              <a:xfrm>
                <a:off x="975" y="3528"/>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DB06FFE1-733B-4C62-9E36-1C0E3E26319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11267" name="Group 7">
            <a:extLst>
              <a:ext uri="{FF2B5EF4-FFF2-40B4-BE49-F238E27FC236}">
                <a16:creationId xmlns:a16="http://schemas.microsoft.com/office/drawing/2014/main" id="{729A3AE5-8541-4187-8910-8C6A013CDB16}"/>
              </a:ext>
            </a:extLst>
          </p:cNvPr>
          <p:cNvGrpSpPr>
            <a:grpSpLocks/>
          </p:cNvGrpSpPr>
          <p:nvPr/>
        </p:nvGrpSpPr>
        <p:grpSpPr bwMode="auto">
          <a:xfrm>
            <a:off x="2201863" y="1371600"/>
            <a:ext cx="2066925" cy="2786063"/>
            <a:chOff x="2910" y="134"/>
            <a:chExt cx="495" cy="961"/>
          </a:xfrm>
        </p:grpSpPr>
        <p:sp>
          <p:nvSpPr>
            <p:cNvPr id="11274" name="AutoShape 8">
              <a:extLst>
                <a:ext uri="{FF2B5EF4-FFF2-40B4-BE49-F238E27FC236}">
                  <a16:creationId xmlns:a16="http://schemas.microsoft.com/office/drawing/2014/main" id="{5844353E-FA61-405F-B759-C2AEC5D7574A}"/>
                </a:ext>
              </a:extLst>
            </p:cNvPr>
            <p:cNvSpPr>
              <a:spLocks noChangeArrowheads="1"/>
            </p:cNvSpPr>
            <p:nvPr/>
          </p:nvSpPr>
          <p:spPr bwMode="auto">
            <a:xfrm rot="274438">
              <a:off x="2910" y="942"/>
              <a:ext cx="495" cy="153"/>
            </a:xfrm>
            <a:prstGeom prst="cube">
              <a:avLst>
                <a:gd name="adj" fmla="val 6820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aphicFrame>
          <p:nvGraphicFramePr>
            <p:cNvPr id="11275" name="Object 9">
              <a:extLst>
                <a:ext uri="{FF2B5EF4-FFF2-40B4-BE49-F238E27FC236}">
                  <a16:creationId xmlns:a16="http://schemas.microsoft.com/office/drawing/2014/main" id="{B5792410-8C66-4F71-A8F8-F9E9BA0CB47A}"/>
                </a:ext>
              </a:extLst>
            </p:cNvPr>
            <p:cNvGraphicFramePr>
              <a:graphicFrameLocks noChangeAspect="1"/>
            </p:cNvGraphicFramePr>
            <p:nvPr/>
          </p:nvGraphicFramePr>
          <p:xfrm>
            <a:off x="3025" y="134"/>
            <a:ext cx="289" cy="890"/>
          </p:xfrm>
          <a:graphic>
            <a:graphicData uri="http://schemas.openxmlformats.org/presentationml/2006/ole">
              <mc:AlternateContent xmlns:mc="http://schemas.openxmlformats.org/markup-compatibility/2006">
                <mc:Choice xmlns:v="urn:schemas-microsoft-com:vml" Requires="v">
                  <p:oleObj spid="_x0000_s11291" name="Clip" r:id="rId3" imgW="841248" imgH="1826057" progId="MS_ClipArt_Gallery.2">
                    <p:embed/>
                  </p:oleObj>
                </mc:Choice>
                <mc:Fallback>
                  <p:oleObj name="Clip" r:id="rId3" imgW="841248" imgH="1826057" progId="MS_ClipArt_Gallery.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 y="134"/>
                          <a:ext cx="289" cy="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268" name="Text Box 10">
            <a:extLst>
              <a:ext uri="{FF2B5EF4-FFF2-40B4-BE49-F238E27FC236}">
                <a16:creationId xmlns:a16="http://schemas.microsoft.com/office/drawing/2014/main" id="{C9016E40-0932-489F-9CCD-D5AF5D730278}"/>
              </a:ext>
            </a:extLst>
          </p:cNvPr>
          <p:cNvSpPr txBox="1">
            <a:spLocks noChangeArrowheads="1"/>
          </p:cNvSpPr>
          <p:nvPr/>
        </p:nvSpPr>
        <p:spPr bwMode="auto">
          <a:xfrm>
            <a:off x="190500" y="1379538"/>
            <a:ext cx="19669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r>
              <a:rPr lang="en-US" altLang="en-US" sz="1800"/>
              <a:t>Most workers injured in falls from ladders are less than 10 feet above the ladder´s base.</a:t>
            </a:r>
            <a:endParaRPr lang="en-US" altLang="en-US" sz="1800" b="0"/>
          </a:p>
        </p:txBody>
      </p:sp>
      <p:sp>
        <p:nvSpPr>
          <p:cNvPr id="11269" name="Rectangle 11">
            <a:extLst>
              <a:ext uri="{FF2B5EF4-FFF2-40B4-BE49-F238E27FC236}">
                <a16:creationId xmlns:a16="http://schemas.microsoft.com/office/drawing/2014/main" id="{4E25EA8E-85CF-4FE9-8ADB-20729B5C1703}"/>
              </a:ext>
            </a:extLst>
          </p:cNvPr>
          <p:cNvSpPr>
            <a:spLocks noChangeArrowheads="1"/>
          </p:cNvSpPr>
          <p:nvPr/>
        </p:nvSpPr>
        <p:spPr bwMode="auto">
          <a:xfrm>
            <a:off x="3287713" y="5961063"/>
            <a:ext cx="32893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r>
              <a:rPr lang="es-ES_tradnl" altLang="en-US" sz="1800"/>
              <a:t>The </a:t>
            </a:r>
            <a:r>
              <a:rPr lang="en-US" altLang="en-US" sz="1800"/>
              <a:t>reasons workers fall:</a:t>
            </a:r>
          </a:p>
          <a:p>
            <a:pPr lvl="1"/>
            <a:endParaRPr lang="en-US" altLang="en-US" sz="1800"/>
          </a:p>
          <a:p>
            <a:pPr lvl="1">
              <a:buFontTx/>
              <a:buChar char="•"/>
            </a:pPr>
            <a:r>
              <a:rPr lang="en-US" altLang="en-US" sz="1800"/>
              <a:t>Misstepping.</a:t>
            </a:r>
          </a:p>
          <a:p>
            <a:pPr lvl="1">
              <a:buFontTx/>
              <a:buChar char="•"/>
            </a:pPr>
            <a:r>
              <a:rPr lang="en-US" altLang="en-US" sz="1800"/>
              <a:t>Overreaching.</a:t>
            </a:r>
          </a:p>
          <a:p>
            <a:pPr lvl="1">
              <a:buFontTx/>
              <a:buChar char="•"/>
            </a:pPr>
            <a:r>
              <a:rPr lang="en-US" altLang="en-US" sz="1800"/>
              <a:t>Overloadling.</a:t>
            </a:r>
          </a:p>
          <a:p>
            <a:pPr lvl="1">
              <a:buFontTx/>
              <a:buChar char="•"/>
            </a:pPr>
            <a:r>
              <a:rPr lang="en-US" altLang="en-US" sz="1800"/>
              <a:t>Using damaged ladders.</a:t>
            </a:r>
          </a:p>
          <a:p>
            <a:pPr lvl="1">
              <a:buFontTx/>
              <a:buChar char="•"/>
            </a:pPr>
            <a:r>
              <a:rPr lang="en-US" altLang="en-US" sz="1800"/>
              <a:t>Ladder struck by vehicle.</a:t>
            </a:r>
          </a:p>
          <a:p>
            <a:pPr lvl="1">
              <a:buFontTx/>
              <a:buChar char="•"/>
            </a:pPr>
            <a:r>
              <a:rPr lang="en-US" altLang="en-US" sz="1800"/>
              <a:t>Ladder struck by other objects.</a:t>
            </a:r>
          </a:p>
        </p:txBody>
      </p:sp>
      <p:sp>
        <p:nvSpPr>
          <p:cNvPr id="11270" name="Text Box 14">
            <a:extLst>
              <a:ext uri="{FF2B5EF4-FFF2-40B4-BE49-F238E27FC236}">
                <a16:creationId xmlns:a16="http://schemas.microsoft.com/office/drawing/2014/main" id="{E52CB2AA-7B61-456E-AA88-1928ECF7BFB1}"/>
              </a:ext>
            </a:extLst>
          </p:cNvPr>
          <p:cNvSpPr txBox="1">
            <a:spLocks noChangeArrowheads="1"/>
          </p:cNvSpPr>
          <p:nvPr/>
        </p:nvSpPr>
        <p:spPr bwMode="auto">
          <a:xfrm>
            <a:off x="4445000" y="2406650"/>
            <a:ext cx="2133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Most falls involve portable ladders that move, tilt or shift while the worker is climbing or descending.</a:t>
            </a:r>
            <a:endParaRPr lang="en-US" altLang="en-US" sz="2400"/>
          </a:p>
        </p:txBody>
      </p:sp>
      <p:sp>
        <p:nvSpPr>
          <p:cNvPr id="11271" name="Text Box 15">
            <a:extLst>
              <a:ext uri="{FF2B5EF4-FFF2-40B4-BE49-F238E27FC236}">
                <a16:creationId xmlns:a16="http://schemas.microsoft.com/office/drawing/2014/main" id="{CC283E1B-0D64-47F9-95EE-157117ED7736}"/>
              </a:ext>
            </a:extLst>
          </p:cNvPr>
          <p:cNvSpPr txBox="1">
            <a:spLocks noChangeArrowheads="1"/>
          </p:cNvSpPr>
          <p:nvPr/>
        </p:nvSpPr>
        <p:spPr bwMode="auto">
          <a:xfrm>
            <a:off x="241300" y="4864100"/>
            <a:ext cx="4152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Unstable or slippery bases are the primary reasons ladders fall over.</a:t>
            </a:r>
          </a:p>
        </p:txBody>
      </p:sp>
      <p:sp>
        <p:nvSpPr>
          <p:cNvPr id="11272" name="Text Box 18">
            <a:extLst>
              <a:ext uri="{FF2B5EF4-FFF2-40B4-BE49-F238E27FC236}">
                <a16:creationId xmlns:a16="http://schemas.microsoft.com/office/drawing/2014/main" id="{1A92FCF9-0272-44FA-8A2F-F4E3B9F921C1}"/>
              </a:ext>
            </a:extLst>
          </p:cNvPr>
          <p:cNvSpPr txBox="1">
            <a:spLocks noChangeArrowheads="1"/>
          </p:cNvSpPr>
          <p:nvPr/>
        </p:nvSpPr>
        <p:spPr bwMode="auto">
          <a:xfrm>
            <a:off x="314325" y="50482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Facts</a:t>
            </a:r>
          </a:p>
        </p:txBody>
      </p:sp>
      <p:pic>
        <p:nvPicPr>
          <p:cNvPr id="11273" name="Picture 19" descr="C:\AATomas\Images\Injured.jpg">
            <a:extLst>
              <a:ext uri="{FF2B5EF4-FFF2-40B4-BE49-F238E27FC236}">
                <a16:creationId xmlns:a16="http://schemas.microsoft.com/office/drawing/2014/main" id="{2E9F6625-A4C1-462F-9FD8-80BCAC0F34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5715000"/>
            <a:ext cx="2473325" cy="287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C1C92361-9522-4A51-95EA-E382E84BE1D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12291" name="Group 4">
            <a:extLst>
              <a:ext uri="{FF2B5EF4-FFF2-40B4-BE49-F238E27FC236}">
                <a16:creationId xmlns:a16="http://schemas.microsoft.com/office/drawing/2014/main" id="{1109F3DA-0047-475D-A9F6-CF053BD2A96A}"/>
              </a:ext>
            </a:extLst>
          </p:cNvPr>
          <p:cNvGrpSpPr>
            <a:grpSpLocks/>
          </p:cNvGrpSpPr>
          <p:nvPr/>
        </p:nvGrpSpPr>
        <p:grpSpPr bwMode="auto">
          <a:xfrm>
            <a:off x="2351088" y="1509713"/>
            <a:ext cx="2066925" cy="2786062"/>
            <a:chOff x="2910" y="134"/>
            <a:chExt cx="495" cy="961"/>
          </a:xfrm>
        </p:grpSpPr>
        <p:sp>
          <p:nvSpPr>
            <p:cNvPr id="12300" name="AutoShape 5">
              <a:extLst>
                <a:ext uri="{FF2B5EF4-FFF2-40B4-BE49-F238E27FC236}">
                  <a16:creationId xmlns:a16="http://schemas.microsoft.com/office/drawing/2014/main" id="{B7FCF8E0-A215-4C70-ADCC-5EFC48C7B248}"/>
                </a:ext>
              </a:extLst>
            </p:cNvPr>
            <p:cNvSpPr>
              <a:spLocks noChangeArrowheads="1"/>
            </p:cNvSpPr>
            <p:nvPr/>
          </p:nvSpPr>
          <p:spPr bwMode="auto">
            <a:xfrm rot="274438">
              <a:off x="2910" y="942"/>
              <a:ext cx="495" cy="153"/>
            </a:xfrm>
            <a:prstGeom prst="cube">
              <a:avLst>
                <a:gd name="adj" fmla="val 6820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aphicFrame>
          <p:nvGraphicFramePr>
            <p:cNvPr id="12301" name="Object 6">
              <a:extLst>
                <a:ext uri="{FF2B5EF4-FFF2-40B4-BE49-F238E27FC236}">
                  <a16:creationId xmlns:a16="http://schemas.microsoft.com/office/drawing/2014/main" id="{1A829772-26FB-4772-9D09-B074D801A915}"/>
                </a:ext>
              </a:extLst>
            </p:cNvPr>
            <p:cNvGraphicFramePr>
              <a:graphicFrameLocks noChangeAspect="1"/>
            </p:cNvGraphicFramePr>
            <p:nvPr/>
          </p:nvGraphicFramePr>
          <p:xfrm>
            <a:off x="3025" y="134"/>
            <a:ext cx="289" cy="890"/>
          </p:xfrm>
          <a:graphic>
            <a:graphicData uri="http://schemas.openxmlformats.org/presentationml/2006/ole">
              <mc:AlternateContent xmlns:mc="http://schemas.openxmlformats.org/markup-compatibility/2006">
                <mc:Choice xmlns:v="urn:schemas-microsoft-com:vml" Requires="v">
                  <p:oleObj spid="_x0000_s12317" name="Clip" r:id="rId3" imgW="841248" imgH="1826057" progId="MS_ClipArt_Gallery.2">
                    <p:embed/>
                  </p:oleObj>
                </mc:Choice>
                <mc:Fallback>
                  <p:oleObj name="Clip" r:id="rId3" imgW="841248" imgH="1826057"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 y="134"/>
                          <a:ext cx="289" cy="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292" name="Text Box 7">
            <a:extLst>
              <a:ext uri="{FF2B5EF4-FFF2-40B4-BE49-F238E27FC236}">
                <a16:creationId xmlns:a16="http://schemas.microsoft.com/office/drawing/2014/main" id="{03FF9131-E99B-4309-883C-89F23158D4EE}"/>
              </a:ext>
            </a:extLst>
          </p:cNvPr>
          <p:cNvSpPr txBox="1">
            <a:spLocks noChangeArrowheads="1"/>
          </p:cNvSpPr>
          <p:nvPr/>
        </p:nvSpPr>
        <p:spPr bwMode="auto">
          <a:xfrm>
            <a:off x="295275" y="1360488"/>
            <a:ext cx="196691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r>
              <a:rPr lang="en-US" altLang="en-US" sz="1800"/>
              <a:t>La mayoría </a:t>
            </a:r>
            <a:r>
              <a:rPr lang="es-ES_tradnl" altLang="en-US" sz="1800"/>
              <a:t>de trabajadores lesionados en caídas desde escaleras están a menos de 10 pies arriba de la base de la escalera.</a:t>
            </a:r>
            <a:endParaRPr lang="en-US" altLang="en-US" sz="1800" b="0"/>
          </a:p>
        </p:txBody>
      </p:sp>
      <p:sp>
        <p:nvSpPr>
          <p:cNvPr id="12293" name="Text Box 10">
            <a:extLst>
              <a:ext uri="{FF2B5EF4-FFF2-40B4-BE49-F238E27FC236}">
                <a16:creationId xmlns:a16="http://schemas.microsoft.com/office/drawing/2014/main" id="{142FB021-CF4F-4052-803C-E08813231940}"/>
              </a:ext>
            </a:extLst>
          </p:cNvPr>
          <p:cNvSpPr txBox="1">
            <a:spLocks noChangeArrowheads="1"/>
          </p:cNvSpPr>
          <p:nvPr/>
        </p:nvSpPr>
        <p:spPr bwMode="auto">
          <a:xfrm>
            <a:off x="4575175" y="2316163"/>
            <a:ext cx="21336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MX" altLang="en-US" sz="1800"/>
              <a:t>La mayoría de las caídas tienen que ver con escaleras portátiles que se mueven, ladean o desplazan mientras el trabajador esta subiendo o bajando.</a:t>
            </a:r>
            <a:endParaRPr lang="en-US" altLang="en-US" sz="1800"/>
          </a:p>
        </p:txBody>
      </p:sp>
      <p:sp>
        <p:nvSpPr>
          <p:cNvPr id="12294" name="Text Box 15">
            <a:extLst>
              <a:ext uri="{FF2B5EF4-FFF2-40B4-BE49-F238E27FC236}">
                <a16:creationId xmlns:a16="http://schemas.microsoft.com/office/drawing/2014/main" id="{968242F2-617E-46FD-869C-884626E5769F}"/>
              </a:ext>
            </a:extLst>
          </p:cNvPr>
          <p:cNvSpPr txBox="1">
            <a:spLocks noChangeArrowheads="1"/>
          </p:cNvSpPr>
          <p:nvPr/>
        </p:nvSpPr>
        <p:spPr bwMode="auto">
          <a:xfrm>
            <a:off x="133350" y="4851400"/>
            <a:ext cx="36957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800"/>
              <a:t>Bases inestables o resbalosas son las principales causas por la cual se caen las escaleras.</a:t>
            </a:r>
          </a:p>
        </p:txBody>
      </p:sp>
      <p:grpSp>
        <p:nvGrpSpPr>
          <p:cNvPr id="12295" name="Group 20">
            <a:extLst>
              <a:ext uri="{FF2B5EF4-FFF2-40B4-BE49-F238E27FC236}">
                <a16:creationId xmlns:a16="http://schemas.microsoft.com/office/drawing/2014/main" id="{F2D88B7F-5E52-4408-BCAC-92406D3777EB}"/>
              </a:ext>
            </a:extLst>
          </p:cNvPr>
          <p:cNvGrpSpPr>
            <a:grpSpLocks/>
          </p:cNvGrpSpPr>
          <p:nvPr/>
        </p:nvGrpSpPr>
        <p:grpSpPr bwMode="auto">
          <a:xfrm>
            <a:off x="3105150" y="5707063"/>
            <a:ext cx="3289300" cy="3032125"/>
            <a:chOff x="1956" y="3651"/>
            <a:chExt cx="2072" cy="1910"/>
          </a:xfrm>
        </p:grpSpPr>
        <p:sp>
          <p:nvSpPr>
            <p:cNvPr id="12298" name="Rectangle 14">
              <a:extLst>
                <a:ext uri="{FF2B5EF4-FFF2-40B4-BE49-F238E27FC236}">
                  <a16:creationId xmlns:a16="http://schemas.microsoft.com/office/drawing/2014/main" id="{9E6C6919-D0A6-4828-95A5-8D5CD1FD37D1}"/>
                </a:ext>
              </a:extLst>
            </p:cNvPr>
            <p:cNvSpPr>
              <a:spLocks noChangeArrowheads="1"/>
            </p:cNvSpPr>
            <p:nvPr/>
          </p:nvSpPr>
          <p:spPr bwMode="auto">
            <a:xfrm>
              <a:off x="1956" y="3651"/>
              <a:ext cx="20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r>
                <a:rPr lang="es-ES_tradnl" altLang="en-US" sz="1800"/>
                <a:t>Las razones por que se caen los trabajadores:</a:t>
              </a:r>
            </a:p>
          </p:txBody>
        </p:sp>
        <p:sp>
          <p:nvSpPr>
            <p:cNvPr id="12299" name="Text Box 17">
              <a:extLst>
                <a:ext uri="{FF2B5EF4-FFF2-40B4-BE49-F238E27FC236}">
                  <a16:creationId xmlns:a16="http://schemas.microsoft.com/office/drawing/2014/main" id="{F3B5C54A-0776-4E59-8EE8-0587049B12BB}"/>
                </a:ext>
              </a:extLst>
            </p:cNvPr>
            <p:cNvSpPr txBox="1">
              <a:spLocks noChangeArrowheads="1"/>
            </p:cNvSpPr>
            <p:nvPr/>
          </p:nvSpPr>
          <p:spPr bwMode="auto">
            <a:xfrm>
              <a:off x="1968" y="4119"/>
              <a:ext cx="2016"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284163" indent="-2825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Tx/>
                <a:buChar char="•"/>
              </a:pPr>
              <a:r>
                <a:rPr lang="es-ES_tradnl" altLang="en-US" sz="1800"/>
                <a:t>Pisando mal.</a:t>
              </a:r>
            </a:p>
            <a:p>
              <a:pPr lvl="1">
                <a:buFontTx/>
                <a:buChar char="•"/>
              </a:pPr>
              <a:r>
                <a:rPr lang="es-ES_tradnl" altLang="en-US" sz="1800"/>
                <a:t>Sobrealcanzando.</a:t>
              </a:r>
            </a:p>
            <a:p>
              <a:pPr lvl="1">
                <a:buFontTx/>
                <a:buChar char="•"/>
              </a:pPr>
              <a:r>
                <a:rPr lang="es-ES_tradnl" altLang="en-US" sz="1800"/>
                <a:t>Sobrecargando.</a:t>
              </a:r>
            </a:p>
            <a:p>
              <a:pPr lvl="1">
                <a:buFontTx/>
                <a:buChar char="•"/>
              </a:pPr>
              <a:r>
                <a:rPr lang="es-ES_tradnl" altLang="en-US" sz="1800"/>
                <a:t>Usando escaleras dañadas.</a:t>
              </a:r>
            </a:p>
            <a:p>
              <a:pPr lvl="1">
                <a:buFontTx/>
                <a:buChar char="•"/>
              </a:pPr>
              <a:r>
                <a:rPr lang="es-ES_tradnl" altLang="en-US" sz="1800"/>
                <a:t>Impacto a la escalera por vehículo.</a:t>
              </a:r>
            </a:p>
            <a:p>
              <a:pPr lvl="1">
                <a:buFontTx/>
                <a:buChar char="•"/>
              </a:pPr>
              <a:r>
                <a:rPr lang="es-ES_tradnl" altLang="en-US" sz="1800"/>
                <a:t>Impacto a la escalera por otros objetos.</a:t>
              </a:r>
              <a:endParaRPr lang="es-ES_tradnl" altLang="en-US"/>
            </a:p>
          </p:txBody>
        </p:sp>
      </p:grpSp>
      <p:sp>
        <p:nvSpPr>
          <p:cNvPr id="12296" name="Text Box 19">
            <a:extLst>
              <a:ext uri="{FF2B5EF4-FFF2-40B4-BE49-F238E27FC236}">
                <a16:creationId xmlns:a16="http://schemas.microsoft.com/office/drawing/2014/main" id="{CD63B60A-416E-498A-A436-97FE9FE5AE5E}"/>
              </a:ext>
            </a:extLst>
          </p:cNvPr>
          <p:cNvSpPr txBox="1">
            <a:spLocks noChangeArrowheads="1"/>
          </p:cNvSpPr>
          <p:nvPr/>
        </p:nvSpPr>
        <p:spPr bwMode="auto">
          <a:xfrm>
            <a:off x="314325" y="514350"/>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Datos</a:t>
            </a:r>
            <a:endParaRPr lang="en-US" altLang="en-US" sz="2800" dirty="0"/>
          </a:p>
        </p:txBody>
      </p:sp>
      <p:pic>
        <p:nvPicPr>
          <p:cNvPr id="12297" name="Picture 24" descr="C:\AATomas\Images\Injured.jpg">
            <a:extLst>
              <a:ext uri="{FF2B5EF4-FFF2-40B4-BE49-F238E27FC236}">
                <a16:creationId xmlns:a16="http://schemas.microsoft.com/office/drawing/2014/main" id="{E5780057-EF2E-497C-99E0-F948C35FF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5888038"/>
            <a:ext cx="2473325" cy="287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0">
            <a:extLst>
              <a:ext uri="{FF2B5EF4-FFF2-40B4-BE49-F238E27FC236}">
                <a16:creationId xmlns:a16="http://schemas.microsoft.com/office/drawing/2014/main" id="{54E12A61-457C-43C7-B27C-114D067E0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37814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 Box 3">
            <a:extLst>
              <a:ext uri="{FF2B5EF4-FFF2-40B4-BE49-F238E27FC236}">
                <a16:creationId xmlns:a16="http://schemas.microsoft.com/office/drawing/2014/main" id="{4A58C42E-9822-4F9D-A23D-D2ADAC942199}"/>
              </a:ext>
            </a:extLst>
          </p:cNvPr>
          <p:cNvSpPr txBox="1">
            <a:spLocks noChangeArrowheads="1"/>
          </p:cNvSpPr>
          <p:nvPr/>
        </p:nvSpPr>
        <p:spPr bwMode="auto">
          <a:xfrm>
            <a:off x="4394200" y="3779838"/>
            <a:ext cx="226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Step ladders must have a metal spreader bar</a:t>
            </a:r>
            <a:endParaRPr lang="en-US" altLang="en-US" sz="1200"/>
          </a:p>
        </p:txBody>
      </p:sp>
      <p:sp>
        <p:nvSpPr>
          <p:cNvPr id="13316" name="Line 4">
            <a:extLst>
              <a:ext uri="{FF2B5EF4-FFF2-40B4-BE49-F238E27FC236}">
                <a16:creationId xmlns:a16="http://schemas.microsoft.com/office/drawing/2014/main" id="{EF568737-A376-492F-8928-DFBE3AF601A8}"/>
              </a:ext>
            </a:extLst>
          </p:cNvPr>
          <p:cNvSpPr>
            <a:spLocks noChangeShapeType="1"/>
          </p:cNvSpPr>
          <p:nvPr/>
        </p:nvSpPr>
        <p:spPr bwMode="auto">
          <a:xfrm flipV="1">
            <a:off x="2451100" y="8178800"/>
            <a:ext cx="736600" cy="10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Line 5">
            <a:extLst>
              <a:ext uri="{FF2B5EF4-FFF2-40B4-BE49-F238E27FC236}">
                <a16:creationId xmlns:a16="http://schemas.microsoft.com/office/drawing/2014/main" id="{95603CD7-BAE8-45E4-95EA-DBE62784FEAC}"/>
              </a:ext>
            </a:extLst>
          </p:cNvPr>
          <p:cNvSpPr>
            <a:spLocks noChangeShapeType="1"/>
          </p:cNvSpPr>
          <p:nvPr/>
        </p:nvSpPr>
        <p:spPr bwMode="auto">
          <a:xfrm flipH="1">
            <a:off x="3429000" y="4051300"/>
            <a:ext cx="990600" cy="3873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a:extLst>
              <a:ext uri="{FF2B5EF4-FFF2-40B4-BE49-F238E27FC236}">
                <a16:creationId xmlns:a16="http://schemas.microsoft.com/office/drawing/2014/main" id="{DFAF2605-12A0-4782-8D59-241F63914F4C}"/>
              </a:ext>
            </a:extLst>
          </p:cNvPr>
          <p:cNvSpPr>
            <a:spLocks noChangeShapeType="1"/>
          </p:cNvSpPr>
          <p:nvPr/>
        </p:nvSpPr>
        <p:spPr bwMode="auto">
          <a:xfrm flipH="1">
            <a:off x="2755900" y="1981200"/>
            <a:ext cx="1733550" cy="5270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a:extLst>
              <a:ext uri="{FF2B5EF4-FFF2-40B4-BE49-F238E27FC236}">
                <a16:creationId xmlns:a16="http://schemas.microsoft.com/office/drawing/2014/main" id="{6A08D2A2-F9AC-47DE-A349-15B9CE4122BF}"/>
              </a:ext>
            </a:extLst>
          </p:cNvPr>
          <p:cNvSpPr>
            <a:spLocks noChangeShapeType="1"/>
          </p:cNvSpPr>
          <p:nvPr/>
        </p:nvSpPr>
        <p:spPr bwMode="auto">
          <a:xfrm flipH="1">
            <a:off x="3114675" y="2019300"/>
            <a:ext cx="1254125" cy="12779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8">
            <a:extLst>
              <a:ext uri="{FF2B5EF4-FFF2-40B4-BE49-F238E27FC236}">
                <a16:creationId xmlns:a16="http://schemas.microsoft.com/office/drawing/2014/main" id="{8A71D414-A9C0-4825-83D2-B26B7E56553A}"/>
              </a:ext>
            </a:extLst>
          </p:cNvPr>
          <p:cNvSpPr txBox="1">
            <a:spLocks noChangeArrowheads="1"/>
          </p:cNvSpPr>
          <p:nvPr/>
        </p:nvSpPr>
        <p:spPr bwMode="auto">
          <a:xfrm>
            <a:off x="4533900" y="1320800"/>
            <a:ext cx="1990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600"/>
              <a:t>Never stand on second top or top step!</a:t>
            </a:r>
            <a:endParaRPr lang="en-US" altLang="en-US" sz="1200"/>
          </a:p>
        </p:txBody>
      </p:sp>
      <p:sp>
        <p:nvSpPr>
          <p:cNvPr id="13321" name="Text Box 10">
            <a:extLst>
              <a:ext uri="{FF2B5EF4-FFF2-40B4-BE49-F238E27FC236}">
                <a16:creationId xmlns:a16="http://schemas.microsoft.com/office/drawing/2014/main" id="{80FAF45A-2334-4EA1-84A4-AEEF01482928}"/>
              </a:ext>
            </a:extLst>
          </p:cNvPr>
          <p:cNvSpPr txBox="1">
            <a:spLocks noChangeArrowheads="1"/>
          </p:cNvSpPr>
          <p:nvPr/>
        </p:nvSpPr>
        <p:spPr bwMode="auto">
          <a:xfrm>
            <a:off x="279400" y="8166100"/>
            <a:ext cx="226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Slip resistant foot pads</a:t>
            </a:r>
            <a:endParaRPr lang="en-US" altLang="en-US" sz="1200"/>
          </a:p>
        </p:txBody>
      </p:sp>
      <p:sp>
        <p:nvSpPr>
          <p:cNvPr id="13322" name="Line 11">
            <a:extLst>
              <a:ext uri="{FF2B5EF4-FFF2-40B4-BE49-F238E27FC236}">
                <a16:creationId xmlns:a16="http://schemas.microsoft.com/office/drawing/2014/main" id="{7ABBE36C-F523-4591-9566-45D96656BC42}"/>
              </a:ext>
            </a:extLst>
          </p:cNvPr>
          <p:cNvSpPr>
            <a:spLocks noChangeShapeType="1"/>
          </p:cNvSpPr>
          <p:nvPr/>
        </p:nvSpPr>
        <p:spPr bwMode="auto">
          <a:xfrm flipH="1" flipV="1">
            <a:off x="3498850" y="7181850"/>
            <a:ext cx="1225550" cy="8953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Text Box 12">
            <a:extLst>
              <a:ext uri="{FF2B5EF4-FFF2-40B4-BE49-F238E27FC236}">
                <a16:creationId xmlns:a16="http://schemas.microsoft.com/office/drawing/2014/main" id="{1A456D3A-EE03-4F25-BF31-D149DAD6FB1E}"/>
              </a:ext>
            </a:extLst>
          </p:cNvPr>
          <p:cNvSpPr txBox="1">
            <a:spLocks noChangeArrowheads="1"/>
          </p:cNvSpPr>
          <p:nvPr/>
        </p:nvSpPr>
        <p:spPr bwMode="auto">
          <a:xfrm>
            <a:off x="4787900" y="7747000"/>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Step braces</a:t>
            </a:r>
            <a:endParaRPr lang="en-US" altLang="en-US" sz="1200"/>
          </a:p>
        </p:txBody>
      </p:sp>
      <p:sp>
        <p:nvSpPr>
          <p:cNvPr id="13324" name="Line 13">
            <a:extLst>
              <a:ext uri="{FF2B5EF4-FFF2-40B4-BE49-F238E27FC236}">
                <a16:creationId xmlns:a16="http://schemas.microsoft.com/office/drawing/2014/main" id="{55888571-514A-4794-833E-CEEFB779E3AB}"/>
              </a:ext>
            </a:extLst>
          </p:cNvPr>
          <p:cNvSpPr>
            <a:spLocks noChangeShapeType="1"/>
          </p:cNvSpPr>
          <p:nvPr/>
        </p:nvSpPr>
        <p:spPr bwMode="auto">
          <a:xfrm flipH="1">
            <a:off x="4152900" y="5727700"/>
            <a:ext cx="920750" cy="635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Text Box 14">
            <a:extLst>
              <a:ext uri="{FF2B5EF4-FFF2-40B4-BE49-F238E27FC236}">
                <a16:creationId xmlns:a16="http://schemas.microsoft.com/office/drawing/2014/main" id="{B5A4DF4B-E492-472D-8F5B-8191FD0685F5}"/>
              </a:ext>
            </a:extLst>
          </p:cNvPr>
          <p:cNvSpPr txBox="1">
            <a:spLocks noChangeArrowheads="1"/>
          </p:cNvSpPr>
          <p:nvPr/>
        </p:nvSpPr>
        <p:spPr bwMode="auto">
          <a:xfrm>
            <a:off x="4457700" y="53467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Slip resistant steps</a:t>
            </a:r>
            <a:endParaRPr lang="en-US" altLang="en-US" sz="1200"/>
          </a:p>
        </p:txBody>
      </p:sp>
      <p:sp>
        <p:nvSpPr>
          <p:cNvPr id="13326" name="Line 15">
            <a:extLst>
              <a:ext uri="{FF2B5EF4-FFF2-40B4-BE49-F238E27FC236}">
                <a16:creationId xmlns:a16="http://schemas.microsoft.com/office/drawing/2014/main" id="{3C9B5A63-8D06-433B-B897-4085B37FA79B}"/>
              </a:ext>
            </a:extLst>
          </p:cNvPr>
          <p:cNvSpPr>
            <a:spLocks noChangeShapeType="1"/>
          </p:cNvSpPr>
          <p:nvPr/>
        </p:nvSpPr>
        <p:spPr bwMode="auto">
          <a:xfrm>
            <a:off x="685800" y="2590800"/>
            <a:ext cx="342900" cy="9271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Text Box 16">
            <a:extLst>
              <a:ext uri="{FF2B5EF4-FFF2-40B4-BE49-F238E27FC236}">
                <a16:creationId xmlns:a16="http://schemas.microsoft.com/office/drawing/2014/main" id="{80DDBE1F-231B-4F24-A4A8-C9CA932C91B7}"/>
              </a:ext>
            </a:extLst>
          </p:cNvPr>
          <p:cNvSpPr txBox="1">
            <a:spLocks noChangeArrowheads="1"/>
          </p:cNvSpPr>
          <p:nvPr/>
        </p:nvSpPr>
        <p:spPr bwMode="auto">
          <a:xfrm>
            <a:off x="381000" y="22098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Pail shelf</a:t>
            </a:r>
            <a:endParaRPr lang="en-US" altLang="en-US" sz="1200"/>
          </a:p>
        </p:txBody>
      </p:sp>
      <p:sp>
        <p:nvSpPr>
          <p:cNvPr id="13328" name="AutoShape 17">
            <a:extLst>
              <a:ext uri="{FF2B5EF4-FFF2-40B4-BE49-F238E27FC236}">
                <a16:creationId xmlns:a16="http://schemas.microsoft.com/office/drawing/2014/main" id="{58B19266-CB14-4528-B9A3-4A865CD1A32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3329" name="Text Box 24">
            <a:extLst>
              <a:ext uri="{FF2B5EF4-FFF2-40B4-BE49-F238E27FC236}">
                <a16:creationId xmlns:a16="http://schemas.microsoft.com/office/drawing/2014/main" id="{A015E947-A231-432F-B248-F16508A2844E}"/>
              </a:ext>
            </a:extLst>
          </p:cNvPr>
          <p:cNvSpPr txBox="1">
            <a:spLocks noChangeArrowheads="1"/>
          </p:cNvSpPr>
          <p:nvPr/>
        </p:nvSpPr>
        <p:spPr bwMode="auto">
          <a:xfrm>
            <a:off x="314325" y="514350"/>
            <a:ext cx="5019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The parts of a step ladder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a:extLst>
              <a:ext uri="{FF2B5EF4-FFF2-40B4-BE49-F238E27FC236}">
                <a16:creationId xmlns:a16="http://schemas.microsoft.com/office/drawing/2014/main" id="{18446D41-B28B-47FC-AB51-8F07A9A41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37814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1027">
            <a:extLst>
              <a:ext uri="{FF2B5EF4-FFF2-40B4-BE49-F238E27FC236}">
                <a16:creationId xmlns:a16="http://schemas.microsoft.com/office/drawing/2014/main" id="{02842461-B620-4AE0-9478-657AC303F3F3}"/>
              </a:ext>
            </a:extLst>
          </p:cNvPr>
          <p:cNvSpPr txBox="1">
            <a:spLocks noChangeArrowheads="1"/>
          </p:cNvSpPr>
          <p:nvPr/>
        </p:nvSpPr>
        <p:spPr bwMode="auto">
          <a:xfrm>
            <a:off x="4394200" y="3779838"/>
            <a:ext cx="2260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Escaleras de tijera deben tener una barra de tensión</a:t>
            </a:r>
          </a:p>
        </p:txBody>
      </p:sp>
      <p:sp>
        <p:nvSpPr>
          <p:cNvPr id="14340" name="Line 1028">
            <a:extLst>
              <a:ext uri="{FF2B5EF4-FFF2-40B4-BE49-F238E27FC236}">
                <a16:creationId xmlns:a16="http://schemas.microsoft.com/office/drawing/2014/main" id="{BF09CEC2-0A1A-40BC-9976-6B3957942E49}"/>
              </a:ext>
            </a:extLst>
          </p:cNvPr>
          <p:cNvSpPr>
            <a:spLocks noChangeShapeType="1"/>
          </p:cNvSpPr>
          <p:nvPr/>
        </p:nvSpPr>
        <p:spPr bwMode="auto">
          <a:xfrm flipV="1">
            <a:off x="2451100" y="8178800"/>
            <a:ext cx="736600" cy="10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Line 1029">
            <a:extLst>
              <a:ext uri="{FF2B5EF4-FFF2-40B4-BE49-F238E27FC236}">
                <a16:creationId xmlns:a16="http://schemas.microsoft.com/office/drawing/2014/main" id="{136DEE1B-CE82-4C3F-958C-32F626B4D7D4}"/>
              </a:ext>
            </a:extLst>
          </p:cNvPr>
          <p:cNvSpPr>
            <a:spLocks noChangeShapeType="1"/>
          </p:cNvSpPr>
          <p:nvPr/>
        </p:nvSpPr>
        <p:spPr bwMode="auto">
          <a:xfrm flipH="1">
            <a:off x="3429000" y="4051300"/>
            <a:ext cx="990600" cy="3873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Line 1030">
            <a:extLst>
              <a:ext uri="{FF2B5EF4-FFF2-40B4-BE49-F238E27FC236}">
                <a16:creationId xmlns:a16="http://schemas.microsoft.com/office/drawing/2014/main" id="{AFFFCDD7-1234-48B1-A6C9-584DB92E3909}"/>
              </a:ext>
            </a:extLst>
          </p:cNvPr>
          <p:cNvSpPr>
            <a:spLocks noChangeShapeType="1"/>
          </p:cNvSpPr>
          <p:nvPr/>
        </p:nvSpPr>
        <p:spPr bwMode="auto">
          <a:xfrm flipH="1">
            <a:off x="2755900" y="1981200"/>
            <a:ext cx="1733550" cy="5270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Line 1031">
            <a:extLst>
              <a:ext uri="{FF2B5EF4-FFF2-40B4-BE49-F238E27FC236}">
                <a16:creationId xmlns:a16="http://schemas.microsoft.com/office/drawing/2014/main" id="{D4A6699B-807F-4947-90CB-28F9CE301205}"/>
              </a:ext>
            </a:extLst>
          </p:cNvPr>
          <p:cNvSpPr>
            <a:spLocks noChangeShapeType="1"/>
          </p:cNvSpPr>
          <p:nvPr/>
        </p:nvSpPr>
        <p:spPr bwMode="auto">
          <a:xfrm flipH="1">
            <a:off x="3114675" y="2019300"/>
            <a:ext cx="1254125" cy="12779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Text Box 1032">
            <a:extLst>
              <a:ext uri="{FF2B5EF4-FFF2-40B4-BE49-F238E27FC236}">
                <a16:creationId xmlns:a16="http://schemas.microsoft.com/office/drawing/2014/main" id="{B0F6196D-7E88-4F87-9898-36F7FA5B8371}"/>
              </a:ext>
            </a:extLst>
          </p:cNvPr>
          <p:cNvSpPr txBox="1">
            <a:spLocks noChangeArrowheads="1"/>
          </p:cNvSpPr>
          <p:nvPr/>
        </p:nvSpPr>
        <p:spPr bwMode="auto">
          <a:xfrm>
            <a:off x="4533900" y="1320800"/>
            <a:ext cx="1990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1600"/>
              <a:t>¡Nunca se pare en el penúltimo o último escalón!</a:t>
            </a:r>
            <a:endParaRPr lang="en-US" altLang="en-US" sz="1600"/>
          </a:p>
        </p:txBody>
      </p:sp>
      <p:sp>
        <p:nvSpPr>
          <p:cNvPr id="14345" name="Text Box 1033">
            <a:extLst>
              <a:ext uri="{FF2B5EF4-FFF2-40B4-BE49-F238E27FC236}">
                <a16:creationId xmlns:a16="http://schemas.microsoft.com/office/drawing/2014/main" id="{CCE310E1-A724-4246-ACAE-1A877204CAF8}"/>
              </a:ext>
            </a:extLst>
          </p:cNvPr>
          <p:cNvSpPr txBox="1">
            <a:spLocks noChangeArrowheads="1"/>
          </p:cNvSpPr>
          <p:nvPr/>
        </p:nvSpPr>
        <p:spPr bwMode="auto">
          <a:xfrm>
            <a:off x="279400" y="8166100"/>
            <a:ext cx="226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Pies de seguridad antiderrapantes</a:t>
            </a:r>
            <a:endParaRPr lang="en-US" altLang="en-US" sz="1200"/>
          </a:p>
        </p:txBody>
      </p:sp>
      <p:sp>
        <p:nvSpPr>
          <p:cNvPr id="14346" name="Line 1034">
            <a:extLst>
              <a:ext uri="{FF2B5EF4-FFF2-40B4-BE49-F238E27FC236}">
                <a16:creationId xmlns:a16="http://schemas.microsoft.com/office/drawing/2014/main" id="{0D681D74-A552-48BB-863B-CED4444DA4EC}"/>
              </a:ext>
            </a:extLst>
          </p:cNvPr>
          <p:cNvSpPr>
            <a:spLocks noChangeShapeType="1"/>
          </p:cNvSpPr>
          <p:nvPr/>
        </p:nvSpPr>
        <p:spPr bwMode="auto">
          <a:xfrm flipH="1" flipV="1">
            <a:off x="3498850" y="7181850"/>
            <a:ext cx="1225550" cy="8953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Text Box 1035">
            <a:extLst>
              <a:ext uri="{FF2B5EF4-FFF2-40B4-BE49-F238E27FC236}">
                <a16:creationId xmlns:a16="http://schemas.microsoft.com/office/drawing/2014/main" id="{1FAAA4D4-39EC-4CD0-AEF9-15E634F9CC14}"/>
              </a:ext>
            </a:extLst>
          </p:cNvPr>
          <p:cNvSpPr txBox="1">
            <a:spLocks noChangeArrowheads="1"/>
          </p:cNvSpPr>
          <p:nvPr/>
        </p:nvSpPr>
        <p:spPr bwMode="auto">
          <a:xfrm>
            <a:off x="4851400" y="7835900"/>
            <a:ext cx="1196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Ménsulas de escalón</a:t>
            </a:r>
            <a:endParaRPr lang="en-US" altLang="en-US" sz="1200"/>
          </a:p>
        </p:txBody>
      </p:sp>
      <p:sp>
        <p:nvSpPr>
          <p:cNvPr id="14348" name="Line 1036">
            <a:extLst>
              <a:ext uri="{FF2B5EF4-FFF2-40B4-BE49-F238E27FC236}">
                <a16:creationId xmlns:a16="http://schemas.microsoft.com/office/drawing/2014/main" id="{3DBFD937-6BD3-479D-83F0-DDD96A65BC6C}"/>
              </a:ext>
            </a:extLst>
          </p:cNvPr>
          <p:cNvSpPr>
            <a:spLocks noChangeShapeType="1"/>
          </p:cNvSpPr>
          <p:nvPr/>
        </p:nvSpPr>
        <p:spPr bwMode="auto">
          <a:xfrm flipH="1">
            <a:off x="4152900" y="5727700"/>
            <a:ext cx="920750" cy="635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1037">
            <a:extLst>
              <a:ext uri="{FF2B5EF4-FFF2-40B4-BE49-F238E27FC236}">
                <a16:creationId xmlns:a16="http://schemas.microsoft.com/office/drawing/2014/main" id="{2EF50273-B15A-45C4-9098-48447D5532A8}"/>
              </a:ext>
            </a:extLst>
          </p:cNvPr>
          <p:cNvSpPr txBox="1">
            <a:spLocks noChangeArrowheads="1"/>
          </p:cNvSpPr>
          <p:nvPr/>
        </p:nvSpPr>
        <p:spPr bwMode="auto">
          <a:xfrm>
            <a:off x="4622800" y="5092700"/>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Escalones antiderrapantes</a:t>
            </a:r>
          </a:p>
        </p:txBody>
      </p:sp>
      <p:sp>
        <p:nvSpPr>
          <p:cNvPr id="14350" name="Line 1038">
            <a:extLst>
              <a:ext uri="{FF2B5EF4-FFF2-40B4-BE49-F238E27FC236}">
                <a16:creationId xmlns:a16="http://schemas.microsoft.com/office/drawing/2014/main" id="{77C31448-72ED-440E-B379-B283822C885B}"/>
              </a:ext>
            </a:extLst>
          </p:cNvPr>
          <p:cNvSpPr>
            <a:spLocks noChangeShapeType="1"/>
          </p:cNvSpPr>
          <p:nvPr/>
        </p:nvSpPr>
        <p:spPr bwMode="auto">
          <a:xfrm>
            <a:off x="685800" y="2590800"/>
            <a:ext cx="342900" cy="9271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Text Box 1039">
            <a:extLst>
              <a:ext uri="{FF2B5EF4-FFF2-40B4-BE49-F238E27FC236}">
                <a16:creationId xmlns:a16="http://schemas.microsoft.com/office/drawing/2014/main" id="{5857CDCB-81B7-4675-BD79-44097D424907}"/>
              </a:ext>
            </a:extLst>
          </p:cNvPr>
          <p:cNvSpPr txBox="1">
            <a:spLocks noChangeArrowheads="1"/>
          </p:cNvSpPr>
          <p:nvPr/>
        </p:nvSpPr>
        <p:spPr bwMode="auto">
          <a:xfrm>
            <a:off x="228600" y="1981200"/>
            <a:ext cx="1066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Repisa de cubeta</a:t>
            </a:r>
          </a:p>
        </p:txBody>
      </p:sp>
      <p:sp>
        <p:nvSpPr>
          <p:cNvPr id="14352" name="AutoShape 1040">
            <a:extLst>
              <a:ext uri="{FF2B5EF4-FFF2-40B4-BE49-F238E27FC236}">
                <a16:creationId xmlns:a16="http://schemas.microsoft.com/office/drawing/2014/main" id="{8855607B-EFBD-4B53-B80F-7DCABB635FB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4353" name="Text Box 1044">
            <a:extLst>
              <a:ext uri="{FF2B5EF4-FFF2-40B4-BE49-F238E27FC236}">
                <a16:creationId xmlns:a16="http://schemas.microsoft.com/office/drawing/2014/main" id="{BE40136C-BB63-480F-87FF-809DE9FCF04B}"/>
              </a:ext>
            </a:extLst>
          </p:cNvPr>
          <p:cNvSpPr txBox="1">
            <a:spLocks noChangeArrowheads="1"/>
          </p:cNvSpPr>
          <p:nvPr/>
        </p:nvSpPr>
        <p:spPr bwMode="auto">
          <a:xfrm>
            <a:off x="314325" y="514350"/>
            <a:ext cx="6238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Las </a:t>
            </a:r>
            <a:r>
              <a:rPr lang="en-US" altLang="en-US" sz="2800" dirty="0" err="1"/>
              <a:t>partes</a:t>
            </a:r>
            <a:r>
              <a:rPr lang="en-US" altLang="en-US" sz="2800" dirty="0"/>
              <a:t> de una </a:t>
            </a:r>
            <a:r>
              <a:rPr lang="en-US" altLang="en-US" sz="2800" dirty="0" err="1"/>
              <a:t>escalera</a:t>
            </a:r>
            <a:r>
              <a:rPr lang="en-US" altLang="en-US" sz="2800" dirty="0"/>
              <a:t> de </a:t>
            </a:r>
            <a:r>
              <a:rPr lang="en-US" altLang="en-US" sz="2800" dirty="0" err="1"/>
              <a:t>tijera</a:t>
            </a:r>
            <a:endParaRPr lang="en-US"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8">
            <a:extLst>
              <a:ext uri="{FF2B5EF4-FFF2-40B4-BE49-F238E27FC236}">
                <a16:creationId xmlns:a16="http://schemas.microsoft.com/office/drawing/2014/main" id="{B56357D4-FE16-411B-95F3-701323665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222375"/>
            <a:ext cx="1103313" cy="678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3" name="Group 29">
            <a:extLst>
              <a:ext uri="{FF2B5EF4-FFF2-40B4-BE49-F238E27FC236}">
                <a16:creationId xmlns:a16="http://schemas.microsoft.com/office/drawing/2014/main" id="{8156E906-42EE-46FE-9EFC-152866D018B3}"/>
              </a:ext>
            </a:extLst>
          </p:cNvPr>
          <p:cNvGrpSpPr>
            <a:grpSpLocks/>
          </p:cNvGrpSpPr>
          <p:nvPr/>
        </p:nvGrpSpPr>
        <p:grpSpPr bwMode="auto">
          <a:xfrm>
            <a:off x="1655763" y="7859713"/>
            <a:ext cx="4057650" cy="336550"/>
            <a:chOff x="1044" y="5060"/>
            <a:chExt cx="2556" cy="212"/>
          </a:xfrm>
        </p:grpSpPr>
        <p:sp>
          <p:nvSpPr>
            <p:cNvPr id="15387" name="Line 3">
              <a:extLst>
                <a:ext uri="{FF2B5EF4-FFF2-40B4-BE49-F238E27FC236}">
                  <a16:creationId xmlns:a16="http://schemas.microsoft.com/office/drawing/2014/main" id="{0B15F34B-EF70-4F68-901E-07DCBCE07839}"/>
                </a:ext>
              </a:extLst>
            </p:cNvPr>
            <p:cNvSpPr>
              <a:spLocks noChangeShapeType="1"/>
            </p:cNvSpPr>
            <p:nvPr/>
          </p:nvSpPr>
          <p:spPr bwMode="auto">
            <a:xfrm flipH="1" flipV="1">
              <a:off x="1044" y="5112"/>
              <a:ext cx="1116" cy="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Text Box 8">
              <a:extLst>
                <a:ext uri="{FF2B5EF4-FFF2-40B4-BE49-F238E27FC236}">
                  <a16:creationId xmlns:a16="http://schemas.microsoft.com/office/drawing/2014/main" id="{0AF3A7F5-7DE7-40A4-9C5E-21B7E714336F}"/>
                </a:ext>
              </a:extLst>
            </p:cNvPr>
            <p:cNvSpPr txBox="1">
              <a:spLocks noChangeArrowheads="1"/>
            </p:cNvSpPr>
            <p:nvPr/>
          </p:nvSpPr>
          <p:spPr bwMode="auto">
            <a:xfrm>
              <a:off x="2176" y="5060"/>
              <a:ext cx="14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Slip resistant foot pads</a:t>
              </a:r>
              <a:endParaRPr lang="en-US" altLang="en-US" sz="1200"/>
            </a:p>
          </p:txBody>
        </p:sp>
      </p:grpSp>
      <p:sp>
        <p:nvSpPr>
          <p:cNvPr id="15364" name="AutoShape 12">
            <a:extLst>
              <a:ext uri="{FF2B5EF4-FFF2-40B4-BE49-F238E27FC236}">
                <a16:creationId xmlns:a16="http://schemas.microsoft.com/office/drawing/2014/main" id="{DB6EE61C-404F-46E0-82A6-D2A164C11E9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15365" name="Group 22">
            <a:extLst>
              <a:ext uri="{FF2B5EF4-FFF2-40B4-BE49-F238E27FC236}">
                <a16:creationId xmlns:a16="http://schemas.microsoft.com/office/drawing/2014/main" id="{C52FA78B-54A8-4B2A-B209-ED59D20328E1}"/>
              </a:ext>
            </a:extLst>
          </p:cNvPr>
          <p:cNvGrpSpPr>
            <a:grpSpLocks/>
          </p:cNvGrpSpPr>
          <p:nvPr/>
        </p:nvGrpSpPr>
        <p:grpSpPr bwMode="auto">
          <a:xfrm>
            <a:off x="1714500" y="1168400"/>
            <a:ext cx="2940050" cy="711200"/>
            <a:chOff x="1120" y="1180"/>
            <a:chExt cx="1852" cy="448"/>
          </a:xfrm>
        </p:grpSpPr>
        <p:sp>
          <p:nvSpPr>
            <p:cNvPr id="15385" name="Line 5">
              <a:extLst>
                <a:ext uri="{FF2B5EF4-FFF2-40B4-BE49-F238E27FC236}">
                  <a16:creationId xmlns:a16="http://schemas.microsoft.com/office/drawing/2014/main" id="{D996E6AF-F14C-4C99-8D95-C756CA30E547}"/>
                </a:ext>
              </a:extLst>
            </p:cNvPr>
            <p:cNvSpPr>
              <a:spLocks noChangeShapeType="1"/>
            </p:cNvSpPr>
            <p:nvPr/>
          </p:nvSpPr>
          <p:spPr bwMode="auto">
            <a:xfrm flipH="1">
              <a:off x="1120" y="1280"/>
              <a:ext cx="1344" cy="34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6" name="Text Box 7">
              <a:extLst>
                <a:ext uri="{FF2B5EF4-FFF2-40B4-BE49-F238E27FC236}">
                  <a16:creationId xmlns:a16="http://schemas.microsoft.com/office/drawing/2014/main" id="{2123826E-8E3C-4F5A-99BA-19DD2789CDBB}"/>
                </a:ext>
              </a:extLst>
            </p:cNvPr>
            <p:cNvSpPr txBox="1">
              <a:spLocks noChangeArrowheads="1"/>
            </p:cNvSpPr>
            <p:nvPr/>
          </p:nvSpPr>
          <p:spPr bwMode="auto">
            <a:xfrm>
              <a:off x="2348" y="1180"/>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600"/>
                <a:t>Guide</a:t>
              </a:r>
              <a:endParaRPr lang="en-US" altLang="en-US" sz="1200"/>
            </a:p>
          </p:txBody>
        </p:sp>
      </p:grpSp>
      <p:grpSp>
        <p:nvGrpSpPr>
          <p:cNvPr id="15366" name="Group 23">
            <a:extLst>
              <a:ext uri="{FF2B5EF4-FFF2-40B4-BE49-F238E27FC236}">
                <a16:creationId xmlns:a16="http://schemas.microsoft.com/office/drawing/2014/main" id="{DF653CFD-1B64-47F9-B9C9-46E1144EE0F6}"/>
              </a:ext>
            </a:extLst>
          </p:cNvPr>
          <p:cNvGrpSpPr>
            <a:grpSpLocks/>
          </p:cNvGrpSpPr>
          <p:nvPr/>
        </p:nvGrpSpPr>
        <p:grpSpPr bwMode="auto">
          <a:xfrm>
            <a:off x="1130300" y="1949450"/>
            <a:ext cx="4032250" cy="882650"/>
            <a:chOff x="1000" y="1608"/>
            <a:chExt cx="2540" cy="556"/>
          </a:xfrm>
        </p:grpSpPr>
        <p:sp>
          <p:nvSpPr>
            <p:cNvPr id="15383" name="Line 6">
              <a:extLst>
                <a:ext uri="{FF2B5EF4-FFF2-40B4-BE49-F238E27FC236}">
                  <a16:creationId xmlns:a16="http://schemas.microsoft.com/office/drawing/2014/main" id="{FCCE1E7F-F8DF-4717-91F2-127D4311B150}"/>
                </a:ext>
              </a:extLst>
            </p:cNvPr>
            <p:cNvSpPr>
              <a:spLocks noChangeShapeType="1"/>
            </p:cNvSpPr>
            <p:nvPr/>
          </p:nvSpPr>
          <p:spPr bwMode="auto">
            <a:xfrm flipH="1">
              <a:off x="1000" y="1728"/>
              <a:ext cx="1584" cy="4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Text Box 11">
              <a:extLst>
                <a:ext uri="{FF2B5EF4-FFF2-40B4-BE49-F238E27FC236}">
                  <a16:creationId xmlns:a16="http://schemas.microsoft.com/office/drawing/2014/main" id="{FD5010F1-1E59-4EA6-BD4F-1F56350DDE26}"/>
                </a:ext>
              </a:extLst>
            </p:cNvPr>
            <p:cNvSpPr txBox="1">
              <a:spLocks noChangeArrowheads="1"/>
            </p:cNvSpPr>
            <p:nvPr/>
          </p:nvSpPr>
          <p:spPr bwMode="auto">
            <a:xfrm>
              <a:off x="2556" y="1608"/>
              <a:ext cx="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Pulley system</a:t>
              </a:r>
              <a:endParaRPr lang="en-US" altLang="en-US" sz="1200"/>
            </a:p>
          </p:txBody>
        </p:sp>
      </p:grpSp>
      <p:grpSp>
        <p:nvGrpSpPr>
          <p:cNvPr id="15367" name="Group 39">
            <a:extLst>
              <a:ext uri="{FF2B5EF4-FFF2-40B4-BE49-F238E27FC236}">
                <a16:creationId xmlns:a16="http://schemas.microsoft.com/office/drawing/2014/main" id="{4321B7F1-3801-4E8D-831F-BBD73F7BD741}"/>
              </a:ext>
            </a:extLst>
          </p:cNvPr>
          <p:cNvGrpSpPr>
            <a:grpSpLocks/>
          </p:cNvGrpSpPr>
          <p:nvPr/>
        </p:nvGrpSpPr>
        <p:grpSpPr bwMode="auto">
          <a:xfrm>
            <a:off x="1279525" y="3302000"/>
            <a:ext cx="3432175" cy="336550"/>
            <a:chOff x="830" y="2072"/>
            <a:chExt cx="2162" cy="212"/>
          </a:xfrm>
        </p:grpSpPr>
        <p:sp>
          <p:nvSpPr>
            <p:cNvPr id="15381" name="Line 9">
              <a:extLst>
                <a:ext uri="{FF2B5EF4-FFF2-40B4-BE49-F238E27FC236}">
                  <a16:creationId xmlns:a16="http://schemas.microsoft.com/office/drawing/2014/main" id="{EF5836B7-1C00-4A29-AB1C-32FE61510D1E}"/>
                </a:ext>
              </a:extLst>
            </p:cNvPr>
            <p:cNvSpPr>
              <a:spLocks noChangeShapeType="1"/>
            </p:cNvSpPr>
            <p:nvPr/>
          </p:nvSpPr>
          <p:spPr bwMode="auto">
            <a:xfrm flipH="1">
              <a:off x="830" y="2192"/>
              <a:ext cx="1274" cy="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Text Box 14">
              <a:extLst>
                <a:ext uri="{FF2B5EF4-FFF2-40B4-BE49-F238E27FC236}">
                  <a16:creationId xmlns:a16="http://schemas.microsoft.com/office/drawing/2014/main" id="{D8029114-E005-47D0-86D8-9B0C9861B89C}"/>
                </a:ext>
              </a:extLst>
            </p:cNvPr>
            <p:cNvSpPr txBox="1">
              <a:spLocks noChangeArrowheads="1"/>
            </p:cNvSpPr>
            <p:nvPr/>
          </p:nvSpPr>
          <p:spPr bwMode="auto">
            <a:xfrm>
              <a:off x="2128" y="2072"/>
              <a:ext cx="8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Fly section</a:t>
              </a:r>
              <a:endParaRPr lang="en-US" altLang="en-US" sz="1200"/>
            </a:p>
          </p:txBody>
        </p:sp>
      </p:grpSp>
      <p:grpSp>
        <p:nvGrpSpPr>
          <p:cNvPr id="15368" name="Group 25">
            <a:extLst>
              <a:ext uri="{FF2B5EF4-FFF2-40B4-BE49-F238E27FC236}">
                <a16:creationId xmlns:a16="http://schemas.microsoft.com/office/drawing/2014/main" id="{75D14FED-52DA-4CF5-841A-71C0E8B24CD9}"/>
              </a:ext>
            </a:extLst>
          </p:cNvPr>
          <p:cNvGrpSpPr>
            <a:grpSpLocks/>
          </p:cNvGrpSpPr>
          <p:nvPr/>
        </p:nvGrpSpPr>
        <p:grpSpPr bwMode="auto">
          <a:xfrm>
            <a:off x="1003300" y="6616700"/>
            <a:ext cx="5029200" cy="336550"/>
            <a:chOff x="576" y="4128"/>
            <a:chExt cx="3168" cy="212"/>
          </a:xfrm>
        </p:grpSpPr>
        <p:sp>
          <p:nvSpPr>
            <p:cNvPr id="15379" name="Line 4">
              <a:extLst>
                <a:ext uri="{FF2B5EF4-FFF2-40B4-BE49-F238E27FC236}">
                  <a16:creationId xmlns:a16="http://schemas.microsoft.com/office/drawing/2014/main" id="{085FE217-F5DE-4E10-B080-FBB32C84F6E5}"/>
                </a:ext>
              </a:extLst>
            </p:cNvPr>
            <p:cNvSpPr>
              <a:spLocks noChangeShapeType="1"/>
            </p:cNvSpPr>
            <p:nvPr/>
          </p:nvSpPr>
          <p:spPr bwMode="auto">
            <a:xfrm flipH="1">
              <a:off x="576" y="4220"/>
              <a:ext cx="1840" cy="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Text Box 10">
              <a:extLst>
                <a:ext uri="{FF2B5EF4-FFF2-40B4-BE49-F238E27FC236}">
                  <a16:creationId xmlns:a16="http://schemas.microsoft.com/office/drawing/2014/main" id="{D19BE619-B3A0-4CE4-8E3C-3756BBB9AAFB}"/>
                </a:ext>
              </a:extLst>
            </p:cNvPr>
            <p:cNvSpPr txBox="1">
              <a:spLocks noChangeArrowheads="1"/>
            </p:cNvSpPr>
            <p:nvPr/>
          </p:nvSpPr>
          <p:spPr bwMode="auto">
            <a:xfrm>
              <a:off x="2448" y="4128"/>
              <a:ext cx="12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Gravity spring lock</a:t>
              </a:r>
              <a:endParaRPr lang="en-US" altLang="en-US" sz="1200"/>
            </a:p>
          </p:txBody>
        </p:sp>
      </p:grpSp>
      <p:grpSp>
        <p:nvGrpSpPr>
          <p:cNvPr id="15369" name="Group 26">
            <a:extLst>
              <a:ext uri="{FF2B5EF4-FFF2-40B4-BE49-F238E27FC236}">
                <a16:creationId xmlns:a16="http://schemas.microsoft.com/office/drawing/2014/main" id="{74CA4415-42AC-4B2D-BA8B-8E654AE5ABF4}"/>
              </a:ext>
            </a:extLst>
          </p:cNvPr>
          <p:cNvGrpSpPr>
            <a:grpSpLocks/>
          </p:cNvGrpSpPr>
          <p:nvPr/>
        </p:nvGrpSpPr>
        <p:grpSpPr bwMode="auto">
          <a:xfrm>
            <a:off x="1117600" y="5899150"/>
            <a:ext cx="3784600" cy="400050"/>
            <a:chOff x="864" y="3888"/>
            <a:chExt cx="2384" cy="252"/>
          </a:xfrm>
        </p:grpSpPr>
        <p:sp>
          <p:nvSpPr>
            <p:cNvPr id="15377" name="Line 15">
              <a:extLst>
                <a:ext uri="{FF2B5EF4-FFF2-40B4-BE49-F238E27FC236}">
                  <a16:creationId xmlns:a16="http://schemas.microsoft.com/office/drawing/2014/main" id="{4AE7B888-77F1-4B3B-9B1C-3CB2FE502E4F}"/>
                </a:ext>
              </a:extLst>
            </p:cNvPr>
            <p:cNvSpPr>
              <a:spLocks noChangeShapeType="1"/>
            </p:cNvSpPr>
            <p:nvPr/>
          </p:nvSpPr>
          <p:spPr bwMode="auto">
            <a:xfrm flipH="1">
              <a:off x="864" y="3984"/>
              <a:ext cx="1584" cy="15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Text Box 16">
              <a:extLst>
                <a:ext uri="{FF2B5EF4-FFF2-40B4-BE49-F238E27FC236}">
                  <a16:creationId xmlns:a16="http://schemas.microsoft.com/office/drawing/2014/main" id="{5FA24678-EBD1-4F54-87B3-96C6661A2E57}"/>
                </a:ext>
              </a:extLst>
            </p:cNvPr>
            <p:cNvSpPr txBox="1">
              <a:spLocks noChangeArrowheads="1"/>
            </p:cNvSpPr>
            <p:nvPr/>
          </p:nvSpPr>
          <p:spPr bwMode="auto">
            <a:xfrm>
              <a:off x="2448" y="3888"/>
              <a:ext cx="8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Rope clamp</a:t>
              </a:r>
              <a:endParaRPr lang="en-US" altLang="en-US" sz="1200"/>
            </a:p>
          </p:txBody>
        </p:sp>
      </p:grpSp>
      <p:grpSp>
        <p:nvGrpSpPr>
          <p:cNvPr id="15370" name="Group 37">
            <a:extLst>
              <a:ext uri="{FF2B5EF4-FFF2-40B4-BE49-F238E27FC236}">
                <a16:creationId xmlns:a16="http://schemas.microsoft.com/office/drawing/2014/main" id="{2E00A583-7EB4-4258-8595-60E7CF18AA3F}"/>
              </a:ext>
            </a:extLst>
          </p:cNvPr>
          <p:cNvGrpSpPr>
            <a:grpSpLocks/>
          </p:cNvGrpSpPr>
          <p:nvPr/>
        </p:nvGrpSpPr>
        <p:grpSpPr bwMode="auto">
          <a:xfrm>
            <a:off x="1066800" y="4826000"/>
            <a:ext cx="4038600" cy="336550"/>
            <a:chOff x="672" y="3040"/>
            <a:chExt cx="2544" cy="212"/>
          </a:xfrm>
        </p:grpSpPr>
        <p:sp>
          <p:nvSpPr>
            <p:cNvPr id="15375" name="Line 18">
              <a:extLst>
                <a:ext uri="{FF2B5EF4-FFF2-40B4-BE49-F238E27FC236}">
                  <a16:creationId xmlns:a16="http://schemas.microsoft.com/office/drawing/2014/main" id="{7C88A2B3-5B32-497F-BC45-9C06857DB4FB}"/>
                </a:ext>
              </a:extLst>
            </p:cNvPr>
            <p:cNvSpPr>
              <a:spLocks noChangeShapeType="1"/>
            </p:cNvSpPr>
            <p:nvPr/>
          </p:nvSpPr>
          <p:spPr bwMode="auto">
            <a:xfrm flipH="1" flipV="1">
              <a:off x="672" y="3132"/>
              <a:ext cx="1116" cy="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Text Box 19">
              <a:extLst>
                <a:ext uri="{FF2B5EF4-FFF2-40B4-BE49-F238E27FC236}">
                  <a16:creationId xmlns:a16="http://schemas.microsoft.com/office/drawing/2014/main" id="{566583D3-C54C-4443-B8C6-BE980BBAAB26}"/>
                </a:ext>
              </a:extLst>
            </p:cNvPr>
            <p:cNvSpPr txBox="1">
              <a:spLocks noChangeArrowheads="1"/>
            </p:cNvSpPr>
            <p:nvPr/>
          </p:nvSpPr>
          <p:spPr bwMode="auto">
            <a:xfrm>
              <a:off x="1792" y="3040"/>
              <a:ext cx="14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Slip resistant rungs</a:t>
              </a:r>
              <a:endParaRPr lang="en-US" altLang="en-US" sz="1200"/>
            </a:p>
          </p:txBody>
        </p:sp>
      </p:grpSp>
      <p:sp>
        <p:nvSpPr>
          <p:cNvPr id="15371" name="Text Box 30">
            <a:extLst>
              <a:ext uri="{FF2B5EF4-FFF2-40B4-BE49-F238E27FC236}">
                <a16:creationId xmlns:a16="http://schemas.microsoft.com/office/drawing/2014/main" id="{24652857-5C75-4CE9-88ED-E9A583049A3E}"/>
              </a:ext>
            </a:extLst>
          </p:cNvPr>
          <p:cNvSpPr txBox="1">
            <a:spLocks noChangeArrowheads="1"/>
          </p:cNvSpPr>
          <p:nvPr/>
        </p:nvSpPr>
        <p:spPr bwMode="auto">
          <a:xfrm>
            <a:off x="285750" y="542925"/>
            <a:ext cx="6238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600" dirty="0"/>
              <a:t>The parts of an extension ladder</a:t>
            </a:r>
          </a:p>
        </p:txBody>
      </p:sp>
      <p:grpSp>
        <p:nvGrpSpPr>
          <p:cNvPr id="15372" name="Group 38">
            <a:extLst>
              <a:ext uri="{FF2B5EF4-FFF2-40B4-BE49-F238E27FC236}">
                <a16:creationId xmlns:a16="http://schemas.microsoft.com/office/drawing/2014/main" id="{195C9EFD-3405-4A39-A8E6-9598BE19D626}"/>
              </a:ext>
            </a:extLst>
          </p:cNvPr>
          <p:cNvGrpSpPr>
            <a:grpSpLocks/>
          </p:cNvGrpSpPr>
          <p:nvPr/>
        </p:nvGrpSpPr>
        <p:grpSpPr bwMode="auto">
          <a:xfrm>
            <a:off x="1574800" y="4152900"/>
            <a:ext cx="4546600" cy="336550"/>
            <a:chOff x="912" y="2624"/>
            <a:chExt cx="2864" cy="212"/>
          </a:xfrm>
        </p:grpSpPr>
        <p:sp>
          <p:nvSpPr>
            <p:cNvPr id="15373" name="Text Box 35">
              <a:extLst>
                <a:ext uri="{FF2B5EF4-FFF2-40B4-BE49-F238E27FC236}">
                  <a16:creationId xmlns:a16="http://schemas.microsoft.com/office/drawing/2014/main" id="{5286D44E-F62B-4DC7-8B93-6AD839513521}"/>
                </a:ext>
              </a:extLst>
            </p:cNvPr>
            <p:cNvSpPr txBox="1">
              <a:spLocks noChangeArrowheads="1"/>
            </p:cNvSpPr>
            <p:nvPr/>
          </p:nvSpPr>
          <p:spPr bwMode="auto">
            <a:xfrm>
              <a:off x="2352" y="2624"/>
              <a:ext cx="14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Base section</a:t>
              </a:r>
              <a:endParaRPr lang="en-US" altLang="en-US" sz="1200"/>
            </a:p>
          </p:txBody>
        </p:sp>
        <p:sp>
          <p:nvSpPr>
            <p:cNvPr id="15374" name="Line 36">
              <a:extLst>
                <a:ext uri="{FF2B5EF4-FFF2-40B4-BE49-F238E27FC236}">
                  <a16:creationId xmlns:a16="http://schemas.microsoft.com/office/drawing/2014/main" id="{771C45A2-6950-47E6-84D5-9CAD0A5D85DD}"/>
                </a:ext>
              </a:extLst>
            </p:cNvPr>
            <p:cNvSpPr>
              <a:spLocks noChangeShapeType="1"/>
            </p:cNvSpPr>
            <p:nvPr/>
          </p:nvSpPr>
          <p:spPr bwMode="auto">
            <a:xfrm flipH="1">
              <a:off x="912" y="2736"/>
              <a:ext cx="144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3">
            <a:extLst>
              <a:ext uri="{FF2B5EF4-FFF2-40B4-BE49-F238E27FC236}">
                <a16:creationId xmlns:a16="http://schemas.microsoft.com/office/drawing/2014/main" id="{D5E75797-70E2-4494-8E5E-0AF0FA976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1103313" cy="678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87" name="Group 24">
            <a:extLst>
              <a:ext uri="{FF2B5EF4-FFF2-40B4-BE49-F238E27FC236}">
                <a16:creationId xmlns:a16="http://schemas.microsoft.com/office/drawing/2014/main" id="{9F2BDEE0-F1EC-4406-BF02-E0B47A593BA4}"/>
              </a:ext>
            </a:extLst>
          </p:cNvPr>
          <p:cNvGrpSpPr>
            <a:grpSpLocks/>
          </p:cNvGrpSpPr>
          <p:nvPr/>
        </p:nvGrpSpPr>
        <p:grpSpPr bwMode="auto">
          <a:xfrm>
            <a:off x="1828800" y="1447800"/>
            <a:ext cx="2940050" cy="711200"/>
            <a:chOff x="1120" y="1180"/>
            <a:chExt cx="1852" cy="448"/>
          </a:xfrm>
        </p:grpSpPr>
        <p:sp>
          <p:nvSpPr>
            <p:cNvPr id="16410" name="Line 5">
              <a:extLst>
                <a:ext uri="{FF2B5EF4-FFF2-40B4-BE49-F238E27FC236}">
                  <a16:creationId xmlns:a16="http://schemas.microsoft.com/office/drawing/2014/main" id="{E220DA54-25FE-48C3-9725-D5F1627A3776}"/>
                </a:ext>
              </a:extLst>
            </p:cNvPr>
            <p:cNvSpPr>
              <a:spLocks noChangeShapeType="1"/>
            </p:cNvSpPr>
            <p:nvPr/>
          </p:nvSpPr>
          <p:spPr bwMode="auto">
            <a:xfrm flipH="1">
              <a:off x="1120" y="1280"/>
              <a:ext cx="1344" cy="34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1" name="Text Box 7">
              <a:extLst>
                <a:ext uri="{FF2B5EF4-FFF2-40B4-BE49-F238E27FC236}">
                  <a16:creationId xmlns:a16="http://schemas.microsoft.com/office/drawing/2014/main" id="{8CD702F0-0A12-4E53-9F50-0EE6ED7FB21A}"/>
                </a:ext>
              </a:extLst>
            </p:cNvPr>
            <p:cNvSpPr txBox="1">
              <a:spLocks noChangeArrowheads="1"/>
            </p:cNvSpPr>
            <p:nvPr/>
          </p:nvSpPr>
          <p:spPr bwMode="auto">
            <a:xfrm>
              <a:off x="2348" y="1180"/>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600"/>
                <a:t>Guía</a:t>
              </a:r>
              <a:endParaRPr lang="en-US" altLang="en-US" sz="1200"/>
            </a:p>
          </p:txBody>
        </p:sp>
      </p:grpSp>
      <p:grpSp>
        <p:nvGrpSpPr>
          <p:cNvPr id="16388" name="Group 30">
            <a:extLst>
              <a:ext uri="{FF2B5EF4-FFF2-40B4-BE49-F238E27FC236}">
                <a16:creationId xmlns:a16="http://schemas.microsoft.com/office/drawing/2014/main" id="{67189FB5-9A98-48EA-8CED-1FCCB2F4E3A0}"/>
              </a:ext>
            </a:extLst>
          </p:cNvPr>
          <p:cNvGrpSpPr>
            <a:grpSpLocks/>
          </p:cNvGrpSpPr>
          <p:nvPr/>
        </p:nvGrpSpPr>
        <p:grpSpPr bwMode="auto">
          <a:xfrm>
            <a:off x="1885950" y="8153400"/>
            <a:ext cx="4972050" cy="336550"/>
            <a:chOff x="1044" y="5060"/>
            <a:chExt cx="3132" cy="212"/>
          </a:xfrm>
        </p:grpSpPr>
        <p:sp>
          <p:nvSpPr>
            <p:cNvPr id="16408" name="Line 3">
              <a:extLst>
                <a:ext uri="{FF2B5EF4-FFF2-40B4-BE49-F238E27FC236}">
                  <a16:creationId xmlns:a16="http://schemas.microsoft.com/office/drawing/2014/main" id="{E2B81970-8515-4230-9580-23961E9C3C8C}"/>
                </a:ext>
              </a:extLst>
            </p:cNvPr>
            <p:cNvSpPr>
              <a:spLocks noChangeShapeType="1"/>
            </p:cNvSpPr>
            <p:nvPr/>
          </p:nvSpPr>
          <p:spPr bwMode="auto">
            <a:xfrm flipH="1" flipV="1">
              <a:off x="1044" y="5112"/>
              <a:ext cx="1116" cy="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9" name="Text Box 8">
              <a:extLst>
                <a:ext uri="{FF2B5EF4-FFF2-40B4-BE49-F238E27FC236}">
                  <a16:creationId xmlns:a16="http://schemas.microsoft.com/office/drawing/2014/main" id="{F97C0F20-0406-4698-A607-5D7F78AF1A26}"/>
                </a:ext>
              </a:extLst>
            </p:cNvPr>
            <p:cNvSpPr txBox="1">
              <a:spLocks noChangeArrowheads="1"/>
            </p:cNvSpPr>
            <p:nvPr/>
          </p:nvSpPr>
          <p:spPr bwMode="auto">
            <a:xfrm>
              <a:off x="2176" y="5060"/>
              <a:ext cx="20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Pies de seguridad antiderrapantes</a:t>
              </a:r>
              <a:endParaRPr lang="en-US" altLang="en-US" sz="1200"/>
            </a:p>
          </p:txBody>
        </p:sp>
      </p:grpSp>
      <p:grpSp>
        <p:nvGrpSpPr>
          <p:cNvPr id="16389" name="Group 27">
            <a:extLst>
              <a:ext uri="{FF2B5EF4-FFF2-40B4-BE49-F238E27FC236}">
                <a16:creationId xmlns:a16="http://schemas.microsoft.com/office/drawing/2014/main" id="{8785BF56-6B47-4CDA-930B-EEFD9F078197}"/>
              </a:ext>
            </a:extLst>
          </p:cNvPr>
          <p:cNvGrpSpPr>
            <a:grpSpLocks/>
          </p:cNvGrpSpPr>
          <p:nvPr/>
        </p:nvGrpSpPr>
        <p:grpSpPr bwMode="auto">
          <a:xfrm>
            <a:off x="1206500" y="6934200"/>
            <a:ext cx="4772025" cy="581025"/>
            <a:chOff x="792" y="3244"/>
            <a:chExt cx="3006" cy="366"/>
          </a:xfrm>
        </p:grpSpPr>
        <p:sp>
          <p:nvSpPr>
            <p:cNvPr id="16406" name="Line 4">
              <a:extLst>
                <a:ext uri="{FF2B5EF4-FFF2-40B4-BE49-F238E27FC236}">
                  <a16:creationId xmlns:a16="http://schemas.microsoft.com/office/drawing/2014/main" id="{E821FFCC-1B22-4DD7-8CD7-3D33EF8CDDDD}"/>
                </a:ext>
              </a:extLst>
            </p:cNvPr>
            <p:cNvSpPr>
              <a:spLocks noChangeShapeType="1"/>
            </p:cNvSpPr>
            <p:nvPr/>
          </p:nvSpPr>
          <p:spPr bwMode="auto">
            <a:xfrm flipH="1">
              <a:off x="792" y="3336"/>
              <a:ext cx="1840" cy="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7" name="Text Box 10">
              <a:extLst>
                <a:ext uri="{FF2B5EF4-FFF2-40B4-BE49-F238E27FC236}">
                  <a16:creationId xmlns:a16="http://schemas.microsoft.com/office/drawing/2014/main" id="{CEE70B99-0E9B-4FE7-AE9B-65929EE4A4F0}"/>
                </a:ext>
              </a:extLst>
            </p:cNvPr>
            <p:cNvSpPr txBox="1">
              <a:spLocks noChangeArrowheads="1"/>
            </p:cNvSpPr>
            <p:nvPr/>
          </p:nvSpPr>
          <p:spPr bwMode="auto">
            <a:xfrm>
              <a:off x="2664" y="3244"/>
              <a:ext cx="113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Gancho resorte de gravedad</a:t>
              </a:r>
              <a:endParaRPr lang="en-US" altLang="en-US" sz="1200"/>
            </a:p>
          </p:txBody>
        </p:sp>
      </p:grpSp>
      <p:grpSp>
        <p:nvGrpSpPr>
          <p:cNvPr id="16390" name="Group 25">
            <a:extLst>
              <a:ext uri="{FF2B5EF4-FFF2-40B4-BE49-F238E27FC236}">
                <a16:creationId xmlns:a16="http://schemas.microsoft.com/office/drawing/2014/main" id="{97C9A107-49B7-46AB-AF0F-75AE387DB263}"/>
              </a:ext>
            </a:extLst>
          </p:cNvPr>
          <p:cNvGrpSpPr>
            <a:grpSpLocks/>
          </p:cNvGrpSpPr>
          <p:nvPr/>
        </p:nvGrpSpPr>
        <p:grpSpPr bwMode="auto">
          <a:xfrm>
            <a:off x="1270000" y="2184400"/>
            <a:ext cx="4165600" cy="882650"/>
            <a:chOff x="1000" y="1608"/>
            <a:chExt cx="2624" cy="556"/>
          </a:xfrm>
        </p:grpSpPr>
        <p:sp>
          <p:nvSpPr>
            <p:cNvPr id="16404" name="Line 6">
              <a:extLst>
                <a:ext uri="{FF2B5EF4-FFF2-40B4-BE49-F238E27FC236}">
                  <a16:creationId xmlns:a16="http://schemas.microsoft.com/office/drawing/2014/main" id="{2E354231-0688-4E63-8B62-38197D27BEFE}"/>
                </a:ext>
              </a:extLst>
            </p:cNvPr>
            <p:cNvSpPr>
              <a:spLocks noChangeShapeType="1"/>
            </p:cNvSpPr>
            <p:nvPr/>
          </p:nvSpPr>
          <p:spPr bwMode="auto">
            <a:xfrm flipH="1">
              <a:off x="1000" y="1728"/>
              <a:ext cx="1584" cy="4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Text Box 11">
              <a:extLst>
                <a:ext uri="{FF2B5EF4-FFF2-40B4-BE49-F238E27FC236}">
                  <a16:creationId xmlns:a16="http://schemas.microsoft.com/office/drawing/2014/main" id="{C30DF1B8-DF03-4484-A2C3-80168A806ADA}"/>
                </a:ext>
              </a:extLst>
            </p:cNvPr>
            <p:cNvSpPr txBox="1">
              <a:spLocks noChangeArrowheads="1"/>
            </p:cNvSpPr>
            <p:nvPr/>
          </p:nvSpPr>
          <p:spPr bwMode="auto">
            <a:xfrm>
              <a:off x="2556" y="1608"/>
              <a:ext cx="10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Sistema de polea</a:t>
              </a:r>
              <a:endParaRPr lang="en-US" altLang="en-US" sz="1200"/>
            </a:p>
          </p:txBody>
        </p:sp>
      </p:grpSp>
      <p:sp>
        <p:nvSpPr>
          <p:cNvPr id="16391" name="AutoShape 12">
            <a:extLst>
              <a:ext uri="{FF2B5EF4-FFF2-40B4-BE49-F238E27FC236}">
                <a16:creationId xmlns:a16="http://schemas.microsoft.com/office/drawing/2014/main" id="{E0B83073-E640-480E-8E66-ADCCE311EA8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16392" name="Group 28">
            <a:extLst>
              <a:ext uri="{FF2B5EF4-FFF2-40B4-BE49-F238E27FC236}">
                <a16:creationId xmlns:a16="http://schemas.microsoft.com/office/drawing/2014/main" id="{275762A1-C529-4B4C-B7FA-11731DE2FAB4}"/>
              </a:ext>
            </a:extLst>
          </p:cNvPr>
          <p:cNvGrpSpPr>
            <a:grpSpLocks/>
          </p:cNvGrpSpPr>
          <p:nvPr/>
        </p:nvGrpSpPr>
        <p:grpSpPr bwMode="auto">
          <a:xfrm>
            <a:off x="1282700" y="6134100"/>
            <a:ext cx="4572000" cy="400050"/>
            <a:chOff x="864" y="3888"/>
            <a:chExt cx="2880" cy="252"/>
          </a:xfrm>
        </p:grpSpPr>
        <p:sp>
          <p:nvSpPr>
            <p:cNvPr id="16402" name="Line 15">
              <a:extLst>
                <a:ext uri="{FF2B5EF4-FFF2-40B4-BE49-F238E27FC236}">
                  <a16:creationId xmlns:a16="http://schemas.microsoft.com/office/drawing/2014/main" id="{F7B8B7A2-5221-44F9-A3FF-E264E5321DB2}"/>
                </a:ext>
              </a:extLst>
            </p:cNvPr>
            <p:cNvSpPr>
              <a:spLocks noChangeShapeType="1"/>
            </p:cNvSpPr>
            <p:nvPr/>
          </p:nvSpPr>
          <p:spPr bwMode="auto">
            <a:xfrm flipH="1">
              <a:off x="864" y="3984"/>
              <a:ext cx="1584" cy="15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Text Box 16">
              <a:extLst>
                <a:ext uri="{FF2B5EF4-FFF2-40B4-BE49-F238E27FC236}">
                  <a16:creationId xmlns:a16="http://schemas.microsoft.com/office/drawing/2014/main" id="{03F62B34-81A1-465A-A0C9-4223F83DDE73}"/>
                </a:ext>
              </a:extLst>
            </p:cNvPr>
            <p:cNvSpPr txBox="1">
              <a:spLocks noChangeArrowheads="1"/>
            </p:cNvSpPr>
            <p:nvPr/>
          </p:nvSpPr>
          <p:spPr bwMode="auto">
            <a:xfrm>
              <a:off x="2448" y="3888"/>
              <a:ext cx="12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Mordaza de cuerda</a:t>
              </a:r>
              <a:endParaRPr lang="en-US" altLang="en-US" sz="1200"/>
            </a:p>
          </p:txBody>
        </p:sp>
      </p:grpSp>
      <p:grpSp>
        <p:nvGrpSpPr>
          <p:cNvPr id="16393" name="Group 29">
            <a:extLst>
              <a:ext uri="{FF2B5EF4-FFF2-40B4-BE49-F238E27FC236}">
                <a16:creationId xmlns:a16="http://schemas.microsoft.com/office/drawing/2014/main" id="{A5D889F1-5887-465E-A013-8A97600AEF5A}"/>
              </a:ext>
            </a:extLst>
          </p:cNvPr>
          <p:cNvGrpSpPr>
            <a:grpSpLocks/>
          </p:cNvGrpSpPr>
          <p:nvPr/>
        </p:nvGrpSpPr>
        <p:grpSpPr bwMode="auto">
          <a:xfrm>
            <a:off x="1308100" y="5226050"/>
            <a:ext cx="4495800" cy="336550"/>
            <a:chOff x="864" y="4452"/>
            <a:chExt cx="2832" cy="212"/>
          </a:xfrm>
        </p:grpSpPr>
        <p:sp>
          <p:nvSpPr>
            <p:cNvPr id="16400" name="Line 18">
              <a:extLst>
                <a:ext uri="{FF2B5EF4-FFF2-40B4-BE49-F238E27FC236}">
                  <a16:creationId xmlns:a16="http://schemas.microsoft.com/office/drawing/2014/main" id="{B20F3940-47AA-42FF-8BB7-03654248E214}"/>
                </a:ext>
              </a:extLst>
            </p:cNvPr>
            <p:cNvSpPr>
              <a:spLocks noChangeShapeType="1"/>
            </p:cNvSpPr>
            <p:nvPr/>
          </p:nvSpPr>
          <p:spPr bwMode="auto">
            <a:xfrm flipH="1" flipV="1">
              <a:off x="864" y="4512"/>
              <a:ext cx="1116" cy="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Text Box 19">
              <a:extLst>
                <a:ext uri="{FF2B5EF4-FFF2-40B4-BE49-F238E27FC236}">
                  <a16:creationId xmlns:a16="http://schemas.microsoft.com/office/drawing/2014/main" id="{9E9966A1-52EF-45C7-8B68-C4EC36400E33}"/>
                </a:ext>
              </a:extLst>
            </p:cNvPr>
            <p:cNvSpPr txBox="1">
              <a:spLocks noChangeArrowheads="1"/>
            </p:cNvSpPr>
            <p:nvPr/>
          </p:nvSpPr>
          <p:spPr bwMode="auto">
            <a:xfrm>
              <a:off x="1992" y="4452"/>
              <a:ext cx="17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Peldaños antiderrapantes</a:t>
              </a:r>
              <a:endParaRPr lang="en-US" altLang="en-US" sz="1200"/>
            </a:p>
          </p:txBody>
        </p:sp>
      </p:grpSp>
      <p:sp>
        <p:nvSpPr>
          <p:cNvPr id="16394" name="Text Box 31">
            <a:extLst>
              <a:ext uri="{FF2B5EF4-FFF2-40B4-BE49-F238E27FC236}">
                <a16:creationId xmlns:a16="http://schemas.microsoft.com/office/drawing/2014/main" id="{E7D62BF8-A6AF-40CA-92F6-FED2F2D021BA}"/>
              </a:ext>
            </a:extLst>
          </p:cNvPr>
          <p:cNvSpPr txBox="1">
            <a:spLocks noChangeArrowheads="1"/>
          </p:cNvSpPr>
          <p:nvPr/>
        </p:nvSpPr>
        <p:spPr bwMode="auto">
          <a:xfrm>
            <a:off x="247650" y="542925"/>
            <a:ext cx="67913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600" dirty="0"/>
              <a:t>Las </a:t>
            </a:r>
            <a:r>
              <a:rPr lang="en-US" altLang="en-US" sz="2600" dirty="0" err="1"/>
              <a:t>partes</a:t>
            </a:r>
            <a:r>
              <a:rPr lang="en-US" altLang="en-US" sz="2600" dirty="0"/>
              <a:t> de una </a:t>
            </a:r>
            <a:r>
              <a:rPr lang="en-US" altLang="en-US" sz="2600" dirty="0" err="1"/>
              <a:t>escalera</a:t>
            </a:r>
            <a:r>
              <a:rPr lang="en-US" altLang="en-US" sz="2600" dirty="0"/>
              <a:t> de </a:t>
            </a:r>
            <a:r>
              <a:rPr lang="en-US" altLang="en-US" sz="2600" dirty="0" err="1"/>
              <a:t>extensión</a:t>
            </a:r>
            <a:endParaRPr lang="en-US" altLang="en-US" sz="2800" dirty="0"/>
          </a:p>
        </p:txBody>
      </p:sp>
      <p:sp>
        <p:nvSpPr>
          <p:cNvPr id="16395" name="Line 33">
            <a:extLst>
              <a:ext uri="{FF2B5EF4-FFF2-40B4-BE49-F238E27FC236}">
                <a16:creationId xmlns:a16="http://schemas.microsoft.com/office/drawing/2014/main" id="{2B31F45F-3389-4951-A2B5-7363B08190D9}"/>
              </a:ext>
            </a:extLst>
          </p:cNvPr>
          <p:cNvSpPr>
            <a:spLocks noChangeShapeType="1"/>
          </p:cNvSpPr>
          <p:nvPr/>
        </p:nvSpPr>
        <p:spPr bwMode="auto">
          <a:xfrm flipH="1">
            <a:off x="1381125" y="3479800"/>
            <a:ext cx="2022475" cy="31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Text Box 34">
            <a:extLst>
              <a:ext uri="{FF2B5EF4-FFF2-40B4-BE49-F238E27FC236}">
                <a16:creationId xmlns:a16="http://schemas.microsoft.com/office/drawing/2014/main" id="{49607045-21B1-4190-AF18-A07725C6BFF2}"/>
              </a:ext>
            </a:extLst>
          </p:cNvPr>
          <p:cNvSpPr txBox="1">
            <a:spLocks noChangeArrowheads="1"/>
          </p:cNvSpPr>
          <p:nvPr/>
        </p:nvSpPr>
        <p:spPr bwMode="auto">
          <a:xfrm>
            <a:off x="3441700" y="3302000"/>
            <a:ext cx="208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Sección volante</a:t>
            </a:r>
            <a:endParaRPr lang="en-US" altLang="en-US" sz="1200"/>
          </a:p>
        </p:txBody>
      </p:sp>
      <p:grpSp>
        <p:nvGrpSpPr>
          <p:cNvPr id="16397" name="Group 35">
            <a:extLst>
              <a:ext uri="{FF2B5EF4-FFF2-40B4-BE49-F238E27FC236}">
                <a16:creationId xmlns:a16="http://schemas.microsoft.com/office/drawing/2014/main" id="{129D6A97-B3D1-47AD-800C-396C0141C503}"/>
              </a:ext>
            </a:extLst>
          </p:cNvPr>
          <p:cNvGrpSpPr>
            <a:grpSpLocks/>
          </p:cNvGrpSpPr>
          <p:nvPr/>
        </p:nvGrpSpPr>
        <p:grpSpPr bwMode="auto">
          <a:xfrm>
            <a:off x="1727200" y="4203700"/>
            <a:ext cx="4546600" cy="336550"/>
            <a:chOff x="912" y="2624"/>
            <a:chExt cx="2864" cy="212"/>
          </a:xfrm>
        </p:grpSpPr>
        <p:sp>
          <p:nvSpPr>
            <p:cNvPr id="16398" name="Text Box 36">
              <a:extLst>
                <a:ext uri="{FF2B5EF4-FFF2-40B4-BE49-F238E27FC236}">
                  <a16:creationId xmlns:a16="http://schemas.microsoft.com/office/drawing/2014/main" id="{CE3E607F-03EF-43B2-8EAD-213A993DEA0D}"/>
                </a:ext>
              </a:extLst>
            </p:cNvPr>
            <p:cNvSpPr txBox="1">
              <a:spLocks noChangeArrowheads="1"/>
            </p:cNvSpPr>
            <p:nvPr/>
          </p:nvSpPr>
          <p:spPr bwMode="auto">
            <a:xfrm>
              <a:off x="2352" y="2624"/>
              <a:ext cx="14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600"/>
                <a:t>Sección base</a:t>
              </a:r>
            </a:p>
          </p:txBody>
        </p:sp>
        <p:sp>
          <p:nvSpPr>
            <p:cNvPr id="16399" name="Line 37">
              <a:extLst>
                <a:ext uri="{FF2B5EF4-FFF2-40B4-BE49-F238E27FC236}">
                  <a16:creationId xmlns:a16="http://schemas.microsoft.com/office/drawing/2014/main" id="{BF2817F3-20A2-407F-BD7D-1527E44AC439}"/>
                </a:ext>
              </a:extLst>
            </p:cNvPr>
            <p:cNvSpPr>
              <a:spLocks noChangeShapeType="1"/>
            </p:cNvSpPr>
            <p:nvPr/>
          </p:nvSpPr>
          <p:spPr bwMode="auto">
            <a:xfrm flipH="1">
              <a:off x="912" y="2736"/>
              <a:ext cx="144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1036">
            <a:extLst>
              <a:ext uri="{FF2B5EF4-FFF2-40B4-BE49-F238E27FC236}">
                <a16:creationId xmlns:a16="http://schemas.microsoft.com/office/drawing/2014/main" id="{A457576B-06B4-40FF-88D1-6C63C1897FD9}"/>
              </a:ext>
            </a:extLst>
          </p:cNvPr>
          <p:cNvSpPr>
            <a:spLocks noChangeArrowheads="1"/>
          </p:cNvSpPr>
          <p:nvPr/>
        </p:nvSpPr>
        <p:spPr bwMode="auto">
          <a:xfrm>
            <a:off x="1981200" y="1219200"/>
            <a:ext cx="2816225" cy="1528763"/>
          </a:xfrm>
          <a:prstGeom prst="ellipse">
            <a:avLst/>
          </a:prstGeom>
          <a:solidFill>
            <a:schemeClr val="bg1"/>
          </a:solidFill>
          <a:ln w="9525">
            <a:solidFill>
              <a:schemeClr val="tx1"/>
            </a:solidFill>
            <a:round/>
            <a:headEnd/>
            <a:tailEnd/>
          </a:ln>
          <a:effectLst>
            <a:outerShdw dist="107763" dir="189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11" name="Text Box 1037">
            <a:extLst>
              <a:ext uri="{FF2B5EF4-FFF2-40B4-BE49-F238E27FC236}">
                <a16:creationId xmlns:a16="http://schemas.microsoft.com/office/drawing/2014/main" id="{F654F215-4CFB-489E-B498-CDE3B9F4D2D9}"/>
              </a:ext>
            </a:extLst>
          </p:cNvPr>
          <p:cNvSpPr txBox="1">
            <a:spLocks noChangeArrowheads="1"/>
          </p:cNvSpPr>
          <p:nvPr/>
        </p:nvSpPr>
        <p:spPr bwMode="auto">
          <a:xfrm>
            <a:off x="2062163" y="1701800"/>
            <a:ext cx="26336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Always choose the correct ladder for the job.</a:t>
            </a:r>
            <a:endParaRPr lang="en-US" altLang="en-US" b="0"/>
          </a:p>
        </p:txBody>
      </p:sp>
      <p:pic>
        <p:nvPicPr>
          <p:cNvPr id="17412" name="Picture 1048">
            <a:extLst>
              <a:ext uri="{FF2B5EF4-FFF2-40B4-BE49-F238E27FC236}">
                <a16:creationId xmlns:a16="http://schemas.microsoft.com/office/drawing/2014/main" id="{BD8C300B-DD0F-4B93-B7FD-B6D90C774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
            <a:ext cx="14859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AutoShape 1049">
            <a:extLst>
              <a:ext uri="{FF2B5EF4-FFF2-40B4-BE49-F238E27FC236}">
                <a16:creationId xmlns:a16="http://schemas.microsoft.com/office/drawing/2014/main" id="{F528055B-ABAD-46FB-A213-7C6E67BEA121}"/>
              </a:ext>
            </a:extLst>
          </p:cNvPr>
          <p:cNvSpPr>
            <a:spLocks noChangeArrowheads="1"/>
          </p:cNvSpPr>
          <p:nvPr/>
        </p:nvSpPr>
        <p:spPr bwMode="auto">
          <a:xfrm>
            <a:off x="400050" y="914400"/>
            <a:ext cx="5010150" cy="12382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14" name="AutoShape 1050">
            <a:extLst>
              <a:ext uri="{FF2B5EF4-FFF2-40B4-BE49-F238E27FC236}">
                <a16:creationId xmlns:a16="http://schemas.microsoft.com/office/drawing/2014/main" id="{2630DD29-CCF0-4EAF-8BB7-07ACF741D728}"/>
              </a:ext>
            </a:extLst>
          </p:cNvPr>
          <p:cNvSpPr>
            <a:spLocks noChangeArrowheads="1"/>
          </p:cNvSpPr>
          <p:nvPr/>
        </p:nvSpPr>
        <p:spPr bwMode="auto">
          <a:xfrm>
            <a:off x="5905500" y="914400"/>
            <a:ext cx="847725" cy="12382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7415" name="Picture 1067">
            <a:extLst>
              <a:ext uri="{FF2B5EF4-FFF2-40B4-BE49-F238E27FC236}">
                <a16:creationId xmlns:a16="http://schemas.microsoft.com/office/drawing/2014/main" id="{CBA1A657-2326-4898-B540-291A0DE36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295400"/>
            <a:ext cx="912812"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416" name="Group 1102">
            <a:extLst>
              <a:ext uri="{FF2B5EF4-FFF2-40B4-BE49-F238E27FC236}">
                <a16:creationId xmlns:a16="http://schemas.microsoft.com/office/drawing/2014/main" id="{4D2E61E1-0E1A-483F-8A8C-FB100A675513}"/>
              </a:ext>
            </a:extLst>
          </p:cNvPr>
          <p:cNvGrpSpPr>
            <a:grpSpLocks/>
          </p:cNvGrpSpPr>
          <p:nvPr/>
        </p:nvGrpSpPr>
        <p:grpSpPr bwMode="auto">
          <a:xfrm>
            <a:off x="2184400" y="4826000"/>
            <a:ext cx="2571750" cy="835025"/>
            <a:chOff x="1324" y="2833"/>
            <a:chExt cx="1620" cy="526"/>
          </a:xfrm>
        </p:grpSpPr>
        <p:sp>
          <p:nvSpPr>
            <p:cNvPr id="17440" name="Oval 1069">
              <a:extLst>
                <a:ext uri="{FF2B5EF4-FFF2-40B4-BE49-F238E27FC236}">
                  <a16:creationId xmlns:a16="http://schemas.microsoft.com/office/drawing/2014/main" id="{07DEE9CE-79A5-44FE-B680-C2F881B12405}"/>
                </a:ext>
              </a:extLst>
            </p:cNvPr>
            <p:cNvSpPr>
              <a:spLocks noChangeArrowheads="1"/>
            </p:cNvSpPr>
            <p:nvPr/>
          </p:nvSpPr>
          <p:spPr bwMode="auto">
            <a:xfrm>
              <a:off x="1380" y="2833"/>
              <a:ext cx="1513" cy="526"/>
            </a:xfrm>
            <a:prstGeom prst="ellipse">
              <a:avLst/>
            </a:prstGeom>
            <a:solidFill>
              <a:schemeClr val="bg1"/>
            </a:solidFill>
            <a:ln w="9525">
              <a:solidFill>
                <a:schemeClr val="tx1"/>
              </a:solidFill>
              <a:round/>
              <a:headEnd/>
              <a:tailEnd/>
            </a:ln>
            <a:effectLst>
              <a:outerShdw dist="107763" dir="189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41" name="Text Box 1070">
              <a:extLst>
                <a:ext uri="{FF2B5EF4-FFF2-40B4-BE49-F238E27FC236}">
                  <a16:creationId xmlns:a16="http://schemas.microsoft.com/office/drawing/2014/main" id="{AEA902D2-60EE-498F-87E1-2C2E0AAD7762}"/>
                </a:ext>
              </a:extLst>
            </p:cNvPr>
            <p:cNvSpPr txBox="1">
              <a:spLocks noChangeArrowheads="1"/>
            </p:cNvSpPr>
            <p:nvPr/>
          </p:nvSpPr>
          <p:spPr bwMode="auto">
            <a:xfrm>
              <a:off x="1324" y="2989"/>
              <a:ext cx="16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And never overload a ladder!</a:t>
              </a:r>
            </a:p>
          </p:txBody>
        </p:sp>
      </p:grpSp>
      <p:pic>
        <p:nvPicPr>
          <p:cNvPr id="17417" name="Picture 1074" descr="T:\TRASCO\SCHWABE\Peso\Modules\Ladders\Images\3083art\06.tif">
            <a:extLst>
              <a:ext uri="{FF2B5EF4-FFF2-40B4-BE49-F238E27FC236}">
                <a16:creationId xmlns:a16="http://schemas.microsoft.com/office/drawing/2014/main" id="{F9A851EE-5B4F-42A4-BF0C-18F3D9A8E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57550"/>
            <a:ext cx="8032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75">
            <a:extLst>
              <a:ext uri="{FF2B5EF4-FFF2-40B4-BE49-F238E27FC236}">
                <a16:creationId xmlns:a16="http://schemas.microsoft.com/office/drawing/2014/main" id="{7FD8BF25-4B7D-4429-94DC-E028DD867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88" y="4073525"/>
            <a:ext cx="7112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9" name="Picture 1076">
            <a:extLst>
              <a:ext uri="{FF2B5EF4-FFF2-40B4-BE49-F238E27FC236}">
                <a16:creationId xmlns:a16="http://schemas.microsoft.com/office/drawing/2014/main" id="{F3B72A2B-1889-4889-B20D-914C76A01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75" y="2760663"/>
            <a:ext cx="854075"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0" name="Picture 1086" descr="C:\aTomas\1uv36.jpg">
            <a:extLst>
              <a:ext uri="{FF2B5EF4-FFF2-40B4-BE49-F238E27FC236}">
                <a16:creationId xmlns:a16="http://schemas.microsoft.com/office/drawing/2014/main" id="{D57D4C62-0960-4F77-9357-7A0E9BC4B4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8688" y="3009900"/>
            <a:ext cx="7651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1" name="Group 1101">
            <a:extLst>
              <a:ext uri="{FF2B5EF4-FFF2-40B4-BE49-F238E27FC236}">
                <a16:creationId xmlns:a16="http://schemas.microsoft.com/office/drawing/2014/main" id="{130A912E-A81D-4AA3-BBFA-AF6537351507}"/>
              </a:ext>
            </a:extLst>
          </p:cNvPr>
          <p:cNvGrpSpPr>
            <a:grpSpLocks/>
          </p:cNvGrpSpPr>
          <p:nvPr/>
        </p:nvGrpSpPr>
        <p:grpSpPr bwMode="auto">
          <a:xfrm>
            <a:off x="88900" y="5864225"/>
            <a:ext cx="6731000" cy="3082925"/>
            <a:chOff x="56" y="3694"/>
            <a:chExt cx="4240" cy="1942"/>
          </a:xfrm>
        </p:grpSpPr>
        <p:pic>
          <p:nvPicPr>
            <p:cNvPr id="17423" name="Picture 1087">
              <a:extLst>
                <a:ext uri="{FF2B5EF4-FFF2-40B4-BE49-F238E27FC236}">
                  <a16:creationId xmlns:a16="http://schemas.microsoft.com/office/drawing/2014/main" id="{77D53449-A1EE-48A1-825E-82F579F0E2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 y="3694"/>
              <a:ext cx="4185" cy="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424" name="Group 1100">
              <a:extLst>
                <a:ext uri="{FF2B5EF4-FFF2-40B4-BE49-F238E27FC236}">
                  <a16:creationId xmlns:a16="http://schemas.microsoft.com/office/drawing/2014/main" id="{06A7E570-170F-427F-AD40-7B983F19FEEB}"/>
                </a:ext>
              </a:extLst>
            </p:cNvPr>
            <p:cNvGrpSpPr>
              <a:grpSpLocks/>
            </p:cNvGrpSpPr>
            <p:nvPr/>
          </p:nvGrpSpPr>
          <p:grpSpPr bwMode="auto">
            <a:xfrm>
              <a:off x="56" y="4538"/>
              <a:ext cx="4240" cy="1098"/>
              <a:chOff x="56" y="4538"/>
              <a:chExt cx="4240" cy="1098"/>
            </a:xfrm>
          </p:grpSpPr>
          <p:grpSp>
            <p:nvGrpSpPr>
              <p:cNvPr id="17425" name="Group 1095">
                <a:extLst>
                  <a:ext uri="{FF2B5EF4-FFF2-40B4-BE49-F238E27FC236}">
                    <a16:creationId xmlns:a16="http://schemas.microsoft.com/office/drawing/2014/main" id="{C3274CAF-FDA2-46B9-B358-D8E17BB1A404}"/>
                  </a:ext>
                </a:extLst>
              </p:cNvPr>
              <p:cNvGrpSpPr>
                <a:grpSpLocks/>
              </p:cNvGrpSpPr>
              <p:nvPr/>
            </p:nvGrpSpPr>
            <p:grpSpPr bwMode="auto">
              <a:xfrm>
                <a:off x="2542" y="4541"/>
                <a:ext cx="885" cy="1084"/>
                <a:chOff x="2542" y="4541"/>
                <a:chExt cx="885" cy="1084"/>
              </a:xfrm>
            </p:grpSpPr>
            <p:sp>
              <p:nvSpPr>
                <p:cNvPr id="17438" name="Rectangle 1056">
                  <a:extLst>
                    <a:ext uri="{FF2B5EF4-FFF2-40B4-BE49-F238E27FC236}">
                      <a16:creationId xmlns:a16="http://schemas.microsoft.com/office/drawing/2014/main" id="{B3B2A5A5-C462-4DE6-ABB0-E856580EC6CA}"/>
                    </a:ext>
                  </a:extLst>
                </p:cNvPr>
                <p:cNvSpPr>
                  <a:spLocks noChangeArrowheads="1"/>
                </p:cNvSpPr>
                <p:nvPr/>
              </p:nvSpPr>
              <p:spPr bwMode="auto">
                <a:xfrm>
                  <a:off x="2595" y="4579"/>
                  <a:ext cx="816" cy="101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39" name="Text Box 1057">
                  <a:extLst>
                    <a:ext uri="{FF2B5EF4-FFF2-40B4-BE49-F238E27FC236}">
                      <a16:creationId xmlns:a16="http://schemas.microsoft.com/office/drawing/2014/main" id="{A4D5C73C-1F92-4201-B767-EABB82CADCDC}"/>
                    </a:ext>
                  </a:extLst>
                </p:cNvPr>
                <p:cNvSpPr txBox="1">
                  <a:spLocks noChangeArrowheads="1"/>
                </p:cNvSpPr>
                <p:nvPr/>
              </p:nvSpPr>
              <p:spPr bwMode="auto">
                <a:xfrm>
                  <a:off x="2542" y="4541"/>
                  <a:ext cx="885" cy="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100">
                      <a:solidFill>
                        <a:schemeClr val="bg1"/>
                      </a:solidFill>
                    </a:rPr>
                    <a:t>LOAD CAPACITY</a:t>
                  </a:r>
                </a:p>
                <a:p>
                  <a:pPr algn="ctr"/>
                  <a:endParaRPr lang="en-US" altLang="en-US" sz="500">
                    <a:solidFill>
                      <a:schemeClr val="bg1"/>
                    </a:solidFill>
                  </a:endParaRPr>
                </a:p>
                <a:p>
                  <a:pPr algn="ctr"/>
                  <a:r>
                    <a:rPr lang="en-US" altLang="en-US" sz="2400">
                      <a:solidFill>
                        <a:schemeClr val="bg1"/>
                      </a:solidFill>
                    </a:rPr>
                    <a:t>225 lbs.</a:t>
                  </a:r>
                </a:p>
                <a:p>
                  <a:pPr algn="ctr"/>
                  <a:endParaRPr lang="en-US" altLang="en-US" sz="700">
                    <a:solidFill>
                      <a:schemeClr val="bg1"/>
                    </a:solidFill>
                  </a:endParaRPr>
                </a:p>
                <a:p>
                  <a:pPr algn="ctr"/>
                  <a:r>
                    <a:rPr lang="en-US" altLang="en-US" sz="1200">
                      <a:solidFill>
                        <a:schemeClr val="bg1"/>
                      </a:solidFill>
                    </a:rPr>
                    <a:t>Medium Duty </a:t>
                  </a:r>
                </a:p>
                <a:p>
                  <a:pPr algn="ctr"/>
                  <a:r>
                    <a:rPr lang="en-US" altLang="en-US" sz="1200">
                      <a:solidFill>
                        <a:schemeClr val="bg1"/>
                      </a:solidFill>
                    </a:rPr>
                    <a:t>Commercial Use</a:t>
                  </a:r>
                  <a:r>
                    <a:rPr lang="en-US" altLang="en-US" sz="700">
                      <a:solidFill>
                        <a:schemeClr val="bg1"/>
                      </a:solidFill>
                    </a:rPr>
                    <a:t> </a:t>
                  </a:r>
                </a:p>
                <a:p>
                  <a:pPr algn="ctr"/>
                  <a:endParaRPr lang="en-US" altLang="en-US" sz="1200">
                    <a:solidFill>
                      <a:schemeClr val="bg1"/>
                    </a:solidFill>
                  </a:endParaRPr>
                </a:p>
                <a:p>
                  <a:pPr algn="ctr"/>
                  <a:r>
                    <a:rPr lang="en-US" altLang="en-US" sz="1200">
                      <a:solidFill>
                        <a:schemeClr val="bg1"/>
                      </a:solidFill>
                    </a:rPr>
                    <a:t>Type II</a:t>
                  </a:r>
                </a:p>
                <a:p>
                  <a:pPr algn="ctr"/>
                  <a:r>
                    <a:rPr lang="en-US" altLang="en-US" sz="1200">
                      <a:solidFill>
                        <a:schemeClr val="bg1"/>
                      </a:solidFill>
                    </a:rPr>
                    <a:t>DUTY RATING</a:t>
                  </a:r>
                  <a:endParaRPr lang="en-US" altLang="en-US" sz="700"/>
                </a:p>
              </p:txBody>
            </p:sp>
          </p:grpSp>
          <p:grpSp>
            <p:nvGrpSpPr>
              <p:cNvPr id="17426" name="Group 1096">
                <a:extLst>
                  <a:ext uri="{FF2B5EF4-FFF2-40B4-BE49-F238E27FC236}">
                    <a16:creationId xmlns:a16="http://schemas.microsoft.com/office/drawing/2014/main" id="{A7A4FC30-F2C1-477C-8D2C-DCF5644C616E}"/>
                  </a:ext>
                </a:extLst>
              </p:cNvPr>
              <p:cNvGrpSpPr>
                <a:grpSpLocks/>
              </p:cNvGrpSpPr>
              <p:nvPr/>
            </p:nvGrpSpPr>
            <p:grpSpPr bwMode="auto">
              <a:xfrm>
                <a:off x="1567" y="4542"/>
                <a:ext cx="1152" cy="1084"/>
                <a:chOff x="1567" y="4542"/>
                <a:chExt cx="1152" cy="1084"/>
              </a:xfrm>
            </p:grpSpPr>
            <p:sp>
              <p:nvSpPr>
                <p:cNvPr id="17436" name="Rectangle 1059">
                  <a:extLst>
                    <a:ext uri="{FF2B5EF4-FFF2-40B4-BE49-F238E27FC236}">
                      <a16:creationId xmlns:a16="http://schemas.microsoft.com/office/drawing/2014/main" id="{7066FD89-618C-4BC2-BB32-F16065F33489}"/>
                    </a:ext>
                  </a:extLst>
                </p:cNvPr>
                <p:cNvSpPr>
                  <a:spLocks noChangeArrowheads="1"/>
                </p:cNvSpPr>
                <p:nvPr/>
              </p:nvSpPr>
              <p:spPr bwMode="auto">
                <a:xfrm>
                  <a:off x="1750" y="4593"/>
                  <a:ext cx="831" cy="10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37" name="Text Box 1060">
                  <a:extLst>
                    <a:ext uri="{FF2B5EF4-FFF2-40B4-BE49-F238E27FC236}">
                      <a16:creationId xmlns:a16="http://schemas.microsoft.com/office/drawing/2014/main" id="{9631F283-6A3A-48EB-AA36-C2782CD02128}"/>
                    </a:ext>
                  </a:extLst>
                </p:cNvPr>
                <p:cNvSpPr txBox="1">
                  <a:spLocks noChangeArrowheads="1"/>
                </p:cNvSpPr>
                <p:nvPr/>
              </p:nvSpPr>
              <p:spPr bwMode="auto">
                <a:xfrm>
                  <a:off x="1567" y="4542"/>
                  <a:ext cx="1152" cy="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100">
                      <a:solidFill>
                        <a:schemeClr val="bg1"/>
                      </a:solidFill>
                    </a:rPr>
                    <a:t>LOAD CAPACITY</a:t>
                  </a:r>
                </a:p>
                <a:p>
                  <a:pPr algn="ctr"/>
                  <a:endParaRPr lang="en-US" altLang="en-US" sz="500">
                    <a:solidFill>
                      <a:schemeClr val="bg1"/>
                    </a:solidFill>
                  </a:endParaRPr>
                </a:p>
                <a:p>
                  <a:pPr algn="ctr"/>
                  <a:r>
                    <a:rPr lang="en-US" altLang="en-US" sz="2400">
                      <a:solidFill>
                        <a:schemeClr val="bg1"/>
                      </a:solidFill>
                    </a:rPr>
                    <a:t>250 lbs.</a:t>
                  </a:r>
                </a:p>
                <a:p>
                  <a:pPr algn="ctr"/>
                  <a:endParaRPr lang="en-US" altLang="en-US" sz="700">
                    <a:solidFill>
                      <a:schemeClr val="bg1"/>
                    </a:solidFill>
                  </a:endParaRPr>
                </a:p>
                <a:p>
                  <a:pPr algn="ctr"/>
                  <a:r>
                    <a:rPr lang="en-US" altLang="en-US" sz="1200">
                      <a:solidFill>
                        <a:schemeClr val="bg1"/>
                      </a:solidFill>
                    </a:rPr>
                    <a:t>Heavy Duty </a:t>
                  </a:r>
                </a:p>
                <a:p>
                  <a:pPr algn="ctr"/>
                  <a:r>
                    <a:rPr lang="en-US" altLang="en-US" sz="1200">
                      <a:solidFill>
                        <a:schemeClr val="bg1"/>
                      </a:solidFill>
                    </a:rPr>
                    <a:t>Industrial Use </a:t>
                  </a:r>
                </a:p>
                <a:p>
                  <a:pPr algn="ctr"/>
                  <a:endParaRPr lang="en-US" altLang="en-US" sz="1200">
                    <a:solidFill>
                      <a:schemeClr val="bg1"/>
                    </a:solidFill>
                  </a:endParaRPr>
                </a:p>
                <a:p>
                  <a:pPr algn="ctr"/>
                  <a:r>
                    <a:rPr lang="en-US" altLang="en-US" sz="1200">
                      <a:solidFill>
                        <a:schemeClr val="bg1"/>
                      </a:solidFill>
                    </a:rPr>
                    <a:t>Type I</a:t>
                  </a:r>
                </a:p>
                <a:p>
                  <a:pPr algn="ctr"/>
                  <a:r>
                    <a:rPr lang="en-US" altLang="en-US" sz="1200">
                      <a:solidFill>
                        <a:schemeClr val="bg1"/>
                      </a:solidFill>
                    </a:rPr>
                    <a:t>DUTY RATING</a:t>
                  </a:r>
                </a:p>
              </p:txBody>
            </p:sp>
          </p:grpSp>
          <p:grpSp>
            <p:nvGrpSpPr>
              <p:cNvPr id="17427" name="Group 1098">
                <a:extLst>
                  <a:ext uri="{FF2B5EF4-FFF2-40B4-BE49-F238E27FC236}">
                    <a16:creationId xmlns:a16="http://schemas.microsoft.com/office/drawing/2014/main" id="{5EA93BED-EF34-430C-A897-2C4A13159662}"/>
                  </a:ext>
                </a:extLst>
              </p:cNvPr>
              <p:cNvGrpSpPr>
                <a:grpSpLocks/>
              </p:cNvGrpSpPr>
              <p:nvPr/>
            </p:nvGrpSpPr>
            <p:grpSpPr bwMode="auto">
              <a:xfrm>
                <a:off x="750" y="4538"/>
                <a:ext cx="1150" cy="1067"/>
                <a:chOff x="750" y="4538"/>
                <a:chExt cx="1150" cy="1067"/>
              </a:xfrm>
            </p:grpSpPr>
            <p:sp>
              <p:nvSpPr>
                <p:cNvPr id="17434" name="Rectangle 1062">
                  <a:extLst>
                    <a:ext uri="{FF2B5EF4-FFF2-40B4-BE49-F238E27FC236}">
                      <a16:creationId xmlns:a16="http://schemas.microsoft.com/office/drawing/2014/main" id="{7B333C07-5216-4529-BC76-F0B12F47F9E8}"/>
                    </a:ext>
                  </a:extLst>
                </p:cNvPr>
                <p:cNvSpPr>
                  <a:spLocks noChangeArrowheads="1"/>
                </p:cNvSpPr>
                <p:nvPr/>
              </p:nvSpPr>
              <p:spPr bwMode="auto">
                <a:xfrm>
                  <a:off x="937" y="4575"/>
                  <a:ext cx="800" cy="10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35" name="Text Box 1063">
                  <a:extLst>
                    <a:ext uri="{FF2B5EF4-FFF2-40B4-BE49-F238E27FC236}">
                      <a16:creationId xmlns:a16="http://schemas.microsoft.com/office/drawing/2014/main" id="{AEEC8ECB-E1BA-4672-8D42-D4BF0A5B5C11}"/>
                    </a:ext>
                  </a:extLst>
                </p:cNvPr>
                <p:cNvSpPr txBox="1">
                  <a:spLocks noChangeArrowheads="1"/>
                </p:cNvSpPr>
                <p:nvPr/>
              </p:nvSpPr>
              <p:spPr bwMode="auto">
                <a:xfrm>
                  <a:off x="750" y="4538"/>
                  <a:ext cx="1150" cy="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100">
                      <a:solidFill>
                        <a:schemeClr val="bg1"/>
                      </a:solidFill>
                    </a:rPr>
                    <a:t>LOAD CAPACITY</a:t>
                  </a:r>
                </a:p>
                <a:p>
                  <a:pPr algn="ctr"/>
                  <a:endParaRPr lang="en-US" altLang="en-US" sz="500">
                    <a:solidFill>
                      <a:schemeClr val="bg1"/>
                    </a:solidFill>
                  </a:endParaRPr>
                </a:p>
                <a:p>
                  <a:pPr algn="ctr"/>
                  <a:r>
                    <a:rPr lang="en-US" altLang="en-US" sz="2400">
                      <a:solidFill>
                        <a:schemeClr val="bg1"/>
                      </a:solidFill>
                    </a:rPr>
                    <a:t>300 lbs.</a:t>
                  </a:r>
                  <a:endParaRPr lang="en-US" altLang="en-US" sz="1200">
                    <a:solidFill>
                      <a:schemeClr val="bg1"/>
                    </a:solidFill>
                  </a:endParaRPr>
                </a:p>
                <a:p>
                  <a:pPr algn="ctr"/>
                  <a:endParaRPr lang="en-US" altLang="en-US" sz="700">
                    <a:solidFill>
                      <a:schemeClr val="bg1"/>
                    </a:solidFill>
                  </a:endParaRPr>
                </a:p>
                <a:p>
                  <a:pPr algn="ctr"/>
                  <a:r>
                    <a:rPr lang="en-US" altLang="en-US" sz="1200">
                      <a:solidFill>
                        <a:schemeClr val="bg1"/>
                      </a:solidFill>
                    </a:rPr>
                    <a:t>Extra Heavy Duty </a:t>
                  </a:r>
                </a:p>
                <a:p>
                  <a:pPr algn="ctr">
                    <a:lnSpc>
                      <a:spcPct val="90000"/>
                    </a:lnSpc>
                  </a:pPr>
                  <a:r>
                    <a:rPr lang="en-US" altLang="en-US" sz="1200">
                      <a:solidFill>
                        <a:schemeClr val="bg1"/>
                      </a:solidFill>
                    </a:rPr>
                    <a:t>Professional Use</a:t>
                  </a:r>
                  <a:r>
                    <a:rPr lang="en-US" altLang="en-US" sz="700">
                      <a:solidFill>
                        <a:schemeClr val="bg1"/>
                      </a:solidFill>
                    </a:rPr>
                    <a:t> </a:t>
                  </a:r>
                </a:p>
                <a:p>
                  <a:pPr algn="ctr">
                    <a:lnSpc>
                      <a:spcPct val="90000"/>
                    </a:lnSpc>
                  </a:pPr>
                  <a:endParaRPr lang="en-US" altLang="en-US" sz="700">
                    <a:solidFill>
                      <a:schemeClr val="bg1"/>
                    </a:solidFill>
                  </a:endParaRPr>
                </a:p>
                <a:p>
                  <a:pPr algn="ctr">
                    <a:lnSpc>
                      <a:spcPct val="90000"/>
                    </a:lnSpc>
                  </a:pPr>
                  <a:endParaRPr lang="en-US" altLang="en-US" sz="700">
                    <a:solidFill>
                      <a:schemeClr val="bg1"/>
                    </a:solidFill>
                  </a:endParaRPr>
                </a:p>
                <a:p>
                  <a:pPr algn="ctr">
                    <a:lnSpc>
                      <a:spcPct val="90000"/>
                    </a:lnSpc>
                  </a:pPr>
                  <a:r>
                    <a:rPr lang="en-US" altLang="en-US" sz="1200">
                      <a:solidFill>
                        <a:schemeClr val="bg1"/>
                      </a:solidFill>
                    </a:rPr>
                    <a:t>Type IA</a:t>
                  </a:r>
                </a:p>
                <a:p>
                  <a:pPr algn="ctr"/>
                  <a:r>
                    <a:rPr lang="en-US" altLang="en-US" sz="1200">
                      <a:solidFill>
                        <a:schemeClr val="bg1"/>
                      </a:solidFill>
                    </a:rPr>
                    <a:t>DUTY RATING</a:t>
                  </a:r>
                </a:p>
              </p:txBody>
            </p:sp>
          </p:grpSp>
          <p:grpSp>
            <p:nvGrpSpPr>
              <p:cNvPr id="17428" name="Group 1099">
                <a:extLst>
                  <a:ext uri="{FF2B5EF4-FFF2-40B4-BE49-F238E27FC236}">
                    <a16:creationId xmlns:a16="http://schemas.microsoft.com/office/drawing/2014/main" id="{DC4F7EA3-C00B-47F9-AAEC-B0CBB346D36E}"/>
                  </a:ext>
                </a:extLst>
              </p:cNvPr>
              <p:cNvGrpSpPr>
                <a:grpSpLocks/>
              </p:cNvGrpSpPr>
              <p:nvPr/>
            </p:nvGrpSpPr>
            <p:grpSpPr bwMode="auto">
              <a:xfrm>
                <a:off x="56" y="4542"/>
                <a:ext cx="866" cy="1084"/>
                <a:chOff x="56" y="4542"/>
                <a:chExt cx="866" cy="1084"/>
              </a:xfrm>
            </p:grpSpPr>
            <p:sp>
              <p:nvSpPr>
                <p:cNvPr id="17432" name="Rectangle 1065">
                  <a:extLst>
                    <a:ext uri="{FF2B5EF4-FFF2-40B4-BE49-F238E27FC236}">
                      <a16:creationId xmlns:a16="http://schemas.microsoft.com/office/drawing/2014/main" id="{E49BB08F-4870-4514-920D-46132280F5D3}"/>
                    </a:ext>
                  </a:extLst>
                </p:cNvPr>
                <p:cNvSpPr>
                  <a:spLocks noChangeArrowheads="1"/>
                </p:cNvSpPr>
                <p:nvPr/>
              </p:nvSpPr>
              <p:spPr bwMode="auto">
                <a:xfrm>
                  <a:off x="77" y="4581"/>
                  <a:ext cx="815" cy="10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33" name="Text Box 1066">
                  <a:extLst>
                    <a:ext uri="{FF2B5EF4-FFF2-40B4-BE49-F238E27FC236}">
                      <a16:creationId xmlns:a16="http://schemas.microsoft.com/office/drawing/2014/main" id="{13B80556-AADD-4F9A-8682-C134437A20FE}"/>
                    </a:ext>
                  </a:extLst>
                </p:cNvPr>
                <p:cNvSpPr txBox="1">
                  <a:spLocks noChangeArrowheads="1"/>
                </p:cNvSpPr>
                <p:nvPr/>
              </p:nvSpPr>
              <p:spPr bwMode="auto">
                <a:xfrm>
                  <a:off x="56" y="4542"/>
                  <a:ext cx="866" cy="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100">
                      <a:solidFill>
                        <a:schemeClr val="bg1"/>
                      </a:solidFill>
                    </a:rPr>
                    <a:t>LOAD CAPACITY</a:t>
                  </a:r>
                </a:p>
                <a:p>
                  <a:pPr algn="ctr"/>
                  <a:endParaRPr lang="en-US" altLang="en-US" sz="500">
                    <a:solidFill>
                      <a:schemeClr val="bg1"/>
                    </a:solidFill>
                  </a:endParaRPr>
                </a:p>
                <a:p>
                  <a:pPr algn="ctr"/>
                  <a:r>
                    <a:rPr lang="en-US" altLang="en-US" sz="2400">
                      <a:solidFill>
                        <a:schemeClr val="bg1"/>
                      </a:solidFill>
                    </a:rPr>
                    <a:t>375 lbs.</a:t>
                  </a:r>
                  <a:endParaRPr lang="en-US" altLang="en-US" sz="1200">
                    <a:solidFill>
                      <a:schemeClr val="bg1"/>
                    </a:solidFill>
                  </a:endParaRPr>
                </a:p>
                <a:p>
                  <a:pPr algn="ctr"/>
                  <a:endParaRPr lang="en-US" altLang="en-US" sz="700">
                    <a:solidFill>
                      <a:schemeClr val="bg1"/>
                    </a:solidFill>
                  </a:endParaRPr>
                </a:p>
                <a:p>
                  <a:pPr algn="ctr"/>
                  <a:r>
                    <a:rPr lang="en-US" altLang="en-US" sz="1200">
                      <a:solidFill>
                        <a:schemeClr val="bg1"/>
                      </a:solidFill>
                    </a:rPr>
                    <a:t>Special Duty </a:t>
                  </a:r>
                </a:p>
                <a:p>
                  <a:pPr algn="ctr"/>
                  <a:r>
                    <a:rPr lang="en-US" altLang="en-US" sz="1200">
                      <a:solidFill>
                        <a:schemeClr val="bg1"/>
                      </a:solidFill>
                    </a:rPr>
                    <a:t>Professional Use </a:t>
                  </a:r>
                </a:p>
                <a:p>
                  <a:pPr algn="ctr"/>
                  <a:endParaRPr lang="en-US" altLang="en-US" sz="1200">
                    <a:solidFill>
                      <a:schemeClr val="bg1"/>
                    </a:solidFill>
                  </a:endParaRPr>
                </a:p>
                <a:p>
                  <a:pPr algn="ctr"/>
                  <a:r>
                    <a:rPr lang="en-US" altLang="en-US" sz="1200">
                      <a:solidFill>
                        <a:schemeClr val="bg1"/>
                      </a:solidFill>
                    </a:rPr>
                    <a:t>Type IAA</a:t>
                  </a:r>
                </a:p>
                <a:p>
                  <a:pPr algn="ctr"/>
                  <a:r>
                    <a:rPr lang="en-US" altLang="en-US" sz="1200">
                      <a:solidFill>
                        <a:schemeClr val="bg1"/>
                      </a:solidFill>
                    </a:rPr>
                    <a:t>DUTY RATING</a:t>
                  </a:r>
                </a:p>
              </p:txBody>
            </p:sp>
          </p:grpSp>
          <p:grpSp>
            <p:nvGrpSpPr>
              <p:cNvPr id="17429" name="Group 1094">
                <a:extLst>
                  <a:ext uri="{FF2B5EF4-FFF2-40B4-BE49-F238E27FC236}">
                    <a16:creationId xmlns:a16="http://schemas.microsoft.com/office/drawing/2014/main" id="{226F290C-66BE-4796-B001-027FEFAB9C7E}"/>
                  </a:ext>
                </a:extLst>
              </p:cNvPr>
              <p:cNvGrpSpPr>
                <a:grpSpLocks/>
              </p:cNvGrpSpPr>
              <p:nvPr/>
            </p:nvGrpSpPr>
            <p:grpSpPr bwMode="auto">
              <a:xfrm>
                <a:off x="3362" y="4540"/>
                <a:ext cx="934" cy="1096"/>
                <a:chOff x="3362" y="4540"/>
                <a:chExt cx="934" cy="1096"/>
              </a:xfrm>
            </p:grpSpPr>
            <p:sp>
              <p:nvSpPr>
                <p:cNvPr id="17430" name="Rectangle 1053">
                  <a:extLst>
                    <a:ext uri="{FF2B5EF4-FFF2-40B4-BE49-F238E27FC236}">
                      <a16:creationId xmlns:a16="http://schemas.microsoft.com/office/drawing/2014/main" id="{2B0FF1D8-2CFB-4EB9-98F7-55B6D105F454}"/>
                    </a:ext>
                  </a:extLst>
                </p:cNvPr>
                <p:cNvSpPr>
                  <a:spLocks noChangeArrowheads="1"/>
                </p:cNvSpPr>
                <p:nvPr/>
              </p:nvSpPr>
              <p:spPr bwMode="auto">
                <a:xfrm>
                  <a:off x="3429" y="4576"/>
                  <a:ext cx="816" cy="101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31" name="Text Box 1054">
                  <a:extLst>
                    <a:ext uri="{FF2B5EF4-FFF2-40B4-BE49-F238E27FC236}">
                      <a16:creationId xmlns:a16="http://schemas.microsoft.com/office/drawing/2014/main" id="{0A747BAC-24ED-481D-B8E2-33E32200330C}"/>
                    </a:ext>
                  </a:extLst>
                </p:cNvPr>
                <p:cNvSpPr txBox="1">
                  <a:spLocks noChangeArrowheads="1"/>
                </p:cNvSpPr>
                <p:nvPr/>
              </p:nvSpPr>
              <p:spPr bwMode="auto">
                <a:xfrm>
                  <a:off x="3362" y="4540"/>
                  <a:ext cx="934"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100">
                      <a:solidFill>
                        <a:schemeClr val="bg1"/>
                      </a:solidFill>
                    </a:rPr>
                    <a:t>LOAD CAPACITY</a:t>
                  </a:r>
                </a:p>
                <a:p>
                  <a:pPr algn="ctr"/>
                  <a:endParaRPr lang="en-US" altLang="en-US" sz="500">
                    <a:solidFill>
                      <a:schemeClr val="bg1"/>
                    </a:solidFill>
                  </a:endParaRPr>
                </a:p>
                <a:p>
                  <a:pPr algn="ctr"/>
                  <a:r>
                    <a:rPr lang="en-US" altLang="en-US" sz="2400">
                      <a:solidFill>
                        <a:schemeClr val="bg1"/>
                      </a:solidFill>
                    </a:rPr>
                    <a:t>200</a:t>
                  </a:r>
                  <a:r>
                    <a:rPr lang="en-US" altLang="en-US" sz="2000">
                      <a:solidFill>
                        <a:schemeClr val="bg1"/>
                      </a:solidFill>
                    </a:rPr>
                    <a:t> lbs.</a:t>
                  </a:r>
                  <a:endParaRPr lang="en-US" altLang="en-US" sz="1200">
                    <a:solidFill>
                      <a:schemeClr val="bg1"/>
                    </a:solidFill>
                  </a:endParaRPr>
                </a:p>
                <a:p>
                  <a:pPr algn="ctr"/>
                  <a:endParaRPr lang="en-US" altLang="en-US" sz="700">
                    <a:solidFill>
                      <a:schemeClr val="bg1"/>
                    </a:solidFill>
                  </a:endParaRPr>
                </a:p>
                <a:p>
                  <a:pPr algn="ctr"/>
                  <a:r>
                    <a:rPr lang="en-US" altLang="en-US" sz="1200">
                      <a:solidFill>
                        <a:schemeClr val="bg1"/>
                      </a:solidFill>
                    </a:rPr>
                    <a:t>Light Duty </a:t>
                  </a:r>
                </a:p>
                <a:p>
                  <a:pPr algn="ctr"/>
                  <a:r>
                    <a:rPr lang="en-US" altLang="en-US" sz="1200">
                      <a:solidFill>
                        <a:schemeClr val="bg1"/>
                      </a:solidFill>
                    </a:rPr>
                    <a:t>Household Use </a:t>
                  </a:r>
                </a:p>
                <a:p>
                  <a:pPr algn="ctr">
                    <a:lnSpc>
                      <a:spcPct val="90000"/>
                    </a:lnSpc>
                  </a:pPr>
                  <a:endParaRPr lang="en-US" altLang="en-US" sz="700">
                    <a:solidFill>
                      <a:schemeClr val="bg1"/>
                    </a:solidFill>
                  </a:endParaRPr>
                </a:p>
                <a:p>
                  <a:pPr algn="ctr"/>
                  <a:endParaRPr lang="en-US" altLang="en-US" sz="700">
                    <a:solidFill>
                      <a:schemeClr val="bg1"/>
                    </a:solidFill>
                  </a:endParaRPr>
                </a:p>
                <a:p>
                  <a:pPr algn="ctr"/>
                  <a:r>
                    <a:rPr lang="en-US" altLang="en-US" sz="1200">
                      <a:solidFill>
                        <a:schemeClr val="bg1"/>
                      </a:solidFill>
                    </a:rPr>
                    <a:t>Type III</a:t>
                  </a:r>
                </a:p>
                <a:p>
                  <a:pPr algn="ctr"/>
                  <a:r>
                    <a:rPr lang="en-US" altLang="en-US" sz="1200">
                      <a:solidFill>
                        <a:schemeClr val="bg1"/>
                      </a:solidFill>
                    </a:rPr>
                    <a:t>DUTY RATING</a:t>
                  </a:r>
                  <a:endParaRPr lang="en-US" altLang="en-US" sz="1200"/>
                </a:p>
              </p:txBody>
            </p:sp>
          </p:grpSp>
        </p:grpSp>
      </p:grpSp>
      <p:sp>
        <p:nvSpPr>
          <p:cNvPr id="17422" name="Text Box 1103">
            <a:extLst>
              <a:ext uri="{FF2B5EF4-FFF2-40B4-BE49-F238E27FC236}">
                <a16:creationId xmlns:a16="http://schemas.microsoft.com/office/drawing/2014/main" id="{10F6ECF7-75DB-43C3-9432-0A8E8450D44F}"/>
              </a:ext>
            </a:extLst>
          </p:cNvPr>
          <p:cNvSpPr txBox="1">
            <a:spLocks noChangeArrowheads="1"/>
          </p:cNvSpPr>
          <p:nvPr/>
        </p:nvSpPr>
        <p:spPr bwMode="auto">
          <a:xfrm>
            <a:off x="314325" y="514350"/>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Ladder selection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7">
            <a:extLst>
              <a:ext uri="{FF2B5EF4-FFF2-40B4-BE49-F238E27FC236}">
                <a16:creationId xmlns:a16="http://schemas.microsoft.com/office/drawing/2014/main" id="{FD770722-37E7-4745-A18A-9BD8028D5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295400"/>
            <a:ext cx="912812"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1028">
            <a:extLst>
              <a:ext uri="{FF2B5EF4-FFF2-40B4-BE49-F238E27FC236}">
                <a16:creationId xmlns:a16="http://schemas.microsoft.com/office/drawing/2014/main" id="{18CD2CCE-12E4-437F-839F-ADACA941F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
            <a:ext cx="14859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36" name="Group 1071">
            <a:extLst>
              <a:ext uri="{FF2B5EF4-FFF2-40B4-BE49-F238E27FC236}">
                <a16:creationId xmlns:a16="http://schemas.microsoft.com/office/drawing/2014/main" id="{1687AC5F-A947-404C-A0D5-A08ACE4F44CE}"/>
              </a:ext>
            </a:extLst>
          </p:cNvPr>
          <p:cNvGrpSpPr>
            <a:grpSpLocks/>
          </p:cNvGrpSpPr>
          <p:nvPr/>
        </p:nvGrpSpPr>
        <p:grpSpPr bwMode="auto">
          <a:xfrm>
            <a:off x="2063750" y="4764088"/>
            <a:ext cx="2571750" cy="835025"/>
            <a:chOff x="1300" y="3001"/>
            <a:chExt cx="1620" cy="526"/>
          </a:xfrm>
        </p:grpSpPr>
        <p:sp>
          <p:nvSpPr>
            <p:cNvPr id="18465" name="Oval 1030">
              <a:extLst>
                <a:ext uri="{FF2B5EF4-FFF2-40B4-BE49-F238E27FC236}">
                  <a16:creationId xmlns:a16="http://schemas.microsoft.com/office/drawing/2014/main" id="{E22B21FC-B77B-4170-AE42-33DB3A59DBD6}"/>
                </a:ext>
              </a:extLst>
            </p:cNvPr>
            <p:cNvSpPr>
              <a:spLocks noChangeArrowheads="1"/>
            </p:cNvSpPr>
            <p:nvPr/>
          </p:nvSpPr>
          <p:spPr bwMode="auto">
            <a:xfrm>
              <a:off x="1404" y="3001"/>
              <a:ext cx="1457" cy="526"/>
            </a:xfrm>
            <a:prstGeom prst="ellipse">
              <a:avLst/>
            </a:prstGeom>
            <a:solidFill>
              <a:schemeClr val="bg1"/>
            </a:solidFill>
            <a:ln w="9525">
              <a:solidFill>
                <a:schemeClr val="tx1"/>
              </a:solidFill>
              <a:round/>
              <a:headEnd/>
              <a:tailEnd/>
            </a:ln>
            <a:effectLst>
              <a:outerShdw dist="107763" dir="189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66" name="Text Box 1031">
              <a:extLst>
                <a:ext uri="{FF2B5EF4-FFF2-40B4-BE49-F238E27FC236}">
                  <a16:creationId xmlns:a16="http://schemas.microsoft.com/office/drawing/2014/main" id="{D21B449A-6236-49DE-8A9D-F0F72F46CB7D}"/>
                </a:ext>
              </a:extLst>
            </p:cNvPr>
            <p:cNvSpPr txBox="1">
              <a:spLocks noChangeArrowheads="1"/>
            </p:cNvSpPr>
            <p:nvPr/>
          </p:nvSpPr>
          <p:spPr bwMode="auto">
            <a:xfrm>
              <a:off x="1300" y="3133"/>
              <a:ext cx="162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¡Y nunca sobrecargue una escalera!</a:t>
              </a:r>
              <a:endParaRPr lang="en-US" altLang="en-US" b="0"/>
            </a:p>
          </p:txBody>
        </p:sp>
      </p:grpSp>
      <p:grpSp>
        <p:nvGrpSpPr>
          <p:cNvPr id="18437" name="Group 1032">
            <a:extLst>
              <a:ext uri="{FF2B5EF4-FFF2-40B4-BE49-F238E27FC236}">
                <a16:creationId xmlns:a16="http://schemas.microsoft.com/office/drawing/2014/main" id="{450DED02-1339-4D40-972A-223E63B8538F}"/>
              </a:ext>
            </a:extLst>
          </p:cNvPr>
          <p:cNvGrpSpPr>
            <a:grpSpLocks/>
          </p:cNvGrpSpPr>
          <p:nvPr/>
        </p:nvGrpSpPr>
        <p:grpSpPr bwMode="auto">
          <a:xfrm>
            <a:off x="1981200" y="1219200"/>
            <a:ext cx="2816225" cy="1528763"/>
            <a:chOff x="1380" y="3264"/>
            <a:chExt cx="1656" cy="702"/>
          </a:xfrm>
        </p:grpSpPr>
        <p:sp>
          <p:nvSpPr>
            <p:cNvPr id="18463" name="Oval 1033">
              <a:extLst>
                <a:ext uri="{FF2B5EF4-FFF2-40B4-BE49-F238E27FC236}">
                  <a16:creationId xmlns:a16="http://schemas.microsoft.com/office/drawing/2014/main" id="{F3C29AF3-0D70-4C2D-A058-376CED4D0976}"/>
                </a:ext>
              </a:extLst>
            </p:cNvPr>
            <p:cNvSpPr>
              <a:spLocks noChangeArrowheads="1"/>
            </p:cNvSpPr>
            <p:nvPr/>
          </p:nvSpPr>
          <p:spPr bwMode="auto">
            <a:xfrm>
              <a:off x="1380" y="3264"/>
              <a:ext cx="1656" cy="702"/>
            </a:xfrm>
            <a:prstGeom prst="ellipse">
              <a:avLst/>
            </a:prstGeom>
            <a:solidFill>
              <a:schemeClr val="bg1"/>
            </a:solidFill>
            <a:ln w="9525">
              <a:solidFill>
                <a:schemeClr val="tx1"/>
              </a:solidFill>
              <a:round/>
              <a:headEnd/>
              <a:tailEnd/>
            </a:ln>
            <a:effectLst>
              <a:outerShdw dist="107763" dir="189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64" name="Text Box 1034">
              <a:extLst>
                <a:ext uri="{FF2B5EF4-FFF2-40B4-BE49-F238E27FC236}">
                  <a16:creationId xmlns:a16="http://schemas.microsoft.com/office/drawing/2014/main" id="{F9836C32-30AE-48C4-A83A-3023E8E97C83}"/>
                </a:ext>
              </a:extLst>
            </p:cNvPr>
            <p:cNvSpPr txBox="1">
              <a:spLocks noChangeArrowheads="1"/>
            </p:cNvSpPr>
            <p:nvPr/>
          </p:nvSpPr>
          <p:spPr bwMode="auto">
            <a:xfrm>
              <a:off x="1428" y="3426"/>
              <a:ext cx="154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Siempre seleccione la escalera apropiada para el trabajo que se va hacer.</a:t>
              </a:r>
              <a:endParaRPr lang="en-US" altLang="en-US" b="0"/>
            </a:p>
          </p:txBody>
        </p:sp>
      </p:grpSp>
      <p:sp>
        <p:nvSpPr>
          <p:cNvPr id="18438" name="AutoShape 1035">
            <a:extLst>
              <a:ext uri="{FF2B5EF4-FFF2-40B4-BE49-F238E27FC236}">
                <a16:creationId xmlns:a16="http://schemas.microsoft.com/office/drawing/2014/main" id="{3CED15D3-BD6E-433E-9A18-62F201B59FDD}"/>
              </a:ext>
            </a:extLst>
          </p:cNvPr>
          <p:cNvSpPr>
            <a:spLocks noChangeArrowheads="1"/>
          </p:cNvSpPr>
          <p:nvPr/>
        </p:nvSpPr>
        <p:spPr bwMode="auto">
          <a:xfrm>
            <a:off x="400050" y="914400"/>
            <a:ext cx="5010150" cy="12382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8439" name="Picture 1038" descr="T:\TRASCO\SCHWABE\Peso\Modules\Ladders\Images\3083art\06.tif">
            <a:extLst>
              <a:ext uri="{FF2B5EF4-FFF2-40B4-BE49-F238E27FC236}">
                <a16:creationId xmlns:a16="http://schemas.microsoft.com/office/drawing/2014/main" id="{C5593442-6782-40C2-821F-8995F51C4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57550"/>
            <a:ext cx="8032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39">
            <a:extLst>
              <a:ext uri="{FF2B5EF4-FFF2-40B4-BE49-F238E27FC236}">
                <a16:creationId xmlns:a16="http://schemas.microsoft.com/office/drawing/2014/main" id="{FE4D9B41-9053-484D-9946-14F07BA37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88" y="4073525"/>
            <a:ext cx="7112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1040">
            <a:extLst>
              <a:ext uri="{FF2B5EF4-FFF2-40B4-BE49-F238E27FC236}">
                <a16:creationId xmlns:a16="http://schemas.microsoft.com/office/drawing/2014/main" id="{160F5D71-624F-48AE-91DC-BFE3E281EF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75" y="2760663"/>
            <a:ext cx="854075"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2" name="AutoShape 1050">
            <a:extLst>
              <a:ext uri="{FF2B5EF4-FFF2-40B4-BE49-F238E27FC236}">
                <a16:creationId xmlns:a16="http://schemas.microsoft.com/office/drawing/2014/main" id="{0EC6E52B-7F6C-4917-BD90-820D9815E275}"/>
              </a:ext>
            </a:extLst>
          </p:cNvPr>
          <p:cNvSpPr>
            <a:spLocks noChangeArrowheads="1"/>
          </p:cNvSpPr>
          <p:nvPr/>
        </p:nvSpPr>
        <p:spPr bwMode="auto">
          <a:xfrm>
            <a:off x="5905500" y="914400"/>
            <a:ext cx="847725" cy="12382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8443" name="Picture 1051">
            <a:extLst>
              <a:ext uri="{FF2B5EF4-FFF2-40B4-BE49-F238E27FC236}">
                <a16:creationId xmlns:a16="http://schemas.microsoft.com/office/drawing/2014/main" id="{882A9347-A219-4C44-B350-78B2B382FD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3" y="5864225"/>
            <a:ext cx="6643687"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44" name="Group 1070">
            <a:extLst>
              <a:ext uri="{FF2B5EF4-FFF2-40B4-BE49-F238E27FC236}">
                <a16:creationId xmlns:a16="http://schemas.microsoft.com/office/drawing/2014/main" id="{20683849-EDE0-4AE7-ACBE-E69CDA2EB418}"/>
              </a:ext>
            </a:extLst>
          </p:cNvPr>
          <p:cNvGrpSpPr>
            <a:grpSpLocks/>
          </p:cNvGrpSpPr>
          <p:nvPr/>
        </p:nvGrpSpPr>
        <p:grpSpPr bwMode="auto">
          <a:xfrm>
            <a:off x="-139700" y="7264400"/>
            <a:ext cx="7137400" cy="1687513"/>
            <a:chOff x="-88" y="4576"/>
            <a:chExt cx="4496" cy="1063"/>
          </a:xfrm>
        </p:grpSpPr>
        <p:grpSp>
          <p:nvGrpSpPr>
            <p:cNvPr id="18448" name="Group 1053">
              <a:extLst>
                <a:ext uri="{FF2B5EF4-FFF2-40B4-BE49-F238E27FC236}">
                  <a16:creationId xmlns:a16="http://schemas.microsoft.com/office/drawing/2014/main" id="{4CEE7D85-84EB-44CE-A7BA-3D630250B0BC}"/>
                </a:ext>
              </a:extLst>
            </p:cNvPr>
            <p:cNvGrpSpPr>
              <a:grpSpLocks/>
            </p:cNvGrpSpPr>
            <p:nvPr/>
          </p:nvGrpSpPr>
          <p:grpSpPr bwMode="auto">
            <a:xfrm>
              <a:off x="3320" y="4576"/>
              <a:ext cx="1088" cy="1050"/>
              <a:chOff x="2760" y="4926"/>
              <a:chExt cx="604" cy="708"/>
            </a:xfrm>
          </p:grpSpPr>
          <p:sp>
            <p:nvSpPr>
              <p:cNvPr id="18461" name="Rectangle 1054">
                <a:extLst>
                  <a:ext uri="{FF2B5EF4-FFF2-40B4-BE49-F238E27FC236}">
                    <a16:creationId xmlns:a16="http://schemas.microsoft.com/office/drawing/2014/main" id="{8748066C-2E3C-4AF3-9E1D-DAF3689BFE66}"/>
                  </a:ext>
                </a:extLst>
              </p:cNvPr>
              <p:cNvSpPr>
                <a:spLocks noChangeArrowheads="1"/>
              </p:cNvSpPr>
              <p:nvPr/>
            </p:nvSpPr>
            <p:spPr bwMode="auto">
              <a:xfrm>
                <a:off x="2826" y="4926"/>
                <a:ext cx="454" cy="69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62" name="Text Box 1055">
                <a:extLst>
                  <a:ext uri="{FF2B5EF4-FFF2-40B4-BE49-F238E27FC236}">
                    <a16:creationId xmlns:a16="http://schemas.microsoft.com/office/drawing/2014/main" id="{FD40A906-8E95-4DA5-B335-9B4A65CE829B}"/>
                  </a:ext>
                </a:extLst>
              </p:cNvPr>
              <p:cNvSpPr txBox="1">
                <a:spLocks noChangeArrowheads="1"/>
              </p:cNvSpPr>
              <p:nvPr/>
            </p:nvSpPr>
            <p:spPr bwMode="auto">
              <a:xfrm>
                <a:off x="2760" y="4938"/>
                <a:ext cx="604"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70000"/>
                  </a:lnSpc>
                </a:pPr>
                <a:r>
                  <a:rPr lang="en-US" altLang="en-US" sz="1100">
                    <a:solidFill>
                      <a:schemeClr val="bg1"/>
                    </a:solidFill>
                  </a:rPr>
                  <a:t>Capacidad de Carga</a:t>
                </a:r>
              </a:p>
              <a:p>
                <a:pPr algn="ctr">
                  <a:lnSpc>
                    <a:spcPct val="70000"/>
                  </a:lnSpc>
                </a:pPr>
                <a:endParaRPr lang="en-US" altLang="en-US" sz="1100">
                  <a:solidFill>
                    <a:schemeClr val="bg1"/>
                  </a:solidFill>
                </a:endParaRPr>
              </a:p>
              <a:p>
                <a:pPr algn="ctr">
                  <a:lnSpc>
                    <a:spcPct val="70000"/>
                  </a:lnSpc>
                </a:pPr>
                <a:r>
                  <a:rPr lang="en-US" altLang="en-US" sz="1800">
                    <a:solidFill>
                      <a:schemeClr val="bg1"/>
                    </a:solidFill>
                  </a:rPr>
                  <a:t>90 kilos</a:t>
                </a:r>
              </a:p>
              <a:p>
                <a:pPr algn="ctr">
                  <a:lnSpc>
                    <a:spcPct val="70000"/>
                  </a:lnSpc>
                </a:pPr>
                <a:r>
                  <a:rPr lang="en-US" altLang="en-US" sz="1800">
                    <a:solidFill>
                      <a:schemeClr val="bg1"/>
                    </a:solidFill>
                  </a:rPr>
                  <a:t>200 lbs.</a:t>
                </a:r>
                <a:endParaRPr lang="en-US" altLang="en-US" sz="1000">
                  <a:solidFill>
                    <a:schemeClr val="bg1"/>
                  </a:solidFill>
                </a:endParaRPr>
              </a:p>
              <a:p>
                <a:pPr algn="ctr">
                  <a:lnSpc>
                    <a:spcPct val="70000"/>
                  </a:lnSpc>
                </a:pPr>
                <a:endParaRPr lang="en-US" altLang="en-US" sz="700">
                  <a:solidFill>
                    <a:schemeClr val="bg1"/>
                  </a:solidFill>
                </a:endParaRPr>
              </a:p>
              <a:p>
                <a:pPr algn="ctr"/>
                <a:r>
                  <a:rPr lang="en-US" altLang="en-US" sz="900">
                    <a:solidFill>
                      <a:schemeClr val="bg1"/>
                    </a:solidFill>
                  </a:rPr>
                  <a:t>Servicio Ligero </a:t>
                </a:r>
              </a:p>
              <a:p>
                <a:pPr algn="ctr"/>
                <a:r>
                  <a:rPr lang="en-US" altLang="en-US" sz="900">
                    <a:solidFill>
                      <a:schemeClr val="bg1"/>
                    </a:solidFill>
                  </a:rPr>
                  <a:t>Uso Doméstico </a:t>
                </a:r>
              </a:p>
              <a:p>
                <a:pPr algn="ctr">
                  <a:lnSpc>
                    <a:spcPct val="70000"/>
                  </a:lnSpc>
                </a:pPr>
                <a:endParaRPr lang="en-US" altLang="en-US" sz="700">
                  <a:solidFill>
                    <a:schemeClr val="bg1"/>
                  </a:solidFill>
                </a:endParaRPr>
              </a:p>
              <a:p>
                <a:pPr algn="ctr"/>
                <a:r>
                  <a:rPr lang="en-US" altLang="en-US" sz="1100">
                    <a:solidFill>
                      <a:schemeClr val="bg1"/>
                    </a:solidFill>
                  </a:rPr>
                  <a:t>Clasificación</a:t>
                </a:r>
              </a:p>
              <a:p>
                <a:pPr algn="ctr"/>
                <a:r>
                  <a:rPr lang="en-US" altLang="en-US" sz="1100">
                    <a:solidFill>
                      <a:schemeClr val="bg1"/>
                    </a:solidFill>
                  </a:rPr>
                  <a:t>de Servicio</a:t>
                </a:r>
              </a:p>
              <a:p>
                <a:pPr algn="ctr"/>
                <a:r>
                  <a:rPr lang="en-US" altLang="en-US" sz="1100">
                    <a:solidFill>
                      <a:schemeClr val="bg1"/>
                    </a:solidFill>
                  </a:rPr>
                  <a:t>Tipo III</a:t>
                </a:r>
              </a:p>
            </p:txBody>
          </p:sp>
        </p:grpSp>
        <p:grpSp>
          <p:nvGrpSpPr>
            <p:cNvPr id="18449" name="Group 1056">
              <a:extLst>
                <a:ext uri="{FF2B5EF4-FFF2-40B4-BE49-F238E27FC236}">
                  <a16:creationId xmlns:a16="http://schemas.microsoft.com/office/drawing/2014/main" id="{A067A5B7-3CD3-4FB4-B4AE-08E962774620}"/>
                </a:ext>
              </a:extLst>
            </p:cNvPr>
            <p:cNvGrpSpPr>
              <a:grpSpLocks/>
            </p:cNvGrpSpPr>
            <p:nvPr/>
          </p:nvGrpSpPr>
          <p:grpSpPr bwMode="auto">
            <a:xfrm>
              <a:off x="2471" y="4585"/>
              <a:ext cx="1042" cy="1049"/>
              <a:chOff x="2288" y="4932"/>
              <a:chExt cx="579" cy="707"/>
            </a:xfrm>
          </p:grpSpPr>
          <p:sp>
            <p:nvSpPr>
              <p:cNvPr id="18459" name="Rectangle 1057">
                <a:extLst>
                  <a:ext uri="{FF2B5EF4-FFF2-40B4-BE49-F238E27FC236}">
                    <a16:creationId xmlns:a16="http://schemas.microsoft.com/office/drawing/2014/main" id="{6C876E28-610C-4736-93C6-A2008D3360CE}"/>
                  </a:ext>
                </a:extLst>
              </p:cNvPr>
              <p:cNvSpPr>
                <a:spLocks noChangeArrowheads="1"/>
              </p:cNvSpPr>
              <p:nvPr/>
            </p:nvSpPr>
            <p:spPr bwMode="auto">
              <a:xfrm>
                <a:off x="2364" y="4939"/>
                <a:ext cx="454" cy="68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60" name="Text Box 1058">
                <a:extLst>
                  <a:ext uri="{FF2B5EF4-FFF2-40B4-BE49-F238E27FC236}">
                    <a16:creationId xmlns:a16="http://schemas.microsoft.com/office/drawing/2014/main" id="{CBCD1135-1D9B-43EE-8472-194687185FF3}"/>
                  </a:ext>
                </a:extLst>
              </p:cNvPr>
              <p:cNvSpPr txBox="1">
                <a:spLocks noChangeArrowheads="1"/>
              </p:cNvSpPr>
              <p:nvPr/>
            </p:nvSpPr>
            <p:spPr bwMode="auto">
              <a:xfrm>
                <a:off x="2288" y="4932"/>
                <a:ext cx="579" cy="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80000"/>
                  </a:lnSpc>
                </a:pPr>
                <a:r>
                  <a:rPr lang="en-US" altLang="en-US" sz="1100">
                    <a:solidFill>
                      <a:schemeClr val="bg1"/>
                    </a:solidFill>
                  </a:rPr>
                  <a:t>Capacidad de Carga</a:t>
                </a:r>
                <a:endParaRPr lang="en-US" altLang="en-US" sz="600">
                  <a:solidFill>
                    <a:schemeClr val="bg1"/>
                  </a:solidFill>
                </a:endParaRPr>
              </a:p>
              <a:p>
                <a:pPr algn="ctr">
                  <a:lnSpc>
                    <a:spcPct val="80000"/>
                  </a:lnSpc>
                </a:pPr>
                <a:endParaRPr lang="en-US" altLang="en-US" sz="600">
                  <a:solidFill>
                    <a:schemeClr val="bg1"/>
                  </a:solidFill>
                </a:endParaRPr>
              </a:p>
              <a:p>
                <a:pPr algn="ctr">
                  <a:lnSpc>
                    <a:spcPct val="80000"/>
                  </a:lnSpc>
                </a:pPr>
                <a:r>
                  <a:rPr lang="en-US" altLang="en-US" sz="1800">
                    <a:solidFill>
                      <a:schemeClr val="bg1"/>
                    </a:solidFill>
                  </a:rPr>
                  <a:t>102 kilos</a:t>
                </a:r>
              </a:p>
              <a:p>
                <a:pPr algn="ctr">
                  <a:lnSpc>
                    <a:spcPct val="80000"/>
                  </a:lnSpc>
                </a:pPr>
                <a:r>
                  <a:rPr lang="en-US" altLang="en-US" sz="1800">
                    <a:solidFill>
                      <a:schemeClr val="bg1"/>
                    </a:solidFill>
                  </a:rPr>
                  <a:t>225 lbs.</a:t>
                </a:r>
                <a:endParaRPr lang="en-US" altLang="en-US" sz="1000">
                  <a:solidFill>
                    <a:schemeClr val="bg1"/>
                  </a:solidFill>
                </a:endParaRPr>
              </a:p>
              <a:p>
                <a:pPr algn="ctr">
                  <a:lnSpc>
                    <a:spcPct val="70000"/>
                  </a:lnSpc>
                </a:pPr>
                <a:endParaRPr lang="en-US" altLang="en-US" sz="700">
                  <a:solidFill>
                    <a:schemeClr val="bg1"/>
                  </a:solidFill>
                </a:endParaRPr>
              </a:p>
              <a:p>
                <a:pPr algn="ctr"/>
                <a:r>
                  <a:rPr lang="en-US" altLang="en-US" sz="900">
                    <a:solidFill>
                      <a:schemeClr val="bg1"/>
                    </a:solidFill>
                  </a:rPr>
                  <a:t>Servicio Medio </a:t>
                </a:r>
              </a:p>
              <a:p>
                <a:pPr algn="ctr"/>
                <a:r>
                  <a:rPr lang="en-US" altLang="en-US" sz="900">
                    <a:solidFill>
                      <a:schemeClr val="bg1"/>
                    </a:solidFill>
                  </a:rPr>
                  <a:t>Uso Comercial</a:t>
                </a:r>
                <a:r>
                  <a:rPr lang="en-US" altLang="en-US" sz="700">
                    <a:solidFill>
                      <a:schemeClr val="bg1"/>
                    </a:solidFill>
                  </a:rPr>
                  <a:t> </a:t>
                </a:r>
              </a:p>
              <a:p>
                <a:pPr algn="ctr">
                  <a:lnSpc>
                    <a:spcPct val="70000"/>
                  </a:lnSpc>
                </a:pPr>
                <a:endParaRPr lang="en-US" altLang="en-US" sz="700">
                  <a:solidFill>
                    <a:schemeClr val="bg1"/>
                  </a:solidFill>
                </a:endParaRPr>
              </a:p>
              <a:p>
                <a:pPr algn="ctr"/>
                <a:r>
                  <a:rPr lang="en-US" altLang="en-US" sz="1100">
                    <a:solidFill>
                      <a:schemeClr val="bg1"/>
                    </a:solidFill>
                  </a:rPr>
                  <a:t>Clasificación</a:t>
                </a:r>
              </a:p>
              <a:p>
                <a:pPr algn="ctr"/>
                <a:r>
                  <a:rPr lang="en-US" altLang="en-US" sz="1100">
                    <a:solidFill>
                      <a:schemeClr val="bg1"/>
                    </a:solidFill>
                  </a:rPr>
                  <a:t>de Servicio</a:t>
                </a:r>
              </a:p>
              <a:p>
                <a:pPr algn="ctr"/>
                <a:r>
                  <a:rPr lang="en-US" altLang="en-US" sz="1100">
                    <a:solidFill>
                      <a:schemeClr val="bg1"/>
                    </a:solidFill>
                  </a:rPr>
                  <a:t>Tipo II</a:t>
                </a:r>
              </a:p>
            </p:txBody>
          </p:sp>
        </p:grpSp>
        <p:grpSp>
          <p:nvGrpSpPr>
            <p:cNvPr id="18450" name="Group 1059">
              <a:extLst>
                <a:ext uri="{FF2B5EF4-FFF2-40B4-BE49-F238E27FC236}">
                  <a16:creationId xmlns:a16="http://schemas.microsoft.com/office/drawing/2014/main" id="{2AC8080C-B58D-4C7A-8C63-ACCDF8DF4810}"/>
                </a:ext>
              </a:extLst>
            </p:cNvPr>
            <p:cNvGrpSpPr>
              <a:grpSpLocks/>
            </p:cNvGrpSpPr>
            <p:nvPr/>
          </p:nvGrpSpPr>
          <p:grpSpPr bwMode="auto">
            <a:xfrm>
              <a:off x="1570" y="4597"/>
              <a:ext cx="1154" cy="1042"/>
              <a:chOff x="1788" y="4940"/>
              <a:chExt cx="641" cy="703"/>
            </a:xfrm>
          </p:grpSpPr>
          <p:sp>
            <p:nvSpPr>
              <p:cNvPr id="18457" name="Rectangle 1060">
                <a:extLst>
                  <a:ext uri="{FF2B5EF4-FFF2-40B4-BE49-F238E27FC236}">
                    <a16:creationId xmlns:a16="http://schemas.microsoft.com/office/drawing/2014/main" id="{DE0795E1-FEDD-45B5-A2D6-95C6D14F2D26}"/>
                  </a:ext>
                </a:extLst>
              </p:cNvPr>
              <p:cNvSpPr>
                <a:spLocks noChangeArrowheads="1"/>
              </p:cNvSpPr>
              <p:nvPr/>
            </p:nvSpPr>
            <p:spPr bwMode="auto">
              <a:xfrm>
                <a:off x="1894" y="4940"/>
                <a:ext cx="454" cy="683"/>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58" name="Text Box 1061">
                <a:extLst>
                  <a:ext uri="{FF2B5EF4-FFF2-40B4-BE49-F238E27FC236}">
                    <a16:creationId xmlns:a16="http://schemas.microsoft.com/office/drawing/2014/main" id="{B39E8F2E-3A87-4266-8E5E-069708E052BC}"/>
                  </a:ext>
                </a:extLst>
              </p:cNvPr>
              <p:cNvSpPr txBox="1">
                <a:spLocks noChangeArrowheads="1"/>
              </p:cNvSpPr>
              <p:nvPr/>
            </p:nvSpPr>
            <p:spPr bwMode="auto">
              <a:xfrm>
                <a:off x="1788" y="4941"/>
                <a:ext cx="641"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80000"/>
                  </a:lnSpc>
                </a:pPr>
                <a:r>
                  <a:rPr lang="en-US" altLang="en-US" sz="1100">
                    <a:solidFill>
                      <a:schemeClr val="bg1"/>
                    </a:solidFill>
                  </a:rPr>
                  <a:t>Capacidad de Carga</a:t>
                </a:r>
                <a:endParaRPr lang="en-US" altLang="en-US" sz="600">
                  <a:solidFill>
                    <a:schemeClr val="bg1"/>
                  </a:solidFill>
                </a:endParaRPr>
              </a:p>
              <a:p>
                <a:pPr algn="ctr">
                  <a:lnSpc>
                    <a:spcPct val="80000"/>
                  </a:lnSpc>
                </a:pPr>
                <a:endParaRPr lang="en-US" altLang="en-US" sz="500">
                  <a:solidFill>
                    <a:schemeClr val="bg1"/>
                  </a:solidFill>
                </a:endParaRPr>
              </a:p>
              <a:p>
                <a:pPr algn="ctr">
                  <a:lnSpc>
                    <a:spcPct val="80000"/>
                  </a:lnSpc>
                </a:pPr>
                <a:r>
                  <a:rPr lang="en-US" altLang="en-US" sz="1800">
                    <a:solidFill>
                      <a:schemeClr val="bg1"/>
                    </a:solidFill>
                  </a:rPr>
                  <a:t>113 kilos</a:t>
                </a:r>
              </a:p>
              <a:p>
                <a:pPr algn="ctr">
                  <a:lnSpc>
                    <a:spcPct val="80000"/>
                  </a:lnSpc>
                </a:pPr>
                <a:r>
                  <a:rPr lang="en-US" altLang="en-US" sz="1800">
                    <a:solidFill>
                      <a:schemeClr val="bg1"/>
                    </a:solidFill>
                  </a:rPr>
                  <a:t>250 lbs.</a:t>
                </a:r>
                <a:endParaRPr lang="en-US" altLang="en-US" sz="1200">
                  <a:solidFill>
                    <a:schemeClr val="bg1"/>
                  </a:solidFill>
                </a:endParaRPr>
              </a:p>
              <a:p>
                <a:pPr algn="ctr">
                  <a:lnSpc>
                    <a:spcPct val="70000"/>
                  </a:lnSpc>
                </a:pPr>
                <a:endParaRPr lang="en-US" altLang="en-US" sz="700">
                  <a:solidFill>
                    <a:schemeClr val="bg1"/>
                  </a:solidFill>
                </a:endParaRPr>
              </a:p>
              <a:p>
                <a:pPr algn="ctr"/>
                <a:r>
                  <a:rPr lang="en-US" altLang="en-US" sz="900">
                    <a:solidFill>
                      <a:schemeClr val="bg1"/>
                    </a:solidFill>
                  </a:rPr>
                  <a:t>Servicio Pesado </a:t>
                </a:r>
              </a:p>
              <a:p>
                <a:pPr algn="ctr"/>
                <a:r>
                  <a:rPr lang="en-US" altLang="en-US" sz="900">
                    <a:solidFill>
                      <a:schemeClr val="bg1"/>
                    </a:solidFill>
                  </a:rPr>
                  <a:t>Uso Industrial</a:t>
                </a:r>
                <a:r>
                  <a:rPr lang="en-US" altLang="en-US" sz="700">
                    <a:solidFill>
                      <a:schemeClr val="bg1"/>
                    </a:solidFill>
                  </a:rPr>
                  <a:t> </a:t>
                </a:r>
              </a:p>
              <a:p>
                <a:pPr algn="ctr">
                  <a:lnSpc>
                    <a:spcPct val="70000"/>
                  </a:lnSpc>
                </a:pPr>
                <a:endParaRPr lang="en-US" altLang="en-US" sz="700">
                  <a:solidFill>
                    <a:schemeClr val="bg1"/>
                  </a:solidFill>
                </a:endParaRPr>
              </a:p>
              <a:p>
                <a:pPr algn="ctr"/>
                <a:r>
                  <a:rPr lang="en-US" altLang="en-US" sz="1100">
                    <a:solidFill>
                      <a:schemeClr val="bg1"/>
                    </a:solidFill>
                  </a:rPr>
                  <a:t>Clasificación</a:t>
                </a:r>
              </a:p>
              <a:p>
                <a:pPr algn="ctr"/>
                <a:r>
                  <a:rPr lang="en-US" altLang="en-US" sz="1100">
                    <a:solidFill>
                      <a:schemeClr val="bg1"/>
                    </a:solidFill>
                  </a:rPr>
                  <a:t>de Servicio</a:t>
                </a:r>
              </a:p>
              <a:p>
                <a:pPr algn="ctr"/>
                <a:r>
                  <a:rPr lang="en-US" altLang="en-US" sz="1100">
                    <a:solidFill>
                      <a:schemeClr val="bg1"/>
                    </a:solidFill>
                  </a:rPr>
                  <a:t>Tipo I</a:t>
                </a:r>
              </a:p>
            </p:txBody>
          </p:sp>
        </p:grpSp>
        <p:grpSp>
          <p:nvGrpSpPr>
            <p:cNvPr id="18451" name="Group 1062">
              <a:extLst>
                <a:ext uri="{FF2B5EF4-FFF2-40B4-BE49-F238E27FC236}">
                  <a16:creationId xmlns:a16="http://schemas.microsoft.com/office/drawing/2014/main" id="{B97C2DD1-075E-4069-A5CD-3891CD630A41}"/>
                </a:ext>
              </a:extLst>
            </p:cNvPr>
            <p:cNvGrpSpPr>
              <a:grpSpLocks/>
            </p:cNvGrpSpPr>
            <p:nvPr/>
          </p:nvGrpSpPr>
          <p:grpSpPr bwMode="auto">
            <a:xfrm>
              <a:off x="764" y="4591"/>
              <a:ext cx="1152" cy="1044"/>
              <a:chOff x="1340" y="4936"/>
              <a:chExt cx="640" cy="704"/>
            </a:xfrm>
          </p:grpSpPr>
          <p:sp>
            <p:nvSpPr>
              <p:cNvPr id="18455" name="Rectangle 1063">
                <a:extLst>
                  <a:ext uri="{FF2B5EF4-FFF2-40B4-BE49-F238E27FC236}">
                    <a16:creationId xmlns:a16="http://schemas.microsoft.com/office/drawing/2014/main" id="{62E9E33C-5290-4E0A-9264-62A81BE4105A}"/>
                  </a:ext>
                </a:extLst>
              </p:cNvPr>
              <p:cNvSpPr>
                <a:spLocks noChangeArrowheads="1"/>
              </p:cNvSpPr>
              <p:nvPr/>
            </p:nvSpPr>
            <p:spPr bwMode="auto">
              <a:xfrm>
                <a:off x="1433" y="4936"/>
                <a:ext cx="454" cy="68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56" name="Text Box 1064">
                <a:extLst>
                  <a:ext uri="{FF2B5EF4-FFF2-40B4-BE49-F238E27FC236}">
                    <a16:creationId xmlns:a16="http://schemas.microsoft.com/office/drawing/2014/main" id="{68445BE3-30AB-4BAA-BC7A-F57DAB2DD3CB}"/>
                  </a:ext>
                </a:extLst>
              </p:cNvPr>
              <p:cNvSpPr txBox="1">
                <a:spLocks noChangeArrowheads="1"/>
              </p:cNvSpPr>
              <p:nvPr/>
            </p:nvSpPr>
            <p:spPr bwMode="auto">
              <a:xfrm>
                <a:off x="1340" y="4938"/>
                <a:ext cx="640"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80000"/>
                  </a:lnSpc>
                </a:pPr>
                <a:r>
                  <a:rPr lang="en-US" altLang="en-US" sz="1100">
                    <a:solidFill>
                      <a:schemeClr val="bg1"/>
                    </a:solidFill>
                  </a:rPr>
                  <a:t>Capacidad de Carga</a:t>
                </a:r>
              </a:p>
              <a:p>
                <a:pPr algn="ctr">
                  <a:lnSpc>
                    <a:spcPct val="80000"/>
                  </a:lnSpc>
                </a:pPr>
                <a:endParaRPr lang="en-US" altLang="en-US" sz="500">
                  <a:solidFill>
                    <a:schemeClr val="bg1"/>
                  </a:solidFill>
                </a:endParaRPr>
              </a:p>
              <a:p>
                <a:pPr algn="ctr">
                  <a:lnSpc>
                    <a:spcPct val="80000"/>
                  </a:lnSpc>
                </a:pPr>
                <a:r>
                  <a:rPr lang="en-US" altLang="en-US" sz="1800">
                    <a:solidFill>
                      <a:schemeClr val="bg1"/>
                    </a:solidFill>
                  </a:rPr>
                  <a:t>136 kilos</a:t>
                </a:r>
              </a:p>
              <a:p>
                <a:pPr algn="ctr">
                  <a:lnSpc>
                    <a:spcPct val="80000"/>
                  </a:lnSpc>
                </a:pPr>
                <a:r>
                  <a:rPr lang="en-US" altLang="en-US" sz="1800">
                    <a:solidFill>
                      <a:schemeClr val="bg1"/>
                    </a:solidFill>
                  </a:rPr>
                  <a:t>300 lbs.</a:t>
                </a:r>
                <a:endParaRPr lang="en-US" altLang="en-US" sz="1200">
                  <a:solidFill>
                    <a:schemeClr val="bg1"/>
                  </a:solidFill>
                </a:endParaRPr>
              </a:p>
              <a:p>
                <a:pPr algn="ctr">
                  <a:lnSpc>
                    <a:spcPct val="70000"/>
                  </a:lnSpc>
                </a:pPr>
                <a:endParaRPr lang="en-US" altLang="en-US" sz="700">
                  <a:solidFill>
                    <a:schemeClr val="bg1"/>
                  </a:solidFill>
                </a:endParaRPr>
              </a:p>
              <a:p>
                <a:pPr algn="ctr"/>
                <a:r>
                  <a:rPr lang="en-US" altLang="en-US" sz="900">
                    <a:solidFill>
                      <a:schemeClr val="bg1"/>
                    </a:solidFill>
                  </a:rPr>
                  <a:t>Servicio Extra Pesado </a:t>
                </a:r>
              </a:p>
              <a:p>
                <a:pPr algn="ctr"/>
                <a:r>
                  <a:rPr lang="en-US" altLang="en-US" sz="900">
                    <a:solidFill>
                      <a:schemeClr val="bg1"/>
                    </a:solidFill>
                  </a:rPr>
                  <a:t>Uso Profesional </a:t>
                </a:r>
              </a:p>
              <a:p>
                <a:pPr algn="ctr">
                  <a:lnSpc>
                    <a:spcPct val="70000"/>
                  </a:lnSpc>
                </a:pPr>
                <a:endParaRPr lang="en-US" altLang="en-US" sz="700">
                  <a:solidFill>
                    <a:schemeClr val="bg1"/>
                  </a:solidFill>
                </a:endParaRPr>
              </a:p>
              <a:p>
                <a:pPr algn="ctr"/>
                <a:r>
                  <a:rPr lang="en-US" altLang="en-US" sz="1100">
                    <a:solidFill>
                      <a:schemeClr val="bg1"/>
                    </a:solidFill>
                  </a:rPr>
                  <a:t>Clasificación</a:t>
                </a:r>
              </a:p>
              <a:p>
                <a:pPr algn="ctr"/>
                <a:r>
                  <a:rPr lang="en-US" altLang="en-US" sz="1100">
                    <a:solidFill>
                      <a:schemeClr val="bg1"/>
                    </a:solidFill>
                  </a:rPr>
                  <a:t>de Servicio</a:t>
                </a:r>
              </a:p>
              <a:p>
                <a:pPr algn="ctr"/>
                <a:r>
                  <a:rPr lang="en-US" altLang="en-US" sz="1100">
                    <a:solidFill>
                      <a:schemeClr val="bg1"/>
                    </a:solidFill>
                  </a:rPr>
                  <a:t>Tipo IA</a:t>
                </a:r>
              </a:p>
            </p:txBody>
          </p:sp>
        </p:grpSp>
        <p:grpSp>
          <p:nvGrpSpPr>
            <p:cNvPr id="18452" name="Group 1065">
              <a:extLst>
                <a:ext uri="{FF2B5EF4-FFF2-40B4-BE49-F238E27FC236}">
                  <a16:creationId xmlns:a16="http://schemas.microsoft.com/office/drawing/2014/main" id="{0B4FE4A4-5244-4E51-8013-650F04DD2683}"/>
                </a:ext>
              </a:extLst>
            </p:cNvPr>
            <p:cNvGrpSpPr>
              <a:grpSpLocks/>
            </p:cNvGrpSpPr>
            <p:nvPr/>
          </p:nvGrpSpPr>
          <p:grpSpPr bwMode="auto">
            <a:xfrm>
              <a:off x="-88" y="4594"/>
              <a:ext cx="1152" cy="1032"/>
              <a:chOff x="867" y="4938"/>
              <a:chExt cx="640" cy="696"/>
            </a:xfrm>
          </p:grpSpPr>
          <p:sp>
            <p:nvSpPr>
              <p:cNvPr id="18453" name="Rectangle 1066">
                <a:extLst>
                  <a:ext uri="{FF2B5EF4-FFF2-40B4-BE49-F238E27FC236}">
                    <a16:creationId xmlns:a16="http://schemas.microsoft.com/office/drawing/2014/main" id="{2C868669-CC66-4EEA-AF61-DAFB910F8A7F}"/>
                  </a:ext>
                </a:extLst>
              </p:cNvPr>
              <p:cNvSpPr>
                <a:spLocks noChangeArrowheads="1"/>
              </p:cNvSpPr>
              <p:nvPr/>
            </p:nvSpPr>
            <p:spPr bwMode="auto">
              <a:xfrm>
                <a:off x="963" y="4940"/>
                <a:ext cx="454" cy="68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54" name="Text Box 1067">
                <a:extLst>
                  <a:ext uri="{FF2B5EF4-FFF2-40B4-BE49-F238E27FC236}">
                    <a16:creationId xmlns:a16="http://schemas.microsoft.com/office/drawing/2014/main" id="{240D88E3-5FF9-4BDC-A154-569146619C6F}"/>
                  </a:ext>
                </a:extLst>
              </p:cNvPr>
              <p:cNvSpPr txBox="1">
                <a:spLocks noChangeArrowheads="1"/>
              </p:cNvSpPr>
              <p:nvPr/>
            </p:nvSpPr>
            <p:spPr bwMode="auto">
              <a:xfrm>
                <a:off x="867" y="4938"/>
                <a:ext cx="640"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70000"/>
                  </a:lnSpc>
                </a:pPr>
                <a:r>
                  <a:rPr lang="en-US" altLang="en-US" sz="1100">
                    <a:solidFill>
                      <a:schemeClr val="bg1"/>
                    </a:solidFill>
                  </a:rPr>
                  <a:t>Capacidad de Carga</a:t>
                </a:r>
              </a:p>
              <a:p>
                <a:pPr algn="ctr">
                  <a:lnSpc>
                    <a:spcPct val="70000"/>
                  </a:lnSpc>
                </a:pPr>
                <a:endParaRPr lang="en-US" altLang="en-US" sz="1100">
                  <a:solidFill>
                    <a:schemeClr val="bg1"/>
                  </a:solidFill>
                </a:endParaRPr>
              </a:p>
              <a:p>
                <a:pPr algn="ctr">
                  <a:lnSpc>
                    <a:spcPct val="70000"/>
                  </a:lnSpc>
                </a:pPr>
                <a:r>
                  <a:rPr lang="en-US" altLang="en-US" sz="1800">
                    <a:solidFill>
                      <a:schemeClr val="bg1"/>
                    </a:solidFill>
                  </a:rPr>
                  <a:t>170 kilos</a:t>
                </a:r>
              </a:p>
              <a:p>
                <a:pPr algn="ctr">
                  <a:lnSpc>
                    <a:spcPct val="70000"/>
                  </a:lnSpc>
                </a:pPr>
                <a:r>
                  <a:rPr lang="en-US" altLang="en-US" sz="1800">
                    <a:solidFill>
                      <a:schemeClr val="bg1"/>
                    </a:solidFill>
                  </a:rPr>
                  <a:t>375 lbs.</a:t>
                </a:r>
              </a:p>
              <a:p>
                <a:pPr algn="ctr">
                  <a:lnSpc>
                    <a:spcPct val="70000"/>
                  </a:lnSpc>
                </a:pPr>
                <a:endParaRPr lang="en-US" altLang="en-US" sz="700">
                  <a:solidFill>
                    <a:schemeClr val="bg1"/>
                  </a:solidFill>
                </a:endParaRPr>
              </a:p>
              <a:p>
                <a:pPr algn="ctr"/>
                <a:r>
                  <a:rPr lang="en-US" altLang="en-US" sz="900">
                    <a:solidFill>
                      <a:schemeClr val="bg1"/>
                    </a:solidFill>
                  </a:rPr>
                  <a:t>Servicio Especial </a:t>
                </a:r>
              </a:p>
              <a:p>
                <a:pPr algn="ctr"/>
                <a:r>
                  <a:rPr lang="en-US" altLang="en-US" sz="900">
                    <a:solidFill>
                      <a:schemeClr val="bg1"/>
                    </a:solidFill>
                  </a:rPr>
                  <a:t>Uso Profesional </a:t>
                </a:r>
              </a:p>
              <a:p>
                <a:pPr algn="ctr">
                  <a:lnSpc>
                    <a:spcPct val="70000"/>
                  </a:lnSpc>
                </a:pPr>
                <a:endParaRPr lang="en-US" altLang="en-US" sz="700">
                  <a:solidFill>
                    <a:schemeClr val="bg1"/>
                  </a:solidFill>
                </a:endParaRPr>
              </a:p>
              <a:p>
                <a:pPr algn="ctr"/>
                <a:r>
                  <a:rPr lang="en-US" altLang="en-US" sz="1100">
                    <a:solidFill>
                      <a:schemeClr val="bg1"/>
                    </a:solidFill>
                  </a:rPr>
                  <a:t>Clasificación</a:t>
                </a:r>
              </a:p>
              <a:p>
                <a:pPr algn="ctr"/>
                <a:r>
                  <a:rPr lang="en-US" altLang="en-US" sz="1100">
                    <a:solidFill>
                      <a:schemeClr val="bg1"/>
                    </a:solidFill>
                  </a:rPr>
                  <a:t>de Servicio</a:t>
                </a:r>
              </a:p>
              <a:p>
                <a:pPr algn="ctr"/>
                <a:r>
                  <a:rPr lang="en-US" altLang="en-US" sz="1100">
                    <a:solidFill>
                      <a:schemeClr val="bg1"/>
                    </a:solidFill>
                  </a:rPr>
                  <a:t>Tipo IAA</a:t>
                </a:r>
              </a:p>
            </p:txBody>
          </p:sp>
        </p:grpSp>
      </p:grpSp>
      <p:pic>
        <p:nvPicPr>
          <p:cNvPr id="18445" name="Picture 1068" descr="C:\aTomas\1uv36.jpg">
            <a:extLst>
              <a:ext uri="{FF2B5EF4-FFF2-40B4-BE49-F238E27FC236}">
                <a16:creationId xmlns:a16="http://schemas.microsoft.com/office/drawing/2014/main" id="{8B845D46-E1C1-45CD-8528-762AD77F63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8688" y="3009900"/>
            <a:ext cx="7651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1072">
            <a:extLst>
              <a:ext uri="{FF2B5EF4-FFF2-40B4-BE49-F238E27FC236}">
                <a16:creationId xmlns:a16="http://schemas.microsoft.com/office/drawing/2014/main" id="{4FF43CA1-9996-468C-B9D1-1D79540EC015}"/>
              </a:ext>
            </a:extLst>
          </p:cNvPr>
          <p:cNvSpPr txBox="1">
            <a:spLocks noChangeArrowheads="1"/>
          </p:cNvSpPr>
          <p:nvPr/>
        </p:nvSpPr>
        <p:spPr bwMode="auto">
          <a:xfrm>
            <a:off x="314325" y="514350"/>
            <a:ext cx="4467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Selección</a:t>
            </a:r>
            <a:r>
              <a:rPr lang="en-US" altLang="en-US" sz="2800" dirty="0"/>
              <a:t> de la </a:t>
            </a:r>
            <a:r>
              <a:rPr lang="en-US" altLang="en-US" sz="2800" dirty="0" err="1"/>
              <a:t>escaleras</a:t>
            </a:r>
            <a:endParaRPr lang="en-US" altLang="en-US" sz="2800" dirty="0"/>
          </a:p>
        </p:txBody>
      </p:sp>
      <p:sp>
        <p:nvSpPr>
          <p:cNvPr id="18447" name="Line 1073">
            <a:extLst>
              <a:ext uri="{FF2B5EF4-FFF2-40B4-BE49-F238E27FC236}">
                <a16:creationId xmlns:a16="http://schemas.microsoft.com/office/drawing/2014/main" id="{3759A691-C776-4DFC-9278-CFDA733AA7EC}"/>
              </a:ext>
            </a:extLst>
          </p:cNvPr>
          <p:cNvSpPr>
            <a:spLocks noChangeShapeType="1"/>
          </p:cNvSpPr>
          <p:nvPr/>
        </p:nvSpPr>
        <p:spPr bwMode="auto">
          <a:xfrm>
            <a:off x="85725" y="8896350"/>
            <a:ext cx="67056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3" descr="C:\AATomas\Images\Cracked.jpg">
            <a:extLst>
              <a:ext uri="{FF2B5EF4-FFF2-40B4-BE49-F238E27FC236}">
                <a16:creationId xmlns:a16="http://schemas.microsoft.com/office/drawing/2014/main" id="{45F1B392-9705-4ACF-8763-1549BFEB0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1401763"/>
            <a:ext cx="2362200" cy="2568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AutoShape 3">
            <a:extLst>
              <a:ext uri="{FF2B5EF4-FFF2-40B4-BE49-F238E27FC236}">
                <a16:creationId xmlns:a16="http://schemas.microsoft.com/office/drawing/2014/main" id="{6488121D-AA71-42C6-A516-5C3A58ADE50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9460" name="Text Box 6">
            <a:extLst>
              <a:ext uri="{FF2B5EF4-FFF2-40B4-BE49-F238E27FC236}">
                <a16:creationId xmlns:a16="http://schemas.microsoft.com/office/drawing/2014/main" id="{74DC9EF8-C2D5-4CD6-B0D5-EB1C0FB2472C}"/>
              </a:ext>
            </a:extLst>
          </p:cNvPr>
          <p:cNvSpPr txBox="1">
            <a:spLocks noChangeArrowheads="1"/>
          </p:cNvSpPr>
          <p:nvPr/>
        </p:nvSpPr>
        <p:spPr bwMode="auto">
          <a:xfrm>
            <a:off x="247650" y="2305050"/>
            <a:ext cx="1790700" cy="4376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400"/>
              <a:t>Inspect the rails</a:t>
            </a:r>
            <a:endParaRPr lang="en-US" altLang="en-US" sz="1600"/>
          </a:p>
          <a:p>
            <a:pPr>
              <a:spcBef>
                <a:spcPct val="50000"/>
              </a:spcBef>
              <a:buFontTx/>
              <a:buChar char="•"/>
            </a:pPr>
            <a:r>
              <a:rPr lang="en-US" altLang="en-US" sz="1600"/>
              <a:t>Bends, cracks, splitting.</a:t>
            </a:r>
          </a:p>
          <a:p>
            <a:pPr>
              <a:spcBef>
                <a:spcPct val="50000"/>
              </a:spcBef>
              <a:buFontTx/>
              <a:buChar char="•"/>
            </a:pPr>
            <a:r>
              <a:rPr lang="en-US" altLang="en-US" sz="1600"/>
              <a:t>Loose rail connections.</a:t>
            </a:r>
          </a:p>
          <a:p>
            <a:pPr>
              <a:spcBef>
                <a:spcPct val="50000"/>
              </a:spcBef>
              <a:buFontTx/>
              <a:buChar char="•"/>
            </a:pPr>
            <a:r>
              <a:rPr lang="en-US" altLang="en-US" sz="1600"/>
              <a:t>Free from  grease or oil.</a:t>
            </a:r>
          </a:p>
          <a:p>
            <a:pPr>
              <a:spcBef>
                <a:spcPct val="50000"/>
              </a:spcBef>
              <a:buFontTx/>
              <a:buChar char="•"/>
            </a:pPr>
            <a:r>
              <a:rPr lang="en-US" altLang="en-US" sz="1600"/>
              <a:t>Sharp points, edges or splinters.</a:t>
            </a:r>
          </a:p>
          <a:p>
            <a:pPr>
              <a:spcBef>
                <a:spcPct val="50000"/>
              </a:spcBef>
              <a:buFontTx/>
              <a:buChar char="•"/>
            </a:pPr>
            <a:r>
              <a:rPr lang="en-US" altLang="en-US" sz="1600"/>
              <a:t>Warning labels and instructions not covered.</a:t>
            </a:r>
            <a:endParaRPr lang="en-US" altLang="en-US" sz="1200"/>
          </a:p>
        </p:txBody>
      </p:sp>
      <p:sp>
        <p:nvSpPr>
          <p:cNvPr id="19461" name="Text Box 7">
            <a:extLst>
              <a:ext uri="{FF2B5EF4-FFF2-40B4-BE49-F238E27FC236}">
                <a16:creationId xmlns:a16="http://schemas.microsoft.com/office/drawing/2014/main" id="{488B2872-379C-48A0-B608-F750D1707074}"/>
              </a:ext>
            </a:extLst>
          </p:cNvPr>
          <p:cNvSpPr txBox="1">
            <a:spLocks noChangeArrowheads="1"/>
          </p:cNvSpPr>
          <p:nvPr/>
        </p:nvSpPr>
        <p:spPr bwMode="auto">
          <a:xfrm>
            <a:off x="4800600" y="1924050"/>
            <a:ext cx="1866900" cy="5597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400"/>
              <a:t>Inspect the rungs, steps or cleats</a:t>
            </a:r>
            <a:endParaRPr lang="en-US" altLang="en-US" sz="1600"/>
          </a:p>
          <a:p>
            <a:pPr>
              <a:spcBef>
                <a:spcPct val="50000"/>
              </a:spcBef>
              <a:buFontTx/>
              <a:buChar char="•"/>
            </a:pPr>
            <a:r>
              <a:rPr lang="en-US" altLang="en-US" sz="1600"/>
              <a:t>Missing rungs.</a:t>
            </a:r>
          </a:p>
          <a:p>
            <a:pPr>
              <a:spcBef>
                <a:spcPct val="50000"/>
              </a:spcBef>
              <a:buFontTx/>
              <a:buChar char="•"/>
            </a:pPr>
            <a:r>
              <a:rPr lang="en-US" altLang="en-US" sz="1600"/>
              <a:t>Bends, dents, cracks, splitting, severely worn.</a:t>
            </a:r>
          </a:p>
          <a:p>
            <a:pPr>
              <a:spcBef>
                <a:spcPct val="50000"/>
              </a:spcBef>
              <a:buFontTx/>
              <a:buChar char="•"/>
            </a:pPr>
            <a:r>
              <a:rPr lang="en-US" altLang="en-US" sz="1600"/>
              <a:t>Loose or unsecured side rail connections.</a:t>
            </a:r>
          </a:p>
          <a:p>
            <a:pPr>
              <a:spcBef>
                <a:spcPct val="50000"/>
              </a:spcBef>
              <a:buFontTx/>
              <a:buChar char="•"/>
            </a:pPr>
            <a:r>
              <a:rPr lang="en-US" altLang="en-US" sz="1600"/>
              <a:t>Free from grease, oil, mud.</a:t>
            </a:r>
          </a:p>
          <a:p>
            <a:pPr>
              <a:spcBef>
                <a:spcPct val="50000"/>
              </a:spcBef>
              <a:buFontTx/>
              <a:buChar char="•"/>
            </a:pPr>
            <a:r>
              <a:rPr lang="en-US" altLang="en-US" sz="1600"/>
              <a:t>Slip-resistant material is adequate (metal).</a:t>
            </a:r>
          </a:p>
          <a:p>
            <a:pPr>
              <a:spcBef>
                <a:spcPct val="50000"/>
              </a:spcBef>
              <a:buFontTx/>
              <a:buChar char="•"/>
            </a:pPr>
            <a:r>
              <a:rPr lang="en-US" altLang="en-US" sz="1600"/>
              <a:t>Sharp points, edges splinters or snags.</a:t>
            </a:r>
            <a:endParaRPr lang="en-US" altLang="en-US" sz="1200"/>
          </a:p>
        </p:txBody>
      </p:sp>
      <p:grpSp>
        <p:nvGrpSpPr>
          <p:cNvPr id="19462" name="Group 13">
            <a:extLst>
              <a:ext uri="{FF2B5EF4-FFF2-40B4-BE49-F238E27FC236}">
                <a16:creationId xmlns:a16="http://schemas.microsoft.com/office/drawing/2014/main" id="{F0760D31-EE47-4387-8B02-FEBFD74F9A29}"/>
              </a:ext>
            </a:extLst>
          </p:cNvPr>
          <p:cNvGrpSpPr>
            <a:grpSpLocks/>
          </p:cNvGrpSpPr>
          <p:nvPr/>
        </p:nvGrpSpPr>
        <p:grpSpPr bwMode="auto">
          <a:xfrm rot="5207336">
            <a:off x="2012950" y="1339850"/>
            <a:ext cx="2079625" cy="1533525"/>
            <a:chOff x="1716" y="2904"/>
            <a:chExt cx="1310" cy="966"/>
          </a:xfrm>
        </p:grpSpPr>
        <p:grpSp>
          <p:nvGrpSpPr>
            <p:cNvPr id="19465" name="Group 14">
              <a:extLst>
                <a:ext uri="{FF2B5EF4-FFF2-40B4-BE49-F238E27FC236}">
                  <a16:creationId xmlns:a16="http://schemas.microsoft.com/office/drawing/2014/main" id="{BE75C94B-590E-4057-8C98-DFD219F4E23B}"/>
                </a:ext>
              </a:extLst>
            </p:cNvPr>
            <p:cNvGrpSpPr>
              <a:grpSpLocks/>
            </p:cNvGrpSpPr>
            <p:nvPr/>
          </p:nvGrpSpPr>
          <p:grpSpPr bwMode="auto">
            <a:xfrm>
              <a:off x="1716" y="3726"/>
              <a:ext cx="666" cy="144"/>
              <a:chOff x="1218" y="3888"/>
              <a:chExt cx="1278" cy="144"/>
            </a:xfrm>
          </p:grpSpPr>
          <p:sp>
            <p:nvSpPr>
              <p:cNvPr id="19468" name="Rectangle 15">
                <a:extLst>
                  <a:ext uri="{FF2B5EF4-FFF2-40B4-BE49-F238E27FC236}">
                    <a16:creationId xmlns:a16="http://schemas.microsoft.com/office/drawing/2014/main" id="{18B97EC2-18CC-48B9-8388-9F0BFD3B47D6}"/>
                  </a:ext>
                </a:extLst>
              </p:cNvPr>
              <p:cNvSpPr>
                <a:spLocks noChangeArrowheads="1"/>
              </p:cNvSpPr>
              <p:nvPr/>
            </p:nvSpPr>
            <p:spPr bwMode="auto">
              <a:xfrm rot="-2591544">
                <a:off x="1248" y="3888"/>
                <a:ext cx="124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9469" name="Rectangle 16">
                <a:extLst>
                  <a:ext uri="{FF2B5EF4-FFF2-40B4-BE49-F238E27FC236}">
                    <a16:creationId xmlns:a16="http://schemas.microsoft.com/office/drawing/2014/main" id="{8A7F6043-EA4F-4831-9E01-A2B8F7F29E5D}"/>
                  </a:ext>
                </a:extLst>
              </p:cNvPr>
              <p:cNvSpPr>
                <a:spLocks noChangeArrowheads="1"/>
              </p:cNvSpPr>
              <p:nvPr/>
            </p:nvSpPr>
            <p:spPr bwMode="auto">
              <a:xfrm rot="-2591544">
                <a:off x="1218" y="3908"/>
                <a:ext cx="1236" cy="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19466" name="AutoShape 17">
              <a:extLst>
                <a:ext uri="{FF2B5EF4-FFF2-40B4-BE49-F238E27FC236}">
                  <a16:creationId xmlns:a16="http://schemas.microsoft.com/office/drawing/2014/main" id="{5BF50534-089A-4D7F-926C-74753A39B282}"/>
                </a:ext>
              </a:extLst>
            </p:cNvPr>
            <p:cNvSpPr>
              <a:spLocks noChangeArrowheads="1"/>
            </p:cNvSpPr>
            <p:nvPr/>
          </p:nvSpPr>
          <p:spPr bwMode="auto">
            <a:xfrm rot="2871242">
              <a:off x="2218" y="3488"/>
              <a:ext cx="217" cy="106"/>
            </a:xfrm>
            <a:prstGeom prst="can">
              <a:avLst>
                <a:gd name="adj" fmla="val 25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9467" name="Oval 18">
              <a:extLst>
                <a:ext uri="{FF2B5EF4-FFF2-40B4-BE49-F238E27FC236}">
                  <a16:creationId xmlns:a16="http://schemas.microsoft.com/office/drawing/2014/main" id="{CD5EF9A2-821A-475A-A40B-D59ACF9DE320}"/>
                </a:ext>
              </a:extLst>
            </p:cNvPr>
            <p:cNvSpPr>
              <a:spLocks noChangeArrowheads="1"/>
            </p:cNvSpPr>
            <p:nvPr/>
          </p:nvSpPr>
          <p:spPr bwMode="auto">
            <a:xfrm>
              <a:off x="2258" y="2904"/>
              <a:ext cx="768" cy="72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19463" name="Text Box 21">
            <a:extLst>
              <a:ext uri="{FF2B5EF4-FFF2-40B4-BE49-F238E27FC236}">
                <a16:creationId xmlns:a16="http://schemas.microsoft.com/office/drawing/2014/main" id="{A8F402F4-8736-4EE2-85B4-5E64D9D9C6CC}"/>
              </a:ext>
            </a:extLst>
          </p:cNvPr>
          <p:cNvSpPr txBox="1">
            <a:spLocks noChangeArrowheads="1"/>
          </p:cNvSpPr>
          <p:nvPr/>
        </p:nvSpPr>
        <p:spPr bwMode="auto">
          <a:xfrm>
            <a:off x="314325" y="514350"/>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Inspection</a:t>
            </a:r>
          </a:p>
        </p:txBody>
      </p:sp>
      <p:pic>
        <p:nvPicPr>
          <p:cNvPr id="19464" name="Picture 22" descr="C:\AATomas\Images\bent.jpg">
            <a:extLst>
              <a:ext uri="{FF2B5EF4-FFF2-40B4-BE49-F238E27FC236}">
                <a16:creationId xmlns:a16="http://schemas.microsoft.com/office/drawing/2014/main" id="{6ED79AAF-A3A8-4D5A-A035-7766582ED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13" y="5081588"/>
            <a:ext cx="2203450" cy="3440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0" descr="C:\AATomas\Images\Cracked.jpg">
            <a:extLst>
              <a:ext uri="{FF2B5EF4-FFF2-40B4-BE49-F238E27FC236}">
                <a16:creationId xmlns:a16="http://schemas.microsoft.com/office/drawing/2014/main" id="{1E904965-4B3B-48EA-9A39-8B1C15A5A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3" y="1371600"/>
            <a:ext cx="2362200" cy="2568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3" name="AutoShape 4">
            <a:extLst>
              <a:ext uri="{FF2B5EF4-FFF2-40B4-BE49-F238E27FC236}">
                <a16:creationId xmlns:a16="http://schemas.microsoft.com/office/drawing/2014/main" id="{BC33E9C2-68B5-486C-BE65-B747A2B5B78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0484" name="Text Box 12">
            <a:extLst>
              <a:ext uri="{FF2B5EF4-FFF2-40B4-BE49-F238E27FC236}">
                <a16:creationId xmlns:a16="http://schemas.microsoft.com/office/drawing/2014/main" id="{FA6DE5AB-46E6-4041-903E-9A554926E662}"/>
              </a:ext>
            </a:extLst>
          </p:cNvPr>
          <p:cNvSpPr txBox="1">
            <a:spLocks noChangeArrowheads="1"/>
          </p:cNvSpPr>
          <p:nvPr/>
        </p:nvSpPr>
        <p:spPr bwMode="auto">
          <a:xfrm>
            <a:off x="247650" y="2305050"/>
            <a:ext cx="1790700" cy="6022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tabLst>
                <a:tab pos="114300" algn="l"/>
              </a:tabLst>
              <a:defRPr sz="1400" b="1">
                <a:solidFill>
                  <a:schemeClr val="tx1"/>
                </a:solidFill>
                <a:latin typeface="Times New Roman" panose="02020603050405020304" pitchFamily="18" charset="0"/>
              </a:defRPr>
            </a:lvl1pPr>
            <a:lvl2pPr marL="742950" indent="-285750">
              <a:tabLst>
                <a:tab pos="114300" algn="l"/>
              </a:tabLst>
              <a:defRPr sz="1400" b="1">
                <a:solidFill>
                  <a:schemeClr val="tx1"/>
                </a:solidFill>
                <a:latin typeface="Times New Roman" panose="02020603050405020304" pitchFamily="18" charset="0"/>
              </a:defRPr>
            </a:lvl2pPr>
            <a:lvl3pPr marL="1143000" indent="-228600">
              <a:tabLst>
                <a:tab pos="114300" algn="l"/>
              </a:tabLst>
              <a:defRPr sz="1400" b="1">
                <a:solidFill>
                  <a:schemeClr val="tx1"/>
                </a:solidFill>
                <a:latin typeface="Times New Roman" panose="02020603050405020304" pitchFamily="18" charset="0"/>
              </a:defRPr>
            </a:lvl3pPr>
            <a:lvl4pPr marL="1600200" indent="-228600">
              <a:tabLst>
                <a:tab pos="114300" algn="l"/>
              </a:tabLst>
              <a:defRPr sz="1400" b="1">
                <a:solidFill>
                  <a:schemeClr val="tx1"/>
                </a:solidFill>
                <a:latin typeface="Times New Roman" panose="02020603050405020304" pitchFamily="18" charset="0"/>
              </a:defRPr>
            </a:lvl4pPr>
            <a:lvl5pPr marL="2057400" indent="-228600">
              <a:tabLst>
                <a:tab pos="1143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9pPr>
          </a:lstStyle>
          <a:p>
            <a:pPr algn="ctr">
              <a:spcBef>
                <a:spcPct val="50000"/>
              </a:spcBef>
            </a:pPr>
            <a:r>
              <a:rPr lang="en-US" altLang="en-US" sz="2400"/>
              <a:t>Inspeccione los largeros</a:t>
            </a:r>
          </a:p>
          <a:p>
            <a:pPr algn="ctr">
              <a:spcBef>
                <a:spcPct val="50000"/>
              </a:spcBef>
            </a:pPr>
            <a:r>
              <a:rPr lang="en-US" altLang="en-US" sz="2400"/>
              <a:t> </a:t>
            </a:r>
          </a:p>
          <a:p>
            <a:pPr>
              <a:spcBef>
                <a:spcPct val="50000"/>
              </a:spcBef>
              <a:buFontTx/>
              <a:buChar char="•"/>
            </a:pPr>
            <a:r>
              <a:rPr lang="en-US" altLang="en-US" sz="1600"/>
              <a:t>Dobladuras, grietas y rajadas.</a:t>
            </a:r>
          </a:p>
          <a:p>
            <a:pPr>
              <a:spcBef>
                <a:spcPct val="50000"/>
              </a:spcBef>
              <a:buFontTx/>
              <a:buChar char="•"/>
            </a:pPr>
            <a:r>
              <a:rPr lang="en-US" altLang="en-US" sz="1600"/>
              <a:t>Conecciones flojas de los largueros.</a:t>
            </a:r>
          </a:p>
          <a:p>
            <a:pPr>
              <a:spcBef>
                <a:spcPct val="50000"/>
              </a:spcBef>
              <a:buFontTx/>
              <a:buChar char="•"/>
            </a:pPr>
            <a:r>
              <a:rPr lang="en-US" altLang="en-US" sz="1600"/>
              <a:t>Libre de grasa o aceite.</a:t>
            </a:r>
          </a:p>
          <a:p>
            <a:pPr>
              <a:spcBef>
                <a:spcPct val="50000"/>
              </a:spcBef>
              <a:buFontTx/>
              <a:buChar char="•"/>
            </a:pPr>
            <a:r>
              <a:rPr lang="en-US" altLang="en-US" sz="1600"/>
              <a:t>Filos, astillas o bordes puntiagudos.</a:t>
            </a:r>
          </a:p>
          <a:p>
            <a:pPr>
              <a:spcBef>
                <a:spcPct val="50000"/>
              </a:spcBef>
              <a:buFontTx/>
              <a:buChar char="•"/>
            </a:pPr>
            <a:r>
              <a:rPr lang="en-US" altLang="en-US" sz="1600"/>
              <a:t>Rótulos de advertencia o instructivos no tapados.</a:t>
            </a:r>
            <a:endParaRPr lang="en-US" altLang="en-US" sz="1200"/>
          </a:p>
        </p:txBody>
      </p:sp>
      <p:sp>
        <p:nvSpPr>
          <p:cNvPr id="20485" name="Text Box 13">
            <a:extLst>
              <a:ext uri="{FF2B5EF4-FFF2-40B4-BE49-F238E27FC236}">
                <a16:creationId xmlns:a16="http://schemas.microsoft.com/office/drawing/2014/main" id="{BBB21323-2E7E-4C6D-B10F-AB44A86E777D}"/>
              </a:ext>
            </a:extLst>
          </p:cNvPr>
          <p:cNvSpPr txBox="1">
            <a:spLocks noChangeArrowheads="1"/>
          </p:cNvSpPr>
          <p:nvPr/>
        </p:nvSpPr>
        <p:spPr bwMode="auto">
          <a:xfrm>
            <a:off x="4648200" y="1752600"/>
            <a:ext cx="2095500" cy="6510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400"/>
              <a:t>Inspeccione los pelda</a:t>
            </a:r>
            <a:r>
              <a:rPr lang="es-ES_tradnl" altLang="en-US" sz="2400"/>
              <a:t>ños, listones o escalones</a:t>
            </a:r>
          </a:p>
          <a:p>
            <a:pPr algn="ctr">
              <a:spcBef>
                <a:spcPct val="50000"/>
              </a:spcBef>
            </a:pPr>
            <a:endParaRPr lang="es-ES_tradnl" altLang="en-US" sz="2400"/>
          </a:p>
          <a:p>
            <a:pPr>
              <a:spcBef>
                <a:spcPct val="50000"/>
              </a:spcBef>
              <a:buFontTx/>
              <a:buChar char="•"/>
            </a:pPr>
            <a:r>
              <a:rPr lang="en-US" altLang="en-US" sz="1600"/>
              <a:t>Peldaños faltantes.</a:t>
            </a:r>
          </a:p>
          <a:p>
            <a:pPr>
              <a:spcBef>
                <a:spcPct val="50000"/>
              </a:spcBef>
              <a:buFontTx/>
              <a:buChar char="•"/>
            </a:pPr>
            <a:r>
              <a:rPr lang="en-US" altLang="en-US" sz="1600"/>
              <a:t>Dobladuras, abolladuras, grietas, rajadas, desgaste serio.</a:t>
            </a:r>
          </a:p>
          <a:p>
            <a:pPr>
              <a:spcBef>
                <a:spcPct val="50000"/>
              </a:spcBef>
              <a:buFontTx/>
              <a:buChar char="•"/>
            </a:pPr>
            <a:r>
              <a:rPr lang="en-US" altLang="en-US" sz="1600"/>
              <a:t>Conexiones  de los largueros flojos o mal afianzados.</a:t>
            </a:r>
          </a:p>
          <a:p>
            <a:pPr>
              <a:spcBef>
                <a:spcPct val="50000"/>
              </a:spcBef>
              <a:buFontTx/>
              <a:buChar char="•"/>
            </a:pPr>
            <a:r>
              <a:rPr lang="en-US" altLang="en-US" sz="1600"/>
              <a:t>Libre de grasa, aceite o lodo.</a:t>
            </a:r>
          </a:p>
          <a:p>
            <a:pPr>
              <a:spcBef>
                <a:spcPct val="50000"/>
              </a:spcBef>
              <a:buFontTx/>
              <a:buChar char="•"/>
            </a:pPr>
            <a:r>
              <a:rPr lang="en-US" altLang="en-US" sz="1600"/>
              <a:t>Material antiderrapante adecuado (metal).</a:t>
            </a:r>
          </a:p>
          <a:p>
            <a:pPr>
              <a:spcBef>
                <a:spcPct val="50000"/>
              </a:spcBef>
              <a:buFontTx/>
              <a:buChar char="•"/>
            </a:pPr>
            <a:r>
              <a:rPr lang="en-US" altLang="en-US" sz="1600"/>
              <a:t>Filos, bordes, o astillas.</a:t>
            </a:r>
            <a:endParaRPr lang="en-US" altLang="en-US" sz="1200"/>
          </a:p>
        </p:txBody>
      </p:sp>
      <p:grpSp>
        <p:nvGrpSpPr>
          <p:cNvPr id="20486" name="Group 22">
            <a:extLst>
              <a:ext uri="{FF2B5EF4-FFF2-40B4-BE49-F238E27FC236}">
                <a16:creationId xmlns:a16="http://schemas.microsoft.com/office/drawing/2014/main" id="{7904D22E-1165-473B-8844-8529677F7FBE}"/>
              </a:ext>
            </a:extLst>
          </p:cNvPr>
          <p:cNvGrpSpPr>
            <a:grpSpLocks/>
          </p:cNvGrpSpPr>
          <p:nvPr/>
        </p:nvGrpSpPr>
        <p:grpSpPr bwMode="auto">
          <a:xfrm rot="5207336">
            <a:off x="2012950" y="1339850"/>
            <a:ext cx="2079625" cy="1533525"/>
            <a:chOff x="1716" y="2904"/>
            <a:chExt cx="1310" cy="966"/>
          </a:xfrm>
        </p:grpSpPr>
        <p:grpSp>
          <p:nvGrpSpPr>
            <p:cNvPr id="20489" name="Group 23">
              <a:extLst>
                <a:ext uri="{FF2B5EF4-FFF2-40B4-BE49-F238E27FC236}">
                  <a16:creationId xmlns:a16="http://schemas.microsoft.com/office/drawing/2014/main" id="{1403AB9D-A363-454A-80C6-D7C5C1866193}"/>
                </a:ext>
              </a:extLst>
            </p:cNvPr>
            <p:cNvGrpSpPr>
              <a:grpSpLocks/>
            </p:cNvGrpSpPr>
            <p:nvPr/>
          </p:nvGrpSpPr>
          <p:grpSpPr bwMode="auto">
            <a:xfrm>
              <a:off x="1716" y="3726"/>
              <a:ext cx="666" cy="144"/>
              <a:chOff x="1218" y="3888"/>
              <a:chExt cx="1278" cy="144"/>
            </a:xfrm>
          </p:grpSpPr>
          <p:sp>
            <p:nvSpPr>
              <p:cNvPr id="20492" name="Rectangle 24">
                <a:extLst>
                  <a:ext uri="{FF2B5EF4-FFF2-40B4-BE49-F238E27FC236}">
                    <a16:creationId xmlns:a16="http://schemas.microsoft.com/office/drawing/2014/main" id="{4726B91E-FCF7-41A4-A057-47CA69B42E60}"/>
                  </a:ext>
                </a:extLst>
              </p:cNvPr>
              <p:cNvSpPr>
                <a:spLocks noChangeArrowheads="1"/>
              </p:cNvSpPr>
              <p:nvPr/>
            </p:nvSpPr>
            <p:spPr bwMode="auto">
              <a:xfrm rot="-2591544">
                <a:off x="1248" y="3888"/>
                <a:ext cx="124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0493" name="Rectangle 25">
                <a:extLst>
                  <a:ext uri="{FF2B5EF4-FFF2-40B4-BE49-F238E27FC236}">
                    <a16:creationId xmlns:a16="http://schemas.microsoft.com/office/drawing/2014/main" id="{E3BDF38B-E47E-4BA4-B069-301EF4384F7A}"/>
                  </a:ext>
                </a:extLst>
              </p:cNvPr>
              <p:cNvSpPr>
                <a:spLocks noChangeArrowheads="1"/>
              </p:cNvSpPr>
              <p:nvPr/>
            </p:nvSpPr>
            <p:spPr bwMode="auto">
              <a:xfrm rot="-2591544">
                <a:off x="1218" y="3908"/>
                <a:ext cx="1236" cy="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0490" name="AutoShape 26">
              <a:extLst>
                <a:ext uri="{FF2B5EF4-FFF2-40B4-BE49-F238E27FC236}">
                  <a16:creationId xmlns:a16="http://schemas.microsoft.com/office/drawing/2014/main" id="{1173B961-000A-4350-85B2-85B0B9E80D07}"/>
                </a:ext>
              </a:extLst>
            </p:cNvPr>
            <p:cNvSpPr>
              <a:spLocks noChangeArrowheads="1"/>
            </p:cNvSpPr>
            <p:nvPr/>
          </p:nvSpPr>
          <p:spPr bwMode="auto">
            <a:xfrm rot="2871242">
              <a:off x="2218" y="3488"/>
              <a:ext cx="217" cy="106"/>
            </a:xfrm>
            <a:prstGeom prst="can">
              <a:avLst>
                <a:gd name="adj" fmla="val 25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0491" name="Oval 27">
              <a:extLst>
                <a:ext uri="{FF2B5EF4-FFF2-40B4-BE49-F238E27FC236}">
                  <a16:creationId xmlns:a16="http://schemas.microsoft.com/office/drawing/2014/main" id="{E5A06A1C-606F-44C7-A000-C7ED43BA34B2}"/>
                </a:ext>
              </a:extLst>
            </p:cNvPr>
            <p:cNvSpPr>
              <a:spLocks noChangeArrowheads="1"/>
            </p:cNvSpPr>
            <p:nvPr/>
          </p:nvSpPr>
          <p:spPr bwMode="auto">
            <a:xfrm>
              <a:off x="2258" y="2904"/>
              <a:ext cx="768" cy="72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0487" name="Text Box 29">
            <a:extLst>
              <a:ext uri="{FF2B5EF4-FFF2-40B4-BE49-F238E27FC236}">
                <a16:creationId xmlns:a16="http://schemas.microsoft.com/office/drawing/2014/main" id="{548BFC83-8E10-4519-A211-2BC5CFAFB04C}"/>
              </a:ext>
            </a:extLst>
          </p:cNvPr>
          <p:cNvSpPr txBox="1">
            <a:spLocks noChangeArrowheads="1"/>
          </p:cNvSpPr>
          <p:nvPr/>
        </p:nvSpPr>
        <p:spPr bwMode="auto">
          <a:xfrm>
            <a:off x="314325" y="514350"/>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Inspección</a:t>
            </a:r>
            <a:endParaRPr lang="en-US" altLang="en-US" sz="2800" dirty="0"/>
          </a:p>
        </p:txBody>
      </p:sp>
      <p:pic>
        <p:nvPicPr>
          <p:cNvPr id="20488" name="Picture 31" descr="C:\AATomas\Images\bent.jpg">
            <a:extLst>
              <a:ext uri="{FF2B5EF4-FFF2-40B4-BE49-F238E27FC236}">
                <a16:creationId xmlns:a16="http://schemas.microsoft.com/office/drawing/2014/main" id="{7AAB02C3-85CC-43CC-8CC8-A79EF2A46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5024438"/>
            <a:ext cx="2203450" cy="3440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152FCB6F-8CA2-418B-818E-CCBB2693EB82}"/>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TO USE THIS TRAINING MODULE:</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66A18E7F-EE40-4E1B-A8A3-F2280BA0425E}"/>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BA925633-DF82-4594-A3F6-5B74743A40D1}"/>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36887" name="Clip" r:id="rId4" imgW="1821485" imgH="1537106" progId="MS_ClipArt_Gallery.2">
                  <p:embed/>
                </p:oleObj>
              </mc:Choice>
              <mc:Fallback>
                <p:oleObj name="Clip" r:id="rId4" imgW="1821485" imgH="1537106" progId="MS_ClipArt_Gallery.2">
                  <p:embed/>
                  <p:pic>
                    <p:nvPicPr>
                      <p:cNvPr id="6148" name="Object 1028">
                        <a:extLst>
                          <a:ext uri="{FF2B5EF4-FFF2-40B4-BE49-F238E27FC236}">
                            <a16:creationId xmlns:a16="http://schemas.microsoft.com/office/drawing/2014/main" id="{BA925633-DF82-4594-A3F6-5B74743A4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4A49DEA9-A856-40B1-9BBA-8150FBC51387}"/>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B113ACAF-6A94-4B51-874E-FEC508BF950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7DFD44EB-919C-41C5-8C4E-BA2FF41D36D4}"/>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5C14A26C-816A-4449-B23A-13E33F03B25D}"/>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40EFA209-0DB5-486B-B117-8660F9416980}"/>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EA5229C5-C4F3-4FB0-8AEF-4873D8C6E891}"/>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8E83F9C3-E053-48D5-BCB0-5B3690298836}"/>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66760DFD-9ECD-4380-A871-F47831545D37}"/>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FEF929F9-A04D-405E-BC08-8B4FD7D5920D}"/>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6C0240BE-1849-49A9-ABE6-29C24A26CEA4}"/>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658B066E-2E68-4812-BF42-ED3B49D984D8}"/>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E4AB7314-E14D-4451-B592-471B8AB686B7}"/>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79D0BAA7-6B53-48E1-ABDC-B2F8046E0987}"/>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17EFA6D6-C2DA-4701-96D3-D150FC3BDC1D}"/>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B6B26C84-6E09-469A-A452-C47E506DEE5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20A3E0A4-945F-4E89-9724-DEC060529C61}"/>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6C48DE26-3249-4E62-9C60-2DBD059386EE}"/>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6CCB699C-44E5-4D6C-A82D-8E0C5C615883}"/>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06033818-47BC-4B82-9865-B6ADCB09F8A7}"/>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9AE83EAA-9682-41A5-9CFA-85DE648A5922}"/>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A626E07C-9110-48EC-8DDE-841DADE9BE69}"/>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B74BFCF2-9C00-490E-ABC7-FCA7C984FE9E}"/>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37FD9435-FE50-4EDE-8CF2-0D446DA3724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5672F466-2F64-4092-A484-D5B7AE2BBA4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6EB55B4A-BF9A-463B-BE4B-B95D75BF3DE6}"/>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CFC5ED74-249D-4154-83CE-08789C3F3421}"/>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51B43318-68F8-486F-9FFE-DB4530732DB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D3182261-6D8A-4094-81C4-BF5DEE10F15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701EB846-F1A1-49BA-B79E-31892DAD3D4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AA67321E-6D90-4716-A161-F8151BCE804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F0143529-D8ED-4495-8309-F1F210054AE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E3975CE5-6D00-4F97-902E-3ADD4E083029}"/>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8E093607-ABE4-4771-AB8F-6A4F55A5523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A8C6AD3F-7876-491F-90D0-5EDFA360FDF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761B3429-0624-41AE-8A45-4F123C428734}"/>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C17203DA-029B-4814-9143-5638F1F9B94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BD2EA279-C8D9-4558-A267-098CE7AF6FB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741215D1-E0A3-49A4-8D80-E70BD11E093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EB75D650-56B8-4C11-96F9-E1A1BB701D4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96535C0D-58C0-4B56-B457-7E362145B1D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EC5CAD8E-3ED2-40AF-B60A-8EDD990B9C23}"/>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BBD2D11C-0D1B-403C-AE5E-E10F66949DD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D5BAA6FA-A55C-4E1B-A27C-E6AA825E76A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A07C2D3B-7B44-4640-96FF-7BBE3C60DCD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8A9D74E7-BB08-4288-88AB-CD3E0483F77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8E24FC82-732E-4C49-9916-D5C81121291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D1E0A4CA-35F2-4D3C-887B-1A0E7522DDF5}"/>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784A7E01-8A3B-4E9B-9CF1-8D775EFFC35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B88145F9-858A-49BE-961B-962D475D33C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5292E6EB-FB46-4D58-B2BB-B25CAC57464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E8E0F1A3-BF06-46A7-AF0B-94C6DC99A2B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AE318F68-D7C2-4F06-ABA2-4A28D585842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EB62F967-5832-4572-ADFB-33E9B291B2F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A8524147-DE2E-48ED-A956-4B074C7C0D0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01AB14C2-620B-4D65-B100-586D0AA8152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667002B3-CDCA-4F19-96A7-50521AB6A1A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4183AD30-AC48-4FD9-8421-5A7600CA608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E3C382AE-C1AE-4DD9-89E6-642A3B54ADBE}"/>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EA7760EF-5AA2-49D1-B1C0-135470484F6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99A655A2-AD4F-48F7-A23E-D82A144BFCE9}"/>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DD72024F-02F2-4A43-8338-093CA449825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28A00315-AE98-4C11-AD19-FC0362855DF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510732D1-3B5B-48A4-9414-D1DED59506AD}"/>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739FA262-3E5E-4E35-902F-7FE9DE13EBEA}"/>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60A78441-C186-4A75-BFBE-30A523F161B1}"/>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CE34AF52-885C-49BC-892C-98C8C5940BEC}"/>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28417F1B-14C8-4135-A475-CB2D4852DCE4}"/>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4D2D35A2-C131-4F93-A152-BB8539410600}"/>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536DD39C-CE7D-480C-8D30-B0DE162DB2E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B9FD42E0-F2D8-4ED3-8CEA-D2D21C9F9E8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45A9F27C-2AD3-4F90-9F0A-501EE31CC10C}"/>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7897C07F-7ACA-45F9-BB04-B1E59151593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1C8DBAAB-64F0-49DA-9282-6DF25789688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21CA1C55-6C01-4651-852D-1FBF2040229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E8392878-FD26-4243-B0F2-3E3DAEFB128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8D3E39CD-0236-4789-BBF2-7B584768CBA4}"/>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67A6E5E7-DBE3-4707-9E72-225C55E7D1D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51CCF9EC-A398-44BE-A344-88EC34AFAC07}"/>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1A2AF77C-37B9-4C73-9D64-F0C2590B696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5E4FF379-9153-4227-8BA6-87F118D6493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7903CBE3-7073-4FBE-AC88-C38997155DD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5FC1F225-5E87-4E00-9B24-250C6F24C35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B8CA3F89-E65D-4265-A3C9-F5D61866ABD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4810FA9D-1EC5-46AA-8EAA-0299B89B7BC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0FF3A87A-13D4-48F8-9882-A613FFBC3811}"/>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65054A9A-4D4F-456D-BA6A-770EF847D7C3}"/>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E76DB305-7A1E-4B0D-A5A5-24114C9267EA}"/>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F0429A03-3439-4FAC-A63C-9AFEA8F2315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3DB61EBE-915A-456D-82FE-2F0AA8AF0E36}"/>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039FC843-6578-4FB7-A446-DA0ED15F79C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09595BDB-A2F1-4B83-AB62-35656505080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1C47F626-9B2B-443A-A715-54BF403969F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782BAFCD-4D9D-4D79-9D99-84A2644F655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0412E66F-645D-48E3-B090-2ECEBB3EBB0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2A919A49-0946-4894-9E6F-6D58D2CEA4F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ACC41937-A026-41FF-A25B-19BAD188F9C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B154F8F0-0850-4EE6-A40B-C63FAA18DFB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F5F144E9-4037-4D67-BA41-751FE5C581C2}"/>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BDDEEFD1-6626-4632-94E7-BC18C96DF90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318025BD-D255-4390-B99F-766C21292AC0}"/>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4A677FE9-2418-497D-8299-4B09CE89C0A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7EED13F9-6083-466E-BFB5-B12E733C29AC}"/>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5505E288-DC06-453A-AB3B-94AACB69E07E}"/>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65760201-F8C1-4036-A7FC-DC0A431D4BD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72979818-793E-47FC-BE18-44C21305766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9A01F81C-67B4-4690-8AA3-E2D1E046157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82797773-0933-4D84-AEA9-E1F86A5E84DD}"/>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EF7CAD5F-2931-4F57-A98A-F24268A8281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8130DB4D-3DA9-4BF7-8935-1FD303817D2F}"/>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8D61BEEB-A4BF-4AF2-9D21-C1B809BB7DA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2993F8E4-43D2-4169-8858-3849D2F4961A}"/>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D802A79F-86E5-4A4B-AE86-5555A31A9CF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A064A76E-8948-4A1F-BB83-689469E36962}"/>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2F889795-8BB0-4BD5-B701-8AA668C9D78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7BE74960-1F2A-4CEC-9624-410A56A7D96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DCB8AB14-EA78-4539-B5D1-8F530EBEA96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B18D55F5-90AE-4A16-B7C0-B4746B881C1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6E625160-CC4A-49A0-BB4E-561F5C215F6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CE47C13-B98D-4964-A73E-45851FCC2DC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732798A8-DF6C-4DD3-BBE4-03570CDA87CB}"/>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0998660C-7376-4281-B9B0-33E285E275C8}"/>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965F46DA-9220-428B-B4E8-C5BCAC0E270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3E46F37D-C718-4C07-A9B7-6116E6653F6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55E1B471-8C90-47E6-9B04-0840E77C944D}"/>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18C8C4B8-5939-4AF9-BC6A-CB4B9DB2B2D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B4A2047D-DB8F-472B-B15F-B71189C42B7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BE8F0118-70CC-4400-BF4F-6CCEA9751B0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6062FC76-1252-428F-BE6E-2397744A5D92}"/>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3AEBCD13-FF95-40D0-A890-1547CBF39680}"/>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B3CF9A35-D5DE-44E9-9A11-57FDE59C42F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D3D56B3C-C4ED-49E8-866D-5A6DF670C362}"/>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328B50C2-D520-4514-A931-787FA9AD284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92359725-CA17-4D32-8963-23FFD7928603}"/>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27F5B412-AB38-4575-95F1-7CFD2DF3229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5C553CCE-5A1D-47AB-A254-3C68DF1CF9EB}"/>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6459E42F-D557-41D1-B87C-15945ED3D62C}"/>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79F3AB17-A18C-4664-92B4-CDBFE59F9A9A}"/>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69AE9257-7018-4EF4-8C74-33EECA62CCC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4DED8BE6-7E4D-471D-8470-31270066FF32}"/>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B3A07E15-FDB7-4A6D-975B-B2DC312BB3D1}"/>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C55CB0DB-0990-4535-AA94-B2020E9E9A98}"/>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749FA176-5826-464B-A467-CB08FECC2327}"/>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8E1F179F-0878-4956-8669-9E5D7834E645}"/>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6A8CB6C1-D15A-4348-86C5-0D847692048F}"/>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4323C06C-12E0-4FD3-A66A-89D654CEB7A3}"/>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43C75495-73B9-45C8-8181-89415D6FF6BA}"/>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1647036C-E596-44AF-8CEF-05238EDE6253}"/>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E6A57963-F708-469E-8C6E-6E1BDD26E86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84392D9B-3504-4AA8-92B8-1C4469013FCC}"/>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E2297C67-7D6A-4CF1-AA5B-5895DBE88909}"/>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965317EE-ACC4-412E-8A5F-332D41032D28}"/>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C2082779-12F9-4478-8739-5D9430B424A1}"/>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1B2A45E3-6BE8-456E-95B2-BC0D64C05AFE}"/>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05C9EC91-814C-4D55-BBBD-80AA0864E14E}"/>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3F90659C-9581-4E8B-9E1B-D99700E8B7C5}"/>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89EF3D99-9148-4964-8AC3-C853089205DD}"/>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Print all the module pages.</a:t>
            </a:r>
          </a:p>
        </p:txBody>
      </p:sp>
      <p:sp>
        <p:nvSpPr>
          <p:cNvPr id="6152" name="Line 1185">
            <a:extLst>
              <a:ext uri="{FF2B5EF4-FFF2-40B4-BE49-F238E27FC236}">
                <a16:creationId xmlns:a16="http://schemas.microsoft.com/office/drawing/2014/main" id="{F07E7E72-A7DA-4710-BFF5-F0139E59E74B}"/>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DBDBDD76-4C47-422B-BBD0-3FC97D347B1B}"/>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5F458D6A-07D5-450C-8769-8FA3D247225D}"/>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DABFD796-656A-41E8-AFA4-FDAEE7ADE321}"/>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Provide the training.  </a:t>
            </a:r>
          </a:p>
        </p:txBody>
      </p:sp>
      <p:sp>
        <p:nvSpPr>
          <p:cNvPr id="6156" name="Line 1189">
            <a:extLst>
              <a:ext uri="{FF2B5EF4-FFF2-40B4-BE49-F238E27FC236}">
                <a16:creationId xmlns:a16="http://schemas.microsoft.com/office/drawing/2014/main" id="{70E9DB08-F55F-4AB2-B398-5E668E711FDD}"/>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EAB12723-4C5B-44D2-BD1D-033BE5401037}"/>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5E123C70-5056-4880-892B-67E65956BDF3}"/>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A63CEB31-927D-4914-B062-4FCBFCDFC420}"/>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D681395E-DA13-4381-8583-51F09C90C80C}"/>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687FB874-FA14-4CFE-BC4C-CE5100CC86BF}"/>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B323579B-50F3-4403-BE0F-9E5291FB5B05}"/>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897E2D5D-FBE5-40C9-96AE-A56616332E57}"/>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26235B5B-8892-4E0D-89E3-AD7FF7101D92}"/>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AF385173-AD56-4F04-83E1-1816628F2C93}"/>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1C179784-0A5B-4EC3-A4F4-C6E044CB8F03}"/>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D3BB125B-45AF-4546-893C-25C7E1D9A2F2}"/>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66F1D9A8-18D2-400A-BE30-1AFA46156EE8}"/>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90AFD8F5-0896-4371-B3F3-5BA218921897}"/>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C6716B8C-DA76-40F8-9177-B8746CEDC1EA}"/>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49C4AAC1-BB95-49FF-A945-C12B618B8995}"/>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B8C7BA24-FDB1-4378-9067-5DEACB2D1E5A}"/>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6D5D3B36-6DBE-4FF8-AEAB-A1C27F7810BD}"/>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C0D939EB-0407-46FF-9EF9-CBA013485DBA}"/>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3D47B107-A8F0-4FF9-982A-021BCC5495E6}"/>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9A81C938-7781-4369-9AD6-B8A77C61BDE0}"/>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0C8F243A-B43E-4397-AF3F-E97CD3EE2255}"/>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E358473A-A956-4BF4-A1F3-6036E4F7F6DE}"/>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4292DCBC-38AD-4721-B00E-D6C33C780669}"/>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sz="1400">
                <a:latin typeface="Tahoma" panose="020B0604030504040204" pitchFamily="34" charset="0"/>
              </a:endParaRPr>
            </a:p>
          </p:txBody>
        </p:sp>
        <p:sp>
          <p:nvSpPr>
            <p:cNvPr id="6168" name="Text Box 1213">
              <a:extLst>
                <a:ext uri="{FF2B5EF4-FFF2-40B4-BE49-F238E27FC236}">
                  <a16:creationId xmlns:a16="http://schemas.microsoft.com/office/drawing/2014/main" id="{6834FE0E-3C09-42EB-9A76-B1CEA20D3955}"/>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6D765E83-F11A-4774-8239-2E5B204AB169}"/>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36888" name="Clip" r:id="rId6" imgW="1160352" imgH="1786550" progId="MS_ClipArt_Gallery.2">
                    <p:embed/>
                  </p:oleObj>
                </mc:Choice>
                <mc:Fallback>
                  <p:oleObj name="Clip" r:id="rId6" imgW="1160352" imgH="1786550" progId="MS_ClipArt_Gallery.2">
                    <p:embed/>
                    <p:pic>
                      <p:nvPicPr>
                        <p:cNvPr id="6169" name="Object 1214">
                          <a:extLst>
                            <a:ext uri="{FF2B5EF4-FFF2-40B4-BE49-F238E27FC236}">
                              <a16:creationId xmlns:a16="http://schemas.microsoft.com/office/drawing/2014/main" id="{6D765E83-F11A-4774-8239-2E5B204AB1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E6A44F28-9066-48D9-8C39-F2597B07F919}"/>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36889" name="Clip" r:id="rId8" imgW="1160352" imgH="1786550" progId="MS_ClipArt_Gallery.2">
                    <p:embed/>
                  </p:oleObj>
                </mc:Choice>
                <mc:Fallback>
                  <p:oleObj name="Clip" r:id="rId8" imgW="1160352" imgH="1786550" progId="MS_ClipArt_Gallery.2">
                    <p:embed/>
                    <p:pic>
                      <p:nvPicPr>
                        <p:cNvPr id="6170" name="Object 1215">
                          <a:extLst>
                            <a:ext uri="{FF2B5EF4-FFF2-40B4-BE49-F238E27FC236}">
                              <a16:creationId xmlns:a16="http://schemas.microsoft.com/office/drawing/2014/main" id="{E6A44F28-9066-48D9-8C39-F2597B07F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ABFF8918-3DE1-42F5-94A7-AF0122793D8E}"/>
              </a:ext>
            </a:extLst>
          </p:cNvPr>
          <p:cNvGrpSpPr>
            <a:grpSpLocks/>
          </p:cNvGrpSpPr>
          <p:nvPr/>
        </p:nvGrpSpPr>
        <p:grpSpPr bwMode="auto">
          <a:xfrm>
            <a:off x="304800" y="3429000"/>
            <a:ext cx="3632200" cy="5170488"/>
            <a:chOff x="576" y="780"/>
            <a:chExt cx="3101" cy="4012"/>
          </a:xfrm>
        </p:grpSpPr>
        <p:pic>
          <p:nvPicPr>
            <p:cNvPr id="21518" name="Picture 3" descr="T:\TRASCO\SCHWABE\Peso\Modules\Fall protection\Images\Orosha2\Fall Protection\2824d_tifs\10.tif">
              <a:extLst>
                <a:ext uri="{FF2B5EF4-FFF2-40B4-BE49-F238E27FC236}">
                  <a16:creationId xmlns:a16="http://schemas.microsoft.com/office/drawing/2014/main" id="{09E5C128-CADB-4F5C-AD64-398CB40B4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780"/>
              <a:ext cx="3101" cy="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Rectangle 4">
              <a:extLst>
                <a:ext uri="{FF2B5EF4-FFF2-40B4-BE49-F238E27FC236}">
                  <a16:creationId xmlns:a16="http://schemas.microsoft.com/office/drawing/2014/main" id="{3D15D6EC-B215-44CD-AAE9-8BD560E637E0}"/>
                </a:ext>
              </a:extLst>
            </p:cNvPr>
            <p:cNvSpPr>
              <a:spLocks noChangeArrowheads="1"/>
            </p:cNvSpPr>
            <p:nvPr/>
          </p:nvSpPr>
          <p:spPr bwMode="auto">
            <a:xfrm>
              <a:off x="1272" y="1016"/>
              <a:ext cx="472"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1520" name="Rectangle 5">
              <a:extLst>
                <a:ext uri="{FF2B5EF4-FFF2-40B4-BE49-F238E27FC236}">
                  <a16:creationId xmlns:a16="http://schemas.microsoft.com/office/drawing/2014/main" id="{C5B03A3E-20E3-4965-A6CD-7A838F627C6D}"/>
                </a:ext>
              </a:extLst>
            </p:cNvPr>
            <p:cNvSpPr>
              <a:spLocks noChangeArrowheads="1"/>
            </p:cNvSpPr>
            <p:nvPr/>
          </p:nvSpPr>
          <p:spPr bwMode="auto">
            <a:xfrm>
              <a:off x="2688" y="1008"/>
              <a:ext cx="91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1521" name="Rectangle 6">
              <a:extLst>
                <a:ext uri="{FF2B5EF4-FFF2-40B4-BE49-F238E27FC236}">
                  <a16:creationId xmlns:a16="http://schemas.microsoft.com/office/drawing/2014/main" id="{2C4E5020-6C72-40D3-95D3-C951E6FCE469}"/>
                </a:ext>
              </a:extLst>
            </p:cNvPr>
            <p:cNvSpPr>
              <a:spLocks noChangeArrowheads="1"/>
            </p:cNvSpPr>
            <p:nvPr/>
          </p:nvSpPr>
          <p:spPr bwMode="auto">
            <a:xfrm>
              <a:off x="1608" y="4624"/>
              <a:ext cx="472"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1507" name="Text Box 7">
            <a:extLst>
              <a:ext uri="{FF2B5EF4-FFF2-40B4-BE49-F238E27FC236}">
                <a16:creationId xmlns:a16="http://schemas.microsoft.com/office/drawing/2014/main" id="{5D010F42-0BE1-4E02-8166-32964D842ED4}"/>
              </a:ext>
            </a:extLst>
          </p:cNvPr>
          <p:cNvSpPr txBox="1">
            <a:spLocks noChangeArrowheads="1"/>
          </p:cNvSpPr>
          <p:nvPr/>
        </p:nvSpPr>
        <p:spPr bwMode="auto">
          <a:xfrm>
            <a:off x="920750" y="3378200"/>
            <a:ext cx="60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3 feet</a:t>
            </a:r>
            <a:endParaRPr lang="en-US" altLang="en-US"/>
          </a:p>
        </p:txBody>
      </p:sp>
      <p:sp>
        <p:nvSpPr>
          <p:cNvPr id="21508" name="Text Box 8">
            <a:extLst>
              <a:ext uri="{FF2B5EF4-FFF2-40B4-BE49-F238E27FC236}">
                <a16:creationId xmlns:a16="http://schemas.microsoft.com/office/drawing/2014/main" id="{23B2CC96-7128-43B0-82B6-893488E9DD94}"/>
              </a:ext>
            </a:extLst>
          </p:cNvPr>
          <p:cNvSpPr txBox="1">
            <a:spLocks noChangeArrowheads="1"/>
          </p:cNvSpPr>
          <p:nvPr/>
        </p:nvSpPr>
        <p:spPr bwMode="auto">
          <a:xfrm>
            <a:off x="2763838" y="3305175"/>
            <a:ext cx="14938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Tie-off point</a:t>
            </a:r>
            <a:endParaRPr lang="en-US" altLang="en-US"/>
          </a:p>
        </p:txBody>
      </p:sp>
      <p:sp>
        <p:nvSpPr>
          <p:cNvPr id="21509" name="Text Box 9">
            <a:extLst>
              <a:ext uri="{FF2B5EF4-FFF2-40B4-BE49-F238E27FC236}">
                <a16:creationId xmlns:a16="http://schemas.microsoft.com/office/drawing/2014/main" id="{D6E35033-0266-4561-A06B-CE737CF73083}"/>
              </a:ext>
            </a:extLst>
          </p:cNvPr>
          <p:cNvSpPr txBox="1">
            <a:spLocks noChangeArrowheads="1"/>
          </p:cNvSpPr>
          <p:nvPr/>
        </p:nvSpPr>
        <p:spPr bwMode="auto">
          <a:xfrm>
            <a:off x="1403350" y="8326438"/>
            <a:ext cx="1301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1/4 D</a:t>
            </a:r>
            <a:endParaRPr lang="en-US" altLang="en-US"/>
          </a:p>
        </p:txBody>
      </p:sp>
      <p:sp>
        <p:nvSpPr>
          <p:cNvPr id="21510" name="Text Box 10">
            <a:extLst>
              <a:ext uri="{FF2B5EF4-FFF2-40B4-BE49-F238E27FC236}">
                <a16:creationId xmlns:a16="http://schemas.microsoft.com/office/drawing/2014/main" id="{2AFE2934-A15C-4BED-A955-D2345E32FA72}"/>
              </a:ext>
            </a:extLst>
          </p:cNvPr>
          <p:cNvSpPr txBox="1">
            <a:spLocks noChangeArrowheads="1"/>
          </p:cNvSpPr>
          <p:nvPr/>
        </p:nvSpPr>
        <p:spPr bwMode="auto">
          <a:xfrm>
            <a:off x="504825" y="1404938"/>
            <a:ext cx="294005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None/>
            </a:pPr>
            <a:r>
              <a:rPr lang="en-US" altLang="en-US" sz="1600"/>
              <a:t>Extend the ladder at least 36 inches (3 feet) above the surface served.</a:t>
            </a:r>
            <a:endParaRPr lang="en-US" altLang="en-US" b="0"/>
          </a:p>
        </p:txBody>
      </p:sp>
      <p:sp>
        <p:nvSpPr>
          <p:cNvPr id="21511" name="AutoShape 11">
            <a:extLst>
              <a:ext uri="{FF2B5EF4-FFF2-40B4-BE49-F238E27FC236}">
                <a16:creationId xmlns:a16="http://schemas.microsoft.com/office/drawing/2014/main" id="{085386AD-37E6-488A-BECD-340DEA53E1D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1512" name="Text Box 12">
            <a:extLst>
              <a:ext uri="{FF2B5EF4-FFF2-40B4-BE49-F238E27FC236}">
                <a16:creationId xmlns:a16="http://schemas.microsoft.com/office/drawing/2014/main" id="{2CA82C38-0B09-406A-A24E-39B73F2CD6A3}"/>
              </a:ext>
            </a:extLst>
          </p:cNvPr>
          <p:cNvSpPr txBox="1">
            <a:spLocks noChangeArrowheads="1"/>
          </p:cNvSpPr>
          <p:nvPr/>
        </p:nvSpPr>
        <p:spPr bwMode="auto">
          <a:xfrm>
            <a:off x="3657600" y="78486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s-ES_tradnl" altLang="en-US"/>
          </a:p>
        </p:txBody>
      </p:sp>
      <p:sp>
        <p:nvSpPr>
          <p:cNvPr id="21513" name="Text Box 13">
            <a:extLst>
              <a:ext uri="{FF2B5EF4-FFF2-40B4-BE49-F238E27FC236}">
                <a16:creationId xmlns:a16="http://schemas.microsoft.com/office/drawing/2014/main" id="{47B3FB82-7689-446F-95A1-1BDC2B533E56}"/>
              </a:ext>
            </a:extLst>
          </p:cNvPr>
          <p:cNvSpPr txBox="1">
            <a:spLocks noChangeArrowheads="1"/>
          </p:cNvSpPr>
          <p:nvPr/>
        </p:nvSpPr>
        <p:spPr bwMode="auto">
          <a:xfrm>
            <a:off x="3390900" y="7372350"/>
            <a:ext cx="24384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None/>
            </a:pPr>
            <a:r>
              <a:rPr lang="en-US" altLang="en-US" sz="1600"/>
              <a:t>Use slip resistant feet pads on slippery surfaces.</a:t>
            </a:r>
            <a:endParaRPr lang="en-US" altLang="en-US" b="0"/>
          </a:p>
        </p:txBody>
      </p:sp>
      <p:pic>
        <p:nvPicPr>
          <p:cNvPr id="21514" name="Picture 14" descr="T:\TRASCO\SCHWABE\Peso\Modules\Ladders\LadderPoleTie-GS.tif">
            <a:extLst>
              <a:ext uri="{FF2B5EF4-FFF2-40B4-BE49-F238E27FC236}">
                <a16:creationId xmlns:a16="http://schemas.microsoft.com/office/drawing/2014/main" id="{06753CE3-D1FF-4816-BD3F-F85329FFB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18510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Line 15">
            <a:extLst>
              <a:ext uri="{FF2B5EF4-FFF2-40B4-BE49-F238E27FC236}">
                <a16:creationId xmlns:a16="http://schemas.microsoft.com/office/drawing/2014/main" id="{21410A51-855C-49E4-B490-1F1A0B7480FE}"/>
              </a:ext>
            </a:extLst>
          </p:cNvPr>
          <p:cNvSpPr>
            <a:spLocks noChangeShapeType="1"/>
          </p:cNvSpPr>
          <p:nvPr/>
        </p:nvSpPr>
        <p:spPr bwMode="auto">
          <a:xfrm flipV="1">
            <a:off x="3886200" y="27432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Text Box 16">
            <a:extLst>
              <a:ext uri="{FF2B5EF4-FFF2-40B4-BE49-F238E27FC236}">
                <a16:creationId xmlns:a16="http://schemas.microsoft.com/office/drawing/2014/main" id="{41CC64DC-08B5-4411-907E-AA15C04AB5D7}"/>
              </a:ext>
            </a:extLst>
          </p:cNvPr>
          <p:cNvSpPr txBox="1">
            <a:spLocks noChangeArrowheads="1"/>
          </p:cNvSpPr>
          <p:nvPr/>
        </p:nvSpPr>
        <p:spPr bwMode="auto">
          <a:xfrm>
            <a:off x="314325" y="514350"/>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Ladder placement</a:t>
            </a:r>
          </a:p>
        </p:txBody>
      </p:sp>
      <p:sp>
        <p:nvSpPr>
          <p:cNvPr id="21517" name="Text Box 17">
            <a:extLst>
              <a:ext uri="{FF2B5EF4-FFF2-40B4-BE49-F238E27FC236}">
                <a16:creationId xmlns:a16="http://schemas.microsoft.com/office/drawing/2014/main" id="{303B160D-A93F-4FE0-A634-6C1F46BC5640}"/>
              </a:ext>
            </a:extLst>
          </p:cNvPr>
          <p:cNvSpPr txBox="1">
            <a:spLocks noChangeArrowheads="1"/>
          </p:cNvSpPr>
          <p:nvPr/>
        </p:nvSpPr>
        <p:spPr bwMode="auto">
          <a:xfrm>
            <a:off x="3219450" y="4864100"/>
            <a:ext cx="24384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None/>
            </a:pPr>
            <a:r>
              <a:rPr lang="en-US" altLang="en-US" sz="1600"/>
              <a:t>Secure ladder to prevent it from displacement.</a:t>
            </a:r>
            <a:endParaRPr lang="en-US" altLang="en-US"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9DEC325E-215B-4638-B318-667F7B5080F1}"/>
              </a:ext>
            </a:extLst>
          </p:cNvPr>
          <p:cNvGrpSpPr>
            <a:grpSpLocks/>
          </p:cNvGrpSpPr>
          <p:nvPr/>
        </p:nvGrpSpPr>
        <p:grpSpPr bwMode="auto">
          <a:xfrm>
            <a:off x="63500" y="3219450"/>
            <a:ext cx="3687763" cy="5410200"/>
            <a:chOff x="576" y="780"/>
            <a:chExt cx="3101" cy="4012"/>
          </a:xfrm>
        </p:grpSpPr>
        <p:pic>
          <p:nvPicPr>
            <p:cNvPr id="22541" name="Picture 3" descr="T:\TRASCO\SCHWABE\Peso\Modules\Fall protection\Images\Orosha2\Fall Protection\2824d_tifs\10.tif">
              <a:extLst>
                <a:ext uri="{FF2B5EF4-FFF2-40B4-BE49-F238E27FC236}">
                  <a16:creationId xmlns:a16="http://schemas.microsoft.com/office/drawing/2014/main" id="{2E44C64B-2718-4858-B8A9-C2FF61890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780"/>
              <a:ext cx="3101" cy="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4">
              <a:extLst>
                <a:ext uri="{FF2B5EF4-FFF2-40B4-BE49-F238E27FC236}">
                  <a16:creationId xmlns:a16="http://schemas.microsoft.com/office/drawing/2014/main" id="{85C3C64D-93E4-4101-82FF-D907B302823C}"/>
                </a:ext>
              </a:extLst>
            </p:cNvPr>
            <p:cNvSpPr>
              <a:spLocks noChangeArrowheads="1"/>
            </p:cNvSpPr>
            <p:nvPr/>
          </p:nvSpPr>
          <p:spPr bwMode="auto">
            <a:xfrm>
              <a:off x="1272" y="1016"/>
              <a:ext cx="472"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2543" name="Rectangle 5">
              <a:extLst>
                <a:ext uri="{FF2B5EF4-FFF2-40B4-BE49-F238E27FC236}">
                  <a16:creationId xmlns:a16="http://schemas.microsoft.com/office/drawing/2014/main" id="{A2297EC5-FA58-4083-90D4-8CFDFD87CB55}"/>
                </a:ext>
              </a:extLst>
            </p:cNvPr>
            <p:cNvSpPr>
              <a:spLocks noChangeArrowheads="1"/>
            </p:cNvSpPr>
            <p:nvPr/>
          </p:nvSpPr>
          <p:spPr bwMode="auto">
            <a:xfrm>
              <a:off x="2688" y="1008"/>
              <a:ext cx="91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2544" name="Rectangle 6">
              <a:extLst>
                <a:ext uri="{FF2B5EF4-FFF2-40B4-BE49-F238E27FC236}">
                  <a16:creationId xmlns:a16="http://schemas.microsoft.com/office/drawing/2014/main" id="{A95E7C3C-D3E8-4217-9046-CF7B11160491}"/>
                </a:ext>
              </a:extLst>
            </p:cNvPr>
            <p:cNvSpPr>
              <a:spLocks noChangeArrowheads="1"/>
            </p:cNvSpPr>
            <p:nvPr/>
          </p:nvSpPr>
          <p:spPr bwMode="auto">
            <a:xfrm>
              <a:off x="1608" y="4624"/>
              <a:ext cx="472"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2531" name="Text Box 7">
            <a:extLst>
              <a:ext uri="{FF2B5EF4-FFF2-40B4-BE49-F238E27FC236}">
                <a16:creationId xmlns:a16="http://schemas.microsoft.com/office/drawing/2014/main" id="{80EE1EEA-BC7A-4E76-9611-AC3BED1675EE}"/>
              </a:ext>
            </a:extLst>
          </p:cNvPr>
          <p:cNvSpPr txBox="1">
            <a:spLocks noChangeArrowheads="1"/>
          </p:cNvSpPr>
          <p:nvPr/>
        </p:nvSpPr>
        <p:spPr bwMode="auto">
          <a:xfrm>
            <a:off x="685800" y="3200400"/>
            <a:ext cx="6143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3 pies</a:t>
            </a:r>
            <a:endParaRPr lang="en-US" altLang="en-US"/>
          </a:p>
        </p:txBody>
      </p:sp>
      <p:sp>
        <p:nvSpPr>
          <p:cNvPr id="22532" name="Text Box 8">
            <a:extLst>
              <a:ext uri="{FF2B5EF4-FFF2-40B4-BE49-F238E27FC236}">
                <a16:creationId xmlns:a16="http://schemas.microsoft.com/office/drawing/2014/main" id="{10E453AF-C817-472D-AF3C-2C96EC0B8811}"/>
              </a:ext>
            </a:extLst>
          </p:cNvPr>
          <p:cNvSpPr txBox="1">
            <a:spLocks noChangeArrowheads="1"/>
          </p:cNvSpPr>
          <p:nvPr/>
        </p:nvSpPr>
        <p:spPr bwMode="auto">
          <a:xfrm>
            <a:off x="2579688" y="3208338"/>
            <a:ext cx="1516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Punto de amarre</a:t>
            </a:r>
            <a:endParaRPr lang="en-US" altLang="en-US"/>
          </a:p>
        </p:txBody>
      </p:sp>
      <p:sp>
        <p:nvSpPr>
          <p:cNvPr id="22533" name="AutoShape 9">
            <a:extLst>
              <a:ext uri="{FF2B5EF4-FFF2-40B4-BE49-F238E27FC236}">
                <a16:creationId xmlns:a16="http://schemas.microsoft.com/office/drawing/2014/main" id="{927709CB-A398-466D-8CAE-3C77B11E219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2534" name="Text Box 10">
            <a:extLst>
              <a:ext uri="{FF2B5EF4-FFF2-40B4-BE49-F238E27FC236}">
                <a16:creationId xmlns:a16="http://schemas.microsoft.com/office/drawing/2014/main" id="{D060447A-2493-4258-B6F1-D30C9A8FB680}"/>
              </a:ext>
            </a:extLst>
          </p:cNvPr>
          <p:cNvSpPr txBox="1">
            <a:spLocks noChangeArrowheads="1"/>
          </p:cNvSpPr>
          <p:nvPr/>
        </p:nvSpPr>
        <p:spPr bwMode="auto">
          <a:xfrm>
            <a:off x="3116263" y="7535863"/>
            <a:ext cx="2593975"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Use pies de seguridad antiderrapantes en suprerficies resbalosas.</a:t>
            </a:r>
            <a:endParaRPr lang="en-US" altLang="en-US" sz="1600"/>
          </a:p>
        </p:txBody>
      </p:sp>
      <p:sp>
        <p:nvSpPr>
          <p:cNvPr id="22535" name="Text Box 11">
            <a:extLst>
              <a:ext uri="{FF2B5EF4-FFF2-40B4-BE49-F238E27FC236}">
                <a16:creationId xmlns:a16="http://schemas.microsoft.com/office/drawing/2014/main" id="{1F938801-4E33-4DD6-A752-C421515C04DD}"/>
              </a:ext>
            </a:extLst>
          </p:cNvPr>
          <p:cNvSpPr txBox="1">
            <a:spLocks noChangeArrowheads="1"/>
          </p:cNvSpPr>
          <p:nvPr/>
        </p:nvSpPr>
        <p:spPr bwMode="auto">
          <a:xfrm>
            <a:off x="508000" y="1412875"/>
            <a:ext cx="3302000"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Asegúrese de que los largueros se extiendan por lo menos 36 pulgadas (3 pies) ó (1 metro) por encima de la superficie en uso.</a:t>
            </a:r>
            <a:r>
              <a:rPr lang="es-ES_tradnl" altLang="en-US" sz="1200"/>
              <a:t> </a:t>
            </a:r>
            <a:endParaRPr lang="en-US" altLang="en-US" sz="1200"/>
          </a:p>
        </p:txBody>
      </p:sp>
      <p:sp>
        <p:nvSpPr>
          <p:cNvPr id="22536" name="Text Box 12">
            <a:extLst>
              <a:ext uri="{FF2B5EF4-FFF2-40B4-BE49-F238E27FC236}">
                <a16:creationId xmlns:a16="http://schemas.microsoft.com/office/drawing/2014/main" id="{FB9FAA0B-8508-46F0-8F56-5A27D6C6F727}"/>
              </a:ext>
            </a:extLst>
          </p:cNvPr>
          <p:cNvSpPr txBox="1">
            <a:spLocks noChangeArrowheads="1"/>
          </p:cNvSpPr>
          <p:nvPr/>
        </p:nvSpPr>
        <p:spPr bwMode="auto">
          <a:xfrm>
            <a:off x="3086100" y="4876800"/>
            <a:ext cx="25146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s-ES_tradnl" altLang="en-US" sz="1600"/>
              <a:t>Amarre la escalera para prevenir desplazamiento.</a:t>
            </a:r>
            <a:endParaRPr lang="en-US" altLang="en-US" b="0"/>
          </a:p>
        </p:txBody>
      </p:sp>
      <p:sp>
        <p:nvSpPr>
          <p:cNvPr id="22537" name="Text Box 13">
            <a:extLst>
              <a:ext uri="{FF2B5EF4-FFF2-40B4-BE49-F238E27FC236}">
                <a16:creationId xmlns:a16="http://schemas.microsoft.com/office/drawing/2014/main" id="{8A77904E-482A-4A92-822B-FFAF67A6168C}"/>
              </a:ext>
            </a:extLst>
          </p:cNvPr>
          <p:cNvSpPr txBox="1">
            <a:spLocks noChangeArrowheads="1"/>
          </p:cNvSpPr>
          <p:nvPr/>
        </p:nvSpPr>
        <p:spPr bwMode="auto">
          <a:xfrm>
            <a:off x="1193800" y="8326438"/>
            <a:ext cx="1301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1/4 D</a:t>
            </a:r>
            <a:endParaRPr lang="en-US" altLang="en-US"/>
          </a:p>
        </p:txBody>
      </p:sp>
      <p:pic>
        <p:nvPicPr>
          <p:cNvPr id="22538" name="Picture 14" descr="T:\TRASCO\SCHWABE\Peso\Modules\Ladders\LadderPoleTie-GS.tif">
            <a:extLst>
              <a:ext uri="{FF2B5EF4-FFF2-40B4-BE49-F238E27FC236}">
                <a16:creationId xmlns:a16="http://schemas.microsoft.com/office/drawing/2014/main" id="{381EA978-A183-4479-BACF-B5F2E0AC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18510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Line 15">
            <a:extLst>
              <a:ext uri="{FF2B5EF4-FFF2-40B4-BE49-F238E27FC236}">
                <a16:creationId xmlns:a16="http://schemas.microsoft.com/office/drawing/2014/main" id="{CC206FE0-E665-4D81-BCFA-5D283F8327E6}"/>
              </a:ext>
            </a:extLst>
          </p:cNvPr>
          <p:cNvSpPr>
            <a:spLocks noChangeShapeType="1"/>
          </p:cNvSpPr>
          <p:nvPr/>
        </p:nvSpPr>
        <p:spPr bwMode="auto">
          <a:xfrm flipV="1">
            <a:off x="3886200" y="27432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Text Box 16">
            <a:extLst>
              <a:ext uri="{FF2B5EF4-FFF2-40B4-BE49-F238E27FC236}">
                <a16:creationId xmlns:a16="http://schemas.microsoft.com/office/drawing/2014/main" id="{81F6732D-CB82-426B-B469-F16AABEA696A}"/>
              </a:ext>
            </a:extLst>
          </p:cNvPr>
          <p:cNvSpPr txBox="1">
            <a:spLocks noChangeArrowheads="1"/>
          </p:cNvSpPr>
          <p:nvPr/>
        </p:nvSpPr>
        <p:spPr bwMode="auto">
          <a:xfrm>
            <a:off x="314325" y="514350"/>
            <a:ext cx="562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Posicionamiento</a:t>
            </a:r>
            <a:r>
              <a:rPr lang="en-US" altLang="en-US" sz="2800" dirty="0"/>
              <a:t> de la </a:t>
            </a:r>
            <a:r>
              <a:rPr lang="en-US" altLang="en-US" sz="2800" dirty="0" err="1"/>
              <a:t>escalera</a:t>
            </a:r>
            <a:endParaRPr lang="en-US"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6D02D426-EA23-4715-90B9-6DE1E4E6A50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3555" name="Text Box 3">
            <a:extLst>
              <a:ext uri="{FF2B5EF4-FFF2-40B4-BE49-F238E27FC236}">
                <a16:creationId xmlns:a16="http://schemas.microsoft.com/office/drawing/2014/main" id="{ABDF704D-2AD8-4060-9E58-12AC5ED490F1}"/>
              </a:ext>
            </a:extLst>
          </p:cNvPr>
          <p:cNvSpPr txBox="1">
            <a:spLocks noChangeArrowheads="1"/>
          </p:cNvSpPr>
          <p:nvPr/>
        </p:nvSpPr>
        <p:spPr bwMode="auto">
          <a:xfrm>
            <a:off x="347663" y="5541963"/>
            <a:ext cx="3617912"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An easy way to know if the ladder is at the correct angle:</a:t>
            </a:r>
          </a:p>
          <a:p>
            <a:pPr>
              <a:spcBef>
                <a:spcPct val="50000"/>
              </a:spcBef>
            </a:pPr>
            <a:endParaRPr lang="en-US" altLang="en-US"/>
          </a:p>
          <a:p>
            <a:pPr>
              <a:spcBef>
                <a:spcPct val="50000"/>
              </a:spcBef>
            </a:pPr>
            <a:r>
              <a:rPr lang="en-US" altLang="en-US"/>
              <a:t>Put one foot on the first step of the ladder.  Hold your back straight.  Extend your arm straight out  in front of you.  If the ladder is at the correct angle your hand will have a ladder rung on which to rest.    See diagram.</a:t>
            </a:r>
          </a:p>
          <a:p>
            <a:pPr>
              <a:spcBef>
                <a:spcPct val="50000"/>
              </a:spcBef>
            </a:pPr>
            <a:r>
              <a:rPr lang="en-US" altLang="en-US"/>
              <a:t>Move the base of the ladder away from you if the closest rung to your hand is below your hand.  Move the base of the ladder toward you if the closest rung to your hand is above your hand.</a:t>
            </a:r>
          </a:p>
        </p:txBody>
      </p:sp>
      <p:pic>
        <p:nvPicPr>
          <p:cNvPr id="23556" name="Picture 5" descr="T:\TRASCO\SCHWABE\Peso\Modules\Ladders\Girl.tif">
            <a:extLst>
              <a:ext uri="{FF2B5EF4-FFF2-40B4-BE49-F238E27FC236}">
                <a16:creationId xmlns:a16="http://schemas.microsoft.com/office/drawing/2014/main" id="{2762D619-56F0-425F-901F-3AA7D988F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410200"/>
            <a:ext cx="215423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6">
            <a:extLst>
              <a:ext uri="{FF2B5EF4-FFF2-40B4-BE49-F238E27FC236}">
                <a16:creationId xmlns:a16="http://schemas.microsoft.com/office/drawing/2014/main" id="{0EB7EBAD-A522-4B8F-A670-A0E59321C9DC}"/>
              </a:ext>
            </a:extLst>
          </p:cNvPr>
          <p:cNvSpPr>
            <a:spLocks noChangeShapeType="1"/>
          </p:cNvSpPr>
          <p:nvPr/>
        </p:nvSpPr>
        <p:spPr bwMode="auto">
          <a:xfrm>
            <a:off x="4362450" y="8143875"/>
            <a:ext cx="14478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Text Box 7">
            <a:extLst>
              <a:ext uri="{FF2B5EF4-FFF2-40B4-BE49-F238E27FC236}">
                <a16:creationId xmlns:a16="http://schemas.microsoft.com/office/drawing/2014/main" id="{5F274C74-1FF4-479B-A9A2-7658903687FE}"/>
              </a:ext>
            </a:extLst>
          </p:cNvPr>
          <p:cNvSpPr txBox="1">
            <a:spLocks noChangeArrowheads="1"/>
          </p:cNvSpPr>
          <p:nvPr/>
        </p:nvSpPr>
        <p:spPr bwMode="auto">
          <a:xfrm>
            <a:off x="314325" y="514350"/>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Ladder placement</a:t>
            </a:r>
          </a:p>
        </p:txBody>
      </p:sp>
      <p:grpSp>
        <p:nvGrpSpPr>
          <p:cNvPr id="23559" name="Group 8">
            <a:extLst>
              <a:ext uri="{FF2B5EF4-FFF2-40B4-BE49-F238E27FC236}">
                <a16:creationId xmlns:a16="http://schemas.microsoft.com/office/drawing/2014/main" id="{FD33E6C3-2957-4896-AA2C-2FBE3623B9B5}"/>
              </a:ext>
            </a:extLst>
          </p:cNvPr>
          <p:cNvGrpSpPr>
            <a:grpSpLocks/>
          </p:cNvGrpSpPr>
          <p:nvPr/>
        </p:nvGrpSpPr>
        <p:grpSpPr bwMode="auto">
          <a:xfrm>
            <a:off x="1295400" y="1143000"/>
            <a:ext cx="5276850" cy="4210050"/>
            <a:chOff x="816" y="720"/>
            <a:chExt cx="3324" cy="2652"/>
          </a:xfrm>
        </p:grpSpPr>
        <p:grpSp>
          <p:nvGrpSpPr>
            <p:cNvPr id="23560" name="Group 9">
              <a:extLst>
                <a:ext uri="{FF2B5EF4-FFF2-40B4-BE49-F238E27FC236}">
                  <a16:creationId xmlns:a16="http://schemas.microsoft.com/office/drawing/2014/main" id="{F35A07C0-0A0F-4F80-BEBE-6A0F470DC179}"/>
                </a:ext>
              </a:extLst>
            </p:cNvPr>
            <p:cNvGrpSpPr>
              <a:grpSpLocks/>
            </p:cNvGrpSpPr>
            <p:nvPr/>
          </p:nvGrpSpPr>
          <p:grpSpPr bwMode="auto">
            <a:xfrm>
              <a:off x="816" y="720"/>
              <a:ext cx="996" cy="2652"/>
              <a:chOff x="624" y="816"/>
              <a:chExt cx="996" cy="2652"/>
            </a:xfrm>
          </p:grpSpPr>
          <p:grpSp>
            <p:nvGrpSpPr>
              <p:cNvPr id="23562" name="Group 10">
                <a:extLst>
                  <a:ext uri="{FF2B5EF4-FFF2-40B4-BE49-F238E27FC236}">
                    <a16:creationId xmlns:a16="http://schemas.microsoft.com/office/drawing/2014/main" id="{AB6545AA-7F55-48F4-9D96-48C652A7BDE8}"/>
                  </a:ext>
                </a:extLst>
              </p:cNvPr>
              <p:cNvGrpSpPr>
                <a:grpSpLocks/>
              </p:cNvGrpSpPr>
              <p:nvPr/>
            </p:nvGrpSpPr>
            <p:grpSpPr bwMode="auto">
              <a:xfrm>
                <a:off x="624" y="816"/>
                <a:ext cx="681" cy="2404"/>
                <a:chOff x="3048" y="576"/>
                <a:chExt cx="681" cy="2404"/>
              </a:xfrm>
            </p:grpSpPr>
            <p:grpSp>
              <p:nvGrpSpPr>
                <p:cNvPr id="23568" name="Group 11">
                  <a:extLst>
                    <a:ext uri="{FF2B5EF4-FFF2-40B4-BE49-F238E27FC236}">
                      <a16:creationId xmlns:a16="http://schemas.microsoft.com/office/drawing/2014/main" id="{DAD08F18-F7E6-4A5C-BBA9-B1E88518E3CC}"/>
                    </a:ext>
                  </a:extLst>
                </p:cNvPr>
                <p:cNvGrpSpPr>
                  <a:grpSpLocks/>
                </p:cNvGrpSpPr>
                <p:nvPr/>
              </p:nvGrpSpPr>
              <p:grpSpPr bwMode="auto">
                <a:xfrm>
                  <a:off x="3120" y="1086"/>
                  <a:ext cx="609" cy="1860"/>
                  <a:chOff x="1940" y="912"/>
                  <a:chExt cx="609" cy="1860"/>
                </a:xfrm>
              </p:grpSpPr>
              <p:sp>
                <p:nvSpPr>
                  <p:cNvPr id="23602" name="AutoShape 12" descr="20%">
                    <a:extLst>
                      <a:ext uri="{FF2B5EF4-FFF2-40B4-BE49-F238E27FC236}">
                        <a16:creationId xmlns:a16="http://schemas.microsoft.com/office/drawing/2014/main" id="{F1C5A207-D782-4152-8F3F-695843B7A579}"/>
                      </a:ext>
                    </a:extLst>
                  </p:cNvPr>
                  <p:cNvSpPr>
                    <a:spLocks noChangeArrowheads="1"/>
                  </p:cNvSpPr>
                  <p:nvPr/>
                </p:nvSpPr>
                <p:spPr bwMode="auto">
                  <a:xfrm>
                    <a:off x="1940" y="2628"/>
                    <a:ext cx="480" cy="144"/>
                  </a:xfrm>
                  <a:prstGeom prst="cube">
                    <a:avLst>
                      <a:gd name="adj" fmla="val 25000"/>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3603" name="Group 13">
                    <a:extLst>
                      <a:ext uri="{FF2B5EF4-FFF2-40B4-BE49-F238E27FC236}">
                        <a16:creationId xmlns:a16="http://schemas.microsoft.com/office/drawing/2014/main" id="{4E653019-0373-42A1-A8CD-0CBFAF2CF4C6}"/>
                      </a:ext>
                    </a:extLst>
                  </p:cNvPr>
                  <p:cNvGrpSpPr>
                    <a:grpSpLocks/>
                  </p:cNvGrpSpPr>
                  <p:nvPr/>
                </p:nvGrpSpPr>
                <p:grpSpPr bwMode="auto">
                  <a:xfrm>
                    <a:off x="2400" y="912"/>
                    <a:ext cx="149" cy="1860"/>
                    <a:chOff x="2398" y="906"/>
                    <a:chExt cx="149" cy="1860"/>
                  </a:xfrm>
                </p:grpSpPr>
                <p:sp>
                  <p:nvSpPr>
                    <p:cNvPr id="23604" name="AutoShape 14" descr="20%">
                      <a:extLst>
                        <a:ext uri="{FF2B5EF4-FFF2-40B4-BE49-F238E27FC236}">
                          <a16:creationId xmlns:a16="http://schemas.microsoft.com/office/drawing/2014/main" id="{768E1DA7-DC1B-4E3C-9EDD-7F7B2BA24E7D}"/>
                        </a:ext>
                      </a:extLst>
                    </p:cNvPr>
                    <p:cNvSpPr>
                      <a:spLocks noChangeArrowheads="1"/>
                    </p:cNvSpPr>
                    <p:nvPr/>
                  </p:nvSpPr>
                  <p:spPr bwMode="auto">
                    <a:xfrm rot="5400000" flipH="1">
                      <a:off x="1542" y="1764"/>
                      <a:ext cx="1860" cy="144"/>
                    </a:xfrm>
                    <a:prstGeom prst="cube">
                      <a:avLst>
                        <a:gd name="adj" fmla="val 25000"/>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3605" name="Group 15">
                      <a:extLst>
                        <a:ext uri="{FF2B5EF4-FFF2-40B4-BE49-F238E27FC236}">
                          <a16:creationId xmlns:a16="http://schemas.microsoft.com/office/drawing/2014/main" id="{217BD43F-ABCB-4CBA-BA4D-CC66EF7090FC}"/>
                        </a:ext>
                      </a:extLst>
                    </p:cNvPr>
                    <p:cNvGrpSpPr>
                      <a:grpSpLocks/>
                    </p:cNvGrpSpPr>
                    <p:nvPr/>
                  </p:nvGrpSpPr>
                  <p:grpSpPr bwMode="auto">
                    <a:xfrm>
                      <a:off x="2400" y="1371"/>
                      <a:ext cx="147" cy="15"/>
                      <a:chOff x="2400" y="1368"/>
                      <a:chExt cx="147" cy="15"/>
                    </a:xfrm>
                  </p:grpSpPr>
                  <p:sp>
                    <p:nvSpPr>
                      <p:cNvPr id="23612" name="Line 16">
                        <a:extLst>
                          <a:ext uri="{FF2B5EF4-FFF2-40B4-BE49-F238E27FC236}">
                            <a16:creationId xmlns:a16="http://schemas.microsoft.com/office/drawing/2014/main" id="{BFEEBDBD-7FDE-483A-8BDE-89B0737B8E0E}"/>
                          </a:ext>
                        </a:extLst>
                      </p:cNvPr>
                      <p:cNvSpPr>
                        <a:spLocks noChangeShapeType="1"/>
                      </p:cNvSpPr>
                      <p:nvPr/>
                    </p:nvSpPr>
                    <p:spPr bwMode="auto">
                      <a:xfrm>
                        <a:off x="2400" y="1380"/>
                        <a:ext cx="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3" name="Line 17">
                        <a:extLst>
                          <a:ext uri="{FF2B5EF4-FFF2-40B4-BE49-F238E27FC236}">
                            <a16:creationId xmlns:a16="http://schemas.microsoft.com/office/drawing/2014/main" id="{AD88368C-02B2-45DC-9724-9D61A1D6682E}"/>
                          </a:ext>
                        </a:extLst>
                      </p:cNvPr>
                      <p:cNvSpPr>
                        <a:spLocks noChangeShapeType="1"/>
                      </p:cNvSpPr>
                      <p:nvPr/>
                    </p:nvSpPr>
                    <p:spPr bwMode="auto">
                      <a:xfrm flipV="1">
                        <a:off x="2505" y="1368"/>
                        <a:ext cx="4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06" name="Group 18">
                      <a:extLst>
                        <a:ext uri="{FF2B5EF4-FFF2-40B4-BE49-F238E27FC236}">
                          <a16:creationId xmlns:a16="http://schemas.microsoft.com/office/drawing/2014/main" id="{62FE81C9-0E41-4A20-A180-E2DFC0C5EE11}"/>
                        </a:ext>
                      </a:extLst>
                    </p:cNvPr>
                    <p:cNvGrpSpPr>
                      <a:grpSpLocks/>
                    </p:cNvGrpSpPr>
                    <p:nvPr/>
                  </p:nvGrpSpPr>
                  <p:grpSpPr bwMode="auto">
                    <a:xfrm>
                      <a:off x="2398" y="1833"/>
                      <a:ext cx="147" cy="15"/>
                      <a:chOff x="2400" y="1368"/>
                      <a:chExt cx="147" cy="15"/>
                    </a:xfrm>
                  </p:grpSpPr>
                  <p:sp>
                    <p:nvSpPr>
                      <p:cNvPr id="23610" name="Line 19">
                        <a:extLst>
                          <a:ext uri="{FF2B5EF4-FFF2-40B4-BE49-F238E27FC236}">
                            <a16:creationId xmlns:a16="http://schemas.microsoft.com/office/drawing/2014/main" id="{FE9D7FFD-0C18-47B0-B1F6-E64842F020ED}"/>
                          </a:ext>
                        </a:extLst>
                      </p:cNvPr>
                      <p:cNvSpPr>
                        <a:spLocks noChangeShapeType="1"/>
                      </p:cNvSpPr>
                      <p:nvPr/>
                    </p:nvSpPr>
                    <p:spPr bwMode="auto">
                      <a:xfrm>
                        <a:off x="2400" y="1380"/>
                        <a:ext cx="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1" name="Line 20">
                        <a:extLst>
                          <a:ext uri="{FF2B5EF4-FFF2-40B4-BE49-F238E27FC236}">
                            <a16:creationId xmlns:a16="http://schemas.microsoft.com/office/drawing/2014/main" id="{D8D27D82-17A7-4F46-B750-FE981ACE1891}"/>
                          </a:ext>
                        </a:extLst>
                      </p:cNvPr>
                      <p:cNvSpPr>
                        <a:spLocks noChangeShapeType="1"/>
                      </p:cNvSpPr>
                      <p:nvPr/>
                    </p:nvSpPr>
                    <p:spPr bwMode="auto">
                      <a:xfrm flipV="1">
                        <a:off x="2505" y="1368"/>
                        <a:ext cx="4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07" name="Group 21">
                      <a:extLst>
                        <a:ext uri="{FF2B5EF4-FFF2-40B4-BE49-F238E27FC236}">
                          <a16:creationId xmlns:a16="http://schemas.microsoft.com/office/drawing/2014/main" id="{2EB7CA5D-8102-4581-B858-D976D4DADECC}"/>
                        </a:ext>
                      </a:extLst>
                    </p:cNvPr>
                    <p:cNvGrpSpPr>
                      <a:grpSpLocks/>
                    </p:cNvGrpSpPr>
                    <p:nvPr/>
                  </p:nvGrpSpPr>
                  <p:grpSpPr bwMode="auto">
                    <a:xfrm>
                      <a:off x="2398" y="2294"/>
                      <a:ext cx="147" cy="15"/>
                      <a:chOff x="2400" y="1368"/>
                      <a:chExt cx="147" cy="15"/>
                    </a:xfrm>
                  </p:grpSpPr>
                  <p:sp>
                    <p:nvSpPr>
                      <p:cNvPr id="23608" name="Line 22">
                        <a:extLst>
                          <a:ext uri="{FF2B5EF4-FFF2-40B4-BE49-F238E27FC236}">
                            <a16:creationId xmlns:a16="http://schemas.microsoft.com/office/drawing/2014/main" id="{29387235-8D7C-460D-A4FD-61B346C25BA9}"/>
                          </a:ext>
                        </a:extLst>
                      </p:cNvPr>
                      <p:cNvSpPr>
                        <a:spLocks noChangeShapeType="1"/>
                      </p:cNvSpPr>
                      <p:nvPr/>
                    </p:nvSpPr>
                    <p:spPr bwMode="auto">
                      <a:xfrm>
                        <a:off x="2400" y="1380"/>
                        <a:ext cx="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9" name="Line 23">
                        <a:extLst>
                          <a:ext uri="{FF2B5EF4-FFF2-40B4-BE49-F238E27FC236}">
                            <a16:creationId xmlns:a16="http://schemas.microsoft.com/office/drawing/2014/main" id="{CD7D4025-272C-4253-9701-2951929D3BC3}"/>
                          </a:ext>
                        </a:extLst>
                      </p:cNvPr>
                      <p:cNvSpPr>
                        <a:spLocks noChangeShapeType="1"/>
                      </p:cNvSpPr>
                      <p:nvPr/>
                    </p:nvSpPr>
                    <p:spPr bwMode="auto">
                      <a:xfrm flipV="1">
                        <a:off x="2505" y="1368"/>
                        <a:ext cx="4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3569" name="Group 24">
                  <a:extLst>
                    <a:ext uri="{FF2B5EF4-FFF2-40B4-BE49-F238E27FC236}">
                      <a16:creationId xmlns:a16="http://schemas.microsoft.com/office/drawing/2014/main" id="{8CF54132-4890-4392-AFD1-FB64CB1C8F20}"/>
                    </a:ext>
                  </a:extLst>
                </p:cNvPr>
                <p:cNvGrpSpPr>
                  <a:grpSpLocks/>
                </p:cNvGrpSpPr>
                <p:nvPr/>
              </p:nvGrpSpPr>
              <p:grpSpPr bwMode="auto">
                <a:xfrm rot="371452">
                  <a:off x="3048" y="576"/>
                  <a:ext cx="556" cy="2404"/>
                  <a:chOff x="1065" y="1340"/>
                  <a:chExt cx="556" cy="2404"/>
                </a:xfrm>
              </p:grpSpPr>
              <p:sp>
                <p:nvSpPr>
                  <p:cNvPr id="23570" name="Line 25">
                    <a:extLst>
                      <a:ext uri="{FF2B5EF4-FFF2-40B4-BE49-F238E27FC236}">
                        <a16:creationId xmlns:a16="http://schemas.microsoft.com/office/drawing/2014/main" id="{E7B98EF8-BC91-4DFE-B7D4-CF15B1E1486C}"/>
                      </a:ext>
                    </a:extLst>
                  </p:cNvPr>
                  <p:cNvSpPr>
                    <a:spLocks noChangeShapeType="1"/>
                  </p:cNvSpPr>
                  <p:nvPr/>
                </p:nvSpPr>
                <p:spPr bwMode="auto">
                  <a:xfrm flipV="1">
                    <a:off x="1065" y="1353"/>
                    <a:ext cx="393" cy="236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Line 26">
                    <a:extLst>
                      <a:ext uri="{FF2B5EF4-FFF2-40B4-BE49-F238E27FC236}">
                        <a16:creationId xmlns:a16="http://schemas.microsoft.com/office/drawing/2014/main" id="{D653079F-5397-4A7D-82A3-0D6E220E1433}"/>
                      </a:ext>
                    </a:extLst>
                  </p:cNvPr>
                  <p:cNvSpPr>
                    <a:spLocks noChangeShapeType="1"/>
                  </p:cNvSpPr>
                  <p:nvPr/>
                </p:nvSpPr>
                <p:spPr bwMode="auto">
                  <a:xfrm flipV="1">
                    <a:off x="1089" y="1357"/>
                    <a:ext cx="390" cy="23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Line 27">
                    <a:extLst>
                      <a:ext uri="{FF2B5EF4-FFF2-40B4-BE49-F238E27FC236}">
                        <a16:creationId xmlns:a16="http://schemas.microsoft.com/office/drawing/2014/main" id="{616C6812-B812-4553-A316-85720BB38EF1}"/>
                      </a:ext>
                    </a:extLst>
                  </p:cNvPr>
                  <p:cNvSpPr>
                    <a:spLocks noChangeShapeType="1"/>
                  </p:cNvSpPr>
                  <p:nvPr/>
                </p:nvSpPr>
                <p:spPr bwMode="auto">
                  <a:xfrm flipH="1">
                    <a:off x="1065" y="3706"/>
                    <a:ext cx="27" cy="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Line 28">
                    <a:extLst>
                      <a:ext uri="{FF2B5EF4-FFF2-40B4-BE49-F238E27FC236}">
                        <a16:creationId xmlns:a16="http://schemas.microsoft.com/office/drawing/2014/main" id="{2DF38421-3709-4950-845F-37CD0E4E19D4}"/>
                      </a:ext>
                    </a:extLst>
                  </p:cNvPr>
                  <p:cNvSpPr>
                    <a:spLocks noChangeShapeType="1"/>
                  </p:cNvSpPr>
                  <p:nvPr/>
                </p:nvSpPr>
                <p:spPr bwMode="auto">
                  <a:xfrm flipH="1">
                    <a:off x="1200" y="3728"/>
                    <a:ext cx="27" cy="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Line 29">
                    <a:extLst>
                      <a:ext uri="{FF2B5EF4-FFF2-40B4-BE49-F238E27FC236}">
                        <a16:creationId xmlns:a16="http://schemas.microsoft.com/office/drawing/2014/main" id="{7BE53A7F-05D4-40B3-9E71-FC1C4F5DBB25}"/>
                      </a:ext>
                    </a:extLst>
                  </p:cNvPr>
                  <p:cNvSpPr>
                    <a:spLocks noChangeShapeType="1"/>
                  </p:cNvSpPr>
                  <p:nvPr/>
                </p:nvSpPr>
                <p:spPr bwMode="auto">
                  <a:xfrm>
                    <a:off x="1116" y="3501"/>
                    <a:ext cx="108"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5" name="Line 30">
                    <a:extLst>
                      <a:ext uri="{FF2B5EF4-FFF2-40B4-BE49-F238E27FC236}">
                        <a16:creationId xmlns:a16="http://schemas.microsoft.com/office/drawing/2014/main" id="{17F21D6B-6E2F-44E6-B107-EB15C139B303}"/>
                      </a:ext>
                    </a:extLst>
                  </p:cNvPr>
                  <p:cNvSpPr>
                    <a:spLocks noChangeShapeType="1"/>
                  </p:cNvSpPr>
                  <p:nvPr/>
                </p:nvSpPr>
                <p:spPr bwMode="auto">
                  <a:xfrm>
                    <a:off x="1118" y="3483"/>
                    <a:ext cx="108"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Line 31">
                    <a:extLst>
                      <a:ext uri="{FF2B5EF4-FFF2-40B4-BE49-F238E27FC236}">
                        <a16:creationId xmlns:a16="http://schemas.microsoft.com/office/drawing/2014/main" id="{5D21C9C7-008B-4E35-A730-3C0AE952C360}"/>
                      </a:ext>
                    </a:extLst>
                  </p:cNvPr>
                  <p:cNvSpPr>
                    <a:spLocks noChangeShapeType="1"/>
                  </p:cNvSpPr>
                  <p:nvPr/>
                </p:nvSpPr>
                <p:spPr bwMode="auto">
                  <a:xfrm>
                    <a:off x="1148" y="3318"/>
                    <a:ext cx="111"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7" name="Line 32">
                    <a:extLst>
                      <a:ext uri="{FF2B5EF4-FFF2-40B4-BE49-F238E27FC236}">
                        <a16:creationId xmlns:a16="http://schemas.microsoft.com/office/drawing/2014/main" id="{89B79C7D-7FC3-45F1-A809-A7CF26FADA6B}"/>
                      </a:ext>
                    </a:extLst>
                  </p:cNvPr>
                  <p:cNvSpPr>
                    <a:spLocks noChangeShapeType="1"/>
                  </p:cNvSpPr>
                  <p:nvPr/>
                </p:nvSpPr>
                <p:spPr bwMode="auto">
                  <a:xfrm>
                    <a:off x="1152" y="3300"/>
                    <a:ext cx="111"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8" name="Line 33">
                    <a:extLst>
                      <a:ext uri="{FF2B5EF4-FFF2-40B4-BE49-F238E27FC236}">
                        <a16:creationId xmlns:a16="http://schemas.microsoft.com/office/drawing/2014/main" id="{E43C2C7C-67E9-42C6-85B5-17EF25B7D7C2}"/>
                      </a:ext>
                    </a:extLst>
                  </p:cNvPr>
                  <p:cNvSpPr>
                    <a:spLocks noChangeShapeType="1"/>
                  </p:cNvSpPr>
                  <p:nvPr/>
                </p:nvSpPr>
                <p:spPr bwMode="auto">
                  <a:xfrm>
                    <a:off x="1173" y="3136"/>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Line 34">
                    <a:extLst>
                      <a:ext uri="{FF2B5EF4-FFF2-40B4-BE49-F238E27FC236}">
                        <a16:creationId xmlns:a16="http://schemas.microsoft.com/office/drawing/2014/main" id="{4931A21E-7873-4E83-9448-10DE79F26A03}"/>
                      </a:ext>
                    </a:extLst>
                  </p:cNvPr>
                  <p:cNvSpPr>
                    <a:spLocks noChangeShapeType="1"/>
                  </p:cNvSpPr>
                  <p:nvPr/>
                </p:nvSpPr>
                <p:spPr bwMode="auto">
                  <a:xfrm>
                    <a:off x="1180" y="3119"/>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0" name="Line 35">
                    <a:extLst>
                      <a:ext uri="{FF2B5EF4-FFF2-40B4-BE49-F238E27FC236}">
                        <a16:creationId xmlns:a16="http://schemas.microsoft.com/office/drawing/2014/main" id="{612A0531-15D0-4FEE-BE3A-738AF53364C7}"/>
                      </a:ext>
                    </a:extLst>
                  </p:cNvPr>
                  <p:cNvSpPr>
                    <a:spLocks noChangeShapeType="1"/>
                  </p:cNvSpPr>
                  <p:nvPr/>
                </p:nvSpPr>
                <p:spPr bwMode="auto">
                  <a:xfrm>
                    <a:off x="1206" y="2952"/>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Line 36">
                    <a:extLst>
                      <a:ext uri="{FF2B5EF4-FFF2-40B4-BE49-F238E27FC236}">
                        <a16:creationId xmlns:a16="http://schemas.microsoft.com/office/drawing/2014/main" id="{D242E5D3-4E7D-4C63-BE7A-A73F70F733F5}"/>
                      </a:ext>
                    </a:extLst>
                  </p:cNvPr>
                  <p:cNvSpPr>
                    <a:spLocks noChangeShapeType="1"/>
                  </p:cNvSpPr>
                  <p:nvPr/>
                </p:nvSpPr>
                <p:spPr bwMode="auto">
                  <a:xfrm>
                    <a:off x="1211" y="2935"/>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Line 37">
                    <a:extLst>
                      <a:ext uri="{FF2B5EF4-FFF2-40B4-BE49-F238E27FC236}">
                        <a16:creationId xmlns:a16="http://schemas.microsoft.com/office/drawing/2014/main" id="{4AE7801F-F085-4D9D-9C20-6A1A4E5F3FC9}"/>
                      </a:ext>
                    </a:extLst>
                  </p:cNvPr>
                  <p:cNvSpPr>
                    <a:spLocks noChangeShapeType="1"/>
                  </p:cNvSpPr>
                  <p:nvPr/>
                </p:nvSpPr>
                <p:spPr bwMode="auto">
                  <a:xfrm>
                    <a:off x="1233" y="2773"/>
                    <a:ext cx="12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Line 38">
                    <a:extLst>
                      <a:ext uri="{FF2B5EF4-FFF2-40B4-BE49-F238E27FC236}">
                        <a16:creationId xmlns:a16="http://schemas.microsoft.com/office/drawing/2014/main" id="{170D06C4-9421-4993-AB7B-44D354A3BDAE}"/>
                      </a:ext>
                    </a:extLst>
                  </p:cNvPr>
                  <p:cNvSpPr>
                    <a:spLocks noChangeShapeType="1"/>
                  </p:cNvSpPr>
                  <p:nvPr/>
                </p:nvSpPr>
                <p:spPr bwMode="auto">
                  <a:xfrm>
                    <a:off x="1240" y="2756"/>
                    <a:ext cx="107"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4" name="Line 39">
                    <a:extLst>
                      <a:ext uri="{FF2B5EF4-FFF2-40B4-BE49-F238E27FC236}">
                        <a16:creationId xmlns:a16="http://schemas.microsoft.com/office/drawing/2014/main" id="{1ACE65C7-DF88-4E23-A26E-349DB2B2286B}"/>
                      </a:ext>
                    </a:extLst>
                  </p:cNvPr>
                  <p:cNvSpPr>
                    <a:spLocks noChangeShapeType="1"/>
                  </p:cNvSpPr>
                  <p:nvPr/>
                </p:nvSpPr>
                <p:spPr bwMode="auto">
                  <a:xfrm>
                    <a:off x="1260" y="2598"/>
                    <a:ext cx="126"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5" name="Line 40">
                    <a:extLst>
                      <a:ext uri="{FF2B5EF4-FFF2-40B4-BE49-F238E27FC236}">
                        <a16:creationId xmlns:a16="http://schemas.microsoft.com/office/drawing/2014/main" id="{46983C35-18BD-4E2C-9B34-CCAA9E78BB96}"/>
                      </a:ext>
                    </a:extLst>
                  </p:cNvPr>
                  <p:cNvSpPr>
                    <a:spLocks noChangeShapeType="1"/>
                  </p:cNvSpPr>
                  <p:nvPr/>
                </p:nvSpPr>
                <p:spPr bwMode="auto">
                  <a:xfrm>
                    <a:off x="1264" y="2579"/>
                    <a:ext cx="126"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6" name="Line 41">
                    <a:extLst>
                      <a:ext uri="{FF2B5EF4-FFF2-40B4-BE49-F238E27FC236}">
                        <a16:creationId xmlns:a16="http://schemas.microsoft.com/office/drawing/2014/main" id="{0804DE5C-BFED-4686-9815-F1FD93B0DA89}"/>
                      </a:ext>
                    </a:extLst>
                  </p:cNvPr>
                  <p:cNvSpPr>
                    <a:spLocks noChangeShapeType="1"/>
                  </p:cNvSpPr>
                  <p:nvPr/>
                </p:nvSpPr>
                <p:spPr bwMode="auto">
                  <a:xfrm>
                    <a:off x="1294" y="2419"/>
                    <a:ext cx="122" cy="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7" name="Line 42">
                    <a:extLst>
                      <a:ext uri="{FF2B5EF4-FFF2-40B4-BE49-F238E27FC236}">
                        <a16:creationId xmlns:a16="http://schemas.microsoft.com/office/drawing/2014/main" id="{E857E9CE-AB7F-41C2-AC81-13A573BCEF98}"/>
                      </a:ext>
                    </a:extLst>
                  </p:cNvPr>
                  <p:cNvSpPr>
                    <a:spLocks noChangeShapeType="1"/>
                  </p:cNvSpPr>
                  <p:nvPr/>
                </p:nvSpPr>
                <p:spPr bwMode="auto">
                  <a:xfrm>
                    <a:off x="1299" y="2400"/>
                    <a:ext cx="126"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Line 43">
                    <a:extLst>
                      <a:ext uri="{FF2B5EF4-FFF2-40B4-BE49-F238E27FC236}">
                        <a16:creationId xmlns:a16="http://schemas.microsoft.com/office/drawing/2014/main" id="{1A9E479A-ADFC-4EAA-925D-ACCF99209510}"/>
                      </a:ext>
                    </a:extLst>
                  </p:cNvPr>
                  <p:cNvSpPr>
                    <a:spLocks noChangeShapeType="1"/>
                  </p:cNvSpPr>
                  <p:nvPr/>
                </p:nvSpPr>
                <p:spPr bwMode="auto">
                  <a:xfrm>
                    <a:off x="1320" y="2232"/>
                    <a:ext cx="132" cy="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9" name="Line 44">
                    <a:extLst>
                      <a:ext uri="{FF2B5EF4-FFF2-40B4-BE49-F238E27FC236}">
                        <a16:creationId xmlns:a16="http://schemas.microsoft.com/office/drawing/2014/main" id="{E1FAB98C-9441-48EE-881B-44ABF0E0AF1C}"/>
                      </a:ext>
                    </a:extLst>
                  </p:cNvPr>
                  <p:cNvSpPr>
                    <a:spLocks noChangeShapeType="1"/>
                  </p:cNvSpPr>
                  <p:nvPr/>
                </p:nvSpPr>
                <p:spPr bwMode="auto">
                  <a:xfrm>
                    <a:off x="1323" y="2218"/>
                    <a:ext cx="121" cy="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0" name="Line 45">
                    <a:extLst>
                      <a:ext uri="{FF2B5EF4-FFF2-40B4-BE49-F238E27FC236}">
                        <a16:creationId xmlns:a16="http://schemas.microsoft.com/office/drawing/2014/main" id="{A8F90CC9-50E7-4375-933D-3136506D3AC0}"/>
                      </a:ext>
                    </a:extLst>
                  </p:cNvPr>
                  <p:cNvSpPr>
                    <a:spLocks noChangeShapeType="1"/>
                  </p:cNvSpPr>
                  <p:nvPr/>
                </p:nvSpPr>
                <p:spPr bwMode="auto">
                  <a:xfrm>
                    <a:off x="1353" y="2062"/>
                    <a:ext cx="117" cy="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Line 46">
                    <a:extLst>
                      <a:ext uri="{FF2B5EF4-FFF2-40B4-BE49-F238E27FC236}">
                        <a16:creationId xmlns:a16="http://schemas.microsoft.com/office/drawing/2014/main" id="{B118954E-054B-4583-A8C4-62DE486F28DD}"/>
                      </a:ext>
                    </a:extLst>
                  </p:cNvPr>
                  <p:cNvSpPr>
                    <a:spLocks noChangeShapeType="1"/>
                  </p:cNvSpPr>
                  <p:nvPr/>
                </p:nvSpPr>
                <p:spPr bwMode="auto">
                  <a:xfrm>
                    <a:off x="1357" y="2044"/>
                    <a:ext cx="121" cy="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2" name="Line 47">
                    <a:extLst>
                      <a:ext uri="{FF2B5EF4-FFF2-40B4-BE49-F238E27FC236}">
                        <a16:creationId xmlns:a16="http://schemas.microsoft.com/office/drawing/2014/main" id="{D2750036-6226-4511-8CCA-67CBB7611849}"/>
                      </a:ext>
                    </a:extLst>
                  </p:cNvPr>
                  <p:cNvSpPr>
                    <a:spLocks noChangeShapeType="1"/>
                  </p:cNvSpPr>
                  <p:nvPr/>
                </p:nvSpPr>
                <p:spPr bwMode="auto">
                  <a:xfrm>
                    <a:off x="1380" y="1879"/>
                    <a:ext cx="133"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3" name="Line 48">
                    <a:extLst>
                      <a:ext uri="{FF2B5EF4-FFF2-40B4-BE49-F238E27FC236}">
                        <a16:creationId xmlns:a16="http://schemas.microsoft.com/office/drawing/2014/main" id="{B73A578E-611D-4B74-91CF-2A5B57DC52B0}"/>
                      </a:ext>
                    </a:extLst>
                  </p:cNvPr>
                  <p:cNvSpPr>
                    <a:spLocks noChangeShapeType="1"/>
                  </p:cNvSpPr>
                  <p:nvPr/>
                </p:nvSpPr>
                <p:spPr bwMode="auto">
                  <a:xfrm>
                    <a:off x="1384" y="1864"/>
                    <a:ext cx="129"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4" name="Line 49">
                    <a:extLst>
                      <a:ext uri="{FF2B5EF4-FFF2-40B4-BE49-F238E27FC236}">
                        <a16:creationId xmlns:a16="http://schemas.microsoft.com/office/drawing/2014/main" id="{512E7AEC-A87A-48A1-BCC3-8BE785191219}"/>
                      </a:ext>
                    </a:extLst>
                  </p:cNvPr>
                  <p:cNvSpPr>
                    <a:spLocks noChangeShapeType="1"/>
                  </p:cNvSpPr>
                  <p:nvPr/>
                </p:nvSpPr>
                <p:spPr bwMode="auto">
                  <a:xfrm flipV="1">
                    <a:off x="1415" y="1701"/>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Line 50">
                    <a:extLst>
                      <a:ext uri="{FF2B5EF4-FFF2-40B4-BE49-F238E27FC236}">
                        <a16:creationId xmlns:a16="http://schemas.microsoft.com/office/drawing/2014/main" id="{0285AF6C-43C7-4CB6-9DEA-61D3E60451AF}"/>
                      </a:ext>
                    </a:extLst>
                  </p:cNvPr>
                  <p:cNvSpPr>
                    <a:spLocks noChangeShapeType="1"/>
                  </p:cNvSpPr>
                  <p:nvPr/>
                </p:nvSpPr>
                <p:spPr bwMode="auto">
                  <a:xfrm flipV="1">
                    <a:off x="1418" y="1681"/>
                    <a:ext cx="1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6" name="Line 51">
                    <a:extLst>
                      <a:ext uri="{FF2B5EF4-FFF2-40B4-BE49-F238E27FC236}">
                        <a16:creationId xmlns:a16="http://schemas.microsoft.com/office/drawing/2014/main" id="{3CBB2CFD-51BE-4D59-A3BE-AC42700AC461}"/>
                      </a:ext>
                    </a:extLst>
                  </p:cNvPr>
                  <p:cNvSpPr>
                    <a:spLocks noChangeShapeType="1"/>
                  </p:cNvSpPr>
                  <p:nvPr/>
                </p:nvSpPr>
                <p:spPr bwMode="auto">
                  <a:xfrm flipV="1">
                    <a:off x="1441" y="1513"/>
                    <a:ext cx="114"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7" name="Line 52">
                    <a:extLst>
                      <a:ext uri="{FF2B5EF4-FFF2-40B4-BE49-F238E27FC236}">
                        <a16:creationId xmlns:a16="http://schemas.microsoft.com/office/drawing/2014/main" id="{D92B2660-4E15-4C02-94BF-47F413076360}"/>
                      </a:ext>
                    </a:extLst>
                  </p:cNvPr>
                  <p:cNvSpPr>
                    <a:spLocks noChangeShapeType="1"/>
                  </p:cNvSpPr>
                  <p:nvPr/>
                </p:nvSpPr>
                <p:spPr bwMode="auto">
                  <a:xfrm flipV="1">
                    <a:off x="1447" y="1493"/>
                    <a:ext cx="114"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8" name="Line 53">
                    <a:extLst>
                      <a:ext uri="{FF2B5EF4-FFF2-40B4-BE49-F238E27FC236}">
                        <a16:creationId xmlns:a16="http://schemas.microsoft.com/office/drawing/2014/main" id="{E3954962-1071-471D-88AA-752142C33C5F}"/>
                      </a:ext>
                    </a:extLst>
                  </p:cNvPr>
                  <p:cNvSpPr>
                    <a:spLocks noChangeShapeType="1"/>
                  </p:cNvSpPr>
                  <p:nvPr/>
                </p:nvSpPr>
                <p:spPr bwMode="auto">
                  <a:xfrm flipV="1">
                    <a:off x="1225" y="1340"/>
                    <a:ext cx="396" cy="2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9" name="Line 54">
                    <a:extLst>
                      <a:ext uri="{FF2B5EF4-FFF2-40B4-BE49-F238E27FC236}">
                        <a16:creationId xmlns:a16="http://schemas.microsoft.com/office/drawing/2014/main" id="{ECA1B7E5-5199-41A2-A014-4B2CB365D7B7}"/>
                      </a:ext>
                    </a:extLst>
                  </p:cNvPr>
                  <p:cNvSpPr>
                    <a:spLocks noChangeShapeType="1"/>
                  </p:cNvSpPr>
                  <p:nvPr/>
                </p:nvSpPr>
                <p:spPr bwMode="auto">
                  <a:xfrm flipV="1">
                    <a:off x="1200" y="1350"/>
                    <a:ext cx="396" cy="239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0" name="Line 55">
                    <a:extLst>
                      <a:ext uri="{FF2B5EF4-FFF2-40B4-BE49-F238E27FC236}">
                        <a16:creationId xmlns:a16="http://schemas.microsoft.com/office/drawing/2014/main" id="{3033722B-6038-4099-A9E6-65C9CCF12A65}"/>
                      </a:ext>
                    </a:extLst>
                  </p:cNvPr>
                  <p:cNvSpPr>
                    <a:spLocks noChangeShapeType="1"/>
                  </p:cNvSpPr>
                  <p:nvPr/>
                </p:nvSpPr>
                <p:spPr bwMode="auto">
                  <a:xfrm flipV="1">
                    <a:off x="1597" y="1340"/>
                    <a:ext cx="21"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1" name="Line 56">
                    <a:extLst>
                      <a:ext uri="{FF2B5EF4-FFF2-40B4-BE49-F238E27FC236}">
                        <a16:creationId xmlns:a16="http://schemas.microsoft.com/office/drawing/2014/main" id="{C08ADB13-46FC-423E-80F9-A1D41853F79E}"/>
                      </a:ext>
                    </a:extLst>
                  </p:cNvPr>
                  <p:cNvSpPr>
                    <a:spLocks noChangeShapeType="1"/>
                  </p:cNvSpPr>
                  <p:nvPr/>
                </p:nvSpPr>
                <p:spPr bwMode="auto">
                  <a:xfrm flipV="1">
                    <a:off x="1459" y="1356"/>
                    <a:ext cx="20" cy="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563" name="Text Box 57">
                <a:extLst>
                  <a:ext uri="{FF2B5EF4-FFF2-40B4-BE49-F238E27FC236}">
                    <a16:creationId xmlns:a16="http://schemas.microsoft.com/office/drawing/2014/main" id="{72927D53-6C0A-415A-AC4A-FFE799BC6AD0}"/>
                  </a:ext>
                </a:extLst>
              </p:cNvPr>
              <p:cNvSpPr txBox="1">
                <a:spLocks noChangeArrowheads="1"/>
              </p:cNvSpPr>
              <p:nvPr/>
            </p:nvSpPr>
            <p:spPr bwMode="auto">
              <a:xfrm>
                <a:off x="840" y="318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1</a:t>
                </a:r>
              </a:p>
            </p:txBody>
          </p:sp>
          <p:sp>
            <p:nvSpPr>
              <p:cNvPr id="23564" name="Text Box 58">
                <a:extLst>
                  <a:ext uri="{FF2B5EF4-FFF2-40B4-BE49-F238E27FC236}">
                    <a16:creationId xmlns:a16="http://schemas.microsoft.com/office/drawing/2014/main" id="{D5D18F0C-DB35-4266-AF74-9D2548C8C46B}"/>
                  </a:ext>
                </a:extLst>
              </p:cNvPr>
              <p:cNvSpPr txBox="1">
                <a:spLocks noChangeArrowheads="1"/>
              </p:cNvSpPr>
              <p:nvPr/>
            </p:nvSpPr>
            <p:spPr bwMode="auto">
              <a:xfrm>
                <a:off x="1368" y="1392"/>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4</a:t>
                </a:r>
              </a:p>
            </p:txBody>
          </p:sp>
          <p:sp>
            <p:nvSpPr>
              <p:cNvPr id="23565" name="Text Box 59">
                <a:extLst>
                  <a:ext uri="{FF2B5EF4-FFF2-40B4-BE49-F238E27FC236}">
                    <a16:creationId xmlns:a16="http://schemas.microsoft.com/office/drawing/2014/main" id="{C13F2E7F-9D68-47EE-B118-27A0BB866A40}"/>
                  </a:ext>
                </a:extLst>
              </p:cNvPr>
              <p:cNvSpPr txBox="1">
                <a:spLocks noChangeArrowheads="1"/>
              </p:cNvSpPr>
              <p:nvPr/>
            </p:nvSpPr>
            <p:spPr bwMode="auto">
              <a:xfrm>
                <a:off x="1368" y="1872"/>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3</a:t>
                </a:r>
              </a:p>
            </p:txBody>
          </p:sp>
          <p:sp>
            <p:nvSpPr>
              <p:cNvPr id="23566" name="Text Box 60">
                <a:extLst>
                  <a:ext uri="{FF2B5EF4-FFF2-40B4-BE49-F238E27FC236}">
                    <a16:creationId xmlns:a16="http://schemas.microsoft.com/office/drawing/2014/main" id="{9E7E80FB-4DBD-48C7-AEB0-4144FD07B7A1}"/>
                  </a:ext>
                </a:extLst>
              </p:cNvPr>
              <p:cNvSpPr txBox="1">
                <a:spLocks noChangeArrowheads="1"/>
              </p:cNvSpPr>
              <p:nvPr/>
            </p:nvSpPr>
            <p:spPr bwMode="auto">
              <a:xfrm>
                <a:off x="1368" y="2304"/>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2</a:t>
                </a:r>
              </a:p>
            </p:txBody>
          </p:sp>
          <p:sp>
            <p:nvSpPr>
              <p:cNvPr id="23567" name="Text Box 61">
                <a:extLst>
                  <a:ext uri="{FF2B5EF4-FFF2-40B4-BE49-F238E27FC236}">
                    <a16:creationId xmlns:a16="http://schemas.microsoft.com/office/drawing/2014/main" id="{CAF29622-4608-41D4-89B4-147360A308C5}"/>
                  </a:ext>
                </a:extLst>
              </p:cNvPr>
              <p:cNvSpPr txBox="1">
                <a:spLocks noChangeArrowheads="1"/>
              </p:cNvSpPr>
              <p:nvPr/>
            </p:nvSpPr>
            <p:spPr bwMode="auto">
              <a:xfrm>
                <a:off x="1368" y="2784"/>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1</a:t>
                </a:r>
              </a:p>
            </p:txBody>
          </p:sp>
        </p:grpSp>
        <p:sp>
          <p:nvSpPr>
            <p:cNvPr id="23561" name="Text Box 62">
              <a:extLst>
                <a:ext uri="{FF2B5EF4-FFF2-40B4-BE49-F238E27FC236}">
                  <a16:creationId xmlns:a16="http://schemas.microsoft.com/office/drawing/2014/main" id="{7D848105-68C1-46F6-A957-0278A6BB01D9}"/>
                </a:ext>
              </a:extLst>
            </p:cNvPr>
            <p:cNvSpPr txBox="1">
              <a:spLocks noChangeArrowheads="1"/>
            </p:cNvSpPr>
            <p:nvPr/>
          </p:nvSpPr>
          <p:spPr bwMode="auto">
            <a:xfrm>
              <a:off x="2156" y="1792"/>
              <a:ext cx="198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Place the base of non-self supporting ladders out away from the wall or edge of the upper level one foot for every four feet of vertical height (1:4).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TRASCO\SCHWABE\Peso\Modules\Ladders\Girl.tif">
            <a:extLst>
              <a:ext uri="{FF2B5EF4-FFF2-40B4-BE49-F238E27FC236}">
                <a16:creationId xmlns:a16="http://schemas.microsoft.com/office/drawing/2014/main" id="{4C79010F-3760-4B60-94C0-72CE3C51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410200"/>
            <a:ext cx="215423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AutoShape 3">
            <a:extLst>
              <a:ext uri="{FF2B5EF4-FFF2-40B4-BE49-F238E27FC236}">
                <a16:creationId xmlns:a16="http://schemas.microsoft.com/office/drawing/2014/main" id="{E070F256-2FA8-4DE5-903E-23CDE690472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4580" name="Text Box 4">
            <a:extLst>
              <a:ext uri="{FF2B5EF4-FFF2-40B4-BE49-F238E27FC236}">
                <a16:creationId xmlns:a16="http://schemas.microsoft.com/office/drawing/2014/main" id="{78F184CC-6C71-45F4-B472-5B609633B246}"/>
              </a:ext>
            </a:extLst>
          </p:cNvPr>
          <p:cNvSpPr txBox="1">
            <a:spLocks noChangeArrowheads="1"/>
          </p:cNvSpPr>
          <p:nvPr/>
        </p:nvSpPr>
        <p:spPr bwMode="auto">
          <a:xfrm>
            <a:off x="347663" y="5470525"/>
            <a:ext cx="36957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Una manera fácil de saber si la escalera esta al ángulo correcto:</a:t>
            </a:r>
          </a:p>
          <a:p>
            <a:pPr>
              <a:spcBef>
                <a:spcPct val="50000"/>
              </a:spcBef>
            </a:pPr>
            <a:endParaRPr lang="en-US" altLang="en-US"/>
          </a:p>
          <a:p>
            <a:pPr>
              <a:spcBef>
                <a:spcPct val="50000"/>
              </a:spcBef>
            </a:pPr>
            <a:r>
              <a:rPr lang="en-US" altLang="en-US"/>
              <a:t>Ponga un pie sobre el primer escalón de la escalera.  Mantenga su espalda recta.  Extienda su brazo directamente hacia enfrente.  Si la escalera esta al ángulo correcto, su mano estará descansando sobre un peldaño.  Vea el diagrama.</a:t>
            </a:r>
          </a:p>
          <a:p>
            <a:pPr>
              <a:spcBef>
                <a:spcPct val="50000"/>
              </a:spcBef>
            </a:pPr>
            <a:r>
              <a:rPr lang="en-US" altLang="en-US"/>
              <a:t>Aleje la base de la escalera si el peldaño más cercano a su mano esta debajo de su mano.  Acerce la base de la escalera si el peldaño más cercano a su mano esta arriba de su mano.</a:t>
            </a:r>
          </a:p>
        </p:txBody>
      </p:sp>
      <p:sp>
        <p:nvSpPr>
          <p:cNvPr id="24581" name="Text Box 6">
            <a:extLst>
              <a:ext uri="{FF2B5EF4-FFF2-40B4-BE49-F238E27FC236}">
                <a16:creationId xmlns:a16="http://schemas.microsoft.com/office/drawing/2014/main" id="{94937596-E7B2-4A2B-9241-493C56963A00}"/>
              </a:ext>
            </a:extLst>
          </p:cNvPr>
          <p:cNvSpPr txBox="1">
            <a:spLocks noChangeArrowheads="1"/>
          </p:cNvSpPr>
          <p:nvPr/>
        </p:nvSpPr>
        <p:spPr bwMode="auto">
          <a:xfrm>
            <a:off x="3397250" y="2844800"/>
            <a:ext cx="31877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Coloque la base de escaleras sin soporte propio de tal manera que entre la base de la escalera y la pared exista una separación de un pie horizontal por cada cuatro pies de altura (1:4).</a:t>
            </a:r>
            <a:endParaRPr lang="en-US" altLang="en-US" sz="1200"/>
          </a:p>
        </p:txBody>
      </p:sp>
      <p:grpSp>
        <p:nvGrpSpPr>
          <p:cNvPr id="24582" name="Group 7">
            <a:extLst>
              <a:ext uri="{FF2B5EF4-FFF2-40B4-BE49-F238E27FC236}">
                <a16:creationId xmlns:a16="http://schemas.microsoft.com/office/drawing/2014/main" id="{9FD12A98-8A8A-49BA-8FCF-EBAD2ECE5DE8}"/>
              </a:ext>
            </a:extLst>
          </p:cNvPr>
          <p:cNvGrpSpPr>
            <a:grpSpLocks/>
          </p:cNvGrpSpPr>
          <p:nvPr/>
        </p:nvGrpSpPr>
        <p:grpSpPr bwMode="auto">
          <a:xfrm>
            <a:off x="1295400" y="1143000"/>
            <a:ext cx="1581150" cy="4210050"/>
            <a:chOff x="624" y="816"/>
            <a:chExt cx="996" cy="2652"/>
          </a:xfrm>
        </p:grpSpPr>
        <p:grpSp>
          <p:nvGrpSpPr>
            <p:cNvPr id="24585" name="Group 8">
              <a:extLst>
                <a:ext uri="{FF2B5EF4-FFF2-40B4-BE49-F238E27FC236}">
                  <a16:creationId xmlns:a16="http://schemas.microsoft.com/office/drawing/2014/main" id="{05E2E32E-30BC-41C3-AD10-F3EDAD34C77F}"/>
                </a:ext>
              </a:extLst>
            </p:cNvPr>
            <p:cNvGrpSpPr>
              <a:grpSpLocks/>
            </p:cNvGrpSpPr>
            <p:nvPr/>
          </p:nvGrpSpPr>
          <p:grpSpPr bwMode="auto">
            <a:xfrm>
              <a:off x="624" y="816"/>
              <a:ext cx="681" cy="2404"/>
              <a:chOff x="3048" y="576"/>
              <a:chExt cx="681" cy="2404"/>
            </a:xfrm>
          </p:grpSpPr>
          <p:grpSp>
            <p:nvGrpSpPr>
              <p:cNvPr id="24591" name="Group 9">
                <a:extLst>
                  <a:ext uri="{FF2B5EF4-FFF2-40B4-BE49-F238E27FC236}">
                    <a16:creationId xmlns:a16="http://schemas.microsoft.com/office/drawing/2014/main" id="{0C9AF36E-F5B7-437D-8A59-1131339AE15A}"/>
                  </a:ext>
                </a:extLst>
              </p:cNvPr>
              <p:cNvGrpSpPr>
                <a:grpSpLocks/>
              </p:cNvGrpSpPr>
              <p:nvPr/>
            </p:nvGrpSpPr>
            <p:grpSpPr bwMode="auto">
              <a:xfrm>
                <a:off x="3120" y="1086"/>
                <a:ext cx="609" cy="1860"/>
                <a:chOff x="1940" y="912"/>
                <a:chExt cx="609" cy="1860"/>
              </a:xfrm>
            </p:grpSpPr>
            <p:sp>
              <p:nvSpPr>
                <p:cNvPr id="24625" name="AutoShape 10" descr="20%">
                  <a:extLst>
                    <a:ext uri="{FF2B5EF4-FFF2-40B4-BE49-F238E27FC236}">
                      <a16:creationId xmlns:a16="http://schemas.microsoft.com/office/drawing/2014/main" id="{1F091471-3305-4DEB-AC12-472F551B7746}"/>
                    </a:ext>
                  </a:extLst>
                </p:cNvPr>
                <p:cNvSpPr>
                  <a:spLocks noChangeArrowheads="1"/>
                </p:cNvSpPr>
                <p:nvPr/>
              </p:nvSpPr>
              <p:spPr bwMode="auto">
                <a:xfrm>
                  <a:off x="1940" y="2628"/>
                  <a:ext cx="480" cy="144"/>
                </a:xfrm>
                <a:prstGeom prst="cube">
                  <a:avLst>
                    <a:gd name="adj" fmla="val 25000"/>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4626" name="Group 11">
                  <a:extLst>
                    <a:ext uri="{FF2B5EF4-FFF2-40B4-BE49-F238E27FC236}">
                      <a16:creationId xmlns:a16="http://schemas.microsoft.com/office/drawing/2014/main" id="{380BF244-D902-41CF-B255-87AAFBCF472D}"/>
                    </a:ext>
                  </a:extLst>
                </p:cNvPr>
                <p:cNvGrpSpPr>
                  <a:grpSpLocks/>
                </p:cNvGrpSpPr>
                <p:nvPr/>
              </p:nvGrpSpPr>
              <p:grpSpPr bwMode="auto">
                <a:xfrm>
                  <a:off x="2400" y="912"/>
                  <a:ext cx="149" cy="1860"/>
                  <a:chOff x="2398" y="906"/>
                  <a:chExt cx="149" cy="1860"/>
                </a:xfrm>
              </p:grpSpPr>
              <p:sp>
                <p:nvSpPr>
                  <p:cNvPr id="24627" name="AutoShape 12" descr="20%">
                    <a:extLst>
                      <a:ext uri="{FF2B5EF4-FFF2-40B4-BE49-F238E27FC236}">
                        <a16:creationId xmlns:a16="http://schemas.microsoft.com/office/drawing/2014/main" id="{3B0C4352-07F9-4B74-860E-0AED390EF7E9}"/>
                      </a:ext>
                    </a:extLst>
                  </p:cNvPr>
                  <p:cNvSpPr>
                    <a:spLocks noChangeArrowheads="1"/>
                  </p:cNvSpPr>
                  <p:nvPr/>
                </p:nvSpPr>
                <p:spPr bwMode="auto">
                  <a:xfrm rot="5400000" flipH="1">
                    <a:off x="1542" y="1764"/>
                    <a:ext cx="1860" cy="144"/>
                  </a:xfrm>
                  <a:prstGeom prst="cube">
                    <a:avLst>
                      <a:gd name="adj" fmla="val 25000"/>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4628" name="Group 13">
                    <a:extLst>
                      <a:ext uri="{FF2B5EF4-FFF2-40B4-BE49-F238E27FC236}">
                        <a16:creationId xmlns:a16="http://schemas.microsoft.com/office/drawing/2014/main" id="{8EE32DDE-5F0D-43B9-AC4E-8BFEC80E2ED6}"/>
                      </a:ext>
                    </a:extLst>
                  </p:cNvPr>
                  <p:cNvGrpSpPr>
                    <a:grpSpLocks/>
                  </p:cNvGrpSpPr>
                  <p:nvPr/>
                </p:nvGrpSpPr>
                <p:grpSpPr bwMode="auto">
                  <a:xfrm>
                    <a:off x="2400" y="1371"/>
                    <a:ext cx="147" cy="15"/>
                    <a:chOff x="2400" y="1368"/>
                    <a:chExt cx="147" cy="15"/>
                  </a:xfrm>
                </p:grpSpPr>
                <p:sp>
                  <p:nvSpPr>
                    <p:cNvPr id="24635" name="Line 14">
                      <a:extLst>
                        <a:ext uri="{FF2B5EF4-FFF2-40B4-BE49-F238E27FC236}">
                          <a16:creationId xmlns:a16="http://schemas.microsoft.com/office/drawing/2014/main" id="{52196144-D4C1-42AA-9012-7966CA8609B5}"/>
                        </a:ext>
                      </a:extLst>
                    </p:cNvPr>
                    <p:cNvSpPr>
                      <a:spLocks noChangeShapeType="1"/>
                    </p:cNvSpPr>
                    <p:nvPr/>
                  </p:nvSpPr>
                  <p:spPr bwMode="auto">
                    <a:xfrm>
                      <a:off x="2400" y="1380"/>
                      <a:ext cx="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6" name="Line 15">
                      <a:extLst>
                        <a:ext uri="{FF2B5EF4-FFF2-40B4-BE49-F238E27FC236}">
                          <a16:creationId xmlns:a16="http://schemas.microsoft.com/office/drawing/2014/main" id="{9BEE39F9-FF28-4994-AC31-08A144129A45}"/>
                        </a:ext>
                      </a:extLst>
                    </p:cNvPr>
                    <p:cNvSpPr>
                      <a:spLocks noChangeShapeType="1"/>
                    </p:cNvSpPr>
                    <p:nvPr/>
                  </p:nvSpPr>
                  <p:spPr bwMode="auto">
                    <a:xfrm flipV="1">
                      <a:off x="2505" y="1368"/>
                      <a:ext cx="4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29" name="Group 16">
                    <a:extLst>
                      <a:ext uri="{FF2B5EF4-FFF2-40B4-BE49-F238E27FC236}">
                        <a16:creationId xmlns:a16="http://schemas.microsoft.com/office/drawing/2014/main" id="{B3C00FA2-2564-4090-B1A5-45E293FB485A}"/>
                      </a:ext>
                    </a:extLst>
                  </p:cNvPr>
                  <p:cNvGrpSpPr>
                    <a:grpSpLocks/>
                  </p:cNvGrpSpPr>
                  <p:nvPr/>
                </p:nvGrpSpPr>
                <p:grpSpPr bwMode="auto">
                  <a:xfrm>
                    <a:off x="2398" y="1833"/>
                    <a:ext cx="147" cy="15"/>
                    <a:chOff x="2400" y="1368"/>
                    <a:chExt cx="147" cy="15"/>
                  </a:xfrm>
                </p:grpSpPr>
                <p:sp>
                  <p:nvSpPr>
                    <p:cNvPr id="24633" name="Line 17">
                      <a:extLst>
                        <a:ext uri="{FF2B5EF4-FFF2-40B4-BE49-F238E27FC236}">
                          <a16:creationId xmlns:a16="http://schemas.microsoft.com/office/drawing/2014/main" id="{096413B1-EAD3-47AC-8790-506362E68E16}"/>
                        </a:ext>
                      </a:extLst>
                    </p:cNvPr>
                    <p:cNvSpPr>
                      <a:spLocks noChangeShapeType="1"/>
                    </p:cNvSpPr>
                    <p:nvPr/>
                  </p:nvSpPr>
                  <p:spPr bwMode="auto">
                    <a:xfrm>
                      <a:off x="2400" y="1380"/>
                      <a:ext cx="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4" name="Line 18">
                      <a:extLst>
                        <a:ext uri="{FF2B5EF4-FFF2-40B4-BE49-F238E27FC236}">
                          <a16:creationId xmlns:a16="http://schemas.microsoft.com/office/drawing/2014/main" id="{23AE0870-A764-43B1-9EED-CE244781E621}"/>
                        </a:ext>
                      </a:extLst>
                    </p:cNvPr>
                    <p:cNvSpPr>
                      <a:spLocks noChangeShapeType="1"/>
                    </p:cNvSpPr>
                    <p:nvPr/>
                  </p:nvSpPr>
                  <p:spPr bwMode="auto">
                    <a:xfrm flipV="1">
                      <a:off x="2505" y="1368"/>
                      <a:ext cx="4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30" name="Group 19">
                    <a:extLst>
                      <a:ext uri="{FF2B5EF4-FFF2-40B4-BE49-F238E27FC236}">
                        <a16:creationId xmlns:a16="http://schemas.microsoft.com/office/drawing/2014/main" id="{598022F2-5FCC-4AEE-8483-7E5EB00396DF}"/>
                      </a:ext>
                    </a:extLst>
                  </p:cNvPr>
                  <p:cNvGrpSpPr>
                    <a:grpSpLocks/>
                  </p:cNvGrpSpPr>
                  <p:nvPr/>
                </p:nvGrpSpPr>
                <p:grpSpPr bwMode="auto">
                  <a:xfrm>
                    <a:off x="2398" y="2294"/>
                    <a:ext cx="147" cy="15"/>
                    <a:chOff x="2400" y="1368"/>
                    <a:chExt cx="147" cy="15"/>
                  </a:xfrm>
                </p:grpSpPr>
                <p:sp>
                  <p:nvSpPr>
                    <p:cNvPr id="24631" name="Line 20">
                      <a:extLst>
                        <a:ext uri="{FF2B5EF4-FFF2-40B4-BE49-F238E27FC236}">
                          <a16:creationId xmlns:a16="http://schemas.microsoft.com/office/drawing/2014/main" id="{833904BD-C0B2-4F8D-9D97-6A7D505875BF}"/>
                        </a:ext>
                      </a:extLst>
                    </p:cNvPr>
                    <p:cNvSpPr>
                      <a:spLocks noChangeShapeType="1"/>
                    </p:cNvSpPr>
                    <p:nvPr/>
                  </p:nvSpPr>
                  <p:spPr bwMode="auto">
                    <a:xfrm>
                      <a:off x="2400" y="1380"/>
                      <a:ext cx="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2" name="Line 21">
                      <a:extLst>
                        <a:ext uri="{FF2B5EF4-FFF2-40B4-BE49-F238E27FC236}">
                          <a16:creationId xmlns:a16="http://schemas.microsoft.com/office/drawing/2014/main" id="{87627A9A-57C1-4860-8690-5E3B11261F64}"/>
                        </a:ext>
                      </a:extLst>
                    </p:cNvPr>
                    <p:cNvSpPr>
                      <a:spLocks noChangeShapeType="1"/>
                    </p:cNvSpPr>
                    <p:nvPr/>
                  </p:nvSpPr>
                  <p:spPr bwMode="auto">
                    <a:xfrm flipV="1">
                      <a:off x="2505" y="1368"/>
                      <a:ext cx="4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4592" name="Group 22">
                <a:extLst>
                  <a:ext uri="{FF2B5EF4-FFF2-40B4-BE49-F238E27FC236}">
                    <a16:creationId xmlns:a16="http://schemas.microsoft.com/office/drawing/2014/main" id="{809D81E2-BB17-4B90-A269-00B976C7A52A}"/>
                  </a:ext>
                </a:extLst>
              </p:cNvPr>
              <p:cNvGrpSpPr>
                <a:grpSpLocks/>
              </p:cNvGrpSpPr>
              <p:nvPr/>
            </p:nvGrpSpPr>
            <p:grpSpPr bwMode="auto">
              <a:xfrm rot="371452">
                <a:off x="3048" y="576"/>
                <a:ext cx="556" cy="2404"/>
                <a:chOff x="1065" y="1340"/>
                <a:chExt cx="556" cy="2404"/>
              </a:xfrm>
            </p:grpSpPr>
            <p:sp>
              <p:nvSpPr>
                <p:cNvPr id="24593" name="Line 23">
                  <a:extLst>
                    <a:ext uri="{FF2B5EF4-FFF2-40B4-BE49-F238E27FC236}">
                      <a16:creationId xmlns:a16="http://schemas.microsoft.com/office/drawing/2014/main" id="{2DD351EC-3FDF-45F7-9FE8-CF2A107388BC}"/>
                    </a:ext>
                  </a:extLst>
                </p:cNvPr>
                <p:cNvSpPr>
                  <a:spLocks noChangeShapeType="1"/>
                </p:cNvSpPr>
                <p:nvPr/>
              </p:nvSpPr>
              <p:spPr bwMode="auto">
                <a:xfrm flipV="1">
                  <a:off x="1065" y="1353"/>
                  <a:ext cx="393" cy="236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Line 24">
                  <a:extLst>
                    <a:ext uri="{FF2B5EF4-FFF2-40B4-BE49-F238E27FC236}">
                      <a16:creationId xmlns:a16="http://schemas.microsoft.com/office/drawing/2014/main" id="{B7174630-7C33-469A-938C-3F670D3579B5}"/>
                    </a:ext>
                  </a:extLst>
                </p:cNvPr>
                <p:cNvSpPr>
                  <a:spLocks noChangeShapeType="1"/>
                </p:cNvSpPr>
                <p:nvPr/>
              </p:nvSpPr>
              <p:spPr bwMode="auto">
                <a:xfrm flipV="1">
                  <a:off x="1089" y="1357"/>
                  <a:ext cx="390" cy="23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Line 25">
                  <a:extLst>
                    <a:ext uri="{FF2B5EF4-FFF2-40B4-BE49-F238E27FC236}">
                      <a16:creationId xmlns:a16="http://schemas.microsoft.com/office/drawing/2014/main" id="{99471B38-13EC-4F3C-8B26-4800D7E07882}"/>
                    </a:ext>
                  </a:extLst>
                </p:cNvPr>
                <p:cNvSpPr>
                  <a:spLocks noChangeShapeType="1"/>
                </p:cNvSpPr>
                <p:nvPr/>
              </p:nvSpPr>
              <p:spPr bwMode="auto">
                <a:xfrm flipH="1">
                  <a:off x="1065" y="3706"/>
                  <a:ext cx="27" cy="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Line 26">
                  <a:extLst>
                    <a:ext uri="{FF2B5EF4-FFF2-40B4-BE49-F238E27FC236}">
                      <a16:creationId xmlns:a16="http://schemas.microsoft.com/office/drawing/2014/main" id="{A26A77B5-0C67-415D-954D-3724F0DCCDF2}"/>
                    </a:ext>
                  </a:extLst>
                </p:cNvPr>
                <p:cNvSpPr>
                  <a:spLocks noChangeShapeType="1"/>
                </p:cNvSpPr>
                <p:nvPr/>
              </p:nvSpPr>
              <p:spPr bwMode="auto">
                <a:xfrm flipH="1">
                  <a:off x="1200" y="3728"/>
                  <a:ext cx="27" cy="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Line 27">
                  <a:extLst>
                    <a:ext uri="{FF2B5EF4-FFF2-40B4-BE49-F238E27FC236}">
                      <a16:creationId xmlns:a16="http://schemas.microsoft.com/office/drawing/2014/main" id="{F984DCC9-B7C2-4356-857C-758EBD57DFFC}"/>
                    </a:ext>
                  </a:extLst>
                </p:cNvPr>
                <p:cNvSpPr>
                  <a:spLocks noChangeShapeType="1"/>
                </p:cNvSpPr>
                <p:nvPr/>
              </p:nvSpPr>
              <p:spPr bwMode="auto">
                <a:xfrm>
                  <a:off x="1116" y="3501"/>
                  <a:ext cx="108"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Line 28">
                  <a:extLst>
                    <a:ext uri="{FF2B5EF4-FFF2-40B4-BE49-F238E27FC236}">
                      <a16:creationId xmlns:a16="http://schemas.microsoft.com/office/drawing/2014/main" id="{B53F940A-67CC-4841-9AA3-F177B6C41A66}"/>
                    </a:ext>
                  </a:extLst>
                </p:cNvPr>
                <p:cNvSpPr>
                  <a:spLocks noChangeShapeType="1"/>
                </p:cNvSpPr>
                <p:nvPr/>
              </p:nvSpPr>
              <p:spPr bwMode="auto">
                <a:xfrm>
                  <a:off x="1118" y="3483"/>
                  <a:ext cx="108"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Line 29">
                  <a:extLst>
                    <a:ext uri="{FF2B5EF4-FFF2-40B4-BE49-F238E27FC236}">
                      <a16:creationId xmlns:a16="http://schemas.microsoft.com/office/drawing/2014/main" id="{63596089-A650-4436-8A33-B228EF78A36E}"/>
                    </a:ext>
                  </a:extLst>
                </p:cNvPr>
                <p:cNvSpPr>
                  <a:spLocks noChangeShapeType="1"/>
                </p:cNvSpPr>
                <p:nvPr/>
              </p:nvSpPr>
              <p:spPr bwMode="auto">
                <a:xfrm>
                  <a:off x="1148" y="3318"/>
                  <a:ext cx="111"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Line 30">
                  <a:extLst>
                    <a:ext uri="{FF2B5EF4-FFF2-40B4-BE49-F238E27FC236}">
                      <a16:creationId xmlns:a16="http://schemas.microsoft.com/office/drawing/2014/main" id="{D125CC37-19CE-4A00-A07F-63E7534CF006}"/>
                    </a:ext>
                  </a:extLst>
                </p:cNvPr>
                <p:cNvSpPr>
                  <a:spLocks noChangeShapeType="1"/>
                </p:cNvSpPr>
                <p:nvPr/>
              </p:nvSpPr>
              <p:spPr bwMode="auto">
                <a:xfrm>
                  <a:off x="1152" y="3300"/>
                  <a:ext cx="111"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Line 31">
                  <a:extLst>
                    <a:ext uri="{FF2B5EF4-FFF2-40B4-BE49-F238E27FC236}">
                      <a16:creationId xmlns:a16="http://schemas.microsoft.com/office/drawing/2014/main" id="{D8DC2ACC-74F5-48BE-81E3-5C6519C2132A}"/>
                    </a:ext>
                  </a:extLst>
                </p:cNvPr>
                <p:cNvSpPr>
                  <a:spLocks noChangeShapeType="1"/>
                </p:cNvSpPr>
                <p:nvPr/>
              </p:nvSpPr>
              <p:spPr bwMode="auto">
                <a:xfrm>
                  <a:off x="1173" y="3136"/>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2" name="Line 32">
                  <a:extLst>
                    <a:ext uri="{FF2B5EF4-FFF2-40B4-BE49-F238E27FC236}">
                      <a16:creationId xmlns:a16="http://schemas.microsoft.com/office/drawing/2014/main" id="{A6FFEFA1-8A5B-4DB9-B9D0-4280C35F7B87}"/>
                    </a:ext>
                  </a:extLst>
                </p:cNvPr>
                <p:cNvSpPr>
                  <a:spLocks noChangeShapeType="1"/>
                </p:cNvSpPr>
                <p:nvPr/>
              </p:nvSpPr>
              <p:spPr bwMode="auto">
                <a:xfrm>
                  <a:off x="1180" y="3119"/>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3" name="Line 33">
                  <a:extLst>
                    <a:ext uri="{FF2B5EF4-FFF2-40B4-BE49-F238E27FC236}">
                      <a16:creationId xmlns:a16="http://schemas.microsoft.com/office/drawing/2014/main" id="{778EA433-C8FC-4FC7-AA84-92A787ECFFE4}"/>
                    </a:ext>
                  </a:extLst>
                </p:cNvPr>
                <p:cNvSpPr>
                  <a:spLocks noChangeShapeType="1"/>
                </p:cNvSpPr>
                <p:nvPr/>
              </p:nvSpPr>
              <p:spPr bwMode="auto">
                <a:xfrm>
                  <a:off x="1206" y="2952"/>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Line 34">
                  <a:extLst>
                    <a:ext uri="{FF2B5EF4-FFF2-40B4-BE49-F238E27FC236}">
                      <a16:creationId xmlns:a16="http://schemas.microsoft.com/office/drawing/2014/main" id="{EB255310-F087-4EEE-997C-A9261A52C87B}"/>
                    </a:ext>
                  </a:extLst>
                </p:cNvPr>
                <p:cNvSpPr>
                  <a:spLocks noChangeShapeType="1"/>
                </p:cNvSpPr>
                <p:nvPr/>
              </p:nvSpPr>
              <p:spPr bwMode="auto">
                <a:xfrm>
                  <a:off x="1211" y="2935"/>
                  <a:ext cx="111" cy="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Line 35">
                  <a:extLst>
                    <a:ext uri="{FF2B5EF4-FFF2-40B4-BE49-F238E27FC236}">
                      <a16:creationId xmlns:a16="http://schemas.microsoft.com/office/drawing/2014/main" id="{EF3C366B-E936-4D42-99E1-21C9A9D6DDCD}"/>
                    </a:ext>
                  </a:extLst>
                </p:cNvPr>
                <p:cNvSpPr>
                  <a:spLocks noChangeShapeType="1"/>
                </p:cNvSpPr>
                <p:nvPr/>
              </p:nvSpPr>
              <p:spPr bwMode="auto">
                <a:xfrm>
                  <a:off x="1233" y="2773"/>
                  <a:ext cx="12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6" name="Line 36">
                  <a:extLst>
                    <a:ext uri="{FF2B5EF4-FFF2-40B4-BE49-F238E27FC236}">
                      <a16:creationId xmlns:a16="http://schemas.microsoft.com/office/drawing/2014/main" id="{607BC312-8497-4DF2-9ACD-FDD42BA5366C}"/>
                    </a:ext>
                  </a:extLst>
                </p:cNvPr>
                <p:cNvSpPr>
                  <a:spLocks noChangeShapeType="1"/>
                </p:cNvSpPr>
                <p:nvPr/>
              </p:nvSpPr>
              <p:spPr bwMode="auto">
                <a:xfrm>
                  <a:off x="1240" y="2756"/>
                  <a:ext cx="107"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Line 37">
                  <a:extLst>
                    <a:ext uri="{FF2B5EF4-FFF2-40B4-BE49-F238E27FC236}">
                      <a16:creationId xmlns:a16="http://schemas.microsoft.com/office/drawing/2014/main" id="{A77F3040-47DC-42B8-B2FF-CAFABFF8F779}"/>
                    </a:ext>
                  </a:extLst>
                </p:cNvPr>
                <p:cNvSpPr>
                  <a:spLocks noChangeShapeType="1"/>
                </p:cNvSpPr>
                <p:nvPr/>
              </p:nvSpPr>
              <p:spPr bwMode="auto">
                <a:xfrm>
                  <a:off x="1260" y="2598"/>
                  <a:ext cx="126"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8" name="Line 38">
                  <a:extLst>
                    <a:ext uri="{FF2B5EF4-FFF2-40B4-BE49-F238E27FC236}">
                      <a16:creationId xmlns:a16="http://schemas.microsoft.com/office/drawing/2014/main" id="{5259D4EA-1576-465E-BEAE-04252240D733}"/>
                    </a:ext>
                  </a:extLst>
                </p:cNvPr>
                <p:cNvSpPr>
                  <a:spLocks noChangeShapeType="1"/>
                </p:cNvSpPr>
                <p:nvPr/>
              </p:nvSpPr>
              <p:spPr bwMode="auto">
                <a:xfrm>
                  <a:off x="1264" y="2579"/>
                  <a:ext cx="126"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9" name="Line 39">
                  <a:extLst>
                    <a:ext uri="{FF2B5EF4-FFF2-40B4-BE49-F238E27FC236}">
                      <a16:creationId xmlns:a16="http://schemas.microsoft.com/office/drawing/2014/main" id="{BC3DD2A0-5573-48BA-B77E-1CB8A76E541D}"/>
                    </a:ext>
                  </a:extLst>
                </p:cNvPr>
                <p:cNvSpPr>
                  <a:spLocks noChangeShapeType="1"/>
                </p:cNvSpPr>
                <p:nvPr/>
              </p:nvSpPr>
              <p:spPr bwMode="auto">
                <a:xfrm>
                  <a:off x="1294" y="2419"/>
                  <a:ext cx="122" cy="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0" name="Line 40">
                  <a:extLst>
                    <a:ext uri="{FF2B5EF4-FFF2-40B4-BE49-F238E27FC236}">
                      <a16:creationId xmlns:a16="http://schemas.microsoft.com/office/drawing/2014/main" id="{A95808BD-A782-4E2F-BD6D-0C2183E35E0B}"/>
                    </a:ext>
                  </a:extLst>
                </p:cNvPr>
                <p:cNvSpPr>
                  <a:spLocks noChangeShapeType="1"/>
                </p:cNvSpPr>
                <p:nvPr/>
              </p:nvSpPr>
              <p:spPr bwMode="auto">
                <a:xfrm>
                  <a:off x="1299" y="2400"/>
                  <a:ext cx="126"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Line 41">
                  <a:extLst>
                    <a:ext uri="{FF2B5EF4-FFF2-40B4-BE49-F238E27FC236}">
                      <a16:creationId xmlns:a16="http://schemas.microsoft.com/office/drawing/2014/main" id="{A77F3B85-57AE-4149-A446-BAB031CAF290}"/>
                    </a:ext>
                  </a:extLst>
                </p:cNvPr>
                <p:cNvSpPr>
                  <a:spLocks noChangeShapeType="1"/>
                </p:cNvSpPr>
                <p:nvPr/>
              </p:nvSpPr>
              <p:spPr bwMode="auto">
                <a:xfrm>
                  <a:off x="1320" y="2232"/>
                  <a:ext cx="132" cy="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2" name="Line 42">
                  <a:extLst>
                    <a:ext uri="{FF2B5EF4-FFF2-40B4-BE49-F238E27FC236}">
                      <a16:creationId xmlns:a16="http://schemas.microsoft.com/office/drawing/2014/main" id="{4E96947E-22FA-4A47-B82D-D39AE8E6CDB0}"/>
                    </a:ext>
                  </a:extLst>
                </p:cNvPr>
                <p:cNvSpPr>
                  <a:spLocks noChangeShapeType="1"/>
                </p:cNvSpPr>
                <p:nvPr/>
              </p:nvSpPr>
              <p:spPr bwMode="auto">
                <a:xfrm>
                  <a:off x="1323" y="2218"/>
                  <a:ext cx="121" cy="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3" name="Line 43">
                  <a:extLst>
                    <a:ext uri="{FF2B5EF4-FFF2-40B4-BE49-F238E27FC236}">
                      <a16:creationId xmlns:a16="http://schemas.microsoft.com/office/drawing/2014/main" id="{0DEF9495-FC38-4D0C-8673-FB5AE0FD84CE}"/>
                    </a:ext>
                  </a:extLst>
                </p:cNvPr>
                <p:cNvSpPr>
                  <a:spLocks noChangeShapeType="1"/>
                </p:cNvSpPr>
                <p:nvPr/>
              </p:nvSpPr>
              <p:spPr bwMode="auto">
                <a:xfrm>
                  <a:off x="1353" y="2062"/>
                  <a:ext cx="117" cy="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4" name="Line 44">
                  <a:extLst>
                    <a:ext uri="{FF2B5EF4-FFF2-40B4-BE49-F238E27FC236}">
                      <a16:creationId xmlns:a16="http://schemas.microsoft.com/office/drawing/2014/main" id="{8FDD5A87-3272-44D2-9965-925DCC76ED2C}"/>
                    </a:ext>
                  </a:extLst>
                </p:cNvPr>
                <p:cNvSpPr>
                  <a:spLocks noChangeShapeType="1"/>
                </p:cNvSpPr>
                <p:nvPr/>
              </p:nvSpPr>
              <p:spPr bwMode="auto">
                <a:xfrm>
                  <a:off x="1357" y="2044"/>
                  <a:ext cx="121" cy="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5" name="Line 45">
                  <a:extLst>
                    <a:ext uri="{FF2B5EF4-FFF2-40B4-BE49-F238E27FC236}">
                      <a16:creationId xmlns:a16="http://schemas.microsoft.com/office/drawing/2014/main" id="{DBAAC6FF-6427-4220-BBEA-871B124941F7}"/>
                    </a:ext>
                  </a:extLst>
                </p:cNvPr>
                <p:cNvSpPr>
                  <a:spLocks noChangeShapeType="1"/>
                </p:cNvSpPr>
                <p:nvPr/>
              </p:nvSpPr>
              <p:spPr bwMode="auto">
                <a:xfrm>
                  <a:off x="1380" y="1879"/>
                  <a:ext cx="133"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6" name="Line 46">
                  <a:extLst>
                    <a:ext uri="{FF2B5EF4-FFF2-40B4-BE49-F238E27FC236}">
                      <a16:creationId xmlns:a16="http://schemas.microsoft.com/office/drawing/2014/main" id="{5186FC27-6411-4247-B74B-2FDCF738415D}"/>
                    </a:ext>
                  </a:extLst>
                </p:cNvPr>
                <p:cNvSpPr>
                  <a:spLocks noChangeShapeType="1"/>
                </p:cNvSpPr>
                <p:nvPr/>
              </p:nvSpPr>
              <p:spPr bwMode="auto">
                <a:xfrm>
                  <a:off x="1384" y="1864"/>
                  <a:ext cx="129"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7" name="Line 47">
                  <a:extLst>
                    <a:ext uri="{FF2B5EF4-FFF2-40B4-BE49-F238E27FC236}">
                      <a16:creationId xmlns:a16="http://schemas.microsoft.com/office/drawing/2014/main" id="{048CCD4C-92A1-45B0-B1D5-CF1A9539C6F7}"/>
                    </a:ext>
                  </a:extLst>
                </p:cNvPr>
                <p:cNvSpPr>
                  <a:spLocks noChangeShapeType="1"/>
                </p:cNvSpPr>
                <p:nvPr/>
              </p:nvSpPr>
              <p:spPr bwMode="auto">
                <a:xfrm flipV="1">
                  <a:off x="1415" y="1701"/>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8" name="Line 48">
                  <a:extLst>
                    <a:ext uri="{FF2B5EF4-FFF2-40B4-BE49-F238E27FC236}">
                      <a16:creationId xmlns:a16="http://schemas.microsoft.com/office/drawing/2014/main" id="{C15EBF9C-ED13-4C4E-A535-665711F3479F}"/>
                    </a:ext>
                  </a:extLst>
                </p:cNvPr>
                <p:cNvSpPr>
                  <a:spLocks noChangeShapeType="1"/>
                </p:cNvSpPr>
                <p:nvPr/>
              </p:nvSpPr>
              <p:spPr bwMode="auto">
                <a:xfrm flipV="1">
                  <a:off x="1418" y="1681"/>
                  <a:ext cx="1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9" name="Line 49">
                  <a:extLst>
                    <a:ext uri="{FF2B5EF4-FFF2-40B4-BE49-F238E27FC236}">
                      <a16:creationId xmlns:a16="http://schemas.microsoft.com/office/drawing/2014/main" id="{2D65E78E-8735-4DD3-97CD-9A720AE51880}"/>
                    </a:ext>
                  </a:extLst>
                </p:cNvPr>
                <p:cNvSpPr>
                  <a:spLocks noChangeShapeType="1"/>
                </p:cNvSpPr>
                <p:nvPr/>
              </p:nvSpPr>
              <p:spPr bwMode="auto">
                <a:xfrm flipV="1">
                  <a:off x="1441" y="1513"/>
                  <a:ext cx="114"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0" name="Line 50">
                  <a:extLst>
                    <a:ext uri="{FF2B5EF4-FFF2-40B4-BE49-F238E27FC236}">
                      <a16:creationId xmlns:a16="http://schemas.microsoft.com/office/drawing/2014/main" id="{B4606AD9-07B3-48FE-9643-D115F720C778}"/>
                    </a:ext>
                  </a:extLst>
                </p:cNvPr>
                <p:cNvSpPr>
                  <a:spLocks noChangeShapeType="1"/>
                </p:cNvSpPr>
                <p:nvPr/>
              </p:nvSpPr>
              <p:spPr bwMode="auto">
                <a:xfrm flipV="1">
                  <a:off x="1447" y="1493"/>
                  <a:ext cx="114"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1" name="Line 51">
                  <a:extLst>
                    <a:ext uri="{FF2B5EF4-FFF2-40B4-BE49-F238E27FC236}">
                      <a16:creationId xmlns:a16="http://schemas.microsoft.com/office/drawing/2014/main" id="{39727EC4-EAEE-4EC4-858F-6503E2E36D99}"/>
                    </a:ext>
                  </a:extLst>
                </p:cNvPr>
                <p:cNvSpPr>
                  <a:spLocks noChangeShapeType="1"/>
                </p:cNvSpPr>
                <p:nvPr/>
              </p:nvSpPr>
              <p:spPr bwMode="auto">
                <a:xfrm flipV="1">
                  <a:off x="1225" y="1340"/>
                  <a:ext cx="396" cy="2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2" name="Line 52">
                  <a:extLst>
                    <a:ext uri="{FF2B5EF4-FFF2-40B4-BE49-F238E27FC236}">
                      <a16:creationId xmlns:a16="http://schemas.microsoft.com/office/drawing/2014/main" id="{CD8B4FEE-85B2-416A-9260-BB3E159A8DA6}"/>
                    </a:ext>
                  </a:extLst>
                </p:cNvPr>
                <p:cNvSpPr>
                  <a:spLocks noChangeShapeType="1"/>
                </p:cNvSpPr>
                <p:nvPr/>
              </p:nvSpPr>
              <p:spPr bwMode="auto">
                <a:xfrm flipV="1">
                  <a:off x="1200" y="1350"/>
                  <a:ext cx="396" cy="239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3" name="Line 53">
                  <a:extLst>
                    <a:ext uri="{FF2B5EF4-FFF2-40B4-BE49-F238E27FC236}">
                      <a16:creationId xmlns:a16="http://schemas.microsoft.com/office/drawing/2014/main" id="{4310E490-03B2-4293-BCD0-C2541F451830}"/>
                    </a:ext>
                  </a:extLst>
                </p:cNvPr>
                <p:cNvSpPr>
                  <a:spLocks noChangeShapeType="1"/>
                </p:cNvSpPr>
                <p:nvPr/>
              </p:nvSpPr>
              <p:spPr bwMode="auto">
                <a:xfrm flipV="1">
                  <a:off x="1597" y="1340"/>
                  <a:ext cx="21"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4" name="Line 54">
                  <a:extLst>
                    <a:ext uri="{FF2B5EF4-FFF2-40B4-BE49-F238E27FC236}">
                      <a16:creationId xmlns:a16="http://schemas.microsoft.com/office/drawing/2014/main" id="{8DA15023-14BB-4379-A04B-AF163C686D8B}"/>
                    </a:ext>
                  </a:extLst>
                </p:cNvPr>
                <p:cNvSpPr>
                  <a:spLocks noChangeShapeType="1"/>
                </p:cNvSpPr>
                <p:nvPr/>
              </p:nvSpPr>
              <p:spPr bwMode="auto">
                <a:xfrm flipV="1">
                  <a:off x="1459" y="1356"/>
                  <a:ext cx="20" cy="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586" name="Text Box 55">
              <a:extLst>
                <a:ext uri="{FF2B5EF4-FFF2-40B4-BE49-F238E27FC236}">
                  <a16:creationId xmlns:a16="http://schemas.microsoft.com/office/drawing/2014/main" id="{45A76AFA-47DC-4F3F-AE9F-528405EBDEE9}"/>
                </a:ext>
              </a:extLst>
            </p:cNvPr>
            <p:cNvSpPr txBox="1">
              <a:spLocks noChangeArrowheads="1"/>
            </p:cNvSpPr>
            <p:nvPr/>
          </p:nvSpPr>
          <p:spPr bwMode="auto">
            <a:xfrm>
              <a:off x="840" y="318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1</a:t>
              </a:r>
            </a:p>
          </p:txBody>
        </p:sp>
        <p:sp>
          <p:nvSpPr>
            <p:cNvPr id="24587" name="Text Box 56">
              <a:extLst>
                <a:ext uri="{FF2B5EF4-FFF2-40B4-BE49-F238E27FC236}">
                  <a16:creationId xmlns:a16="http://schemas.microsoft.com/office/drawing/2014/main" id="{FEDC1524-8114-45D9-B5B7-84204EE1B230}"/>
                </a:ext>
              </a:extLst>
            </p:cNvPr>
            <p:cNvSpPr txBox="1">
              <a:spLocks noChangeArrowheads="1"/>
            </p:cNvSpPr>
            <p:nvPr/>
          </p:nvSpPr>
          <p:spPr bwMode="auto">
            <a:xfrm>
              <a:off x="1368" y="1392"/>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4</a:t>
              </a:r>
            </a:p>
          </p:txBody>
        </p:sp>
        <p:sp>
          <p:nvSpPr>
            <p:cNvPr id="24588" name="Text Box 57">
              <a:extLst>
                <a:ext uri="{FF2B5EF4-FFF2-40B4-BE49-F238E27FC236}">
                  <a16:creationId xmlns:a16="http://schemas.microsoft.com/office/drawing/2014/main" id="{712E8EB8-554A-4C36-A3BB-47D4D71241B5}"/>
                </a:ext>
              </a:extLst>
            </p:cNvPr>
            <p:cNvSpPr txBox="1">
              <a:spLocks noChangeArrowheads="1"/>
            </p:cNvSpPr>
            <p:nvPr/>
          </p:nvSpPr>
          <p:spPr bwMode="auto">
            <a:xfrm>
              <a:off x="1368" y="1872"/>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3</a:t>
              </a:r>
            </a:p>
          </p:txBody>
        </p:sp>
        <p:sp>
          <p:nvSpPr>
            <p:cNvPr id="24589" name="Text Box 58">
              <a:extLst>
                <a:ext uri="{FF2B5EF4-FFF2-40B4-BE49-F238E27FC236}">
                  <a16:creationId xmlns:a16="http://schemas.microsoft.com/office/drawing/2014/main" id="{1153F26B-93AE-45C3-AE31-7B34232D4912}"/>
                </a:ext>
              </a:extLst>
            </p:cNvPr>
            <p:cNvSpPr txBox="1">
              <a:spLocks noChangeArrowheads="1"/>
            </p:cNvSpPr>
            <p:nvPr/>
          </p:nvSpPr>
          <p:spPr bwMode="auto">
            <a:xfrm>
              <a:off x="1368" y="2304"/>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2</a:t>
              </a:r>
            </a:p>
          </p:txBody>
        </p:sp>
        <p:sp>
          <p:nvSpPr>
            <p:cNvPr id="24590" name="Text Box 59">
              <a:extLst>
                <a:ext uri="{FF2B5EF4-FFF2-40B4-BE49-F238E27FC236}">
                  <a16:creationId xmlns:a16="http://schemas.microsoft.com/office/drawing/2014/main" id="{70670620-6A07-4843-AC81-4163B8B7B86C}"/>
                </a:ext>
              </a:extLst>
            </p:cNvPr>
            <p:cNvSpPr txBox="1">
              <a:spLocks noChangeArrowheads="1"/>
            </p:cNvSpPr>
            <p:nvPr/>
          </p:nvSpPr>
          <p:spPr bwMode="auto">
            <a:xfrm>
              <a:off x="1368" y="2784"/>
              <a:ext cx="2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1</a:t>
              </a:r>
            </a:p>
          </p:txBody>
        </p:sp>
      </p:grpSp>
      <p:sp>
        <p:nvSpPr>
          <p:cNvPr id="24583" name="Line 60">
            <a:extLst>
              <a:ext uri="{FF2B5EF4-FFF2-40B4-BE49-F238E27FC236}">
                <a16:creationId xmlns:a16="http://schemas.microsoft.com/office/drawing/2014/main" id="{14B56D7A-45FF-448A-9F96-8A150016523C}"/>
              </a:ext>
            </a:extLst>
          </p:cNvPr>
          <p:cNvSpPr>
            <a:spLocks noChangeShapeType="1"/>
          </p:cNvSpPr>
          <p:nvPr/>
        </p:nvSpPr>
        <p:spPr bwMode="auto">
          <a:xfrm>
            <a:off x="4362450" y="8143875"/>
            <a:ext cx="14478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4" name="Text Box 61">
            <a:extLst>
              <a:ext uri="{FF2B5EF4-FFF2-40B4-BE49-F238E27FC236}">
                <a16:creationId xmlns:a16="http://schemas.microsoft.com/office/drawing/2014/main" id="{0F5CD77D-9EB5-45C6-BCA7-E6DE4168F54F}"/>
              </a:ext>
            </a:extLst>
          </p:cNvPr>
          <p:cNvSpPr txBox="1">
            <a:spLocks noChangeArrowheads="1"/>
          </p:cNvSpPr>
          <p:nvPr/>
        </p:nvSpPr>
        <p:spPr bwMode="auto">
          <a:xfrm>
            <a:off x="314325" y="514350"/>
            <a:ext cx="562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Posicionamiento</a:t>
            </a:r>
            <a:r>
              <a:rPr lang="en-US" altLang="en-US" sz="2800" dirty="0"/>
              <a:t> de la </a:t>
            </a:r>
            <a:r>
              <a:rPr lang="en-US" altLang="en-US" sz="2800" dirty="0" err="1"/>
              <a:t>escalera</a:t>
            </a:r>
            <a:endParaRPr lang="en-US"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47EB84FD-1668-4C6F-BB84-C5C8304860EF}"/>
              </a:ext>
            </a:extLst>
          </p:cNvPr>
          <p:cNvSpPr txBox="1">
            <a:spLocks noChangeArrowheads="1"/>
          </p:cNvSpPr>
          <p:nvPr/>
        </p:nvSpPr>
        <p:spPr bwMode="auto">
          <a:xfrm>
            <a:off x="458788" y="3697288"/>
            <a:ext cx="58467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n-US" altLang="en-US" sz="1600" dirty="0">
                <a:solidFill>
                  <a:schemeClr val="tx2"/>
                </a:solidFill>
                <a:latin typeface="+mn-lt"/>
              </a:rPr>
              <a:t>Over half of all ladder accidents are caused by falls when the ladder tips over as a result of poor ladder placement.</a:t>
            </a:r>
            <a:endParaRPr lang="en-US" altLang="en-US" sz="2400" b="0" dirty="0">
              <a:solidFill>
                <a:schemeClr val="tx2"/>
              </a:solidFill>
              <a:latin typeface="+mn-lt"/>
            </a:endParaRPr>
          </a:p>
        </p:txBody>
      </p:sp>
      <p:sp>
        <p:nvSpPr>
          <p:cNvPr id="25603" name="AutoShape 3">
            <a:extLst>
              <a:ext uri="{FF2B5EF4-FFF2-40B4-BE49-F238E27FC236}">
                <a16:creationId xmlns:a16="http://schemas.microsoft.com/office/drawing/2014/main" id="{4831EE24-F19F-476A-83C6-08A0BF643FF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5604" name="Text Box 6">
            <a:extLst>
              <a:ext uri="{FF2B5EF4-FFF2-40B4-BE49-F238E27FC236}">
                <a16:creationId xmlns:a16="http://schemas.microsoft.com/office/drawing/2014/main" id="{A2D436DC-58C0-4229-B760-2CA084EFF23C}"/>
              </a:ext>
            </a:extLst>
          </p:cNvPr>
          <p:cNvSpPr txBox="1">
            <a:spLocks noChangeArrowheads="1"/>
          </p:cNvSpPr>
          <p:nvPr/>
        </p:nvSpPr>
        <p:spPr bwMode="auto">
          <a:xfrm>
            <a:off x="314325" y="514350"/>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Ladder placement</a:t>
            </a:r>
          </a:p>
        </p:txBody>
      </p:sp>
      <p:sp>
        <p:nvSpPr>
          <p:cNvPr id="25605" name="Text Box 10">
            <a:extLst>
              <a:ext uri="{FF2B5EF4-FFF2-40B4-BE49-F238E27FC236}">
                <a16:creationId xmlns:a16="http://schemas.microsoft.com/office/drawing/2014/main" id="{00F14676-A160-4BB4-92AF-C16B0FDA2D71}"/>
              </a:ext>
            </a:extLst>
          </p:cNvPr>
          <p:cNvSpPr txBox="1">
            <a:spLocks noChangeArrowheads="1"/>
          </p:cNvSpPr>
          <p:nvPr/>
        </p:nvSpPr>
        <p:spPr bwMode="auto">
          <a:xfrm>
            <a:off x="508000" y="7886700"/>
            <a:ext cx="5846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n-US" altLang="en-US" sz="1600" dirty="0">
                <a:solidFill>
                  <a:schemeClr val="tx2"/>
                </a:solidFill>
                <a:latin typeface="+mn-lt"/>
              </a:rPr>
              <a:t>Use a wood or plastic wedge or a ladder leveler leg when using ladders on uneven surfaces.</a:t>
            </a:r>
            <a:endParaRPr lang="en-US" altLang="en-US" sz="2400" b="0" dirty="0">
              <a:solidFill>
                <a:schemeClr val="tx2"/>
              </a:solidFill>
              <a:latin typeface="+mn-lt"/>
            </a:endParaRPr>
          </a:p>
        </p:txBody>
      </p:sp>
      <p:pic>
        <p:nvPicPr>
          <p:cNvPr id="25606" name="Picture 13" descr="C:\AATomas\Images\Calza.jpg">
            <a:extLst>
              <a:ext uri="{FF2B5EF4-FFF2-40B4-BE49-F238E27FC236}">
                <a16:creationId xmlns:a16="http://schemas.microsoft.com/office/drawing/2014/main" id="{80C3E466-762C-48DD-8E7B-A0D66BFE9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5486400"/>
            <a:ext cx="2743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4" descr="C:\AATomas\Images\Ladder legs.jpg">
            <a:extLst>
              <a:ext uri="{FF2B5EF4-FFF2-40B4-BE49-F238E27FC236}">
                <a16:creationId xmlns:a16="http://schemas.microsoft.com/office/drawing/2014/main" id="{E6F0EDA9-94ED-4E44-AFC5-61FC46755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5" y="4598988"/>
            <a:ext cx="2365375" cy="3100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8" name="Picture 15" descr="C:\AATomas\Images\Ladder oil.jpg">
            <a:extLst>
              <a:ext uri="{FF2B5EF4-FFF2-40B4-BE49-F238E27FC236}">
                <a16:creationId xmlns:a16="http://schemas.microsoft.com/office/drawing/2014/main" id="{8E3A071B-5B56-4460-A270-E6FB36E72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555750"/>
            <a:ext cx="2827337" cy="184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9" name="Picture 16" descr="C:\AATomas\Images\ladder step off.jpg">
            <a:extLst>
              <a:ext uri="{FF2B5EF4-FFF2-40B4-BE49-F238E27FC236}">
                <a16:creationId xmlns:a16="http://schemas.microsoft.com/office/drawing/2014/main" id="{1D5D6E91-23A2-4F92-98EC-128CB9B55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1554163"/>
            <a:ext cx="2741613" cy="1839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3984A57E-75F7-4B7E-A49F-26E9E4740A1B}"/>
              </a:ext>
            </a:extLst>
          </p:cNvPr>
          <p:cNvSpPr txBox="1">
            <a:spLocks noChangeArrowheads="1"/>
          </p:cNvSpPr>
          <p:nvPr/>
        </p:nvSpPr>
        <p:spPr bwMode="auto">
          <a:xfrm>
            <a:off x="452438" y="3652838"/>
            <a:ext cx="61007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s-ES_tradnl" altLang="en-US" sz="1600" dirty="0">
                <a:solidFill>
                  <a:schemeClr val="tx2"/>
                </a:solidFill>
                <a:latin typeface="+mn-lt"/>
              </a:rPr>
              <a:t>Más de la mitad de los accidentes con escaleras son causados por caídas cuando la escalera se ladea por causa de mal posicionamiento.</a:t>
            </a:r>
            <a:endParaRPr lang="en-US" altLang="en-US" sz="2400" b="0" dirty="0">
              <a:solidFill>
                <a:schemeClr val="tx2"/>
              </a:solidFill>
              <a:latin typeface="+mn-lt"/>
            </a:endParaRPr>
          </a:p>
        </p:txBody>
      </p:sp>
      <p:sp>
        <p:nvSpPr>
          <p:cNvPr id="26627" name="AutoShape 3">
            <a:extLst>
              <a:ext uri="{FF2B5EF4-FFF2-40B4-BE49-F238E27FC236}">
                <a16:creationId xmlns:a16="http://schemas.microsoft.com/office/drawing/2014/main" id="{008105D0-7666-49E1-8CC1-487006749C5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6628" name="Text Box 4">
            <a:extLst>
              <a:ext uri="{FF2B5EF4-FFF2-40B4-BE49-F238E27FC236}">
                <a16:creationId xmlns:a16="http://schemas.microsoft.com/office/drawing/2014/main" id="{0EC326B0-A251-4455-81F6-33A01B428C4C}"/>
              </a:ext>
            </a:extLst>
          </p:cNvPr>
          <p:cNvSpPr txBox="1">
            <a:spLocks noChangeArrowheads="1"/>
          </p:cNvSpPr>
          <p:nvPr/>
        </p:nvSpPr>
        <p:spPr bwMode="auto">
          <a:xfrm>
            <a:off x="508000" y="7874000"/>
            <a:ext cx="5846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s-ES" altLang="en-US" sz="1600" dirty="0">
                <a:solidFill>
                  <a:schemeClr val="tx2"/>
                </a:solidFill>
                <a:latin typeface="+mn-lt"/>
              </a:rPr>
              <a:t>Utilice una calza de madera o plástico o una escalera con pata de extensión cuando use escaleras en superficies desiguales.</a:t>
            </a:r>
            <a:endParaRPr lang="es-ES" altLang="en-US" sz="2400" b="0" dirty="0">
              <a:solidFill>
                <a:schemeClr val="tx2"/>
              </a:solidFill>
              <a:latin typeface="+mn-lt"/>
            </a:endParaRPr>
          </a:p>
        </p:txBody>
      </p:sp>
      <p:sp>
        <p:nvSpPr>
          <p:cNvPr id="26629" name="Text Box 7">
            <a:extLst>
              <a:ext uri="{FF2B5EF4-FFF2-40B4-BE49-F238E27FC236}">
                <a16:creationId xmlns:a16="http://schemas.microsoft.com/office/drawing/2014/main" id="{BEF0C099-0424-4F3B-BA0C-14356DCE028E}"/>
              </a:ext>
            </a:extLst>
          </p:cNvPr>
          <p:cNvSpPr txBox="1">
            <a:spLocks noChangeArrowheads="1"/>
          </p:cNvSpPr>
          <p:nvPr/>
        </p:nvSpPr>
        <p:spPr bwMode="auto">
          <a:xfrm>
            <a:off x="314325" y="514350"/>
            <a:ext cx="562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Posicionamiento</a:t>
            </a:r>
            <a:r>
              <a:rPr lang="en-US" altLang="en-US" sz="2800" dirty="0"/>
              <a:t> de la </a:t>
            </a:r>
            <a:r>
              <a:rPr lang="en-US" altLang="en-US" sz="2800" dirty="0" err="1"/>
              <a:t>escalera</a:t>
            </a:r>
            <a:endParaRPr lang="en-US" altLang="en-US" sz="2800" dirty="0"/>
          </a:p>
        </p:txBody>
      </p:sp>
      <p:pic>
        <p:nvPicPr>
          <p:cNvPr id="26630" name="Picture 11" descr="C:\AATomas\Images\Ladder oil.jpg">
            <a:extLst>
              <a:ext uri="{FF2B5EF4-FFF2-40B4-BE49-F238E27FC236}">
                <a16:creationId xmlns:a16="http://schemas.microsoft.com/office/drawing/2014/main" id="{2165B0FB-E5F9-4476-99C9-CE2E27B1E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555750"/>
            <a:ext cx="2827337" cy="184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12" descr="C:\AATomas\Images\ladder step off.jpg">
            <a:extLst>
              <a:ext uri="{FF2B5EF4-FFF2-40B4-BE49-F238E27FC236}">
                <a16:creationId xmlns:a16="http://schemas.microsoft.com/office/drawing/2014/main" id="{4566C641-5897-41D8-9663-C4AEF7979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554163"/>
            <a:ext cx="2741613" cy="1839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13" descr="C:\AATomas\Images\Calza.jpg">
            <a:extLst>
              <a:ext uri="{FF2B5EF4-FFF2-40B4-BE49-F238E27FC236}">
                <a16:creationId xmlns:a16="http://schemas.microsoft.com/office/drawing/2014/main" id="{AAA68722-0FA6-4A1C-B70E-252976C5D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8" y="5486400"/>
            <a:ext cx="27432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14" descr="C:\AATomas\Images\Ladder legs.jpg">
            <a:extLst>
              <a:ext uri="{FF2B5EF4-FFF2-40B4-BE49-F238E27FC236}">
                <a16:creationId xmlns:a16="http://schemas.microsoft.com/office/drawing/2014/main" id="{D1E514C3-928D-4F53-80E5-FD842F51A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0825" y="4598988"/>
            <a:ext cx="2365375" cy="3100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AATomas\Images\Forklift ladder.jpg">
            <a:extLst>
              <a:ext uri="{FF2B5EF4-FFF2-40B4-BE49-F238E27FC236}">
                <a16:creationId xmlns:a16="http://schemas.microsoft.com/office/drawing/2014/main" id="{66B029EF-23DC-4897-93B0-AE072218B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4779963"/>
            <a:ext cx="3471862" cy="4041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1" name="AutoShape 3">
            <a:extLst>
              <a:ext uri="{FF2B5EF4-FFF2-40B4-BE49-F238E27FC236}">
                <a16:creationId xmlns:a16="http://schemas.microsoft.com/office/drawing/2014/main" id="{77003F17-5833-43F9-A10A-CD7BFFAA2F3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7652" name="Group 4">
            <a:extLst>
              <a:ext uri="{FF2B5EF4-FFF2-40B4-BE49-F238E27FC236}">
                <a16:creationId xmlns:a16="http://schemas.microsoft.com/office/drawing/2014/main" id="{7CCE0D84-7C46-4623-B7FA-7234028B18FB}"/>
              </a:ext>
            </a:extLst>
          </p:cNvPr>
          <p:cNvGrpSpPr>
            <a:grpSpLocks/>
          </p:cNvGrpSpPr>
          <p:nvPr/>
        </p:nvGrpSpPr>
        <p:grpSpPr bwMode="auto">
          <a:xfrm rot="-9232949">
            <a:off x="1036638" y="6308725"/>
            <a:ext cx="2079625" cy="1533525"/>
            <a:chOff x="1716" y="2904"/>
            <a:chExt cx="1310" cy="966"/>
          </a:xfrm>
        </p:grpSpPr>
        <p:grpSp>
          <p:nvGrpSpPr>
            <p:cNvPr id="27656" name="Group 5">
              <a:extLst>
                <a:ext uri="{FF2B5EF4-FFF2-40B4-BE49-F238E27FC236}">
                  <a16:creationId xmlns:a16="http://schemas.microsoft.com/office/drawing/2014/main" id="{EA4BFE9A-C54B-4C7D-BC5F-747E0BF7C791}"/>
                </a:ext>
              </a:extLst>
            </p:cNvPr>
            <p:cNvGrpSpPr>
              <a:grpSpLocks/>
            </p:cNvGrpSpPr>
            <p:nvPr/>
          </p:nvGrpSpPr>
          <p:grpSpPr bwMode="auto">
            <a:xfrm>
              <a:off x="1716" y="3726"/>
              <a:ext cx="666" cy="144"/>
              <a:chOff x="1218" y="3888"/>
              <a:chExt cx="1278" cy="144"/>
            </a:xfrm>
          </p:grpSpPr>
          <p:sp>
            <p:nvSpPr>
              <p:cNvPr id="27659" name="Rectangle 6">
                <a:extLst>
                  <a:ext uri="{FF2B5EF4-FFF2-40B4-BE49-F238E27FC236}">
                    <a16:creationId xmlns:a16="http://schemas.microsoft.com/office/drawing/2014/main" id="{FE0CD01C-F58B-4260-8DD9-9AB73BAFD5EF}"/>
                  </a:ext>
                </a:extLst>
              </p:cNvPr>
              <p:cNvSpPr>
                <a:spLocks noChangeArrowheads="1"/>
              </p:cNvSpPr>
              <p:nvPr/>
            </p:nvSpPr>
            <p:spPr bwMode="auto">
              <a:xfrm rot="-2591544">
                <a:off x="1248" y="3888"/>
                <a:ext cx="124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660" name="Rectangle 7">
                <a:extLst>
                  <a:ext uri="{FF2B5EF4-FFF2-40B4-BE49-F238E27FC236}">
                    <a16:creationId xmlns:a16="http://schemas.microsoft.com/office/drawing/2014/main" id="{DC0124E1-2DED-4F73-8493-7292DD56D3A7}"/>
                  </a:ext>
                </a:extLst>
              </p:cNvPr>
              <p:cNvSpPr>
                <a:spLocks noChangeArrowheads="1"/>
              </p:cNvSpPr>
              <p:nvPr/>
            </p:nvSpPr>
            <p:spPr bwMode="auto">
              <a:xfrm rot="-2591544">
                <a:off x="1218" y="3908"/>
                <a:ext cx="1236" cy="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7657" name="AutoShape 8">
              <a:extLst>
                <a:ext uri="{FF2B5EF4-FFF2-40B4-BE49-F238E27FC236}">
                  <a16:creationId xmlns:a16="http://schemas.microsoft.com/office/drawing/2014/main" id="{95FCC706-FFDB-493E-82B3-2CB1B84C748F}"/>
                </a:ext>
              </a:extLst>
            </p:cNvPr>
            <p:cNvSpPr>
              <a:spLocks noChangeArrowheads="1"/>
            </p:cNvSpPr>
            <p:nvPr/>
          </p:nvSpPr>
          <p:spPr bwMode="auto">
            <a:xfrm rot="2871242">
              <a:off x="2218" y="3488"/>
              <a:ext cx="217" cy="106"/>
            </a:xfrm>
            <a:prstGeom prst="can">
              <a:avLst>
                <a:gd name="adj" fmla="val 25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658" name="Oval 9">
              <a:extLst>
                <a:ext uri="{FF2B5EF4-FFF2-40B4-BE49-F238E27FC236}">
                  <a16:creationId xmlns:a16="http://schemas.microsoft.com/office/drawing/2014/main" id="{7C7ADA6F-E63E-4481-A44F-4D7E15E0D0DE}"/>
                </a:ext>
              </a:extLst>
            </p:cNvPr>
            <p:cNvSpPr>
              <a:spLocks noChangeArrowheads="1"/>
            </p:cNvSpPr>
            <p:nvPr/>
          </p:nvSpPr>
          <p:spPr bwMode="auto">
            <a:xfrm>
              <a:off x="2258" y="2904"/>
              <a:ext cx="768" cy="72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7653" name="Text Box 10">
            <a:extLst>
              <a:ext uri="{FF2B5EF4-FFF2-40B4-BE49-F238E27FC236}">
                <a16:creationId xmlns:a16="http://schemas.microsoft.com/office/drawing/2014/main" id="{D9F29B9A-8928-4392-A43D-0AF200529BE6}"/>
              </a:ext>
            </a:extLst>
          </p:cNvPr>
          <p:cNvSpPr txBox="1">
            <a:spLocks noChangeArrowheads="1"/>
          </p:cNvSpPr>
          <p:nvPr/>
        </p:nvSpPr>
        <p:spPr bwMode="auto">
          <a:xfrm>
            <a:off x="276225" y="209550"/>
            <a:ext cx="6391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dirty="0"/>
              <a:t>Training and 		Adiestramiento y</a:t>
            </a:r>
          </a:p>
          <a:p>
            <a:r>
              <a:rPr lang="en-US" altLang="en-US" sz="2400" dirty="0"/>
              <a:t>Supervision			</a:t>
            </a:r>
            <a:r>
              <a:rPr lang="en-US" altLang="en-US" sz="2400" dirty="0" err="1"/>
              <a:t>Supervisión</a:t>
            </a:r>
            <a:endParaRPr lang="en-US" altLang="en-US" sz="2200" dirty="0"/>
          </a:p>
        </p:txBody>
      </p:sp>
      <p:pic>
        <p:nvPicPr>
          <p:cNvPr id="27654" name="Picture 11" descr="C:\AATomas\Images\two ladders.jpg">
            <a:extLst>
              <a:ext uri="{FF2B5EF4-FFF2-40B4-BE49-F238E27FC236}">
                <a16:creationId xmlns:a16="http://schemas.microsoft.com/office/drawing/2014/main" id="{26C1B235-60BC-41FC-858D-B8AE6B0D0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58888"/>
            <a:ext cx="3305175" cy="3265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12" descr="C:\AATomas\Images\truckladder.jpg">
            <a:extLst>
              <a:ext uri="{FF2B5EF4-FFF2-40B4-BE49-F238E27FC236}">
                <a16:creationId xmlns:a16="http://schemas.microsoft.com/office/drawing/2014/main" id="{CF73041B-BA77-40B1-A3F9-AA0C9E1C6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2663825"/>
            <a:ext cx="2543175" cy="4706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AATomas\Images\ladder scaffold.jpg">
            <a:extLst>
              <a:ext uri="{FF2B5EF4-FFF2-40B4-BE49-F238E27FC236}">
                <a16:creationId xmlns:a16="http://schemas.microsoft.com/office/drawing/2014/main" id="{8E251DCD-B608-447A-A759-3ACA2418A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725613"/>
            <a:ext cx="3455987" cy="246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5" name="AutoShape 3">
            <a:extLst>
              <a:ext uri="{FF2B5EF4-FFF2-40B4-BE49-F238E27FC236}">
                <a16:creationId xmlns:a16="http://schemas.microsoft.com/office/drawing/2014/main" id="{ED8EF751-8B53-4BBC-9753-E0ED4F078DC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8676" name="Group 4">
            <a:extLst>
              <a:ext uri="{FF2B5EF4-FFF2-40B4-BE49-F238E27FC236}">
                <a16:creationId xmlns:a16="http://schemas.microsoft.com/office/drawing/2014/main" id="{8B74487E-F412-4441-998E-7C7E67EF1BB6}"/>
              </a:ext>
            </a:extLst>
          </p:cNvPr>
          <p:cNvGrpSpPr>
            <a:grpSpLocks/>
          </p:cNvGrpSpPr>
          <p:nvPr/>
        </p:nvGrpSpPr>
        <p:grpSpPr bwMode="auto">
          <a:xfrm rot="-4569351">
            <a:off x="2076450" y="2190750"/>
            <a:ext cx="2079625" cy="1533525"/>
            <a:chOff x="1716" y="2904"/>
            <a:chExt cx="1310" cy="966"/>
          </a:xfrm>
        </p:grpSpPr>
        <p:grpSp>
          <p:nvGrpSpPr>
            <p:cNvPr id="28681" name="Group 5">
              <a:extLst>
                <a:ext uri="{FF2B5EF4-FFF2-40B4-BE49-F238E27FC236}">
                  <a16:creationId xmlns:a16="http://schemas.microsoft.com/office/drawing/2014/main" id="{89989C0C-74E7-49BA-8055-1AFB49C29D46}"/>
                </a:ext>
              </a:extLst>
            </p:cNvPr>
            <p:cNvGrpSpPr>
              <a:grpSpLocks/>
            </p:cNvGrpSpPr>
            <p:nvPr/>
          </p:nvGrpSpPr>
          <p:grpSpPr bwMode="auto">
            <a:xfrm>
              <a:off x="1716" y="3726"/>
              <a:ext cx="666" cy="144"/>
              <a:chOff x="1218" y="3888"/>
              <a:chExt cx="1278" cy="144"/>
            </a:xfrm>
          </p:grpSpPr>
          <p:sp>
            <p:nvSpPr>
              <p:cNvPr id="28684" name="Rectangle 6">
                <a:extLst>
                  <a:ext uri="{FF2B5EF4-FFF2-40B4-BE49-F238E27FC236}">
                    <a16:creationId xmlns:a16="http://schemas.microsoft.com/office/drawing/2014/main" id="{F0A636C0-5FFE-4966-8B50-01C362F05624}"/>
                  </a:ext>
                </a:extLst>
              </p:cNvPr>
              <p:cNvSpPr>
                <a:spLocks noChangeArrowheads="1"/>
              </p:cNvSpPr>
              <p:nvPr/>
            </p:nvSpPr>
            <p:spPr bwMode="auto">
              <a:xfrm rot="-2591544">
                <a:off x="1248" y="3888"/>
                <a:ext cx="124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685" name="Rectangle 7">
                <a:extLst>
                  <a:ext uri="{FF2B5EF4-FFF2-40B4-BE49-F238E27FC236}">
                    <a16:creationId xmlns:a16="http://schemas.microsoft.com/office/drawing/2014/main" id="{A114301A-304F-4724-B90B-4D4FDB237973}"/>
                  </a:ext>
                </a:extLst>
              </p:cNvPr>
              <p:cNvSpPr>
                <a:spLocks noChangeArrowheads="1"/>
              </p:cNvSpPr>
              <p:nvPr/>
            </p:nvSpPr>
            <p:spPr bwMode="auto">
              <a:xfrm rot="-2591544">
                <a:off x="1218" y="3908"/>
                <a:ext cx="1236" cy="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8682" name="AutoShape 8">
              <a:extLst>
                <a:ext uri="{FF2B5EF4-FFF2-40B4-BE49-F238E27FC236}">
                  <a16:creationId xmlns:a16="http://schemas.microsoft.com/office/drawing/2014/main" id="{A38863C4-7FB6-4F9F-97E0-9C8F36294B74}"/>
                </a:ext>
              </a:extLst>
            </p:cNvPr>
            <p:cNvSpPr>
              <a:spLocks noChangeArrowheads="1"/>
            </p:cNvSpPr>
            <p:nvPr/>
          </p:nvSpPr>
          <p:spPr bwMode="auto">
            <a:xfrm rot="2871242">
              <a:off x="2218" y="3488"/>
              <a:ext cx="217" cy="106"/>
            </a:xfrm>
            <a:prstGeom prst="can">
              <a:avLst>
                <a:gd name="adj" fmla="val 25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683" name="Oval 9">
              <a:extLst>
                <a:ext uri="{FF2B5EF4-FFF2-40B4-BE49-F238E27FC236}">
                  <a16:creationId xmlns:a16="http://schemas.microsoft.com/office/drawing/2014/main" id="{05E81A3A-8051-422C-A1C0-74EBB72742F5}"/>
                </a:ext>
              </a:extLst>
            </p:cNvPr>
            <p:cNvSpPr>
              <a:spLocks noChangeArrowheads="1"/>
            </p:cNvSpPr>
            <p:nvPr/>
          </p:nvSpPr>
          <p:spPr bwMode="auto">
            <a:xfrm>
              <a:off x="2258" y="2904"/>
              <a:ext cx="768" cy="72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8677" name="Text Box 10">
            <a:extLst>
              <a:ext uri="{FF2B5EF4-FFF2-40B4-BE49-F238E27FC236}">
                <a16:creationId xmlns:a16="http://schemas.microsoft.com/office/drawing/2014/main" id="{19DA93D2-4518-4578-9E8A-39F13FA99060}"/>
              </a:ext>
            </a:extLst>
          </p:cNvPr>
          <p:cNvSpPr txBox="1">
            <a:spLocks noChangeArrowheads="1"/>
          </p:cNvSpPr>
          <p:nvPr/>
        </p:nvSpPr>
        <p:spPr bwMode="auto">
          <a:xfrm>
            <a:off x="276225" y="209550"/>
            <a:ext cx="6391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dirty="0"/>
              <a:t>Training and 		Adiestramiento y</a:t>
            </a:r>
          </a:p>
          <a:p>
            <a:r>
              <a:rPr lang="en-US" altLang="en-US" sz="2400" dirty="0"/>
              <a:t>Supervision			</a:t>
            </a:r>
            <a:r>
              <a:rPr lang="en-US" altLang="en-US" sz="2400" dirty="0" err="1"/>
              <a:t>Supervisión</a:t>
            </a:r>
            <a:endParaRPr lang="en-US" altLang="en-US" sz="2200" dirty="0"/>
          </a:p>
        </p:txBody>
      </p:sp>
      <p:pic>
        <p:nvPicPr>
          <p:cNvPr id="28678" name="Picture 11" descr="C:\AATomas\Images\bent ladder.jpg">
            <a:extLst>
              <a:ext uri="{FF2B5EF4-FFF2-40B4-BE49-F238E27FC236}">
                <a16:creationId xmlns:a16="http://schemas.microsoft.com/office/drawing/2014/main" id="{FE35AFA0-5378-4D7E-8A50-EE367E971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1463675"/>
            <a:ext cx="2563813" cy="3735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12" descr="C:\AATomas\Images\Ladder house.jpg">
            <a:extLst>
              <a:ext uri="{FF2B5EF4-FFF2-40B4-BE49-F238E27FC236}">
                <a16:creationId xmlns:a16="http://schemas.microsoft.com/office/drawing/2014/main" id="{3FE3283F-14C9-4F8E-8ECD-D2B25FDF8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4459288"/>
            <a:ext cx="3176588" cy="4198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13" descr="C:\AATomas\Images\ladder house b&amp;w.jpg">
            <a:extLst>
              <a:ext uri="{FF2B5EF4-FFF2-40B4-BE49-F238E27FC236}">
                <a16:creationId xmlns:a16="http://schemas.microsoft.com/office/drawing/2014/main" id="{955E94B8-744B-43A7-AA05-662E89422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38" y="5586413"/>
            <a:ext cx="2954337" cy="2846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6ADD1AF2-69CB-46F1-972C-F9F1E491C70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9699" name="Text Box 3">
            <a:extLst>
              <a:ext uri="{FF2B5EF4-FFF2-40B4-BE49-F238E27FC236}">
                <a16:creationId xmlns:a16="http://schemas.microsoft.com/office/drawing/2014/main" id="{DFE49283-0CE9-45DC-9390-55E260E89A86}"/>
              </a:ext>
            </a:extLst>
          </p:cNvPr>
          <p:cNvSpPr txBox="1">
            <a:spLocks noChangeArrowheads="1"/>
          </p:cNvSpPr>
          <p:nvPr/>
        </p:nvSpPr>
        <p:spPr bwMode="auto">
          <a:xfrm>
            <a:off x="239713" y="1411288"/>
            <a:ext cx="4059237"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404813" indent="-4032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r"/>
            </a:pPr>
            <a:r>
              <a:rPr lang="en-US" altLang="en-US"/>
              <a:t>Use only non-conductive ladders near electrical conductors.</a:t>
            </a:r>
          </a:p>
          <a:p>
            <a:pPr lvl="1">
              <a:buFont typeface="Wingdings" panose="05000000000000000000" pitchFamily="2" charset="2"/>
              <a:buChar char="r"/>
            </a:pPr>
            <a:endParaRPr lang="en-US" altLang="en-US"/>
          </a:p>
          <a:p>
            <a:pPr lvl="1">
              <a:buFont typeface="Wingdings" panose="05000000000000000000" pitchFamily="2" charset="2"/>
              <a:buChar char="r"/>
            </a:pPr>
            <a:r>
              <a:rPr lang="en-US" altLang="en-US"/>
              <a:t>Set the ladder on solid footing, against a solid support.</a:t>
            </a:r>
          </a:p>
          <a:p>
            <a:pPr>
              <a:buFont typeface="Wingdings" panose="05000000000000000000" pitchFamily="2" charset="2"/>
              <a:buChar char="r"/>
            </a:pPr>
            <a:endParaRPr lang="en-US" altLang="en-US"/>
          </a:p>
          <a:p>
            <a:pPr lvl="1">
              <a:buFont typeface="Wingdings" panose="05000000000000000000" pitchFamily="2" charset="2"/>
              <a:buChar char="r"/>
            </a:pPr>
            <a:r>
              <a:rPr lang="en-US" altLang="en-US"/>
              <a:t>Never increase the height of a ladder by standing it on other objects, such as boxes, barrels, or by splicing two ladders together.</a:t>
            </a:r>
          </a:p>
        </p:txBody>
      </p:sp>
      <p:sp>
        <p:nvSpPr>
          <p:cNvPr id="29700" name="Text Box 4">
            <a:extLst>
              <a:ext uri="{FF2B5EF4-FFF2-40B4-BE49-F238E27FC236}">
                <a16:creationId xmlns:a16="http://schemas.microsoft.com/office/drawing/2014/main" id="{B451D15B-17B0-45CE-9BBC-60CD9336686F}"/>
              </a:ext>
            </a:extLst>
          </p:cNvPr>
          <p:cNvSpPr txBox="1">
            <a:spLocks noChangeArrowheads="1"/>
          </p:cNvSpPr>
          <p:nvPr/>
        </p:nvSpPr>
        <p:spPr bwMode="auto">
          <a:xfrm>
            <a:off x="228600" y="3525838"/>
            <a:ext cx="62103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404813" indent="-4032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r"/>
            </a:pPr>
            <a:r>
              <a:rPr lang="en-US" altLang="en-US"/>
              <a:t>Keep ladders away from doorways or walkways, unless they can be protected by barriers.</a:t>
            </a:r>
          </a:p>
          <a:p>
            <a:pPr lvl="1">
              <a:buFont typeface="Wingdings" panose="05000000000000000000" pitchFamily="2" charset="2"/>
              <a:buChar char="r"/>
            </a:pPr>
            <a:endParaRPr lang="en-US" altLang="en-US"/>
          </a:p>
          <a:p>
            <a:pPr lvl="1">
              <a:buFont typeface="Wingdings" panose="05000000000000000000" pitchFamily="2" charset="2"/>
              <a:buChar char="r"/>
            </a:pPr>
            <a:r>
              <a:rPr lang="en-US" altLang="en-US"/>
              <a:t>Pick up the ladder just forward of the center balance point (the ladder should be at a slightly downward angle towards your back).  Place your arm through the ladder and on the soft muscle at the edge of the shoulder (ladder should be hanging over the shoulder, not all the way on top of it).  Place the opposite hand on the forward section of the ladder to balance and control when moving around corners.</a:t>
            </a:r>
          </a:p>
        </p:txBody>
      </p:sp>
      <p:sp>
        <p:nvSpPr>
          <p:cNvPr id="29701" name="Text Box 5">
            <a:extLst>
              <a:ext uri="{FF2B5EF4-FFF2-40B4-BE49-F238E27FC236}">
                <a16:creationId xmlns:a16="http://schemas.microsoft.com/office/drawing/2014/main" id="{5DFA1564-BE08-4EA4-9921-32ABD2EA7E06}"/>
              </a:ext>
            </a:extLst>
          </p:cNvPr>
          <p:cNvSpPr txBox="1">
            <a:spLocks noChangeArrowheads="1"/>
          </p:cNvSpPr>
          <p:nvPr/>
        </p:nvSpPr>
        <p:spPr bwMode="auto">
          <a:xfrm>
            <a:off x="246063" y="5640388"/>
            <a:ext cx="49085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404813" indent="-4032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r"/>
            </a:pPr>
            <a:r>
              <a:rPr lang="en-US" altLang="en-US"/>
              <a:t>Climb the ladder carefully, facing it and using both hands. Use a tool belt or hand line to carry materials.</a:t>
            </a:r>
          </a:p>
          <a:p>
            <a:pPr>
              <a:buFont typeface="Wingdings" panose="05000000000000000000" pitchFamily="2" charset="2"/>
              <a:buChar char="r"/>
            </a:pPr>
            <a:endParaRPr lang="en-US" altLang="en-US"/>
          </a:p>
          <a:p>
            <a:pPr lvl="1">
              <a:buFont typeface="Wingdings" panose="05000000000000000000" pitchFamily="2" charset="2"/>
              <a:buChar char="r"/>
            </a:pPr>
            <a:r>
              <a:rPr lang="en-US" altLang="en-US"/>
              <a:t>Keep your body centered.  Never let your belt buckle pass beyond either ladder rail.  If something is out of reach, get down and move the ladder.</a:t>
            </a:r>
          </a:p>
          <a:p>
            <a:pPr lvl="1">
              <a:buFont typeface="Wingdings" panose="05000000000000000000" pitchFamily="2" charset="2"/>
              <a:buChar char="r"/>
            </a:pPr>
            <a:endParaRPr lang="en-US" altLang="en-US"/>
          </a:p>
          <a:p>
            <a:pPr lvl="1">
              <a:buFont typeface="Wingdings" panose="05000000000000000000" pitchFamily="2" charset="2"/>
              <a:buChar char="r"/>
            </a:pPr>
            <a:r>
              <a:rPr lang="en-US" altLang="en-US"/>
              <a:t>If the ladder can’t be moved, get off the ladder, put on a harness and lanyard, and hook-up to an approved anchor.</a:t>
            </a:r>
          </a:p>
          <a:p>
            <a:pPr lvl="1">
              <a:buFont typeface="Wingdings" panose="05000000000000000000" pitchFamily="2" charset="2"/>
              <a:buChar char="r"/>
            </a:pPr>
            <a:endParaRPr lang="en-US" altLang="en-US"/>
          </a:p>
          <a:p>
            <a:pPr lvl="1">
              <a:buFont typeface="Wingdings" panose="05000000000000000000" pitchFamily="2" charset="2"/>
              <a:buChar char="r"/>
            </a:pPr>
            <a:r>
              <a:rPr lang="en-US" altLang="en-US"/>
              <a:t>Never use ladders as sideways platforms, runways, or scaffolds.</a:t>
            </a:r>
          </a:p>
        </p:txBody>
      </p:sp>
      <p:graphicFrame>
        <p:nvGraphicFramePr>
          <p:cNvPr id="29702" name="Object 6">
            <a:extLst>
              <a:ext uri="{FF2B5EF4-FFF2-40B4-BE49-F238E27FC236}">
                <a16:creationId xmlns:a16="http://schemas.microsoft.com/office/drawing/2014/main" id="{9EA1468A-1C4D-48A7-8893-6D1549D57C90}"/>
              </a:ext>
            </a:extLst>
          </p:cNvPr>
          <p:cNvGraphicFramePr>
            <a:graphicFrameLocks noChangeAspect="1"/>
          </p:cNvGraphicFramePr>
          <p:nvPr/>
        </p:nvGraphicFramePr>
        <p:xfrm>
          <a:off x="5694363" y="6378575"/>
          <a:ext cx="982662" cy="1754188"/>
        </p:xfrm>
        <a:graphic>
          <a:graphicData uri="http://schemas.openxmlformats.org/presentationml/2006/ole">
            <mc:AlternateContent xmlns:mc="http://schemas.openxmlformats.org/markup-compatibility/2006">
              <mc:Choice xmlns:v="urn:schemas-microsoft-com:vml" Requires="v">
                <p:oleObj spid="_x0000_s29720" name="Clip" r:id="rId3" imgW="1347826" imgH="1804111" progId="MS_ClipArt_Gallery.2">
                  <p:embed/>
                </p:oleObj>
              </mc:Choice>
              <mc:Fallback>
                <p:oleObj name="Clip" r:id="rId3" imgW="1347826" imgH="1804111"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363" y="6378575"/>
                        <a:ext cx="982662" cy="175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3" name="Picture 7" descr="T:\TRASCO\SCHWABE\Peso\Modules\Ladders\LadderCarry-cut-out.tif">
            <a:extLst>
              <a:ext uri="{FF2B5EF4-FFF2-40B4-BE49-F238E27FC236}">
                <a16:creationId xmlns:a16="http://schemas.microsoft.com/office/drawing/2014/main" id="{75A35E33-AEC6-4376-87BF-ED80C6814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1428750"/>
            <a:ext cx="17891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a:extLst>
              <a:ext uri="{FF2B5EF4-FFF2-40B4-BE49-F238E27FC236}">
                <a16:creationId xmlns:a16="http://schemas.microsoft.com/office/drawing/2014/main" id="{0021BBCC-0C12-453D-9C24-C413D23828E8}"/>
              </a:ext>
            </a:extLst>
          </p:cNvPr>
          <p:cNvSpPr txBox="1">
            <a:spLocks noChangeArrowheads="1"/>
          </p:cNvSpPr>
          <p:nvPr/>
        </p:nvSpPr>
        <p:spPr bwMode="auto">
          <a:xfrm>
            <a:off x="295275" y="523875"/>
            <a:ext cx="5514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800" dirty="0"/>
              <a:t>Do’s and don’ts</a:t>
            </a:r>
            <a:r>
              <a:rPr lang="en-US" altLang="en-US" sz="24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8BC5094B-77A3-4935-B316-9B1FDB45193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0723" name="Text Box 3">
            <a:extLst>
              <a:ext uri="{FF2B5EF4-FFF2-40B4-BE49-F238E27FC236}">
                <a16:creationId xmlns:a16="http://schemas.microsoft.com/office/drawing/2014/main" id="{885B1BD8-755A-4880-A941-EE40D2159A53}"/>
              </a:ext>
            </a:extLst>
          </p:cNvPr>
          <p:cNvSpPr txBox="1">
            <a:spLocks noChangeArrowheads="1"/>
          </p:cNvSpPr>
          <p:nvPr/>
        </p:nvSpPr>
        <p:spPr bwMode="auto">
          <a:xfrm>
            <a:off x="36513" y="1249363"/>
            <a:ext cx="4811712"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404813" indent="-4032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r"/>
            </a:pPr>
            <a:r>
              <a:rPr lang="es-ES_tradnl" altLang="en-US"/>
              <a:t>Use solamente escaleras de material no conductor cerca de conductos eléctricos.</a:t>
            </a:r>
          </a:p>
          <a:p>
            <a:pPr lvl="1">
              <a:buFont typeface="Wingdings" panose="05000000000000000000" pitchFamily="2" charset="2"/>
              <a:buChar char="r"/>
            </a:pPr>
            <a:endParaRPr lang="en-US" altLang="en-US"/>
          </a:p>
          <a:p>
            <a:pPr lvl="1">
              <a:buFont typeface="Wingdings" panose="05000000000000000000" pitchFamily="2" charset="2"/>
              <a:buChar char="r"/>
            </a:pPr>
            <a:r>
              <a:rPr lang="es-ES_tradnl" altLang="en-US"/>
              <a:t>Coloque la escalera sobre una fundación sólida y contra un soporte sólido.</a:t>
            </a:r>
            <a:endParaRPr lang="en-US" altLang="en-US"/>
          </a:p>
          <a:p>
            <a:pPr>
              <a:buFont typeface="Wingdings" panose="05000000000000000000" pitchFamily="2" charset="2"/>
              <a:buChar char="r"/>
            </a:pPr>
            <a:endParaRPr lang="en-US" altLang="en-US"/>
          </a:p>
          <a:p>
            <a:pPr lvl="1">
              <a:buFont typeface="Wingdings" panose="05000000000000000000" pitchFamily="2" charset="2"/>
              <a:buChar char="r"/>
            </a:pPr>
            <a:r>
              <a:rPr lang="es-ES_tradnl" altLang="en-US"/>
              <a:t>Nunca aumente la altura de una escalera colocándola sobre otros objetos, tales como cajas, barriles, ni empalmando dos escaleras entre sí.</a:t>
            </a:r>
            <a:endParaRPr lang="en-US" altLang="en-US"/>
          </a:p>
        </p:txBody>
      </p:sp>
      <p:sp>
        <p:nvSpPr>
          <p:cNvPr id="30724" name="Text Box 4">
            <a:extLst>
              <a:ext uri="{FF2B5EF4-FFF2-40B4-BE49-F238E27FC236}">
                <a16:creationId xmlns:a16="http://schemas.microsoft.com/office/drawing/2014/main" id="{66CAE804-506A-4E21-8B83-1D10576B5BA4}"/>
              </a:ext>
            </a:extLst>
          </p:cNvPr>
          <p:cNvSpPr txBox="1">
            <a:spLocks noChangeArrowheads="1"/>
          </p:cNvSpPr>
          <p:nvPr/>
        </p:nvSpPr>
        <p:spPr bwMode="auto">
          <a:xfrm>
            <a:off x="50800" y="6430963"/>
            <a:ext cx="53784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404813" indent="-4032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r"/>
            </a:pPr>
            <a:r>
              <a:rPr lang="es-ES_tradnl" altLang="en-US"/>
              <a:t>Mantenga su cuerpo centrado.  Nunca permita que la hebilla del cinturón salga más allá de cualquiera de los largueros.  Si algo se encuentra fuera de su alcanze, bájese y mueva la escalera.</a:t>
            </a:r>
          </a:p>
          <a:p>
            <a:pPr lvl="1">
              <a:buFont typeface="Wingdings" panose="05000000000000000000" pitchFamily="2" charset="2"/>
              <a:buChar char="r"/>
            </a:pPr>
            <a:endParaRPr lang="es-ES_tradnl" altLang="en-US"/>
          </a:p>
          <a:p>
            <a:pPr lvl="1">
              <a:buFont typeface="Wingdings" panose="05000000000000000000" pitchFamily="2" charset="2"/>
              <a:buChar char="r"/>
            </a:pPr>
            <a:r>
              <a:rPr lang="en-US" altLang="en-US"/>
              <a:t>Si no se puede mover la escalera, bájese de la escalera, póngase un arnés y cuerda de seguridad, y conéctese a un anclaje aprobado.</a:t>
            </a:r>
          </a:p>
          <a:p>
            <a:pPr lvl="1">
              <a:buFont typeface="Wingdings" panose="05000000000000000000" pitchFamily="2" charset="2"/>
              <a:buChar char="r"/>
            </a:pPr>
            <a:endParaRPr lang="en-US" altLang="en-US"/>
          </a:p>
          <a:p>
            <a:pPr lvl="1">
              <a:buFont typeface="Wingdings" panose="05000000000000000000" pitchFamily="2" charset="2"/>
              <a:buChar char="r"/>
            </a:pPr>
            <a:r>
              <a:rPr lang="es-ES_tradnl" altLang="en-US"/>
              <a:t>Nunca use las escaleras como plataformas horizontales, pasarelas de acceso ni andamios. </a:t>
            </a:r>
            <a:endParaRPr lang="en-US" altLang="en-US"/>
          </a:p>
        </p:txBody>
      </p:sp>
      <p:sp>
        <p:nvSpPr>
          <p:cNvPr id="30725" name="Text Box 5">
            <a:extLst>
              <a:ext uri="{FF2B5EF4-FFF2-40B4-BE49-F238E27FC236}">
                <a16:creationId xmlns:a16="http://schemas.microsoft.com/office/drawing/2014/main" id="{401315CE-A95E-4DB1-BF31-DD969645C1C2}"/>
              </a:ext>
            </a:extLst>
          </p:cNvPr>
          <p:cNvSpPr txBox="1">
            <a:spLocks noChangeArrowheads="1"/>
          </p:cNvSpPr>
          <p:nvPr/>
        </p:nvSpPr>
        <p:spPr bwMode="auto">
          <a:xfrm>
            <a:off x="36513" y="3422650"/>
            <a:ext cx="650716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404813" indent="-4032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r"/>
            </a:pPr>
            <a:r>
              <a:rPr lang="es-ES_tradnl" altLang="en-US"/>
              <a:t>Mantenga las escaleras alejadas de puertas de acceso o pasillos a menos que éstas puedan protegerse con barreras.</a:t>
            </a:r>
            <a:endParaRPr lang="en-US" altLang="en-US"/>
          </a:p>
          <a:p>
            <a:pPr lvl="1">
              <a:buFont typeface="Wingdings" panose="05000000000000000000" pitchFamily="2" charset="2"/>
              <a:buChar char="r"/>
            </a:pPr>
            <a:endParaRPr lang="en-US" altLang="en-US"/>
          </a:p>
          <a:p>
            <a:pPr lvl="1">
              <a:buFont typeface="Wingdings" panose="05000000000000000000" pitchFamily="2" charset="2"/>
              <a:buChar char="r"/>
            </a:pPr>
            <a:r>
              <a:rPr lang="en-US" altLang="en-US"/>
              <a:t>Levante la escalera justamente adelante del centro de equilibrio (la escalera debería estar a un leve ángulo descendiente hacia su esplada).   Meta su brazo atravéz de la escalera y sobre el músculo suave al filo del hombro (la escalera debería estar sobrecolgando su hombro y no estar sobre él).  Ponga la mano opuesta en la sección delantera de la escalera par equilibrar y controlar al rodear las esquinas.</a:t>
            </a:r>
          </a:p>
          <a:p>
            <a:pPr lvl="1">
              <a:buFont typeface="Wingdings" panose="05000000000000000000" pitchFamily="2" charset="2"/>
              <a:buChar char="r"/>
            </a:pPr>
            <a:endParaRPr lang="en-US" altLang="en-US"/>
          </a:p>
          <a:p>
            <a:pPr lvl="1">
              <a:buFont typeface="Wingdings" panose="05000000000000000000" pitchFamily="2" charset="2"/>
              <a:buChar char="r"/>
            </a:pPr>
            <a:r>
              <a:rPr lang="es-ES_tradnl" altLang="en-US"/>
              <a:t>Suba cuidadosamente por la escalera, de frente y utilizando ambas manos. Use un cinturón de herramientas o una cuerda de mano para subir materiales.</a:t>
            </a:r>
            <a:endParaRPr lang="en-US" altLang="en-US"/>
          </a:p>
        </p:txBody>
      </p:sp>
      <p:graphicFrame>
        <p:nvGraphicFramePr>
          <p:cNvPr id="30726" name="Object 6">
            <a:extLst>
              <a:ext uri="{FF2B5EF4-FFF2-40B4-BE49-F238E27FC236}">
                <a16:creationId xmlns:a16="http://schemas.microsoft.com/office/drawing/2014/main" id="{77FFB46A-87DD-4037-9F24-EDFC8FB4F01B}"/>
              </a:ext>
            </a:extLst>
          </p:cNvPr>
          <p:cNvGraphicFramePr>
            <a:graphicFrameLocks noChangeAspect="1"/>
          </p:cNvGraphicFramePr>
          <p:nvPr/>
        </p:nvGraphicFramePr>
        <p:xfrm>
          <a:off x="5564188" y="6392863"/>
          <a:ext cx="1169987" cy="2090737"/>
        </p:xfrm>
        <a:graphic>
          <a:graphicData uri="http://schemas.openxmlformats.org/presentationml/2006/ole">
            <mc:AlternateContent xmlns:mc="http://schemas.openxmlformats.org/markup-compatibility/2006">
              <mc:Choice xmlns:v="urn:schemas-microsoft-com:vml" Requires="v">
                <p:oleObj spid="_x0000_s30744" name="Clip" r:id="rId3" imgW="1347826" imgH="1804111" progId="MS_ClipArt_Gallery.2">
                  <p:embed/>
                </p:oleObj>
              </mc:Choice>
              <mc:Fallback>
                <p:oleObj name="Clip" r:id="rId3" imgW="1347826" imgH="1804111"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188" y="6392863"/>
                        <a:ext cx="1169987" cy="209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7" name="Picture 7" descr="T:\TRASCO\SCHWABE\Peso\Modules\Ladders\LadderCarry-cut-out.tif">
            <a:extLst>
              <a:ext uri="{FF2B5EF4-FFF2-40B4-BE49-F238E27FC236}">
                <a16:creationId xmlns:a16="http://schemas.microsoft.com/office/drawing/2014/main" id="{FE1CC799-373B-4EDA-B1C6-15B239568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371600"/>
            <a:ext cx="17891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8">
            <a:extLst>
              <a:ext uri="{FF2B5EF4-FFF2-40B4-BE49-F238E27FC236}">
                <a16:creationId xmlns:a16="http://schemas.microsoft.com/office/drawing/2014/main" id="{1A865CB0-9991-4B71-B48B-ECCDCEB346A6}"/>
              </a:ext>
            </a:extLst>
          </p:cNvPr>
          <p:cNvSpPr txBox="1">
            <a:spLocks noChangeArrowheads="1"/>
          </p:cNvSpPr>
          <p:nvPr/>
        </p:nvSpPr>
        <p:spPr bwMode="auto">
          <a:xfrm>
            <a:off x="276225" y="561975"/>
            <a:ext cx="639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dirty="0"/>
              <a:t>Lo que se debe y no se debe </a:t>
            </a:r>
            <a:r>
              <a:rPr lang="en-US" altLang="en-US" sz="2400" dirty="0" err="1"/>
              <a:t>hacer</a:t>
            </a:r>
            <a:endParaRPr lang="en-US" alt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27112CA4-DEE6-403E-AA70-36D170B39BEB}"/>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PARA USAR ESTE INSTRUCTIVO:</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E9978A68-79DD-4A14-A1CD-0143D8814F58}"/>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77AF605A-8E86-4FA9-BCC6-ABFF42560BB7}"/>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37911" name="Clip" r:id="rId4" imgW="1821485" imgH="1537106" progId="MS_ClipArt_Gallery.2">
                  <p:embed/>
                </p:oleObj>
              </mc:Choice>
              <mc:Fallback>
                <p:oleObj name="Clip" r:id="rId4" imgW="1821485" imgH="1537106" progId="MS_ClipArt_Gallery.2">
                  <p:embed/>
                  <p:pic>
                    <p:nvPicPr>
                      <p:cNvPr id="8196" name="Object 2053">
                        <a:extLst>
                          <a:ext uri="{FF2B5EF4-FFF2-40B4-BE49-F238E27FC236}">
                            <a16:creationId xmlns:a16="http://schemas.microsoft.com/office/drawing/2014/main" id="{77AF605A-8E86-4FA9-BCC6-ABFF42560B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F0A34D8A-723C-4975-9AF5-56FA81F2148F}"/>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E392BDDE-278A-4A82-B6F7-374937D2A521}"/>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41C586BD-81DC-4665-8CB2-7645F62CA155}"/>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BC6A46F3-F5D9-45C7-811D-43B2D07A01ED}"/>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9E8311F5-69BF-4C8C-BC35-D4042D131F19}"/>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171C8037-C067-461B-AC94-8FFB27484963}"/>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14365A37-AD49-4BF0-B820-AB8F1DF722C2}"/>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B05E452C-0817-4CCD-BD35-3DC748B6840F}"/>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A334B31D-EF54-4F39-AE3B-9DD5560B6B85}"/>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C1AA67A7-A4BC-425A-B618-4A0B0B74524C}"/>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BB04A408-FA38-45CD-AAF3-0C8721AADC40}"/>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754B2A4A-0D7A-4591-BFD6-49FEBA6B4C84}"/>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97A70E05-0D0F-476B-9187-BF3E2F61E3F8}"/>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5131F7A2-1FC9-4F22-BBB5-AE52CEB2D920}"/>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1E3D5AAB-6E77-4E70-91B9-AD502DD05975}"/>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6DA8624E-2BFB-4F2F-8E3A-903EFE621495}"/>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DE21BB9A-8C65-41B7-B59D-9BD7C0461DDC}"/>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B0EB8CAB-4948-48DB-AE2B-BFD94D275EB2}"/>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74058AA6-ED1C-4724-9067-BE5384DA60F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034EE08E-5AFB-48F2-8B18-D2FFCD77886B}"/>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52C01E21-398E-4BAA-9CB8-BB09D11FCDC3}"/>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FBAC7DD3-1E55-496F-8EDE-6756728DCE76}"/>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ED2F2B51-41C5-4552-AE7E-FF99100AFDF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34AFBFED-07B6-4459-A206-A3F6D037117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40A60C61-D324-4D50-A8AD-41F515796C4A}"/>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28690A40-98EC-4D09-B51F-1AF3AA7970B6}"/>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DBB0F979-D5BF-46EE-8297-923443636B0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D0D55221-711B-4EB9-AB6B-85269DFEB113}"/>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8775F25E-B617-4E38-B4E2-E11BDE52FCB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29093D2A-A99A-4408-8EEB-E4D3B8627F2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B51B1F65-9CE4-422B-AB84-9F14378504A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283F44E7-F5A1-4513-ADB3-C15EEC53AFD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DCE559B7-6056-4839-AA73-8EDD3F5F4C8A}"/>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942DF106-12DE-4CF0-B58B-38C8E72BA6B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D64A8CAE-F9C0-452F-9D80-0D155AEA10A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50090762-6658-412B-B8C4-BE91936E45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9C0669D3-C792-4486-8895-BF89A9CAEEE4}"/>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5F84A1F8-388A-4947-8898-A3472B6B783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D7D9ABAC-88DE-44EF-A661-9F527A840F0E}"/>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DE7B9EED-4D0D-42E5-9CC5-6E7BA7826C6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2DBD83C5-8886-4C21-9AE9-E19F17275F4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9BA15DE2-6F96-4DF1-85CB-97FFBDDD475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209C8056-3E1E-4C85-B677-0FC7C23A0C9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31F4EA00-356A-46CD-9348-DA51FFBCC6D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697C6BCD-3E7B-4B39-89CB-E032108E272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3DF77078-3F78-4504-9EAC-9A13B60D9CC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8634B8AF-2678-4743-B4EE-A2D4349610CB}"/>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64F311D9-63EF-4850-A29C-E89D4E0966C7}"/>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124B6AA0-3F9E-4E51-A7F6-EFCDB672CA3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E3E6B44B-A12E-444E-8086-1D590927FD2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1160334E-1E85-4374-AC56-6AF4F034279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202359CB-C059-489C-8E76-F0B3B6EC5C5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E152A1C0-3B8D-4E23-A317-1E622ECA00A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414DD69F-D932-4E46-9DA0-F2D8D5EE6B5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BC7CE12E-8115-42F6-AC06-A34D3C71246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DD9D8C46-D804-46E7-BE04-18B096167F6D}"/>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8FEC8251-0C08-4A60-B97D-B649DE08099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A0DC9F4F-E238-4236-A70F-8B5D122CD6AD}"/>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7851EEE7-D7AB-4FA3-8EC7-2271B8EB9492}"/>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6F968658-C672-43F4-B795-8F77BC7ABF47}"/>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FEB066B4-6BF4-4622-8181-944902A0783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4466A4CF-1FC9-47C0-8630-1535F099A34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F7876592-22AC-4CBF-8BCF-9328F00446F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2317D05A-38CD-4C37-BF23-601A368894D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0A903229-E10E-473F-B5FE-BB04590D048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D46E8472-ADE1-4AAE-9931-3775159CB36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102A3D6D-2E6F-4159-A469-151317160F4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A4B18F6F-355F-4A1C-8E55-9644C7DCD69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760128B7-E605-4FF2-9D92-B4732EC7B0E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4C2453A0-6757-4D28-8816-A779F86A3E8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1E3895AE-0B11-4745-A165-0F9D185EF0A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0E8CC959-485F-4C68-993B-8593EF3583B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9D20626C-6D4F-4F81-804E-106A0E116079}"/>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C6F1B89E-CB68-487D-BE75-BA4CAD89C1C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0D60594D-5EC2-4ED3-B077-59179F36F59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6525930C-E550-408C-9BB9-E55813A3234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414AD46F-9228-47B0-9B63-2B1CF066EBEB}"/>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2098DA1C-EFBF-4CB8-A4D5-4A1858466A16}"/>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F3BAAE5D-F35F-491E-9F0F-5811E1B2BD7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5DB1C305-0059-4D1B-9AED-18FE7650567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F5E7600E-1B46-4FE6-92EC-9CF75A4C6AA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F228B89D-8152-4DB7-9C6D-EB5C0AADE65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E518FD96-1A6C-4CD1-8649-1F513E670CD2}"/>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BB06FDD-8E79-4482-8B59-0CE3E5C3258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BC8313AE-2E3D-46A1-9B59-7F7B39A8D3D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38BC0D9D-25D1-4DD2-808E-858EBAAD4C22}"/>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F932BE23-5E32-4BBF-84BD-ED5DE87D1164}"/>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DF38862B-0405-465E-A116-8868546E010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DA13FBF1-0D78-4A31-A465-990ADCF4DDF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6CF7C421-3B13-4025-A4FC-116C1291EF5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10EEED81-79BE-4C60-AE67-CAF59DD9AAA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70F12462-2517-4D25-83F2-8E147C424D6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BB3BE28D-4FDC-4B1E-8FE0-CFD69644C619}"/>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26C44517-24EF-47FC-A3E7-46728B4012BE}"/>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639A90CD-D7EA-45E0-9DA8-F09307292D5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BC372BD7-27B6-4BC0-B4FA-7AEF39F30317}"/>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3711C06C-449B-4F21-B31F-5D675415CE2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9BF72481-C0CA-43DB-96D8-6E5DF9F1DE53}"/>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7D597764-FA23-42A8-9F72-6E7285CE742F}"/>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09A01004-7AC1-4235-907E-B7447784A2E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AD9BB555-90DF-419C-9B3E-841E4A529DB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2D33AEBA-3A4D-4070-8830-6FB9D543A12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D3F92692-53F8-426D-A4EA-EC6AE742954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1E5EBF86-EDB5-42D3-A340-8068BAC1854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777A82ED-3EC1-498C-9D40-62AE7F93072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76EE968A-DCFC-4654-BC44-AFE057ABAE0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1FD31E22-AB83-4ABA-8496-6B84237BDD4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8AD922E6-EC7F-458A-AAE3-E728129E30D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99D4D8C8-3D81-4346-B2FE-0E678A0CAF4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C11C34F6-D6A7-4195-A924-B1B285CA448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8E3FA880-9C32-4D39-BA98-D7F3582990D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0CB2CFB0-CD88-4091-A43B-E7A7340924F6}"/>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F2772CEA-A964-4E6A-BF38-1210C355324F}"/>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61826B0D-35AD-46C2-8697-923B9D4F7075}"/>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1E01A950-6FC2-462A-8FBD-B07D8B1FABE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080530A1-C19F-4D34-A0CF-1FEE6BC447A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43BF1D0B-BFDC-46F5-BD67-48EB65FEB71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75B1657D-DB92-4B08-93C7-1CE6A9EBDEDE}"/>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45E750F7-17D9-43E2-BD58-6C1B1FC550A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00910E30-6C14-456A-AE38-885BB9AC4EE5}"/>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0422A629-65B8-4FF1-96D6-AA3309E615C3}"/>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5064D3BB-1BEB-49CD-A715-E8BE3714251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EF0F3E81-FBCA-452E-8631-74786A968FFD}"/>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326265B8-5E35-4182-8B8F-9BCFC89A6B0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6682844A-5F49-4185-B221-385AAD70206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78A3E135-E342-4CB2-ADE6-3BD8BB768F1B}"/>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11DCE22D-5019-4F7D-8EE9-0A2DDF33C4D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929D1F4A-87A7-4421-9695-41D87FEB255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5D4012AC-46AD-406C-913B-F69DD3C4A4F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73E3C37D-C629-4A08-9CF3-858C143B8B5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9A4398F3-2B8E-4720-8934-BD38A85D1F44}"/>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75A976A0-3338-4F19-93CE-DA7F7464EDB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A4289FFF-1B4B-4B2A-ACBB-58AE5149B9EB}"/>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527A8CD9-A383-4FB7-ADAE-72CA85B5CD5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7AC3AC02-0176-45F6-ADBF-4BA8E263B63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DBB7673D-FBD1-43BF-9C1F-1E38AC44AFBF}"/>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99B1A729-6485-4C79-A21B-5E987AD3FF7B}"/>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19088246-6E0A-4ABB-8270-7056189CCDF0}"/>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4ECDEFA4-24AE-4081-A2AA-B373CC1C9CA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BE2C7D83-F2CE-4BA0-81B5-59DFF92A3319}"/>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FF2FA92D-00A0-4E36-8938-F4543837E4E6}"/>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B7CC67A1-9B94-40DA-A23D-23CC0235C155}"/>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43CE21CC-2E1C-4BC9-90E0-3BFC916EC739}"/>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9E7C3CFA-C4A9-4EEA-BFE3-20F0C55323E9}"/>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3F5A0840-668C-4A1F-8C02-AA335E133DE7}"/>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6EE3EC49-1242-483B-A265-2C531F99DFFD}"/>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964AEDF1-1097-4C01-8C51-7FF4AB1E8DD9}"/>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C0AB7052-2DAA-4E2F-9BBC-C3FF96BC56A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58CF4CA4-79FA-461C-B20A-1F04288A2E8F}"/>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3D704451-D4BF-4FEF-B0BD-2556C61DAA21}"/>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F44F82E1-A66D-4176-B3B7-B7BACE5B1ED7}"/>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3DB99985-47C5-4087-9731-AD2C8A9BA18B}"/>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971FC8DC-FA71-4A09-9FB5-A7733FE418A8}"/>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1F902734-4BFF-4130-8FF8-47F1C3A729DF}"/>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A5E81B32-EC62-4688-96AE-3969CA87DD2B}"/>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8E80BCAC-B086-4D50-9721-5ACB9E29818C}"/>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Imprima todas las páginas del instructivo.</a:t>
            </a:r>
          </a:p>
        </p:txBody>
      </p:sp>
      <p:sp>
        <p:nvSpPr>
          <p:cNvPr id="8200" name="Line 2210">
            <a:extLst>
              <a:ext uri="{FF2B5EF4-FFF2-40B4-BE49-F238E27FC236}">
                <a16:creationId xmlns:a16="http://schemas.microsoft.com/office/drawing/2014/main" id="{20F4C3C4-23C7-4702-BB89-049CDFE7D293}"/>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F4584E9C-7AD7-4A72-9752-2959C4D86A3F}"/>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4D7D6256-9178-4D73-A672-8648E12A4FF7}"/>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EC0DB55E-356A-4033-84EF-8CC41A6227A2}"/>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Proporcione la capacitación</a:t>
            </a:r>
          </a:p>
        </p:txBody>
      </p:sp>
      <p:sp>
        <p:nvSpPr>
          <p:cNvPr id="8204" name="Line 2214">
            <a:extLst>
              <a:ext uri="{FF2B5EF4-FFF2-40B4-BE49-F238E27FC236}">
                <a16:creationId xmlns:a16="http://schemas.microsoft.com/office/drawing/2014/main" id="{65C615F5-BAAD-4688-88F5-3AFB5AE247B3}"/>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D929B318-FFA0-4EEA-B332-91CA00DEFD3A}"/>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4497D11A-2FE1-467D-8DB3-07BA879AAA87}"/>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FA3ED88A-FDEE-4B41-8536-FA88FC087ACB}"/>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DBA2B2D3-53B7-4F1E-A734-F41BECF0550A}"/>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CE9D27EF-ED57-4FE1-99B6-1141A00E98E5}"/>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96341B0D-EB99-4B5C-8DFC-54387F0E674B}"/>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49BA9EC5-0BEF-4744-B3BB-756947BFE73C}"/>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AD92BF6A-4F71-4CF4-A111-61FEC70F4304}"/>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A90CF3F7-95B7-405E-B693-9DBCE0D52862}"/>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359D2D67-0EBF-4087-830B-2EBB0C82B183}"/>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801CAE45-09C6-4C8D-AE5F-A417E984E564}"/>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CA865C68-64BB-47DF-9EC4-2EE564F3C6BB}"/>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4BF691C8-B2AA-44DB-8731-91E1C766B854}"/>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FA71EF6E-349D-49B3-8395-2F07E01F506E}"/>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252083C4-E339-4366-B155-7C4C598085F7}"/>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8C0EFD78-3D1C-44D4-9AC4-AA4B780A2414}"/>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A09A0B98-8576-4884-A05A-4BE980EB1983}"/>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9B8814EA-A300-4BBC-8E52-D76EBC95A880}"/>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59936B9A-5760-4AD9-BDCB-B5301E790410}"/>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4C7834B8-714D-44B2-AD8F-DBB2946B5289}"/>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58342C38-0F64-4E6D-8A1D-2EE4FD5EF085}"/>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01E5972A-8E9B-413E-A25E-82CC1F85A7EB}"/>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7065FE6E-B267-4EC0-8CF2-9E8AD8AB2B62}"/>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sz="1400">
                <a:latin typeface="Tahoma" panose="020B0604030504040204" pitchFamily="34" charset="0"/>
              </a:endParaRPr>
            </a:p>
          </p:txBody>
        </p:sp>
        <p:sp>
          <p:nvSpPr>
            <p:cNvPr id="8216" name="Text Box 2238">
              <a:extLst>
                <a:ext uri="{FF2B5EF4-FFF2-40B4-BE49-F238E27FC236}">
                  <a16:creationId xmlns:a16="http://schemas.microsoft.com/office/drawing/2014/main" id="{4F0E52AB-670A-4BEE-B05C-712185D93A5A}"/>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4B85BD49-ADD0-4F87-A3E8-D139671D6FCF}"/>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37912" name="Clip" r:id="rId6" imgW="1160352" imgH="1786550" progId="MS_ClipArt_Gallery.2">
                    <p:embed/>
                  </p:oleObj>
                </mc:Choice>
                <mc:Fallback>
                  <p:oleObj name="Clip" r:id="rId6" imgW="1160352" imgH="1786550" progId="MS_ClipArt_Gallery.2">
                    <p:embed/>
                    <p:pic>
                      <p:nvPicPr>
                        <p:cNvPr id="8217" name="Object 2239">
                          <a:extLst>
                            <a:ext uri="{FF2B5EF4-FFF2-40B4-BE49-F238E27FC236}">
                              <a16:creationId xmlns:a16="http://schemas.microsoft.com/office/drawing/2014/main" id="{4B85BD49-ADD0-4F87-A3E8-D139671D6F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F837DDF5-B829-4334-8542-715F0F4DC77E}"/>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37913" name="Clip" r:id="rId8" imgW="1160352" imgH="1786550" progId="MS_ClipArt_Gallery.2">
                    <p:embed/>
                  </p:oleObj>
                </mc:Choice>
                <mc:Fallback>
                  <p:oleObj name="Clip" r:id="rId8" imgW="1160352" imgH="1786550" progId="MS_ClipArt_Gallery.2">
                    <p:embed/>
                    <p:pic>
                      <p:nvPicPr>
                        <p:cNvPr id="8218" name="Object 2240">
                          <a:extLst>
                            <a:ext uri="{FF2B5EF4-FFF2-40B4-BE49-F238E27FC236}">
                              <a16:creationId xmlns:a16="http://schemas.microsoft.com/office/drawing/2014/main" id="{F837DDF5-B829-4334-8542-715F0F4DC7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4">
            <a:extLst>
              <a:ext uri="{FF2B5EF4-FFF2-40B4-BE49-F238E27FC236}">
                <a16:creationId xmlns:a16="http://schemas.microsoft.com/office/drawing/2014/main" id="{CE6AF1D5-3D51-49CC-A178-3A3BC4E25550}"/>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2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2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2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2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2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28675" name="Rectangle 1216">
            <a:extLst>
              <a:ext uri="{FF2B5EF4-FFF2-40B4-BE49-F238E27FC236}">
                <a16:creationId xmlns:a16="http://schemas.microsoft.com/office/drawing/2014/main" id="{9D1AA60E-BFA7-4A6E-A7E5-C0F73D2AB3C5}"/>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28676" name="Picture 21" descr="C:\WINDOWS\Desktop\PESO logo2c.jpg">
            <a:extLst>
              <a:ext uri="{FF2B5EF4-FFF2-40B4-BE49-F238E27FC236}">
                <a16:creationId xmlns:a16="http://schemas.microsoft.com/office/drawing/2014/main" id="{4282B112-E78C-4A99-9A1A-2C341A8B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0161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C17E6B4F-757D-48C2-B790-90CF32E15279}"/>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21B99DCD-6E4C-4982-9448-151172E32887}"/>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sz="1400" b="1"/>
          </a:p>
        </p:txBody>
      </p:sp>
      <p:grpSp>
        <p:nvGrpSpPr>
          <p:cNvPr id="10244" name="Group 35">
            <a:extLst>
              <a:ext uri="{FF2B5EF4-FFF2-40B4-BE49-F238E27FC236}">
                <a16:creationId xmlns:a16="http://schemas.microsoft.com/office/drawing/2014/main" id="{AD8DD527-315F-484F-BED1-43D09932800B}"/>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A750D84C-9295-4B21-9E8B-A1F4DD19589C}"/>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A6981F49-2A89-4789-B679-912D36214844}"/>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0DF8CFEF-71D8-4C5F-B42F-54B14C5E417B}"/>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4E46B12F-ABF4-466B-9978-66AC22C4A76D}"/>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8BAC3738-C28A-448C-8135-AA45960F0C2C}"/>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D6E011FA-8D93-4E9A-B4D0-375CC1041710}"/>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5459C56A-DBCD-402A-BBDF-5BFF77ECCA8E}"/>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4E133337-B641-41B0-9698-86E4CE09E76A}"/>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3CAAF1A3-E799-4D75-AB65-FEDD9EC0EC9A}"/>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5E7189EA-56DC-4B43-8EEF-AD73ACC5B08A}"/>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CE32562D-CE2C-42A3-AA66-57960B56E8E5}"/>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B4073687-0892-40D1-BB73-08B72D679B55}"/>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64BC3319-4A63-4FAA-ABE2-CB5E20745579}"/>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69A598C5-E819-47DC-B151-E4359350EB74}"/>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5598FB06-EDBB-4637-984B-00363D92809E}"/>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0E9AD6AE-B610-498A-BB58-FE5AB51299A5}"/>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8B6FC589-1635-4671-B1C5-E44092F28BF9}"/>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E6650DF1-A60B-4BDC-AB67-211C7CD7ED9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3FF1F317-ABC2-4D57-B772-CD68B51655F9}"/>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5EB59B50-62ED-464F-B78F-409603C011B1}"/>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3A1FCD3F-E579-432C-BF50-99BB1BD45E40}"/>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6891D7AF-CD8A-4795-BB2F-4DE9825265FA}"/>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47E0DC9C-75DA-43E9-9172-699DEAD85CD4}"/>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425B1718-03D7-4659-9847-8A168A777B6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20311C89-C508-44B7-867C-C17AF6A4B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8945E02F-395E-4BAE-879A-4063BD91A860}"/>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035C91A7-72F1-4B0E-AAA9-39C86C80E18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918F0587-9478-4A5A-B36F-5CFAD58E6975}"/>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sz="1400" b="1"/>
          </a:p>
        </p:txBody>
      </p:sp>
      <p:grpSp>
        <p:nvGrpSpPr>
          <p:cNvPr id="11268" name="Group 35">
            <a:extLst>
              <a:ext uri="{FF2B5EF4-FFF2-40B4-BE49-F238E27FC236}">
                <a16:creationId xmlns:a16="http://schemas.microsoft.com/office/drawing/2014/main" id="{8CC7ADCA-E4A5-4945-BF10-EBFE1BC0F9CC}"/>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9230CE50-C0E8-4188-9F79-E763D9E5ED39}"/>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09AEB86B-65BC-4047-B794-B394DF2D11AE}"/>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6404D2BF-1B60-4158-9183-FBEF55E9FF40}"/>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834EFC50-3867-4DC6-BB88-5A9EA12F76E2}"/>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127CA097-3EAA-4079-8CC9-1DD41C8288E5}"/>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6C2D7207-0681-4F73-AC43-BBF5284CC48C}"/>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A7C3022A-DDB5-4832-97C9-5F7E9594EC79}"/>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65F9BB1E-2BA9-4CF3-9EB3-695BEBA912B3}"/>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9864A585-801E-4801-B443-975D341CA00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5ED1B3A8-C0CE-4417-866F-4A96583F2917}"/>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F6BDDA43-3141-438B-8621-01323658F75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0C299C07-1F98-4EB2-8FE9-37D4EDFC9677}"/>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B31AD1B4-7163-4A1A-B438-CD36B8F13C79}"/>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B11AC323-E84B-4CF0-A90E-632B5E52B5B2}"/>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2B851CB1-9993-437A-A77E-A7CBF437FC2F}"/>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7CA97ACD-B504-46B5-BB98-4ED29B69F980}"/>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CF888099-D989-43E5-AC94-3D5A0DF8D0E1}"/>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D9F88038-4847-499E-8EC9-37FB808C1BF4}"/>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59B3E9A0-AB57-44D0-A749-D50D823E4DDA}"/>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5D17BA0A-15B2-4878-ABD3-498238B64D32}"/>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D6C0DD42-728D-46C3-AA03-06591D6EDA3A}"/>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633E3411-CECC-43F1-B386-2F271A4DF09F}"/>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1EBDB8A1-A419-4C8C-AC90-8BD033FEEABF}"/>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22E7DAD2-6A35-458E-95F2-4E80A8EF15E9}"/>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E3BBABB8-C72D-4074-BBF7-40B8FFD3E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264650B5-C709-433D-905C-9972DC12B095}"/>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E471BDA7-E4FF-4087-BA68-EACFC5DEA5AA}"/>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TO USE THIS TRAINING MODULE:</a:t>
            </a:r>
          </a:p>
          <a:p>
            <a:pPr>
              <a:buFont typeface="Wingdings" panose="05000000000000000000" pitchFamily="2" charset="2"/>
              <a:buNone/>
            </a:pPr>
            <a:endParaRPr lang="en-US" altLang="en-US"/>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AB1C37C5-5848-4636-AFFC-BD6A84E9EDA0}"/>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6148" name="Object 1028">
            <a:extLst>
              <a:ext uri="{FF2B5EF4-FFF2-40B4-BE49-F238E27FC236}">
                <a16:creationId xmlns:a16="http://schemas.microsoft.com/office/drawing/2014/main" id="{268C438F-30C6-4720-868C-EFDD8F5A645A}"/>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83"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60AD26FC-80CA-4E2A-95E7-0230460027BB}"/>
              </a:ext>
            </a:extLst>
          </p:cNvPr>
          <p:cNvGrpSpPr>
            <a:grpSpLocks/>
          </p:cNvGrpSpPr>
          <p:nvPr/>
        </p:nvGrpSpPr>
        <p:grpSpPr bwMode="auto">
          <a:xfrm>
            <a:off x="4735513" y="2646363"/>
            <a:ext cx="1303337" cy="1539875"/>
            <a:chOff x="1718" y="1040"/>
            <a:chExt cx="821" cy="970"/>
          </a:xfrm>
        </p:grpSpPr>
        <p:sp>
          <p:nvSpPr>
            <p:cNvPr id="6320" name="Freeform 1030">
              <a:extLst>
                <a:ext uri="{FF2B5EF4-FFF2-40B4-BE49-F238E27FC236}">
                  <a16:creationId xmlns:a16="http://schemas.microsoft.com/office/drawing/2014/main" id="{50E4861D-AFD2-47E6-BEEC-2E01F219C25D}"/>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1">
              <a:extLst>
                <a:ext uri="{FF2B5EF4-FFF2-40B4-BE49-F238E27FC236}">
                  <a16:creationId xmlns:a16="http://schemas.microsoft.com/office/drawing/2014/main" id="{1E290DF7-A8E9-4AC2-8BA6-F3364993C1A0}"/>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2">
              <a:extLst>
                <a:ext uri="{FF2B5EF4-FFF2-40B4-BE49-F238E27FC236}">
                  <a16:creationId xmlns:a16="http://schemas.microsoft.com/office/drawing/2014/main" id="{12B11BB2-2876-4CDA-8E34-4E6B65B548BA}"/>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3">
              <a:extLst>
                <a:ext uri="{FF2B5EF4-FFF2-40B4-BE49-F238E27FC236}">
                  <a16:creationId xmlns:a16="http://schemas.microsoft.com/office/drawing/2014/main" id="{BACFC4C2-A6AC-4FDF-AF5D-1306D1FA4744}"/>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4">
              <a:extLst>
                <a:ext uri="{FF2B5EF4-FFF2-40B4-BE49-F238E27FC236}">
                  <a16:creationId xmlns:a16="http://schemas.microsoft.com/office/drawing/2014/main" id="{1247AC71-018D-4A72-BC15-C01494EFF49D}"/>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5">
              <a:extLst>
                <a:ext uri="{FF2B5EF4-FFF2-40B4-BE49-F238E27FC236}">
                  <a16:creationId xmlns:a16="http://schemas.microsoft.com/office/drawing/2014/main" id="{601C7D28-2431-4056-904D-2464BC87E804}"/>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6">
              <a:extLst>
                <a:ext uri="{FF2B5EF4-FFF2-40B4-BE49-F238E27FC236}">
                  <a16:creationId xmlns:a16="http://schemas.microsoft.com/office/drawing/2014/main" id="{A5282EA9-D1D9-42A6-9ACA-FBBF861B350B}"/>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7">
              <a:extLst>
                <a:ext uri="{FF2B5EF4-FFF2-40B4-BE49-F238E27FC236}">
                  <a16:creationId xmlns:a16="http://schemas.microsoft.com/office/drawing/2014/main" id="{4B324312-EE8C-4B81-B630-0188947444BD}"/>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38">
              <a:extLst>
                <a:ext uri="{FF2B5EF4-FFF2-40B4-BE49-F238E27FC236}">
                  <a16:creationId xmlns:a16="http://schemas.microsoft.com/office/drawing/2014/main" id="{9387FF36-8ACE-48E2-8E95-741AF9E6CD67}"/>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39">
              <a:extLst>
                <a:ext uri="{FF2B5EF4-FFF2-40B4-BE49-F238E27FC236}">
                  <a16:creationId xmlns:a16="http://schemas.microsoft.com/office/drawing/2014/main" id="{3B6D37A9-AD48-44B5-A13D-8A95FE4B359C}"/>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0">
              <a:extLst>
                <a:ext uri="{FF2B5EF4-FFF2-40B4-BE49-F238E27FC236}">
                  <a16:creationId xmlns:a16="http://schemas.microsoft.com/office/drawing/2014/main" id="{6315B0A2-098B-4643-8277-3338A737BA2C}"/>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1">
              <a:extLst>
                <a:ext uri="{FF2B5EF4-FFF2-40B4-BE49-F238E27FC236}">
                  <a16:creationId xmlns:a16="http://schemas.microsoft.com/office/drawing/2014/main" id="{736ECD9B-E310-45AC-91B5-E2CA9D7A5C22}"/>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2">
              <a:extLst>
                <a:ext uri="{FF2B5EF4-FFF2-40B4-BE49-F238E27FC236}">
                  <a16:creationId xmlns:a16="http://schemas.microsoft.com/office/drawing/2014/main" id="{6C762104-7977-4591-95C8-B53500058E4D}"/>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3">
              <a:extLst>
                <a:ext uri="{FF2B5EF4-FFF2-40B4-BE49-F238E27FC236}">
                  <a16:creationId xmlns:a16="http://schemas.microsoft.com/office/drawing/2014/main" id="{3C6A8E40-417E-4EEE-A8C9-73A1BA2E8209}"/>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4">
              <a:extLst>
                <a:ext uri="{FF2B5EF4-FFF2-40B4-BE49-F238E27FC236}">
                  <a16:creationId xmlns:a16="http://schemas.microsoft.com/office/drawing/2014/main" id="{AB2319E3-C4B3-4D0C-9896-72285755A1A2}"/>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5">
              <a:extLst>
                <a:ext uri="{FF2B5EF4-FFF2-40B4-BE49-F238E27FC236}">
                  <a16:creationId xmlns:a16="http://schemas.microsoft.com/office/drawing/2014/main" id="{137B189A-3978-44F0-A295-A753112D8DAB}"/>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6" name="Freeform 1046">
              <a:extLst>
                <a:ext uri="{FF2B5EF4-FFF2-40B4-BE49-F238E27FC236}">
                  <a16:creationId xmlns:a16="http://schemas.microsoft.com/office/drawing/2014/main" id="{E98F4D91-8097-456A-ABAC-2029B97E183D}"/>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7" name="Freeform 1047">
              <a:extLst>
                <a:ext uri="{FF2B5EF4-FFF2-40B4-BE49-F238E27FC236}">
                  <a16:creationId xmlns:a16="http://schemas.microsoft.com/office/drawing/2014/main" id="{A1F7808A-023D-4BEC-9DA2-9E2655D001B2}"/>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9DE4A71B-F0B1-4771-A94A-9E1BF714C9CF}"/>
              </a:ext>
            </a:extLst>
          </p:cNvPr>
          <p:cNvGrpSpPr>
            <a:grpSpLocks/>
          </p:cNvGrpSpPr>
          <p:nvPr/>
        </p:nvGrpSpPr>
        <p:grpSpPr bwMode="auto">
          <a:xfrm>
            <a:off x="4572000" y="6553200"/>
            <a:ext cx="1763713" cy="1531938"/>
            <a:chOff x="912" y="2928"/>
            <a:chExt cx="1440" cy="1139"/>
          </a:xfrm>
        </p:grpSpPr>
        <p:grpSp>
          <p:nvGrpSpPr>
            <p:cNvPr id="6185" name="Group 1049">
              <a:extLst>
                <a:ext uri="{FF2B5EF4-FFF2-40B4-BE49-F238E27FC236}">
                  <a16:creationId xmlns:a16="http://schemas.microsoft.com/office/drawing/2014/main" id="{28C2ECF7-BD67-4974-8E09-B9F0F442AE5E}"/>
                </a:ext>
              </a:extLst>
            </p:cNvPr>
            <p:cNvGrpSpPr>
              <a:grpSpLocks/>
            </p:cNvGrpSpPr>
            <p:nvPr/>
          </p:nvGrpSpPr>
          <p:grpSpPr bwMode="auto">
            <a:xfrm>
              <a:off x="912" y="2928"/>
              <a:ext cx="912" cy="1139"/>
              <a:chOff x="912" y="2160"/>
              <a:chExt cx="1308" cy="1907"/>
            </a:xfrm>
          </p:grpSpPr>
          <p:grpSp>
            <p:nvGrpSpPr>
              <p:cNvPr id="6206" name="Group 1050">
                <a:extLst>
                  <a:ext uri="{FF2B5EF4-FFF2-40B4-BE49-F238E27FC236}">
                    <a16:creationId xmlns:a16="http://schemas.microsoft.com/office/drawing/2014/main" id="{F04346D1-8743-4616-94FB-1689E5852F53}"/>
                  </a:ext>
                </a:extLst>
              </p:cNvPr>
              <p:cNvGrpSpPr>
                <a:grpSpLocks/>
              </p:cNvGrpSpPr>
              <p:nvPr/>
            </p:nvGrpSpPr>
            <p:grpSpPr bwMode="auto">
              <a:xfrm>
                <a:off x="1536" y="2784"/>
                <a:ext cx="684" cy="947"/>
                <a:chOff x="1609" y="2407"/>
                <a:chExt cx="684" cy="947"/>
              </a:xfrm>
            </p:grpSpPr>
            <p:sp>
              <p:nvSpPr>
                <p:cNvPr id="6283" name="Freeform 1051">
                  <a:extLst>
                    <a:ext uri="{FF2B5EF4-FFF2-40B4-BE49-F238E27FC236}">
                      <a16:creationId xmlns:a16="http://schemas.microsoft.com/office/drawing/2014/main" id="{D9CA6689-BD8D-430F-885D-4FD08C3AC109}"/>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2">
                  <a:extLst>
                    <a:ext uri="{FF2B5EF4-FFF2-40B4-BE49-F238E27FC236}">
                      <a16:creationId xmlns:a16="http://schemas.microsoft.com/office/drawing/2014/main" id="{041061C3-692A-456B-93F4-B4E487742936}"/>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3">
                  <a:extLst>
                    <a:ext uri="{FF2B5EF4-FFF2-40B4-BE49-F238E27FC236}">
                      <a16:creationId xmlns:a16="http://schemas.microsoft.com/office/drawing/2014/main" id="{D90CCE24-6490-48D7-A0D6-610B86CA9AE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4">
                  <a:extLst>
                    <a:ext uri="{FF2B5EF4-FFF2-40B4-BE49-F238E27FC236}">
                      <a16:creationId xmlns:a16="http://schemas.microsoft.com/office/drawing/2014/main" id="{88FE5B8D-8DB7-484A-970D-EB603DF8552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5">
                  <a:extLst>
                    <a:ext uri="{FF2B5EF4-FFF2-40B4-BE49-F238E27FC236}">
                      <a16:creationId xmlns:a16="http://schemas.microsoft.com/office/drawing/2014/main" id="{B150A588-D095-4ADD-BBAF-211CAC2BE1A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6">
                  <a:extLst>
                    <a:ext uri="{FF2B5EF4-FFF2-40B4-BE49-F238E27FC236}">
                      <a16:creationId xmlns:a16="http://schemas.microsoft.com/office/drawing/2014/main" id="{B105A3F2-C112-40E2-A82A-BC6F1A408A35}"/>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7">
                  <a:extLst>
                    <a:ext uri="{FF2B5EF4-FFF2-40B4-BE49-F238E27FC236}">
                      <a16:creationId xmlns:a16="http://schemas.microsoft.com/office/drawing/2014/main" id="{0F52C0A9-C4F8-4AA5-920C-427BCC8DF25A}"/>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58">
                  <a:extLst>
                    <a:ext uri="{FF2B5EF4-FFF2-40B4-BE49-F238E27FC236}">
                      <a16:creationId xmlns:a16="http://schemas.microsoft.com/office/drawing/2014/main" id="{056201EC-DF59-477C-B1E7-502CC4BF922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59">
                  <a:extLst>
                    <a:ext uri="{FF2B5EF4-FFF2-40B4-BE49-F238E27FC236}">
                      <a16:creationId xmlns:a16="http://schemas.microsoft.com/office/drawing/2014/main" id="{E1F3D7C5-F371-4DB5-A302-72BC398205EF}"/>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0">
                  <a:extLst>
                    <a:ext uri="{FF2B5EF4-FFF2-40B4-BE49-F238E27FC236}">
                      <a16:creationId xmlns:a16="http://schemas.microsoft.com/office/drawing/2014/main" id="{CF63A0A3-0812-4A80-BA88-923CF7678DC7}"/>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1">
                  <a:extLst>
                    <a:ext uri="{FF2B5EF4-FFF2-40B4-BE49-F238E27FC236}">
                      <a16:creationId xmlns:a16="http://schemas.microsoft.com/office/drawing/2014/main" id="{893053BB-069D-49A4-BEC8-16BD0470921C}"/>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2">
                  <a:extLst>
                    <a:ext uri="{FF2B5EF4-FFF2-40B4-BE49-F238E27FC236}">
                      <a16:creationId xmlns:a16="http://schemas.microsoft.com/office/drawing/2014/main" id="{7BFED91B-2BC8-400F-B5F3-AA1B4926680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3">
                  <a:extLst>
                    <a:ext uri="{FF2B5EF4-FFF2-40B4-BE49-F238E27FC236}">
                      <a16:creationId xmlns:a16="http://schemas.microsoft.com/office/drawing/2014/main" id="{BD1FBB6D-DB7F-40BF-9504-4F08FF4C62D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4">
                  <a:extLst>
                    <a:ext uri="{FF2B5EF4-FFF2-40B4-BE49-F238E27FC236}">
                      <a16:creationId xmlns:a16="http://schemas.microsoft.com/office/drawing/2014/main" id="{B6E70F2C-96C1-4A23-9822-04F04F74AA3C}"/>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5">
                  <a:extLst>
                    <a:ext uri="{FF2B5EF4-FFF2-40B4-BE49-F238E27FC236}">
                      <a16:creationId xmlns:a16="http://schemas.microsoft.com/office/drawing/2014/main" id="{7F5E4EFB-4490-4B14-B887-1914E77A496E}"/>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6">
                  <a:extLst>
                    <a:ext uri="{FF2B5EF4-FFF2-40B4-BE49-F238E27FC236}">
                      <a16:creationId xmlns:a16="http://schemas.microsoft.com/office/drawing/2014/main" id="{96D9DC3A-4CC2-4996-8D85-E603A15F2B5D}"/>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7">
                  <a:extLst>
                    <a:ext uri="{FF2B5EF4-FFF2-40B4-BE49-F238E27FC236}">
                      <a16:creationId xmlns:a16="http://schemas.microsoft.com/office/drawing/2014/main" id="{7B4401B4-71C3-40D8-81CD-AA7F71A3AC7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68">
                  <a:extLst>
                    <a:ext uri="{FF2B5EF4-FFF2-40B4-BE49-F238E27FC236}">
                      <a16:creationId xmlns:a16="http://schemas.microsoft.com/office/drawing/2014/main" id="{E918961B-E6CB-4A0C-BEC0-78B8EE2F3C1E}"/>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69">
                  <a:extLst>
                    <a:ext uri="{FF2B5EF4-FFF2-40B4-BE49-F238E27FC236}">
                      <a16:creationId xmlns:a16="http://schemas.microsoft.com/office/drawing/2014/main" id="{D168990C-29FE-4032-8411-C691B08AC46D}"/>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0">
                  <a:extLst>
                    <a:ext uri="{FF2B5EF4-FFF2-40B4-BE49-F238E27FC236}">
                      <a16:creationId xmlns:a16="http://schemas.microsoft.com/office/drawing/2014/main" id="{EDDC437D-B255-46DC-B09C-7D8153163C1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1">
                  <a:extLst>
                    <a:ext uri="{FF2B5EF4-FFF2-40B4-BE49-F238E27FC236}">
                      <a16:creationId xmlns:a16="http://schemas.microsoft.com/office/drawing/2014/main" id="{46298C97-8852-4802-84BA-0A6B2DFB449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2">
                  <a:extLst>
                    <a:ext uri="{FF2B5EF4-FFF2-40B4-BE49-F238E27FC236}">
                      <a16:creationId xmlns:a16="http://schemas.microsoft.com/office/drawing/2014/main" id="{2DC78E9C-50F8-427C-89F5-9C58A3DD2AFC}"/>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3">
                  <a:extLst>
                    <a:ext uri="{FF2B5EF4-FFF2-40B4-BE49-F238E27FC236}">
                      <a16:creationId xmlns:a16="http://schemas.microsoft.com/office/drawing/2014/main" id="{849AB1A2-F9E3-4DA6-95C8-075D62AC0C18}"/>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4">
                  <a:extLst>
                    <a:ext uri="{FF2B5EF4-FFF2-40B4-BE49-F238E27FC236}">
                      <a16:creationId xmlns:a16="http://schemas.microsoft.com/office/drawing/2014/main" id="{19126E0B-41EF-42D5-8CAF-CD3884447A3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5">
                  <a:extLst>
                    <a:ext uri="{FF2B5EF4-FFF2-40B4-BE49-F238E27FC236}">
                      <a16:creationId xmlns:a16="http://schemas.microsoft.com/office/drawing/2014/main" id="{050E0079-8077-449B-A18D-ED68B959AAD1}"/>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6">
                  <a:extLst>
                    <a:ext uri="{FF2B5EF4-FFF2-40B4-BE49-F238E27FC236}">
                      <a16:creationId xmlns:a16="http://schemas.microsoft.com/office/drawing/2014/main" id="{65E5E5A6-617E-4B1D-BCD6-D12045590293}"/>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7">
                  <a:extLst>
                    <a:ext uri="{FF2B5EF4-FFF2-40B4-BE49-F238E27FC236}">
                      <a16:creationId xmlns:a16="http://schemas.microsoft.com/office/drawing/2014/main" id="{4DC07F95-33A4-4080-9596-B02EDA70EF37}"/>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78">
                  <a:extLst>
                    <a:ext uri="{FF2B5EF4-FFF2-40B4-BE49-F238E27FC236}">
                      <a16:creationId xmlns:a16="http://schemas.microsoft.com/office/drawing/2014/main" id="{421EF091-9570-4BCC-98D5-1C4A58634C9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79">
                  <a:extLst>
                    <a:ext uri="{FF2B5EF4-FFF2-40B4-BE49-F238E27FC236}">
                      <a16:creationId xmlns:a16="http://schemas.microsoft.com/office/drawing/2014/main" id="{3D674D1E-6AF6-49A6-822D-01993C76B8D7}"/>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0">
                  <a:extLst>
                    <a:ext uri="{FF2B5EF4-FFF2-40B4-BE49-F238E27FC236}">
                      <a16:creationId xmlns:a16="http://schemas.microsoft.com/office/drawing/2014/main" id="{BB20249C-12F5-43D5-9DCF-9CD420E2C34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1">
                  <a:extLst>
                    <a:ext uri="{FF2B5EF4-FFF2-40B4-BE49-F238E27FC236}">
                      <a16:creationId xmlns:a16="http://schemas.microsoft.com/office/drawing/2014/main" id="{3B3250AB-0ACD-43CB-B0C8-79D31F3A727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2">
                  <a:extLst>
                    <a:ext uri="{FF2B5EF4-FFF2-40B4-BE49-F238E27FC236}">
                      <a16:creationId xmlns:a16="http://schemas.microsoft.com/office/drawing/2014/main" id="{E26E1670-A0AC-44E0-93C0-ADE631F8A3A1}"/>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3">
                  <a:extLst>
                    <a:ext uri="{FF2B5EF4-FFF2-40B4-BE49-F238E27FC236}">
                      <a16:creationId xmlns:a16="http://schemas.microsoft.com/office/drawing/2014/main" id="{8CCEF1DA-4F64-40D3-82E8-9BB768B13664}"/>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4">
                  <a:extLst>
                    <a:ext uri="{FF2B5EF4-FFF2-40B4-BE49-F238E27FC236}">
                      <a16:creationId xmlns:a16="http://schemas.microsoft.com/office/drawing/2014/main" id="{14EDBADE-E976-4DA0-864A-E26994E3393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5">
                  <a:extLst>
                    <a:ext uri="{FF2B5EF4-FFF2-40B4-BE49-F238E27FC236}">
                      <a16:creationId xmlns:a16="http://schemas.microsoft.com/office/drawing/2014/main" id="{822DE8F3-FFBD-4C12-9F46-D482E37B2FB9}"/>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8" name="Freeform 1086">
                  <a:extLst>
                    <a:ext uri="{FF2B5EF4-FFF2-40B4-BE49-F238E27FC236}">
                      <a16:creationId xmlns:a16="http://schemas.microsoft.com/office/drawing/2014/main" id="{5B19882A-6A7F-43FE-9015-0E01F2FB6A27}"/>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87">
                  <a:extLst>
                    <a:ext uri="{FF2B5EF4-FFF2-40B4-BE49-F238E27FC236}">
                      <a16:creationId xmlns:a16="http://schemas.microsoft.com/office/drawing/2014/main" id="{1D5C4CF8-7153-435A-9354-061263CBE0E0}"/>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7" name="Group 1088">
                <a:extLst>
                  <a:ext uri="{FF2B5EF4-FFF2-40B4-BE49-F238E27FC236}">
                    <a16:creationId xmlns:a16="http://schemas.microsoft.com/office/drawing/2014/main" id="{11C85580-018D-424A-8852-3D6D73E01D14}"/>
                  </a:ext>
                </a:extLst>
              </p:cNvPr>
              <p:cNvGrpSpPr>
                <a:grpSpLocks/>
              </p:cNvGrpSpPr>
              <p:nvPr/>
            </p:nvGrpSpPr>
            <p:grpSpPr bwMode="auto">
              <a:xfrm>
                <a:off x="912" y="3120"/>
                <a:ext cx="684" cy="947"/>
                <a:chOff x="1609" y="2407"/>
                <a:chExt cx="684" cy="947"/>
              </a:xfrm>
            </p:grpSpPr>
            <p:sp>
              <p:nvSpPr>
                <p:cNvPr id="6246" name="Freeform 1089">
                  <a:extLst>
                    <a:ext uri="{FF2B5EF4-FFF2-40B4-BE49-F238E27FC236}">
                      <a16:creationId xmlns:a16="http://schemas.microsoft.com/office/drawing/2014/main" id="{4F3E157E-FA51-45A2-99F2-E24742ADF49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0">
                  <a:extLst>
                    <a:ext uri="{FF2B5EF4-FFF2-40B4-BE49-F238E27FC236}">
                      <a16:creationId xmlns:a16="http://schemas.microsoft.com/office/drawing/2014/main" id="{404F1506-651B-4492-A83D-1609C1370B95}"/>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1">
                  <a:extLst>
                    <a:ext uri="{FF2B5EF4-FFF2-40B4-BE49-F238E27FC236}">
                      <a16:creationId xmlns:a16="http://schemas.microsoft.com/office/drawing/2014/main" id="{CE1D92D3-B765-40C1-B368-06FC50C4DAE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2">
                  <a:extLst>
                    <a:ext uri="{FF2B5EF4-FFF2-40B4-BE49-F238E27FC236}">
                      <a16:creationId xmlns:a16="http://schemas.microsoft.com/office/drawing/2014/main" id="{D944BA30-A295-45A3-AC65-DB7E971A07C9}"/>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3">
                  <a:extLst>
                    <a:ext uri="{FF2B5EF4-FFF2-40B4-BE49-F238E27FC236}">
                      <a16:creationId xmlns:a16="http://schemas.microsoft.com/office/drawing/2014/main" id="{A27080DC-D77C-4443-B5EA-7796D665FCA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4">
                  <a:extLst>
                    <a:ext uri="{FF2B5EF4-FFF2-40B4-BE49-F238E27FC236}">
                      <a16:creationId xmlns:a16="http://schemas.microsoft.com/office/drawing/2014/main" id="{DA597FB0-45A8-480A-B0D4-86F26F3D5CC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5">
                  <a:extLst>
                    <a:ext uri="{FF2B5EF4-FFF2-40B4-BE49-F238E27FC236}">
                      <a16:creationId xmlns:a16="http://schemas.microsoft.com/office/drawing/2014/main" id="{A415F79D-A30F-4AFB-BB83-52E0ABAD27BA}"/>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6">
                  <a:extLst>
                    <a:ext uri="{FF2B5EF4-FFF2-40B4-BE49-F238E27FC236}">
                      <a16:creationId xmlns:a16="http://schemas.microsoft.com/office/drawing/2014/main" id="{DCC02D2A-0EE8-40E1-BAC7-2F063328E7E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7">
                  <a:extLst>
                    <a:ext uri="{FF2B5EF4-FFF2-40B4-BE49-F238E27FC236}">
                      <a16:creationId xmlns:a16="http://schemas.microsoft.com/office/drawing/2014/main" id="{D0F72EBF-434E-4168-B2D9-41377B13DC84}"/>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098">
                  <a:extLst>
                    <a:ext uri="{FF2B5EF4-FFF2-40B4-BE49-F238E27FC236}">
                      <a16:creationId xmlns:a16="http://schemas.microsoft.com/office/drawing/2014/main" id="{7E9A5788-F857-4512-8473-94CDC2049553}"/>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099">
                  <a:extLst>
                    <a:ext uri="{FF2B5EF4-FFF2-40B4-BE49-F238E27FC236}">
                      <a16:creationId xmlns:a16="http://schemas.microsoft.com/office/drawing/2014/main" id="{B77A6C6C-97ED-45A6-89EA-9D51BF65E95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0">
                  <a:extLst>
                    <a:ext uri="{FF2B5EF4-FFF2-40B4-BE49-F238E27FC236}">
                      <a16:creationId xmlns:a16="http://schemas.microsoft.com/office/drawing/2014/main" id="{8C526A5D-88C4-47AD-A3AB-B10428ED7000}"/>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1">
                  <a:extLst>
                    <a:ext uri="{FF2B5EF4-FFF2-40B4-BE49-F238E27FC236}">
                      <a16:creationId xmlns:a16="http://schemas.microsoft.com/office/drawing/2014/main" id="{4C1E54CF-D165-43D0-A7D6-DED0881F0DFC}"/>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2">
                  <a:extLst>
                    <a:ext uri="{FF2B5EF4-FFF2-40B4-BE49-F238E27FC236}">
                      <a16:creationId xmlns:a16="http://schemas.microsoft.com/office/drawing/2014/main" id="{7D00E451-1E87-4E3F-9189-871471DD1E2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3">
                  <a:extLst>
                    <a:ext uri="{FF2B5EF4-FFF2-40B4-BE49-F238E27FC236}">
                      <a16:creationId xmlns:a16="http://schemas.microsoft.com/office/drawing/2014/main" id="{6400FC9C-7392-4D2A-B007-B089F97BCF9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4">
                  <a:extLst>
                    <a:ext uri="{FF2B5EF4-FFF2-40B4-BE49-F238E27FC236}">
                      <a16:creationId xmlns:a16="http://schemas.microsoft.com/office/drawing/2014/main" id="{6AE126CB-2FA1-47B7-9AB2-AB387C15850D}"/>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5">
                  <a:extLst>
                    <a:ext uri="{FF2B5EF4-FFF2-40B4-BE49-F238E27FC236}">
                      <a16:creationId xmlns:a16="http://schemas.microsoft.com/office/drawing/2014/main" id="{1DDB0E0F-2DD7-422F-B32C-2DB5B8DBC2D4}"/>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6">
                  <a:extLst>
                    <a:ext uri="{FF2B5EF4-FFF2-40B4-BE49-F238E27FC236}">
                      <a16:creationId xmlns:a16="http://schemas.microsoft.com/office/drawing/2014/main" id="{5555047E-C42F-4C65-BE5B-7D0F70DB97EE}"/>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7">
                  <a:extLst>
                    <a:ext uri="{FF2B5EF4-FFF2-40B4-BE49-F238E27FC236}">
                      <a16:creationId xmlns:a16="http://schemas.microsoft.com/office/drawing/2014/main" id="{CED8423A-AA13-4E3F-B2EF-CEA54F7CAA9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08">
                  <a:extLst>
                    <a:ext uri="{FF2B5EF4-FFF2-40B4-BE49-F238E27FC236}">
                      <a16:creationId xmlns:a16="http://schemas.microsoft.com/office/drawing/2014/main" id="{972E2A06-0355-43F2-9A17-CC46CEDF4F1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09">
                  <a:extLst>
                    <a:ext uri="{FF2B5EF4-FFF2-40B4-BE49-F238E27FC236}">
                      <a16:creationId xmlns:a16="http://schemas.microsoft.com/office/drawing/2014/main" id="{E0519B32-F3F8-48E3-8CEA-D6D7E8ADD76B}"/>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0">
                  <a:extLst>
                    <a:ext uri="{FF2B5EF4-FFF2-40B4-BE49-F238E27FC236}">
                      <a16:creationId xmlns:a16="http://schemas.microsoft.com/office/drawing/2014/main" id="{BCBBE98D-0F93-4AC7-A31B-78C636B97B6B}"/>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1">
                  <a:extLst>
                    <a:ext uri="{FF2B5EF4-FFF2-40B4-BE49-F238E27FC236}">
                      <a16:creationId xmlns:a16="http://schemas.microsoft.com/office/drawing/2014/main" id="{64E10029-6FB7-4AED-B175-ABE50EDA80DE}"/>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2">
                  <a:extLst>
                    <a:ext uri="{FF2B5EF4-FFF2-40B4-BE49-F238E27FC236}">
                      <a16:creationId xmlns:a16="http://schemas.microsoft.com/office/drawing/2014/main" id="{9ECEDB39-21B6-4FDB-AD77-EE8D66F3340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3">
                  <a:extLst>
                    <a:ext uri="{FF2B5EF4-FFF2-40B4-BE49-F238E27FC236}">
                      <a16:creationId xmlns:a16="http://schemas.microsoft.com/office/drawing/2014/main" id="{42C24D98-0AD9-4598-8C5A-6B08CD50059A}"/>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4">
                  <a:extLst>
                    <a:ext uri="{FF2B5EF4-FFF2-40B4-BE49-F238E27FC236}">
                      <a16:creationId xmlns:a16="http://schemas.microsoft.com/office/drawing/2014/main" id="{F8350ABB-FDB8-41C7-8331-ADE02738C299}"/>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5">
                  <a:extLst>
                    <a:ext uri="{FF2B5EF4-FFF2-40B4-BE49-F238E27FC236}">
                      <a16:creationId xmlns:a16="http://schemas.microsoft.com/office/drawing/2014/main" id="{5E4EF87E-97F8-4280-99C9-436E6C79AFF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6">
                  <a:extLst>
                    <a:ext uri="{FF2B5EF4-FFF2-40B4-BE49-F238E27FC236}">
                      <a16:creationId xmlns:a16="http://schemas.microsoft.com/office/drawing/2014/main" id="{41859478-1213-48FD-B4BF-869E788D41B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7">
                  <a:extLst>
                    <a:ext uri="{FF2B5EF4-FFF2-40B4-BE49-F238E27FC236}">
                      <a16:creationId xmlns:a16="http://schemas.microsoft.com/office/drawing/2014/main" id="{3A12BBFC-CF47-4798-8DC3-F2F35E9509F5}"/>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18">
                  <a:extLst>
                    <a:ext uri="{FF2B5EF4-FFF2-40B4-BE49-F238E27FC236}">
                      <a16:creationId xmlns:a16="http://schemas.microsoft.com/office/drawing/2014/main" id="{5DB39736-4054-4A08-AF29-190C71F51358}"/>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19">
                  <a:extLst>
                    <a:ext uri="{FF2B5EF4-FFF2-40B4-BE49-F238E27FC236}">
                      <a16:creationId xmlns:a16="http://schemas.microsoft.com/office/drawing/2014/main" id="{C2C34250-FD1C-4387-A633-60426049B46E}"/>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0">
                  <a:extLst>
                    <a:ext uri="{FF2B5EF4-FFF2-40B4-BE49-F238E27FC236}">
                      <a16:creationId xmlns:a16="http://schemas.microsoft.com/office/drawing/2014/main" id="{9279CC3E-89A9-4E20-9E5E-7206C07F441F}"/>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1">
                  <a:extLst>
                    <a:ext uri="{FF2B5EF4-FFF2-40B4-BE49-F238E27FC236}">
                      <a16:creationId xmlns:a16="http://schemas.microsoft.com/office/drawing/2014/main" id="{F9C74223-F372-40A3-BE75-C228B98AAE25}"/>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2">
                  <a:extLst>
                    <a:ext uri="{FF2B5EF4-FFF2-40B4-BE49-F238E27FC236}">
                      <a16:creationId xmlns:a16="http://schemas.microsoft.com/office/drawing/2014/main" id="{72B3B61C-7C45-47F9-A7C3-FAB9AC6F2AC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3">
                  <a:extLst>
                    <a:ext uri="{FF2B5EF4-FFF2-40B4-BE49-F238E27FC236}">
                      <a16:creationId xmlns:a16="http://schemas.microsoft.com/office/drawing/2014/main" id="{9AA65F0A-298F-4898-872A-2537FAB19407}"/>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1" name="Freeform 1124">
                  <a:extLst>
                    <a:ext uri="{FF2B5EF4-FFF2-40B4-BE49-F238E27FC236}">
                      <a16:creationId xmlns:a16="http://schemas.microsoft.com/office/drawing/2014/main" id="{97DA75EC-4428-42B0-9D44-8AA6D706FC7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125">
                  <a:extLst>
                    <a:ext uri="{FF2B5EF4-FFF2-40B4-BE49-F238E27FC236}">
                      <a16:creationId xmlns:a16="http://schemas.microsoft.com/office/drawing/2014/main" id="{0023B762-7C6D-47A3-A9F6-A8FC17B2EC6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8" name="Group 1126">
                <a:extLst>
                  <a:ext uri="{FF2B5EF4-FFF2-40B4-BE49-F238E27FC236}">
                    <a16:creationId xmlns:a16="http://schemas.microsoft.com/office/drawing/2014/main" id="{3093D614-297F-4680-B747-FB5D8668A677}"/>
                  </a:ext>
                </a:extLst>
              </p:cNvPr>
              <p:cNvGrpSpPr>
                <a:grpSpLocks/>
              </p:cNvGrpSpPr>
              <p:nvPr/>
            </p:nvGrpSpPr>
            <p:grpSpPr bwMode="auto">
              <a:xfrm>
                <a:off x="1440" y="2160"/>
                <a:ext cx="684" cy="947"/>
                <a:chOff x="1609" y="2407"/>
                <a:chExt cx="684" cy="947"/>
              </a:xfrm>
            </p:grpSpPr>
            <p:sp>
              <p:nvSpPr>
                <p:cNvPr id="6209" name="Freeform 1127">
                  <a:extLst>
                    <a:ext uri="{FF2B5EF4-FFF2-40B4-BE49-F238E27FC236}">
                      <a16:creationId xmlns:a16="http://schemas.microsoft.com/office/drawing/2014/main" id="{6B71B768-8B15-4BF8-9D60-148B176A29C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28">
                  <a:extLst>
                    <a:ext uri="{FF2B5EF4-FFF2-40B4-BE49-F238E27FC236}">
                      <a16:creationId xmlns:a16="http://schemas.microsoft.com/office/drawing/2014/main" id="{A0F3DA73-EDD8-4178-9E21-272B632252BE}"/>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29">
                  <a:extLst>
                    <a:ext uri="{FF2B5EF4-FFF2-40B4-BE49-F238E27FC236}">
                      <a16:creationId xmlns:a16="http://schemas.microsoft.com/office/drawing/2014/main" id="{8E686257-9D52-457E-B9BC-EAF92F393870}"/>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0">
                  <a:extLst>
                    <a:ext uri="{FF2B5EF4-FFF2-40B4-BE49-F238E27FC236}">
                      <a16:creationId xmlns:a16="http://schemas.microsoft.com/office/drawing/2014/main" id="{4922B2FF-6456-4AEC-9047-B86FC34CF259}"/>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1">
                  <a:extLst>
                    <a:ext uri="{FF2B5EF4-FFF2-40B4-BE49-F238E27FC236}">
                      <a16:creationId xmlns:a16="http://schemas.microsoft.com/office/drawing/2014/main" id="{5ECA2C12-CE7C-46E5-A0F7-E7B5E218B659}"/>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2">
                  <a:extLst>
                    <a:ext uri="{FF2B5EF4-FFF2-40B4-BE49-F238E27FC236}">
                      <a16:creationId xmlns:a16="http://schemas.microsoft.com/office/drawing/2014/main" id="{0670F9AD-BF55-4AAA-8E50-23C43971C16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3">
                  <a:extLst>
                    <a:ext uri="{FF2B5EF4-FFF2-40B4-BE49-F238E27FC236}">
                      <a16:creationId xmlns:a16="http://schemas.microsoft.com/office/drawing/2014/main" id="{CDAE16DA-7DFC-47BD-9B4E-54D14E38E8B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4">
                  <a:extLst>
                    <a:ext uri="{FF2B5EF4-FFF2-40B4-BE49-F238E27FC236}">
                      <a16:creationId xmlns:a16="http://schemas.microsoft.com/office/drawing/2014/main" id="{805C3C16-8A1E-47FE-865B-A171B1E420C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5">
                  <a:extLst>
                    <a:ext uri="{FF2B5EF4-FFF2-40B4-BE49-F238E27FC236}">
                      <a16:creationId xmlns:a16="http://schemas.microsoft.com/office/drawing/2014/main" id="{5F861E7A-6855-41B6-8823-191F3439204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6">
                  <a:extLst>
                    <a:ext uri="{FF2B5EF4-FFF2-40B4-BE49-F238E27FC236}">
                      <a16:creationId xmlns:a16="http://schemas.microsoft.com/office/drawing/2014/main" id="{95D234E4-715A-40FE-A6B1-2662EB8C821D}"/>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7">
                  <a:extLst>
                    <a:ext uri="{FF2B5EF4-FFF2-40B4-BE49-F238E27FC236}">
                      <a16:creationId xmlns:a16="http://schemas.microsoft.com/office/drawing/2014/main" id="{0724FEC3-1E53-4C53-88C1-1738A1A7ED7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38">
                  <a:extLst>
                    <a:ext uri="{FF2B5EF4-FFF2-40B4-BE49-F238E27FC236}">
                      <a16:creationId xmlns:a16="http://schemas.microsoft.com/office/drawing/2014/main" id="{0CCCEC42-EDE2-4701-A51D-779F2EA4F0EC}"/>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39">
                  <a:extLst>
                    <a:ext uri="{FF2B5EF4-FFF2-40B4-BE49-F238E27FC236}">
                      <a16:creationId xmlns:a16="http://schemas.microsoft.com/office/drawing/2014/main" id="{300A9CE6-C237-4A54-ACE4-639F219B5FA9}"/>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0">
                  <a:extLst>
                    <a:ext uri="{FF2B5EF4-FFF2-40B4-BE49-F238E27FC236}">
                      <a16:creationId xmlns:a16="http://schemas.microsoft.com/office/drawing/2014/main" id="{0760CFAF-A4A5-49B1-9558-8C978CF4082A}"/>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1">
                  <a:extLst>
                    <a:ext uri="{FF2B5EF4-FFF2-40B4-BE49-F238E27FC236}">
                      <a16:creationId xmlns:a16="http://schemas.microsoft.com/office/drawing/2014/main" id="{6BFBB272-6E29-437B-B72F-40736F211BD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2">
                  <a:extLst>
                    <a:ext uri="{FF2B5EF4-FFF2-40B4-BE49-F238E27FC236}">
                      <a16:creationId xmlns:a16="http://schemas.microsoft.com/office/drawing/2014/main" id="{DD4AA799-D557-4364-8175-36B48A407B9F}"/>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3">
                  <a:extLst>
                    <a:ext uri="{FF2B5EF4-FFF2-40B4-BE49-F238E27FC236}">
                      <a16:creationId xmlns:a16="http://schemas.microsoft.com/office/drawing/2014/main" id="{7A85D3BA-8248-4C0A-8ACB-9797B412DCA1}"/>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4">
                  <a:extLst>
                    <a:ext uri="{FF2B5EF4-FFF2-40B4-BE49-F238E27FC236}">
                      <a16:creationId xmlns:a16="http://schemas.microsoft.com/office/drawing/2014/main" id="{31C91B2A-584D-4856-B0F3-EE7A78576CBF}"/>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5">
                  <a:extLst>
                    <a:ext uri="{FF2B5EF4-FFF2-40B4-BE49-F238E27FC236}">
                      <a16:creationId xmlns:a16="http://schemas.microsoft.com/office/drawing/2014/main" id="{FF4B6C58-AA98-40B0-B898-F620EA4125E2}"/>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6">
                  <a:extLst>
                    <a:ext uri="{FF2B5EF4-FFF2-40B4-BE49-F238E27FC236}">
                      <a16:creationId xmlns:a16="http://schemas.microsoft.com/office/drawing/2014/main" id="{B9532469-0A97-497F-BC81-372B6B6394A2}"/>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7">
                  <a:extLst>
                    <a:ext uri="{FF2B5EF4-FFF2-40B4-BE49-F238E27FC236}">
                      <a16:creationId xmlns:a16="http://schemas.microsoft.com/office/drawing/2014/main" id="{7D350ABC-F06E-4625-BA75-241DDE2B71E1}"/>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48">
                  <a:extLst>
                    <a:ext uri="{FF2B5EF4-FFF2-40B4-BE49-F238E27FC236}">
                      <a16:creationId xmlns:a16="http://schemas.microsoft.com/office/drawing/2014/main" id="{FC346E49-2A34-4B7D-BA16-CF7A709C520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49">
                  <a:extLst>
                    <a:ext uri="{FF2B5EF4-FFF2-40B4-BE49-F238E27FC236}">
                      <a16:creationId xmlns:a16="http://schemas.microsoft.com/office/drawing/2014/main" id="{0A65B670-11BC-4240-94FE-D19B659E745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0">
                  <a:extLst>
                    <a:ext uri="{FF2B5EF4-FFF2-40B4-BE49-F238E27FC236}">
                      <a16:creationId xmlns:a16="http://schemas.microsoft.com/office/drawing/2014/main" id="{B57D71E4-7BD3-42B9-A78A-2E9340224CE7}"/>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1">
                  <a:extLst>
                    <a:ext uri="{FF2B5EF4-FFF2-40B4-BE49-F238E27FC236}">
                      <a16:creationId xmlns:a16="http://schemas.microsoft.com/office/drawing/2014/main" id="{9B73AA03-6C19-4EE7-B696-100012A41E4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2">
                  <a:extLst>
                    <a:ext uri="{FF2B5EF4-FFF2-40B4-BE49-F238E27FC236}">
                      <a16:creationId xmlns:a16="http://schemas.microsoft.com/office/drawing/2014/main" id="{016BB81D-02BB-4DB7-B186-73E4002430D9}"/>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3">
                  <a:extLst>
                    <a:ext uri="{FF2B5EF4-FFF2-40B4-BE49-F238E27FC236}">
                      <a16:creationId xmlns:a16="http://schemas.microsoft.com/office/drawing/2014/main" id="{921A240F-75C3-403B-84C3-3B1DBCA1D963}"/>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4">
                  <a:extLst>
                    <a:ext uri="{FF2B5EF4-FFF2-40B4-BE49-F238E27FC236}">
                      <a16:creationId xmlns:a16="http://schemas.microsoft.com/office/drawing/2014/main" id="{BE15679D-7E6A-4BBB-BF38-EF5C5C2065FD}"/>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5">
                  <a:extLst>
                    <a:ext uri="{FF2B5EF4-FFF2-40B4-BE49-F238E27FC236}">
                      <a16:creationId xmlns:a16="http://schemas.microsoft.com/office/drawing/2014/main" id="{D50D5DE1-AF08-4164-A4C1-D9E2828D2DF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6">
                  <a:extLst>
                    <a:ext uri="{FF2B5EF4-FFF2-40B4-BE49-F238E27FC236}">
                      <a16:creationId xmlns:a16="http://schemas.microsoft.com/office/drawing/2014/main" id="{31215BD7-982B-45B9-A044-3C50544A0DE2}"/>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7">
                  <a:extLst>
                    <a:ext uri="{FF2B5EF4-FFF2-40B4-BE49-F238E27FC236}">
                      <a16:creationId xmlns:a16="http://schemas.microsoft.com/office/drawing/2014/main" id="{B61283EA-4397-485C-9D16-9BA3DCC15A9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58">
                  <a:extLst>
                    <a:ext uri="{FF2B5EF4-FFF2-40B4-BE49-F238E27FC236}">
                      <a16:creationId xmlns:a16="http://schemas.microsoft.com/office/drawing/2014/main" id="{0AA848D1-B9F9-4C79-8850-046DB01B199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59">
                  <a:extLst>
                    <a:ext uri="{FF2B5EF4-FFF2-40B4-BE49-F238E27FC236}">
                      <a16:creationId xmlns:a16="http://schemas.microsoft.com/office/drawing/2014/main" id="{13DB5F7D-89D5-4217-B780-D854BF4A7256}"/>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0">
                  <a:extLst>
                    <a:ext uri="{FF2B5EF4-FFF2-40B4-BE49-F238E27FC236}">
                      <a16:creationId xmlns:a16="http://schemas.microsoft.com/office/drawing/2014/main" id="{BF00E4B5-B51A-43FF-B895-FA8F20DC4004}"/>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1">
                  <a:extLst>
                    <a:ext uri="{FF2B5EF4-FFF2-40B4-BE49-F238E27FC236}">
                      <a16:creationId xmlns:a16="http://schemas.microsoft.com/office/drawing/2014/main" id="{F6E42F7E-DF9F-4D25-9F36-61DC7AC1AA15}"/>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4" name="Freeform 1162">
                  <a:extLst>
                    <a:ext uri="{FF2B5EF4-FFF2-40B4-BE49-F238E27FC236}">
                      <a16:creationId xmlns:a16="http://schemas.microsoft.com/office/drawing/2014/main" id="{0912AF98-EC97-4B1D-9C26-9C3D818C47BC}"/>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163">
                  <a:extLst>
                    <a:ext uri="{FF2B5EF4-FFF2-40B4-BE49-F238E27FC236}">
                      <a16:creationId xmlns:a16="http://schemas.microsoft.com/office/drawing/2014/main" id="{084B32EC-A119-467C-ACE4-AEB1F5C8E610}"/>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6" name="Group 1164">
              <a:extLst>
                <a:ext uri="{FF2B5EF4-FFF2-40B4-BE49-F238E27FC236}">
                  <a16:creationId xmlns:a16="http://schemas.microsoft.com/office/drawing/2014/main" id="{9A491753-4855-4A82-A40F-968A1CAB1461}"/>
                </a:ext>
              </a:extLst>
            </p:cNvPr>
            <p:cNvGrpSpPr>
              <a:grpSpLocks/>
            </p:cNvGrpSpPr>
            <p:nvPr/>
          </p:nvGrpSpPr>
          <p:grpSpPr bwMode="auto">
            <a:xfrm>
              <a:off x="1824" y="3312"/>
              <a:ext cx="528" cy="440"/>
              <a:chOff x="3189" y="2788"/>
              <a:chExt cx="698" cy="632"/>
            </a:xfrm>
          </p:grpSpPr>
          <p:sp>
            <p:nvSpPr>
              <p:cNvPr id="6187" name="Freeform 1165">
                <a:extLst>
                  <a:ext uri="{FF2B5EF4-FFF2-40B4-BE49-F238E27FC236}">
                    <a16:creationId xmlns:a16="http://schemas.microsoft.com/office/drawing/2014/main" id="{4368BB61-7F0E-45D9-9B04-19B874E38492}"/>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6">
                <a:extLst>
                  <a:ext uri="{FF2B5EF4-FFF2-40B4-BE49-F238E27FC236}">
                    <a16:creationId xmlns:a16="http://schemas.microsoft.com/office/drawing/2014/main" id="{8693E5ED-646F-4D1E-9F61-00ED688C585E}"/>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7">
                <a:extLst>
                  <a:ext uri="{FF2B5EF4-FFF2-40B4-BE49-F238E27FC236}">
                    <a16:creationId xmlns:a16="http://schemas.microsoft.com/office/drawing/2014/main" id="{3F8C8F96-B2FB-473A-8D6C-8760C57CD31C}"/>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68">
                <a:extLst>
                  <a:ext uri="{FF2B5EF4-FFF2-40B4-BE49-F238E27FC236}">
                    <a16:creationId xmlns:a16="http://schemas.microsoft.com/office/drawing/2014/main" id="{CEE82510-2A95-4EB6-86C0-F6BF0673A7DA}"/>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69">
                <a:extLst>
                  <a:ext uri="{FF2B5EF4-FFF2-40B4-BE49-F238E27FC236}">
                    <a16:creationId xmlns:a16="http://schemas.microsoft.com/office/drawing/2014/main" id="{CA0422DE-3664-4D58-BC11-1849A1D95346}"/>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0">
                <a:extLst>
                  <a:ext uri="{FF2B5EF4-FFF2-40B4-BE49-F238E27FC236}">
                    <a16:creationId xmlns:a16="http://schemas.microsoft.com/office/drawing/2014/main" id="{83CF1082-FAFA-4EF9-BAC7-660E9E3BAF0F}"/>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1">
                <a:extLst>
                  <a:ext uri="{FF2B5EF4-FFF2-40B4-BE49-F238E27FC236}">
                    <a16:creationId xmlns:a16="http://schemas.microsoft.com/office/drawing/2014/main" id="{2BB2E09A-C88A-4A6B-8FE1-2A1E5782BA97}"/>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2">
                <a:extLst>
                  <a:ext uri="{FF2B5EF4-FFF2-40B4-BE49-F238E27FC236}">
                    <a16:creationId xmlns:a16="http://schemas.microsoft.com/office/drawing/2014/main" id="{BC71B57B-C45B-437A-AF58-7DDC827A6C53}"/>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3">
                <a:extLst>
                  <a:ext uri="{FF2B5EF4-FFF2-40B4-BE49-F238E27FC236}">
                    <a16:creationId xmlns:a16="http://schemas.microsoft.com/office/drawing/2014/main" id="{A08141D0-C61D-4421-B90B-14EEEDAE6D35}"/>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4">
                <a:extLst>
                  <a:ext uri="{FF2B5EF4-FFF2-40B4-BE49-F238E27FC236}">
                    <a16:creationId xmlns:a16="http://schemas.microsoft.com/office/drawing/2014/main" id="{28778431-0B6C-4E5B-82FB-3E23E794F75A}"/>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5">
                <a:extLst>
                  <a:ext uri="{FF2B5EF4-FFF2-40B4-BE49-F238E27FC236}">
                    <a16:creationId xmlns:a16="http://schemas.microsoft.com/office/drawing/2014/main" id="{3645A176-E6F5-4CE4-BB73-46C8EE2BD830}"/>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6">
                <a:extLst>
                  <a:ext uri="{FF2B5EF4-FFF2-40B4-BE49-F238E27FC236}">
                    <a16:creationId xmlns:a16="http://schemas.microsoft.com/office/drawing/2014/main" id="{521365A8-F6F9-4490-A767-FE45A74763AA}"/>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7">
                <a:extLst>
                  <a:ext uri="{FF2B5EF4-FFF2-40B4-BE49-F238E27FC236}">
                    <a16:creationId xmlns:a16="http://schemas.microsoft.com/office/drawing/2014/main" id="{C5EA41E9-09E6-4DBE-B0FD-6C779C08BD71}"/>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78">
                <a:extLst>
                  <a:ext uri="{FF2B5EF4-FFF2-40B4-BE49-F238E27FC236}">
                    <a16:creationId xmlns:a16="http://schemas.microsoft.com/office/drawing/2014/main" id="{7D6135C4-2F9B-48E2-9642-6B0DF306AA0C}"/>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79">
                <a:extLst>
                  <a:ext uri="{FF2B5EF4-FFF2-40B4-BE49-F238E27FC236}">
                    <a16:creationId xmlns:a16="http://schemas.microsoft.com/office/drawing/2014/main" id="{68484A23-716B-4EE0-83EB-359265180111}"/>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0">
                <a:extLst>
                  <a:ext uri="{FF2B5EF4-FFF2-40B4-BE49-F238E27FC236}">
                    <a16:creationId xmlns:a16="http://schemas.microsoft.com/office/drawing/2014/main" id="{F9E03FAD-1CC6-4598-B663-A62FD17D3F4F}"/>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1">
                <a:extLst>
                  <a:ext uri="{FF2B5EF4-FFF2-40B4-BE49-F238E27FC236}">
                    <a16:creationId xmlns:a16="http://schemas.microsoft.com/office/drawing/2014/main" id="{0C3FDA41-E7DF-4A9E-93A3-30FF88179D30}"/>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1182">
                <a:extLst>
                  <a:ext uri="{FF2B5EF4-FFF2-40B4-BE49-F238E27FC236}">
                    <a16:creationId xmlns:a16="http://schemas.microsoft.com/office/drawing/2014/main" id="{007809F7-32E1-459D-BC89-1E24F3C79093}"/>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5" name="Freeform 1183">
                <a:extLst>
                  <a:ext uri="{FF2B5EF4-FFF2-40B4-BE49-F238E27FC236}">
                    <a16:creationId xmlns:a16="http://schemas.microsoft.com/office/drawing/2014/main" id="{910A4E5A-4705-4BC7-A1BC-0542F744C122}"/>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26E99319-3422-4960-8355-73C8B392B149}"/>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b="0" dirty="0"/>
              <a:t>Print all the module pages.</a:t>
            </a:r>
          </a:p>
        </p:txBody>
      </p:sp>
      <p:sp>
        <p:nvSpPr>
          <p:cNvPr id="6152" name="Line 1185">
            <a:extLst>
              <a:ext uri="{FF2B5EF4-FFF2-40B4-BE49-F238E27FC236}">
                <a16:creationId xmlns:a16="http://schemas.microsoft.com/office/drawing/2014/main" id="{40B5BE50-D552-4AE6-AFC7-E3EB211A01D0}"/>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68F52025-4907-4900-91FA-54B7A8D2C0B6}"/>
              </a:ext>
            </a:extLst>
          </p:cNvPr>
          <p:cNvSpPr txBox="1">
            <a:spLocks noChangeArrowheads="1"/>
          </p:cNvSpPr>
          <p:nvPr/>
        </p:nvSpPr>
        <p:spPr bwMode="auto">
          <a:xfrm>
            <a:off x="1352550" y="2914650"/>
            <a:ext cx="29654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b="0" dirty="0"/>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7BA4DCAE-4350-4AF9-B2E0-D677D5A98E70}"/>
              </a:ext>
            </a:extLst>
          </p:cNvPr>
          <p:cNvSpPr txBox="1">
            <a:spLocks noChangeArrowheads="1"/>
          </p:cNvSpPr>
          <p:nvPr/>
        </p:nvSpPr>
        <p:spPr bwMode="auto">
          <a:xfrm>
            <a:off x="1416050" y="4879975"/>
            <a:ext cx="27495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b="0" dirty="0"/>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03C3A356-2EE5-44B4-A52A-F7FC9B71C8F5}"/>
              </a:ext>
            </a:extLst>
          </p:cNvPr>
          <p:cNvSpPr txBox="1">
            <a:spLocks noChangeArrowheads="1"/>
          </p:cNvSpPr>
          <p:nvPr/>
        </p:nvSpPr>
        <p:spPr bwMode="auto">
          <a:xfrm>
            <a:off x="1312863" y="7011988"/>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b="0" dirty="0"/>
              <a:t>Provide the training.  </a:t>
            </a:r>
          </a:p>
        </p:txBody>
      </p:sp>
      <p:sp>
        <p:nvSpPr>
          <p:cNvPr id="6156" name="Line 1189">
            <a:extLst>
              <a:ext uri="{FF2B5EF4-FFF2-40B4-BE49-F238E27FC236}">
                <a16:creationId xmlns:a16="http://schemas.microsoft.com/office/drawing/2014/main" id="{8DD0812A-2370-4F97-9FE0-1B8341AF1C6E}"/>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F1027B6D-0391-40D4-8B22-2FC487D29032}"/>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914E13F9-1E1E-4322-BE4F-60737CC65421}"/>
              </a:ext>
            </a:extLst>
          </p:cNvPr>
          <p:cNvGrpSpPr>
            <a:grpSpLocks/>
          </p:cNvGrpSpPr>
          <p:nvPr/>
        </p:nvGrpSpPr>
        <p:grpSpPr bwMode="auto">
          <a:xfrm>
            <a:off x="4022725" y="4216400"/>
            <a:ext cx="2743200" cy="2209800"/>
            <a:chOff x="2526" y="2760"/>
            <a:chExt cx="1728" cy="1392"/>
          </a:xfrm>
        </p:grpSpPr>
        <p:sp>
          <p:nvSpPr>
            <p:cNvPr id="6161" name="Freeform 1192">
              <a:extLst>
                <a:ext uri="{FF2B5EF4-FFF2-40B4-BE49-F238E27FC236}">
                  <a16:creationId xmlns:a16="http://schemas.microsoft.com/office/drawing/2014/main" id="{9542D602-5C85-4123-9B09-8E2CA8357368}"/>
                </a:ext>
              </a:extLst>
            </p:cNvPr>
            <p:cNvSpPr>
              <a:spLocks/>
            </p:cNvSpPr>
            <p:nvPr/>
          </p:nvSpPr>
          <p:spPr bwMode="auto">
            <a:xfrm>
              <a:off x="3214" y="2760"/>
              <a:ext cx="1040" cy="1055"/>
            </a:xfrm>
            <a:custGeom>
              <a:avLst/>
              <a:gdLst>
                <a:gd name="T0" fmla="*/ 143 w 1118"/>
                <a:gd name="T1" fmla="*/ 0 h 1355"/>
                <a:gd name="T2" fmla="*/ 0 w 1118"/>
                <a:gd name="T3" fmla="*/ 5 h 1355"/>
                <a:gd name="T4" fmla="*/ 100 w 1118"/>
                <a:gd name="T5" fmla="*/ 19 h 1355"/>
                <a:gd name="T6" fmla="*/ 327 w 1118"/>
                <a:gd name="T7" fmla="*/ 15 h 1355"/>
                <a:gd name="T8" fmla="*/ 143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3">
              <a:extLst>
                <a:ext uri="{FF2B5EF4-FFF2-40B4-BE49-F238E27FC236}">
                  <a16:creationId xmlns:a16="http://schemas.microsoft.com/office/drawing/2014/main" id="{6CB5FFB4-2378-4B61-86D6-CFB69966068F}"/>
                </a:ext>
              </a:extLst>
            </p:cNvPr>
            <p:cNvSpPr>
              <a:spLocks/>
            </p:cNvSpPr>
            <p:nvPr/>
          </p:nvSpPr>
          <p:spPr bwMode="auto">
            <a:xfrm>
              <a:off x="3209" y="2784"/>
              <a:ext cx="974" cy="990"/>
            </a:xfrm>
            <a:custGeom>
              <a:avLst/>
              <a:gdLst>
                <a:gd name="T0" fmla="*/ 0 w 1049"/>
                <a:gd name="T1" fmla="*/ 6 h 1270"/>
                <a:gd name="T2" fmla="*/ 0 w 1049"/>
                <a:gd name="T3" fmla="*/ 6 h 1270"/>
                <a:gd name="T4" fmla="*/ 139 w 1049"/>
                <a:gd name="T5" fmla="*/ 0 h 1270"/>
                <a:gd name="T6" fmla="*/ 296 w 1049"/>
                <a:gd name="T7" fmla="*/ 15 h 1270"/>
                <a:gd name="T8" fmla="*/ 94 w 1049"/>
                <a:gd name="T9" fmla="*/ 18 h 1270"/>
                <a:gd name="T10" fmla="*/ 0 w 1049"/>
                <a:gd name="T11" fmla="*/ 6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4">
              <a:extLst>
                <a:ext uri="{FF2B5EF4-FFF2-40B4-BE49-F238E27FC236}">
                  <a16:creationId xmlns:a16="http://schemas.microsoft.com/office/drawing/2014/main" id="{2C25F915-5835-47F6-AA93-FFBB0ED78C97}"/>
                </a:ext>
              </a:extLst>
            </p:cNvPr>
            <p:cNvSpPr>
              <a:spLocks/>
            </p:cNvSpPr>
            <p:nvPr/>
          </p:nvSpPr>
          <p:spPr bwMode="auto">
            <a:xfrm>
              <a:off x="3209" y="2811"/>
              <a:ext cx="929" cy="963"/>
            </a:xfrm>
            <a:custGeom>
              <a:avLst/>
              <a:gdLst>
                <a:gd name="T0" fmla="*/ 0 w 1000"/>
                <a:gd name="T1" fmla="*/ 5 h 1237"/>
                <a:gd name="T2" fmla="*/ 0 w 1000"/>
                <a:gd name="T3" fmla="*/ 5 h 1237"/>
                <a:gd name="T4" fmla="*/ 139 w 1000"/>
                <a:gd name="T5" fmla="*/ 0 h 1237"/>
                <a:gd name="T6" fmla="*/ 286 w 1000"/>
                <a:gd name="T7" fmla="*/ 13 h 1237"/>
                <a:gd name="T8" fmla="*/ 95 w 1000"/>
                <a:gd name="T9" fmla="*/ 18 h 1237"/>
                <a:gd name="T10" fmla="*/ 0 w 1000"/>
                <a:gd name="T11" fmla="*/ 5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5">
              <a:extLst>
                <a:ext uri="{FF2B5EF4-FFF2-40B4-BE49-F238E27FC236}">
                  <a16:creationId xmlns:a16="http://schemas.microsoft.com/office/drawing/2014/main" id="{52184DE2-6BB3-47ED-9047-1B1556714B6B}"/>
                </a:ext>
              </a:extLst>
            </p:cNvPr>
            <p:cNvSpPr>
              <a:spLocks/>
            </p:cNvSpPr>
            <p:nvPr/>
          </p:nvSpPr>
          <p:spPr bwMode="auto">
            <a:xfrm>
              <a:off x="2526" y="3080"/>
              <a:ext cx="1012" cy="1072"/>
            </a:xfrm>
            <a:custGeom>
              <a:avLst/>
              <a:gdLst>
                <a:gd name="T0" fmla="*/ 220 w 1088"/>
                <a:gd name="T1" fmla="*/ 0 h 1377"/>
                <a:gd name="T2" fmla="*/ 0 w 1088"/>
                <a:gd name="T3" fmla="*/ 2 h 1377"/>
                <a:gd name="T4" fmla="*/ 143 w 1088"/>
                <a:gd name="T5" fmla="*/ 20 h 1377"/>
                <a:gd name="T6" fmla="*/ 316 w 1088"/>
                <a:gd name="T7" fmla="*/ 14 h 1377"/>
                <a:gd name="T8" fmla="*/ 220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6">
              <a:extLst>
                <a:ext uri="{FF2B5EF4-FFF2-40B4-BE49-F238E27FC236}">
                  <a16:creationId xmlns:a16="http://schemas.microsoft.com/office/drawing/2014/main" id="{02D884CF-E82C-4A8E-8E11-0C6A74C73184}"/>
                </a:ext>
              </a:extLst>
            </p:cNvPr>
            <p:cNvSpPr>
              <a:spLocks/>
            </p:cNvSpPr>
            <p:nvPr/>
          </p:nvSpPr>
          <p:spPr bwMode="auto">
            <a:xfrm>
              <a:off x="2584" y="3113"/>
              <a:ext cx="931" cy="968"/>
            </a:xfrm>
            <a:custGeom>
              <a:avLst/>
              <a:gdLst>
                <a:gd name="T0" fmla="*/ 193 w 1001"/>
                <a:gd name="T1" fmla="*/ 0 h 1242"/>
                <a:gd name="T2" fmla="*/ 0 w 1001"/>
                <a:gd name="T3" fmla="*/ 2 h 1242"/>
                <a:gd name="T4" fmla="*/ 133 w 1001"/>
                <a:gd name="T5" fmla="*/ 18 h 1242"/>
                <a:gd name="T6" fmla="*/ 292 w 1001"/>
                <a:gd name="T7" fmla="*/ 12 h 1242"/>
                <a:gd name="T8" fmla="*/ 193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1197">
              <a:extLst>
                <a:ext uri="{FF2B5EF4-FFF2-40B4-BE49-F238E27FC236}">
                  <a16:creationId xmlns:a16="http://schemas.microsoft.com/office/drawing/2014/main" id="{DD9EC80E-EF18-481B-B199-246A235D47A1}"/>
                </a:ext>
              </a:extLst>
            </p:cNvPr>
            <p:cNvSpPr>
              <a:spLocks/>
            </p:cNvSpPr>
            <p:nvPr/>
          </p:nvSpPr>
          <p:spPr bwMode="auto">
            <a:xfrm>
              <a:off x="3209" y="2841"/>
              <a:ext cx="887" cy="933"/>
            </a:xfrm>
            <a:custGeom>
              <a:avLst/>
              <a:gdLst>
                <a:gd name="T0" fmla="*/ 0 w 953"/>
                <a:gd name="T1" fmla="*/ 5 h 1199"/>
                <a:gd name="T2" fmla="*/ 0 w 953"/>
                <a:gd name="T3" fmla="*/ 5 h 1199"/>
                <a:gd name="T4" fmla="*/ 143 w 953"/>
                <a:gd name="T5" fmla="*/ 0 h 1199"/>
                <a:gd name="T6" fmla="*/ 281 w 953"/>
                <a:gd name="T7" fmla="*/ 12 h 1199"/>
                <a:gd name="T8" fmla="*/ 97 w 953"/>
                <a:gd name="T9" fmla="*/ 16 h 1199"/>
                <a:gd name="T10" fmla="*/ 0 w 953"/>
                <a:gd name="T11" fmla="*/ 5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1198">
              <a:extLst>
                <a:ext uri="{FF2B5EF4-FFF2-40B4-BE49-F238E27FC236}">
                  <a16:creationId xmlns:a16="http://schemas.microsoft.com/office/drawing/2014/main" id="{B033ED4F-FB03-471A-B7EC-5F51DEA8DE59}"/>
                </a:ext>
              </a:extLst>
            </p:cNvPr>
            <p:cNvSpPr>
              <a:spLocks/>
            </p:cNvSpPr>
            <p:nvPr/>
          </p:nvSpPr>
          <p:spPr bwMode="auto">
            <a:xfrm>
              <a:off x="3192" y="3092"/>
              <a:ext cx="346" cy="699"/>
            </a:xfrm>
            <a:custGeom>
              <a:avLst/>
              <a:gdLst>
                <a:gd name="T0" fmla="*/ 0 w 373"/>
                <a:gd name="T1" fmla="*/ 2 h 899"/>
                <a:gd name="T2" fmla="*/ 11 w 373"/>
                <a:gd name="T3" fmla="*/ 0 h 899"/>
                <a:gd name="T4" fmla="*/ 103 w 373"/>
                <a:gd name="T5" fmla="*/ 12 h 899"/>
                <a:gd name="T6" fmla="*/ 98 w 373"/>
                <a:gd name="T7" fmla="*/ 1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8" name="Group 1199">
              <a:extLst>
                <a:ext uri="{FF2B5EF4-FFF2-40B4-BE49-F238E27FC236}">
                  <a16:creationId xmlns:a16="http://schemas.microsoft.com/office/drawing/2014/main" id="{EA48A06F-7F60-4F59-BBD8-3C862FE05AAE}"/>
                </a:ext>
              </a:extLst>
            </p:cNvPr>
            <p:cNvGrpSpPr>
              <a:grpSpLocks/>
            </p:cNvGrpSpPr>
            <p:nvPr/>
          </p:nvGrpSpPr>
          <p:grpSpPr bwMode="auto">
            <a:xfrm>
              <a:off x="3184" y="3140"/>
              <a:ext cx="401" cy="595"/>
              <a:chOff x="2056" y="1496"/>
              <a:chExt cx="468" cy="751"/>
            </a:xfrm>
          </p:grpSpPr>
          <p:grpSp>
            <p:nvGrpSpPr>
              <p:cNvPr id="6173" name="Group 1200">
                <a:extLst>
                  <a:ext uri="{FF2B5EF4-FFF2-40B4-BE49-F238E27FC236}">
                    <a16:creationId xmlns:a16="http://schemas.microsoft.com/office/drawing/2014/main" id="{72BD915F-90BF-41D0-8972-27DF3C8CCFF6}"/>
                  </a:ext>
                </a:extLst>
              </p:cNvPr>
              <p:cNvGrpSpPr>
                <a:grpSpLocks/>
              </p:cNvGrpSpPr>
              <p:nvPr/>
            </p:nvGrpSpPr>
            <p:grpSpPr bwMode="auto">
              <a:xfrm>
                <a:off x="2056" y="1496"/>
                <a:ext cx="206" cy="139"/>
                <a:chOff x="2056" y="1496"/>
                <a:chExt cx="206" cy="139"/>
              </a:xfrm>
            </p:grpSpPr>
            <p:sp>
              <p:nvSpPr>
                <p:cNvPr id="6182" name="Freeform 1201">
                  <a:extLst>
                    <a:ext uri="{FF2B5EF4-FFF2-40B4-BE49-F238E27FC236}">
                      <a16:creationId xmlns:a16="http://schemas.microsoft.com/office/drawing/2014/main" id="{E7C9368D-8FA6-4C6D-9432-7D5D98D62970}"/>
                    </a:ext>
                  </a:extLst>
                </p:cNvPr>
                <p:cNvSpPr>
                  <a:spLocks/>
                </p:cNvSpPr>
                <p:nvPr/>
              </p:nvSpPr>
              <p:spPr bwMode="auto">
                <a:xfrm>
                  <a:off x="2056" y="1596"/>
                  <a:ext cx="45" cy="39"/>
                </a:xfrm>
                <a:custGeom>
                  <a:avLst/>
                  <a:gdLst>
                    <a:gd name="T0" fmla="*/ 95 w 41"/>
                    <a:gd name="T1" fmla="*/ 18 h 41"/>
                    <a:gd name="T2" fmla="*/ 136 w 41"/>
                    <a:gd name="T3" fmla="*/ 17 h 41"/>
                    <a:gd name="T4" fmla="*/ 165 w 41"/>
                    <a:gd name="T5" fmla="*/ 15 h 41"/>
                    <a:gd name="T6" fmla="*/ 195 w 41"/>
                    <a:gd name="T7" fmla="*/ 11 h 41"/>
                    <a:gd name="T8" fmla="*/ 198 w 41"/>
                    <a:gd name="T9" fmla="*/ 10 h 41"/>
                    <a:gd name="T10" fmla="*/ 195 w 41"/>
                    <a:gd name="T11" fmla="*/ 10 h 41"/>
                    <a:gd name="T12" fmla="*/ 165 w 41"/>
                    <a:gd name="T13" fmla="*/ 6 h 41"/>
                    <a:gd name="T14" fmla="*/ 136 w 41"/>
                    <a:gd name="T15" fmla="*/ 1 h 41"/>
                    <a:gd name="T16" fmla="*/ 95 w 41"/>
                    <a:gd name="T17" fmla="*/ 0 h 41"/>
                    <a:gd name="T18" fmla="*/ 55 w 41"/>
                    <a:gd name="T19" fmla="*/ 1 h 41"/>
                    <a:gd name="T20" fmla="*/ 5 w 41"/>
                    <a:gd name="T21" fmla="*/ 6 h 41"/>
                    <a:gd name="T22" fmla="*/ 1 w 41"/>
                    <a:gd name="T23" fmla="*/ 10 h 41"/>
                    <a:gd name="T24" fmla="*/ 0 w 41"/>
                    <a:gd name="T25" fmla="*/ 10 h 41"/>
                    <a:gd name="T26" fmla="*/ 1 w 41"/>
                    <a:gd name="T27" fmla="*/ 11 h 41"/>
                    <a:gd name="T28" fmla="*/ 5 w 41"/>
                    <a:gd name="T29" fmla="*/ 15 h 41"/>
                    <a:gd name="T30" fmla="*/ 55 w 41"/>
                    <a:gd name="T31" fmla="*/ 17 h 41"/>
                    <a:gd name="T32" fmla="*/ 95 w 41"/>
                    <a:gd name="T33" fmla="*/ 18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1202">
                  <a:extLst>
                    <a:ext uri="{FF2B5EF4-FFF2-40B4-BE49-F238E27FC236}">
                      <a16:creationId xmlns:a16="http://schemas.microsoft.com/office/drawing/2014/main" id="{15ED0F3D-293A-4E5F-9437-AD32BCE08851}"/>
                    </a:ext>
                  </a:extLst>
                </p:cNvPr>
                <p:cNvSpPr>
                  <a:spLocks/>
                </p:cNvSpPr>
                <p:nvPr/>
              </p:nvSpPr>
              <p:spPr bwMode="auto">
                <a:xfrm>
                  <a:off x="2216" y="1533"/>
                  <a:ext cx="46" cy="41"/>
                </a:xfrm>
                <a:custGeom>
                  <a:avLst/>
                  <a:gdLst>
                    <a:gd name="T0" fmla="*/ 151 w 41"/>
                    <a:gd name="T1" fmla="*/ 57 h 40"/>
                    <a:gd name="T2" fmla="*/ 208 w 41"/>
                    <a:gd name="T3" fmla="*/ 56 h 40"/>
                    <a:gd name="T4" fmla="*/ 251 w 41"/>
                    <a:gd name="T5" fmla="*/ 52 h 40"/>
                    <a:gd name="T6" fmla="*/ 282 w 41"/>
                    <a:gd name="T7" fmla="*/ 45 h 40"/>
                    <a:gd name="T8" fmla="*/ 291 w 41"/>
                    <a:gd name="T9" fmla="*/ 37 h 40"/>
                    <a:gd name="T10" fmla="*/ 282 w 41"/>
                    <a:gd name="T11" fmla="*/ 13 h 40"/>
                    <a:gd name="T12" fmla="*/ 251 w 41"/>
                    <a:gd name="T13" fmla="*/ 6 h 40"/>
                    <a:gd name="T14" fmla="*/ 208 w 41"/>
                    <a:gd name="T15" fmla="*/ 1 h 40"/>
                    <a:gd name="T16" fmla="*/ 151 w 41"/>
                    <a:gd name="T17" fmla="*/ 0 h 40"/>
                    <a:gd name="T18" fmla="*/ 95 w 41"/>
                    <a:gd name="T19" fmla="*/ 1 h 40"/>
                    <a:gd name="T20" fmla="*/ 43 w 41"/>
                    <a:gd name="T21" fmla="*/ 6 h 40"/>
                    <a:gd name="T22" fmla="*/ 1 w 41"/>
                    <a:gd name="T23" fmla="*/ 13 h 40"/>
                    <a:gd name="T24" fmla="*/ 0 w 41"/>
                    <a:gd name="T25" fmla="*/ 37 h 40"/>
                    <a:gd name="T26" fmla="*/ 1 w 41"/>
                    <a:gd name="T27" fmla="*/ 45 h 40"/>
                    <a:gd name="T28" fmla="*/ 43 w 41"/>
                    <a:gd name="T29" fmla="*/ 52 h 40"/>
                    <a:gd name="T30" fmla="*/ 95 w 41"/>
                    <a:gd name="T31" fmla="*/ 56 h 40"/>
                    <a:gd name="T32" fmla="*/ 151 w 41"/>
                    <a:gd name="T33" fmla="*/ 5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1203">
                  <a:extLst>
                    <a:ext uri="{FF2B5EF4-FFF2-40B4-BE49-F238E27FC236}">
                      <a16:creationId xmlns:a16="http://schemas.microsoft.com/office/drawing/2014/main" id="{6C0CC614-C9B8-4D15-A632-C549130081E8}"/>
                    </a:ext>
                  </a:extLst>
                </p:cNvPr>
                <p:cNvSpPr>
                  <a:spLocks/>
                </p:cNvSpPr>
                <p:nvPr/>
              </p:nvSpPr>
              <p:spPr bwMode="auto">
                <a:xfrm>
                  <a:off x="2060" y="1496"/>
                  <a:ext cx="195" cy="126"/>
                </a:xfrm>
                <a:custGeom>
                  <a:avLst/>
                  <a:gdLst>
                    <a:gd name="T0" fmla="*/ 546 w 181"/>
                    <a:gd name="T1" fmla="*/ 49 h 129"/>
                    <a:gd name="T2" fmla="*/ 641 w 181"/>
                    <a:gd name="T3" fmla="*/ 40 h 129"/>
                    <a:gd name="T4" fmla="*/ 636 w 181"/>
                    <a:gd name="T5" fmla="*/ 38 h 129"/>
                    <a:gd name="T6" fmla="*/ 628 w 181"/>
                    <a:gd name="T7" fmla="*/ 34 h 129"/>
                    <a:gd name="T8" fmla="*/ 614 w 181"/>
                    <a:gd name="T9" fmla="*/ 27 h 129"/>
                    <a:gd name="T10" fmla="*/ 595 w 181"/>
                    <a:gd name="T11" fmla="*/ 21 h 129"/>
                    <a:gd name="T12" fmla="*/ 566 w 181"/>
                    <a:gd name="T13" fmla="*/ 21 h 129"/>
                    <a:gd name="T14" fmla="*/ 545 w 181"/>
                    <a:gd name="T15" fmla="*/ 19 h 129"/>
                    <a:gd name="T16" fmla="*/ 507 w 181"/>
                    <a:gd name="T17" fmla="*/ 11 h 129"/>
                    <a:gd name="T18" fmla="*/ 465 w 181"/>
                    <a:gd name="T19" fmla="*/ 6 h 129"/>
                    <a:gd name="T20" fmla="*/ 433 w 181"/>
                    <a:gd name="T21" fmla="*/ 2 h 129"/>
                    <a:gd name="T22" fmla="*/ 402 w 181"/>
                    <a:gd name="T23" fmla="*/ 1 h 129"/>
                    <a:gd name="T24" fmla="*/ 373 w 181"/>
                    <a:gd name="T25" fmla="*/ 0 h 129"/>
                    <a:gd name="T26" fmla="*/ 344 w 181"/>
                    <a:gd name="T27" fmla="*/ 0 h 129"/>
                    <a:gd name="T28" fmla="*/ 304 w 181"/>
                    <a:gd name="T29" fmla="*/ 1 h 129"/>
                    <a:gd name="T30" fmla="*/ 275 w 181"/>
                    <a:gd name="T31" fmla="*/ 3 h 129"/>
                    <a:gd name="T32" fmla="*/ 242 w 181"/>
                    <a:gd name="T33" fmla="*/ 7 h 129"/>
                    <a:gd name="T34" fmla="*/ 206 w 181"/>
                    <a:gd name="T35" fmla="*/ 10 h 129"/>
                    <a:gd name="T36" fmla="*/ 131 w 181"/>
                    <a:gd name="T37" fmla="*/ 21 h 129"/>
                    <a:gd name="T38" fmla="*/ 75 w 181"/>
                    <a:gd name="T39" fmla="*/ 21 h 129"/>
                    <a:gd name="T40" fmla="*/ 32 w 181"/>
                    <a:gd name="T41" fmla="*/ 37 h 129"/>
                    <a:gd name="T42" fmla="*/ 3 w 181"/>
                    <a:gd name="T43" fmla="*/ 50 h 129"/>
                    <a:gd name="T44" fmla="*/ 0 w 181"/>
                    <a:gd name="T45" fmla="*/ 58 h 129"/>
                    <a:gd name="T46" fmla="*/ 0 w 181"/>
                    <a:gd name="T47" fmla="*/ 68 h 129"/>
                    <a:gd name="T48" fmla="*/ 1 w 181"/>
                    <a:gd name="T49" fmla="*/ 79 h 129"/>
                    <a:gd name="T50" fmla="*/ 5 w 181"/>
                    <a:gd name="T51" fmla="*/ 87 h 129"/>
                    <a:gd name="T52" fmla="*/ 113 w 181"/>
                    <a:gd name="T53" fmla="*/ 81 h 129"/>
                    <a:gd name="T54" fmla="*/ 113 w 181"/>
                    <a:gd name="T55" fmla="*/ 81 h 129"/>
                    <a:gd name="T56" fmla="*/ 109 w 181"/>
                    <a:gd name="T57" fmla="*/ 78 h 129"/>
                    <a:gd name="T58" fmla="*/ 101 w 181"/>
                    <a:gd name="T59" fmla="*/ 73 h 129"/>
                    <a:gd name="T60" fmla="*/ 101 w 181"/>
                    <a:gd name="T61" fmla="*/ 64 h 129"/>
                    <a:gd name="T62" fmla="*/ 101 w 181"/>
                    <a:gd name="T63" fmla="*/ 57 h 129"/>
                    <a:gd name="T64" fmla="*/ 113 w 181"/>
                    <a:gd name="T65" fmla="*/ 51 h 129"/>
                    <a:gd name="T66" fmla="*/ 141 w 181"/>
                    <a:gd name="T67" fmla="*/ 43 h 129"/>
                    <a:gd name="T68" fmla="*/ 183 w 181"/>
                    <a:gd name="T69" fmla="*/ 30 h 129"/>
                    <a:gd name="T70" fmla="*/ 246 w 181"/>
                    <a:gd name="T71" fmla="*/ 21 h 129"/>
                    <a:gd name="T72" fmla="*/ 275 w 181"/>
                    <a:gd name="T73" fmla="*/ 21 h 129"/>
                    <a:gd name="T74" fmla="*/ 298 w 181"/>
                    <a:gd name="T75" fmla="*/ 21 h 129"/>
                    <a:gd name="T76" fmla="*/ 321 w 181"/>
                    <a:gd name="T77" fmla="*/ 21 h 129"/>
                    <a:gd name="T78" fmla="*/ 346 w 181"/>
                    <a:gd name="T79" fmla="*/ 21 h 129"/>
                    <a:gd name="T80" fmla="*/ 362 w 181"/>
                    <a:gd name="T81" fmla="*/ 21 h 129"/>
                    <a:gd name="T82" fmla="*/ 380 w 181"/>
                    <a:gd name="T83" fmla="*/ 21 h 129"/>
                    <a:gd name="T84" fmla="*/ 406 w 181"/>
                    <a:gd name="T85" fmla="*/ 21 h 129"/>
                    <a:gd name="T86" fmla="*/ 431 w 181"/>
                    <a:gd name="T87" fmla="*/ 21 h 129"/>
                    <a:gd name="T88" fmla="*/ 452 w 181"/>
                    <a:gd name="T89" fmla="*/ 21 h 129"/>
                    <a:gd name="T90" fmla="*/ 475 w 181"/>
                    <a:gd name="T91" fmla="*/ 24 h 129"/>
                    <a:gd name="T92" fmla="*/ 501 w 181"/>
                    <a:gd name="T93" fmla="*/ 30 h 129"/>
                    <a:gd name="T94" fmla="*/ 512 w 181"/>
                    <a:gd name="T95" fmla="*/ 36 h 129"/>
                    <a:gd name="T96" fmla="*/ 525 w 181"/>
                    <a:gd name="T97" fmla="*/ 42 h 129"/>
                    <a:gd name="T98" fmla="*/ 541 w 181"/>
                    <a:gd name="T99" fmla="*/ 46 h 129"/>
                    <a:gd name="T100" fmla="*/ 545 w 181"/>
                    <a:gd name="T101" fmla="*/ 48 h 129"/>
                    <a:gd name="T102" fmla="*/ 546 w 181"/>
                    <a:gd name="T103" fmla="*/ 49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4" name="Group 1204">
                <a:extLst>
                  <a:ext uri="{FF2B5EF4-FFF2-40B4-BE49-F238E27FC236}">
                    <a16:creationId xmlns:a16="http://schemas.microsoft.com/office/drawing/2014/main" id="{C536CFE6-FBD5-4C2A-A51B-6D362854068F}"/>
                  </a:ext>
                </a:extLst>
              </p:cNvPr>
              <p:cNvGrpSpPr>
                <a:grpSpLocks/>
              </p:cNvGrpSpPr>
              <p:nvPr/>
            </p:nvGrpSpPr>
            <p:grpSpPr bwMode="auto">
              <a:xfrm>
                <a:off x="2188" y="1789"/>
                <a:ext cx="204" cy="139"/>
                <a:chOff x="2188" y="1789"/>
                <a:chExt cx="204" cy="139"/>
              </a:xfrm>
            </p:grpSpPr>
            <p:sp>
              <p:nvSpPr>
                <p:cNvPr id="6179" name="Freeform 1205">
                  <a:extLst>
                    <a:ext uri="{FF2B5EF4-FFF2-40B4-BE49-F238E27FC236}">
                      <a16:creationId xmlns:a16="http://schemas.microsoft.com/office/drawing/2014/main" id="{568239C8-1F78-4C4C-9B88-0097BF2ADFDA}"/>
                    </a:ext>
                  </a:extLst>
                </p:cNvPr>
                <p:cNvSpPr>
                  <a:spLocks/>
                </p:cNvSpPr>
                <p:nvPr/>
              </p:nvSpPr>
              <p:spPr bwMode="auto">
                <a:xfrm>
                  <a:off x="2188" y="1889"/>
                  <a:ext cx="43" cy="39"/>
                </a:xfrm>
                <a:custGeom>
                  <a:avLst/>
                  <a:gdLst>
                    <a:gd name="T0" fmla="*/ 38 w 42"/>
                    <a:gd name="T1" fmla="*/ 13 h 42"/>
                    <a:gd name="T2" fmla="*/ 46 w 42"/>
                    <a:gd name="T3" fmla="*/ 13 h 42"/>
                    <a:gd name="T4" fmla="*/ 53 w 42"/>
                    <a:gd name="T5" fmla="*/ 11 h 42"/>
                    <a:gd name="T6" fmla="*/ 58 w 42"/>
                    <a:gd name="T7" fmla="*/ 8 h 42"/>
                    <a:gd name="T8" fmla="*/ 59 w 42"/>
                    <a:gd name="T9" fmla="*/ 7 h 42"/>
                    <a:gd name="T10" fmla="*/ 58 w 42"/>
                    <a:gd name="T11" fmla="*/ 7 h 42"/>
                    <a:gd name="T12" fmla="*/ 53 w 42"/>
                    <a:gd name="T13" fmla="*/ 6 h 42"/>
                    <a:gd name="T14" fmla="*/ 46 w 42"/>
                    <a:gd name="T15" fmla="*/ 2 h 42"/>
                    <a:gd name="T16" fmla="*/ 38 w 42"/>
                    <a:gd name="T17" fmla="*/ 0 h 42"/>
                    <a:gd name="T18" fmla="*/ 13 w 42"/>
                    <a:gd name="T19" fmla="*/ 2 h 42"/>
                    <a:gd name="T20" fmla="*/ 6 w 42"/>
                    <a:gd name="T21" fmla="*/ 6 h 42"/>
                    <a:gd name="T22" fmla="*/ 2 w 42"/>
                    <a:gd name="T23" fmla="*/ 7 h 42"/>
                    <a:gd name="T24" fmla="*/ 0 w 42"/>
                    <a:gd name="T25" fmla="*/ 7 h 42"/>
                    <a:gd name="T26" fmla="*/ 2 w 42"/>
                    <a:gd name="T27" fmla="*/ 8 h 42"/>
                    <a:gd name="T28" fmla="*/ 6 w 42"/>
                    <a:gd name="T29" fmla="*/ 11 h 42"/>
                    <a:gd name="T30" fmla="*/ 13 w 42"/>
                    <a:gd name="T31" fmla="*/ 13 h 42"/>
                    <a:gd name="T32" fmla="*/ 38 w 42"/>
                    <a:gd name="T33" fmla="*/ 13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1206">
                  <a:extLst>
                    <a:ext uri="{FF2B5EF4-FFF2-40B4-BE49-F238E27FC236}">
                      <a16:creationId xmlns:a16="http://schemas.microsoft.com/office/drawing/2014/main" id="{02898D87-0B7F-4C41-B98E-068AE6E28142}"/>
                    </a:ext>
                  </a:extLst>
                </p:cNvPr>
                <p:cNvSpPr>
                  <a:spLocks/>
                </p:cNvSpPr>
                <p:nvPr/>
              </p:nvSpPr>
              <p:spPr bwMode="auto">
                <a:xfrm>
                  <a:off x="2346" y="1826"/>
                  <a:ext cx="46" cy="41"/>
                </a:xfrm>
                <a:custGeom>
                  <a:avLst/>
                  <a:gdLst>
                    <a:gd name="T0" fmla="*/ 141 w 41"/>
                    <a:gd name="T1" fmla="*/ 41 h 41"/>
                    <a:gd name="T2" fmla="*/ 199 w 41"/>
                    <a:gd name="T3" fmla="*/ 40 h 41"/>
                    <a:gd name="T4" fmla="*/ 250 w 41"/>
                    <a:gd name="T5" fmla="*/ 36 h 41"/>
                    <a:gd name="T6" fmla="*/ 282 w 41"/>
                    <a:gd name="T7" fmla="*/ 29 h 41"/>
                    <a:gd name="T8" fmla="*/ 291 w 41"/>
                    <a:gd name="T9" fmla="*/ 21 h 41"/>
                    <a:gd name="T10" fmla="*/ 282 w 41"/>
                    <a:gd name="T11" fmla="*/ 13 h 41"/>
                    <a:gd name="T12" fmla="*/ 250 w 41"/>
                    <a:gd name="T13" fmla="*/ 6 h 41"/>
                    <a:gd name="T14" fmla="*/ 199 w 41"/>
                    <a:gd name="T15" fmla="*/ 1 h 41"/>
                    <a:gd name="T16" fmla="*/ 141 w 41"/>
                    <a:gd name="T17" fmla="*/ 0 h 41"/>
                    <a:gd name="T18" fmla="*/ 85 w 41"/>
                    <a:gd name="T19" fmla="*/ 1 h 41"/>
                    <a:gd name="T20" fmla="*/ 38 w 41"/>
                    <a:gd name="T21" fmla="*/ 6 h 41"/>
                    <a:gd name="T22" fmla="*/ 1 w 41"/>
                    <a:gd name="T23" fmla="*/ 13 h 41"/>
                    <a:gd name="T24" fmla="*/ 0 w 41"/>
                    <a:gd name="T25" fmla="*/ 21 h 41"/>
                    <a:gd name="T26" fmla="*/ 1 w 41"/>
                    <a:gd name="T27" fmla="*/ 29 h 41"/>
                    <a:gd name="T28" fmla="*/ 38 w 41"/>
                    <a:gd name="T29" fmla="*/ 36 h 41"/>
                    <a:gd name="T30" fmla="*/ 85 w 41"/>
                    <a:gd name="T31" fmla="*/ 40 h 41"/>
                    <a:gd name="T32" fmla="*/ 141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7">
                  <a:extLst>
                    <a:ext uri="{FF2B5EF4-FFF2-40B4-BE49-F238E27FC236}">
                      <a16:creationId xmlns:a16="http://schemas.microsoft.com/office/drawing/2014/main" id="{4C4CBBC3-88BD-4107-AB97-EF432950BA26}"/>
                    </a:ext>
                  </a:extLst>
                </p:cNvPr>
                <p:cNvSpPr>
                  <a:spLocks/>
                </p:cNvSpPr>
                <p:nvPr/>
              </p:nvSpPr>
              <p:spPr bwMode="auto">
                <a:xfrm>
                  <a:off x="2190" y="1789"/>
                  <a:ext cx="195" cy="127"/>
                </a:xfrm>
                <a:custGeom>
                  <a:avLst/>
                  <a:gdLst>
                    <a:gd name="T0" fmla="*/ 656 w 179"/>
                    <a:gd name="T1" fmla="*/ 50 h 129"/>
                    <a:gd name="T2" fmla="*/ 770 w 179"/>
                    <a:gd name="T3" fmla="*/ 39 h 129"/>
                    <a:gd name="T4" fmla="*/ 761 w 179"/>
                    <a:gd name="T5" fmla="*/ 37 h 129"/>
                    <a:gd name="T6" fmla="*/ 755 w 179"/>
                    <a:gd name="T7" fmla="*/ 33 h 129"/>
                    <a:gd name="T8" fmla="*/ 740 w 179"/>
                    <a:gd name="T9" fmla="*/ 32 h 129"/>
                    <a:gd name="T10" fmla="*/ 717 w 179"/>
                    <a:gd name="T11" fmla="*/ 32 h 129"/>
                    <a:gd name="T12" fmla="*/ 691 w 179"/>
                    <a:gd name="T13" fmla="*/ 28 h 129"/>
                    <a:gd name="T14" fmla="*/ 656 w 179"/>
                    <a:gd name="T15" fmla="*/ 18 h 129"/>
                    <a:gd name="T16" fmla="*/ 613 w 179"/>
                    <a:gd name="T17" fmla="*/ 12 h 129"/>
                    <a:gd name="T18" fmla="*/ 563 w 179"/>
                    <a:gd name="T19" fmla="*/ 5 h 129"/>
                    <a:gd name="T20" fmla="*/ 526 w 179"/>
                    <a:gd name="T21" fmla="*/ 2 h 129"/>
                    <a:gd name="T22" fmla="*/ 488 w 179"/>
                    <a:gd name="T23" fmla="*/ 0 h 129"/>
                    <a:gd name="T24" fmla="*/ 450 w 179"/>
                    <a:gd name="T25" fmla="*/ 0 h 129"/>
                    <a:gd name="T26" fmla="*/ 411 w 179"/>
                    <a:gd name="T27" fmla="*/ 0 h 129"/>
                    <a:gd name="T28" fmla="*/ 373 w 179"/>
                    <a:gd name="T29" fmla="*/ 1 h 129"/>
                    <a:gd name="T30" fmla="*/ 337 w 179"/>
                    <a:gd name="T31" fmla="*/ 4 h 129"/>
                    <a:gd name="T32" fmla="*/ 293 w 179"/>
                    <a:gd name="T33" fmla="*/ 6 h 129"/>
                    <a:gd name="T34" fmla="*/ 247 w 179"/>
                    <a:gd name="T35" fmla="*/ 10 h 129"/>
                    <a:gd name="T36" fmla="*/ 160 w 179"/>
                    <a:gd name="T37" fmla="*/ 23 h 129"/>
                    <a:gd name="T38" fmla="*/ 96 w 179"/>
                    <a:gd name="T39" fmla="*/ 32 h 129"/>
                    <a:gd name="T40" fmla="*/ 41 w 179"/>
                    <a:gd name="T41" fmla="*/ 37 h 129"/>
                    <a:gd name="T42" fmla="*/ 3 w 179"/>
                    <a:gd name="T43" fmla="*/ 53 h 129"/>
                    <a:gd name="T44" fmla="*/ 1 w 179"/>
                    <a:gd name="T45" fmla="*/ 71 h 129"/>
                    <a:gd name="T46" fmla="*/ 0 w 179"/>
                    <a:gd name="T47" fmla="*/ 82 h 129"/>
                    <a:gd name="T48" fmla="*/ 2 w 179"/>
                    <a:gd name="T49" fmla="*/ 89 h 129"/>
                    <a:gd name="T50" fmla="*/ 29 w 179"/>
                    <a:gd name="T51" fmla="*/ 95 h 129"/>
                    <a:gd name="T52" fmla="*/ 136 w 179"/>
                    <a:gd name="T53" fmla="*/ 90 h 129"/>
                    <a:gd name="T54" fmla="*/ 136 w 179"/>
                    <a:gd name="T55" fmla="*/ 90 h 129"/>
                    <a:gd name="T56" fmla="*/ 135 w 179"/>
                    <a:gd name="T57" fmla="*/ 88 h 129"/>
                    <a:gd name="T58" fmla="*/ 127 w 179"/>
                    <a:gd name="T59" fmla="*/ 84 h 129"/>
                    <a:gd name="T60" fmla="*/ 125 w 179"/>
                    <a:gd name="T61" fmla="*/ 79 h 129"/>
                    <a:gd name="T62" fmla="*/ 127 w 179"/>
                    <a:gd name="T63" fmla="*/ 68 h 129"/>
                    <a:gd name="T64" fmla="*/ 138 w 179"/>
                    <a:gd name="T65" fmla="*/ 56 h 129"/>
                    <a:gd name="T66" fmla="*/ 174 w 179"/>
                    <a:gd name="T67" fmla="*/ 42 h 129"/>
                    <a:gd name="T68" fmla="*/ 227 w 179"/>
                    <a:gd name="T69" fmla="*/ 32 h 129"/>
                    <a:gd name="T70" fmla="*/ 297 w 179"/>
                    <a:gd name="T71" fmla="*/ 32 h 129"/>
                    <a:gd name="T72" fmla="*/ 333 w 179"/>
                    <a:gd name="T73" fmla="*/ 32 h 129"/>
                    <a:gd name="T74" fmla="*/ 363 w 179"/>
                    <a:gd name="T75" fmla="*/ 31 h 129"/>
                    <a:gd name="T76" fmla="*/ 385 w 179"/>
                    <a:gd name="T77" fmla="*/ 30 h 129"/>
                    <a:gd name="T78" fmla="*/ 411 w 179"/>
                    <a:gd name="T79" fmla="*/ 29 h 129"/>
                    <a:gd name="T80" fmla="*/ 440 w 179"/>
                    <a:gd name="T81" fmla="*/ 29 h 129"/>
                    <a:gd name="T82" fmla="*/ 467 w 179"/>
                    <a:gd name="T83" fmla="*/ 29 h 129"/>
                    <a:gd name="T84" fmla="*/ 488 w 179"/>
                    <a:gd name="T85" fmla="*/ 30 h 129"/>
                    <a:gd name="T86" fmla="*/ 517 w 179"/>
                    <a:gd name="T87" fmla="*/ 32 h 129"/>
                    <a:gd name="T88" fmla="*/ 573 w 179"/>
                    <a:gd name="T89" fmla="*/ 32 h 129"/>
                    <a:gd name="T90" fmla="*/ 623 w 179"/>
                    <a:gd name="T91" fmla="*/ 36 h 129"/>
                    <a:gd name="T92" fmla="*/ 649 w 179"/>
                    <a:gd name="T93" fmla="*/ 45 h 129"/>
                    <a:gd name="T94" fmla="*/ 656 w 179"/>
                    <a:gd name="T95" fmla="*/ 50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5" name="Group 1208">
                <a:extLst>
                  <a:ext uri="{FF2B5EF4-FFF2-40B4-BE49-F238E27FC236}">
                    <a16:creationId xmlns:a16="http://schemas.microsoft.com/office/drawing/2014/main" id="{22F998A4-39EE-41A3-8484-E62BAC79DB8F}"/>
                  </a:ext>
                </a:extLst>
              </p:cNvPr>
              <p:cNvGrpSpPr>
                <a:grpSpLocks/>
              </p:cNvGrpSpPr>
              <p:nvPr/>
            </p:nvGrpSpPr>
            <p:grpSpPr bwMode="auto">
              <a:xfrm>
                <a:off x="2320" y="2107"/>
                <a:ext cx="204" cy="140"/>
                <a:chOff x="2320" y="2107"/>
                <a:chExt cx="204" cy="140"/>
              </a:xfrm>
            </p:grpSpPr>
            <p:sp>
              <p:nvSpPr>
                <p:cNvPr id="6176" name="Freeform 1209">
                  <a:extLst>
                    <a:ext uri="{FF2B5EF4-FFF2-40B4-BE49-F238E27FC236}">
                      <a16:creationId xmlns:a16="http://schemas.microsoft.com/office/drawing/2014/main" id="{7DEA8B37-1ED9-44D0-A55F-5041497F989B}"/>
                    </a:ext>
                  </a:extLst>
                </p:cNvPr>
                <p:cNvSpPr>
                  <a:spLocks/>
                </p:cNvSpPr>
                <p:nvPr/>
              </p:nvSpPr>
              <p:spPr bwMode="auto">
                <a:xfrm>
                  <a:off x="2320" y="2208"/>
                  <a:ext cx="44" cy="39"/>
                </a:xfrm>
                <a:custGeom>
                  <a:avLst/>
                  <a:gdLst>
                    <a:gd name="T0" fmla="*/ 98 w 40"/>
                    <a:gd name="T1" fmla="*/ 23 h 40"/>
                    <a:gd name="T2" fmla="*/ 136 w 40"/>
                    <a:gd name="T3" fmla="*/ 22 h 40"/>
                    <a:gd name="T4" fmla="*/ 174 w 40"/>
                    <a:gd name="T5" fmla="*/ 20 h 40"/>
                    <a:gd name="T6" fmla="*/ 196 w 40"/>
                    <a:gd name="T7" fmla="*/ 20 h 40"/>
                    <a:gd name="T8" fmla="*/ 200 w 40"/>
                    <a:gd name="T9" fmla="*/ 20 h 40"/>
                    <a:gd name="T10" fmla="*/ 196 w 40"/>
                    <a:gd name="T11" fmla="*/ 13 h 40"/>
                    <a:gd name="T12" fmla="*/ 174 w 40"/>
                    <a:gd name="T13" fmla="*/ 6 h 40"/>
                    <a:gd name="T14" fmla="*/ 136 w 40"/>
                    <a:gd name="T15" fmla="*/ 1 h 40"/>
                    <a:gd name="T16" fmla="*/ 98 w 40"/>
                    <a:gd name="T17" fmla="*/ 0 h 40"/>
                    <a:gd name="T18" fmla="*/ 61 w 40"/>
                    <a:gd name="T19" fmla="*/ 1 h 40"/>
                    <a:gd name="T20" fmla="*/ 31 w 40"/>
                    <a:gd name="T21" fmla="*/ 6 h 40"/>
                    <a:gd name="T22" fmla="*/ 1 w 40"/>
                    <a:gd name="T23" fmla="*/ 13 h 40"/>
                    <a:gd name="T24" fmla="*/ 0 w 40"/>
                    <a:gd name="T25" fmla="*/ 20 h 40"/>
                    <a:gd name="T26" fmla="*/ 1 w 40"/>
                    <a:gd name="T27" fmla="*/ 20 h 40"/>
                    <a:gd name="T28" fmla="*/ 31 w 40"/>
                    <a:gd name="T29" fmla="*/ 20 h 40"/>
                    <a:gd name="T30" fmla="*/ 61 w 40"/>
                    <a:gd name="T31" fmla="*/ 22 h 40"/>
                    <a:gd name="T32" fmla="*/ 98 w 40"/>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1210">
                  <a:extLst>
                    <a:ext uri="{FF2B5EF4-FFF2-40B4-BE49-F238E27FC236}">
                      <a16:creationId xmlns:a16="http://schemas.microsoft.com/office/drawing/2014/main" id="{9A2170A2-B2C6-4FC2-B7D8-1397D746B07F}"/>
                    </a:ext>
                  </a:extLst>
                </p:cNvPr>
                <p:cNvSpPr>
                  <a:spLocks/>
                </p:cNvSpPr>
                <p:nvPr/>
              </p:nvSpPr>
              <p:spPr bwMode="auto">
                <a:xfrm>
                  <a:off x="2479" y="2145"/>
                  <a:ext cx="45" cy="41"/>
                </a:xfrm>
                <a:custGeom>
                  <a:avLst/>
                  <a:gdLst>
                    <a:gd name="T0" fmla="*/ 95 w 41"/>
                    <a:gd name="T1" fmla="*/ 57 h 40"/>
                    <a:gd name="T2" fmla="*/ 137 w 41"/>
                    <a:gd name="T3" fmla="*/ 56 h 40"/>
                    <a:gd name="T4" fmla="*/ 165 w 41"/>
                    <a:gd name="T5" fmla="*/ 51 h 40"/>
                    <a:gd name="T6" fmla="*/ 195 w 41"/>
                    <a:gd name="T7" fmla="*/ 44 h 40"/>
                    <a:gd name="T8" fmla="*/ 198 w 41"/>
                    <a:gd name="T9" fmla="*/ 19 h 40"/>
                    <a:gd name="T10" fmla="*/ 195 w 41"/>
                    <a:gd name="T11" fmla="*/ 12 h 40"/>
                    <a:gd name="T12" fmla="*/ 165 w 41"/>
                    <a:gd name="T13" fmla="*/ 5 h 40"/>
                    <a:gd name="T14" fmla="*/ 137 w 41"/>
                    <a:gd name="T15" fmla="*/ 1 h 40"/>
                    <a:gd name="T16" fmla="*/ 95 w 41"/>
                    <a:gd name="T17" fmla="*/ 0 h 40"/>
                    <a:gd name="T18" fmla="*/ 55 w 41"/>
                    <a:gd name="T19" fmla="*/ 1 h 40"/>
                    <a:gd name="T20" fmla="*/ 5 w 41"/>
                    <a:gd name="T21" fmla="*/ 5 h 40"/>
                    <a:gd name="T22" fmla="*/ 1 w 41"/>
                    <a:gd name="T23" fmla="*/ 12 h 40"/>
                    <a:gd name="T24" fmla="*/ 0 w 41"/>
                    <a:gd name="T25" fmla="*/ 19 h 40"/>
                    <a:gd name="T26" fmla="*/ 1 w 41"/>
                    <a:gd name="T27" fmla="*/ 44 h 40"/>
                    <a:gd name="T28" fmla="*/ 5 w 41"/>
                    <a:gd name="T29" fmla="*/ 51 h 40"/>
                    <a:gd name="T30" fmla="*/ 55 w 41"/>
                    <a:gd name="T31" fmla="*/ 56 h 40"/>
                    <a:gd name="T32" fmla="*/ 95 w 41"/>
                    <a:gd name="T33" fmla="*/ 5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11">
                  <a:extLst>
                    <a:ext uri="{FF2B5EF4-FFF2-40B4-BE49-F238E27FC236}">
                      <a16:creationId xmlns:a16="http://schemas.microsoft.com/office/drawing/2014/main" id="{9FB9F4B3-886A-4704-98E8-8E85E4DCAD8B}"/>
                    </a:ext>
                  </a:extLst>
                </p:cNvPr>
                <p:cNvSpPr>
                  <a:spLocks/>
                </p:cNvSpPr>
                <p:nvPr/>
              </p:nvSpPr>
              <p:spPr bwMode="auto">
                <a:xfrm>
                  <a:off x="2322" y="2107"/>
                  <a:ext cx="196" cy="126"/>
                </a:xfrm>
                <a:custGeom>
                  <a:avLst/>
                  <a:gdLst>
                    <a:gd name="T0" fmla="*/ 550 w 180"/>
                    <a:gd name="T1" fmla="*/ 5 h 129"/>
                    <a:gd name="T2" fmla="*/ 518 w 180"/>
                    <a:gd name="T3" fmla="*/ 2 h 129"/>
                    <a:gd name="T4" fmla="*/ 479 w 180"/>
                    <a:gd name="T5" fmla="*/ 1 h 129"/>
                    <a:gd name="T6" fmla="*/ 442 w 180"/>
                    <a:gd name="T7" fmla="*/ 0 h 129"/>
                    <a:gd name="T8" fmla="*/ 401 w 180"/>
                    <a:gd name="T9" fmla="*/ 0 h 129"/>
                    <a:gd name="T10" fmla="*/ 364 w 180"/>
                    <a:gd name="T11" fmla="*/ 1 h 129"/>
                    <a:gd name="T12" fmla="*/ 321 w 180"/>
                    <a:gd name="T13" fmla="*/ 3 h 129"/>
                    <a:gd name="T14" fmla="*/ 285 w 180"/>
                    <a:gd name="T15" fmla="*/ 6 h 129"/>
                    <a:gd name="T16" fmla="*/ 238 w 180"/>
                    <a:gd name="T17" fmla="*/ 10 h 129"/>
                    <a:gd name="T18" fmla="*/ 150 w 180"/>
                    <a:gd name="T19" fmla="*/ 21 h 129"/>
                    <a:gd name="T20" fmla="*/ 89 w 180"/>
                    <a:gd name="T21" fmla="*/ 21 h 129"/>
                    <a:gd name="T22" fmla="*/ 38 w 180"/>
                    <a:gd name="T23" fmla="*/ 37 h 129"/>
                    <a:gd name="T24" fmla="*/ 3 w 180"/>
                    <a:gd name="T25" fmla="*/ 50 h 129"/>
                    <a:gd name="T26" fmla="*/ 0 w 180"/>
                    <a:gd name="T27" fmla="*/ 58 h 129"/>
                    <a:gd name="T28" fmla="*/ 0 w 180"/>
                    <a:gd name="T29" fmla="*/ 68 h 129"/>
                    <a:gd name="T30" fmla="*/ 1 w 180"/>
                    <a:gd name="T31" fmla="*/ 79 h 129"/>
                    <a:gd name="T32" fmla="*/ 5 w 180"/>
                    <a:gd name="T33" fmla="*/ 87 h 129"/>
                    <a:gd name="T34" fmla="*/ 135 w 180"/>
                    <a:gd name="T35" fmla="*/ 81 h 129"/>
                    <a:gd name="T36" fmla="*/ 135 w 180"/>
                    <a:gd name="T37" fmla="*/ 81 h 129"/>
                    <a:gd name="T38" fmla="*/ 127 w 180"/>
                    <a:gd name="T39" fmla="*/ 78 h 129"/>
                    <a:gd name="T40" fmla="*/ 125 w 180"/>
                    <a:gd name="T41" fmla="*/ 73 h 129"/>
                    <a:gd name="T42" fmla="*/ 117 w 180"/>
                    <a:gd name="T43" fmla="*/ 63 h 129"/>
                    <a:gd name="T44" fmla="*/ 125 w 180"/>
                    <a:gd name="T45" fmla="*/ 57 h 129"/>
                    <a:gd name="T46" fmla="*/ 136 w 180"/>
                    <a:gd name="T47" fmla="*/ 51 h 129"/>
                    <a:gd name="T48" fmla="*/ 163 w 180"/>
                    <a:gd name="T49" fmla="*/ 42 h 129"/>
                    <a:gd name="T50" fmla="*/ 219 w 180"/>
                    <a:gd name="T51" fmla="*/ 30 h 129"/>
                    <a:gd name="T52" fmla="*/ 290 w 180"/>
                    <a:gd name="T53" fmla="*/ 21 h 129"/>
                    <a:gd name="T54" fmla="*/ 318 w 180"/>
                    <a:gd name="T55" fmla="*/ 21 h 129"/>
                    <a:gd name="T56" fmla="*/ 346 w 180"/>
                    <a:gd name="T57" fmla="*/ 21 h 129"/>
                    <a:gd name="T58" fmla="*/ 377 w 180"/>
                    <a:gd name="T59" fmla="*/ 21 h 129"/>
                    <a:gd name="T60" fmla="*/ 408 w 180"/>
                    <a:gd name="T61" fmla="*/ 21 h 129"/>
                    <a:gd name="T62" fmla="*/ 431 w 180"/>
                    <a:gd name="T63" fmla="*/ 21 h 129"/>
                    <a:gd name="T64" fmla="*/ 452 w 180"/>
                    <a:gd name="T65" fmla="*/ 21 h 129"/>
                    <a:gd name="T66" fmla="*/ 481 w 180"/>
                    <a:gd name="T67" fmla="*/ 21 h 129"/>
                    <a:gd name="T68" fmla="*/ 510 w 180"/>
                    <a:gd name="T69" fmla="*/ 21 h 129"/>
                    <a:gd name="T70" fmla="*/ 571 w 180"/>
                    <a:gd name="T71" fmla="*/ 24 h 129"/>
                    <a:gd name="T72" fmla="*/ 614 w 180"/>
                    <a:gd name="T73" fmla="*/ 36 h 129"/>
                    <a:gd name="T74" fmla="*/ 636 w 180"/>
                    <a:gd name="T75" fmla="*/ 46 h 129"/>
                    <a:gd name="T76" fmla="*/ 652 w 180"/>
                    <a:gd name="T77" fmla="*/ 49 h 129"/>
                    <a:gd name="T78" fmla="*/ 763 w 180"/>
                    <a:gd name="T79" fmla="*/ 40 h 129"/>
                    <a:gd name="T80" fmla="*/ 756 w 180"/>
                    <a:gd name="T81" fmla="*/ 38 h 129"/>
                    <a:gd name="T82" fmla="*/ 750 w 180"/>
                    <a:gd name="T83" fmla="*/ 33 h 129"/>
                    <a:gd name="T84" fmla="*/ 737 w 180"/>
                    <a:gd name="T85" fmla="*/ 26 h 129"/>
                    <a:gd name="T86" fmla="*/ 711 w 180"/>
                    <a:gd name="T87" fmla="*/ 21 h 129"/>
                    <a:gd name="T88" fmla="*/ 679 w 180"/>
                    <a:gd name="T89" fmla="*/ 21 h 129"/>
                    <a:gd name="T90" fmla="*/ 639 w 180"/>
                    <a:gd name="T91" fmla="*/ 19 h 129"/>
                    <a:gd name="T92" fmla="*/ 599 w 180"/>
                    <a:gd name="T93" fmla="*/ 11 h 129"/>
                    <a:gd name="T94" fmla="*/ 550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9" name="Text Box 1212">
              <a:extLst>
                <a:ext uri="{FF2B5EF4-FFF2-40B4-BE49-F238E27FC236}">
                  <a16:creationId xmlns:a16="http://schemas.microsoft.com/office/drawing/2014/main" id="{E8B8C559-43DF-4A51-9B70-3C6868660D0C}"/>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a:latin typeface="Tahoma" panose="020B0604030504040204" pitchFamily="34" charset="0"/>
              </a:endParaRPr>
            </a:p>
          </p:txBody>
        </p:sp>
        <p:sp>
          <p:nvSpPr>
            <p:cNvPr id="6170" name="Text Box 1213">
              <a:extLst>
                <a:ext uri="{FF2B5EF4-FFF2-40B4-BE49-F238E27FC236}">
                  <a16:creationId xmlns:a16="http://schemas.microsoft.com/office/drawing/2014/main" id="{1278C247-157B-470A-B05E-8013C2F69D22}"/>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dirty="0">
                  <a:latin typeface="Tahoma" panose="020B0604030504040204" pitchFamily="34" charset="0"/>
                </a:rPr>
                <a:t>Spanish</a:t>
              </a:r>
              <a:endParaRPr lang="en-US" altLang="en-US" sz="1200" dirty="0"/>
            </a:p>
          </p:txBody>
        </p:sp>
        <p:graphicFrame>
          <p:nvGraphicFramePr>
            <p:cNvPr id="6171" name="Object 1214">
              <a:extLst>
                <a:ext uri="{FF2B5EF4-FFF2-40B4-BE49-F238E27FC236}">
                  <a16:creationId xmlns:a16="http://schemas.microsoft.com/office/drawing/2014/main" id="{A4F5FC44-DD93-4F43-8ED5-15E9D5B9706D}"/>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84"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2" name="Object 1215">
              <a:extLst>
                <a:ext uri="{FF2B5EF4-FFF2-40B4-BE49-F238E27FC236}">
                  <a16:creationId xmlns:a16="http://schemas.microsoft.com/office/drawing/2014/main" id="{3DFE4064-DD03-43F8-A26D-1200AFA163C4}"/>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85"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59" name="Rectangle 1216">
            <a:extLst>
              <a:ext uri="{FF2B5EF4-FFF2-40B4-BE49-F238E27FC236}">
                <a16:creationId xmlns:a16="http://schemas.microsoft.com/office/drawing/2014/main" id="{6F0ABF5B-05DA-4B50-951C-F0C532C64C6F}"/>
              </a:ext>
            </a:extLst>
          </p:cNvPr>
          <p:cNvSpPr>
            <a:spLocks noChangeArrowheads="1"/>
          </p:cNvSpPr>
          <p:nvPr/>
        </p:nvSpPr>
        <p:spPr bwMode="auto">
          <a:xfrm>
            <a:off x="152400" y="8169275"/>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dirty="0"/>
              <a:t>Toll free number in Spanish: 1 (800) 843-8086</a:t>
            </a:r>
          </a:p>
          <a:p>
            <a:r>
              <a:rPr lang="en-US" altLang="en-US" sz="1200" dirty="0"/>
              <a:t>Toll free number in English: 1 (800) 922-2689</a:t>
            </a:r>
          </a:p>
          <a:p>
            <a:r>
              <a:rPr lang="en-US" altLang="en-US" sz="1200" dirty="0"/>
              <a:t>Web site</a:t>
            </a:r>
            <a:r>
              <a:rPr lang="en-US" altLang="en-US" sz="1200"/>
              <a:t>:</a:t>
            </a:r>
            <a:r>
              <a:rPr lang="en-US" altLang="en-US" sz="1200">
                <a:solidFill>
                  <a:schemeClr val="tx2"/>
                </a:solidFill>
              </a:rPr>
              <a:t> osha.oregon.gov</a:t>
            </a:r>
            <a:endParaRPr lang="en-US" altLang="en-US" sz="1200" dirty="0">
              <a:solidFill>
                <a:schemeClr val="tx2"/>
              </a:solidFill>
            </a:endParaRPr>
          </a:p>
        </p:txBody>
      </p:sp>
      <p:sp>
        <p:nvSpPr>
          <p:cNvPr id="6160" name="Text Box 1218">
            <a:extLst>
              <a:ext uri="{FF2B5EF4-FFF2-40B4-BE49-F238E27FC236}">
                <a16:creationId xmlns:a16="http://schemas.microsoft.com/office/drawing/2014/main" id="{64C13ECA-6B85-4F45-A41B-AE5DD99865FB}"/>
              </a:ext>
            </a:extLst>
          </p:cNvPr>
          <p:cNvSpPr txBox="1">
            <a:spLocks noChangeArrowheads="1"/>
          </p:cNvSpPr>
          <p:nvPr/>
        </p:nvSpPr>
        <p:spPr bwMode="auto">
          <a:xfrm>
            <a:off x="4514850" y="76200"/>
            <a:ext cx="2047875" cy="460375"/>
          </a:xfrm>
          <a:prstGeom prst="rect">
            <a:avLst/>
          </a:prstGeom>
          <a:solidFill>
            <a:schemeClr val="bg1"/>
          </a:solidFill>
          <a:ln w="3175">
            <a:solidFill>
              <a:schemeClr val="tx1"/>
            </a:solidFill>
            <a:miter lim="800000"/>
            <a:headEnd/>
            <a:tailEnd/>
          </a:ln>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dirty="0" err="1"/>
              <a:t>Instrucciones</a:t>
            </a:r>
            <a:r>
              <a:rPr lang="en-US" altLang="en-US" sz="1200" dirty="0"/>
              <a:t> </a:t>
            </a:r>
            <a:r>
              <a:rPr lang="en-US" altLang="en-US" sz="1200" dirty="0" err="1"/>
              <a:t>en</a:t>
            </a:r>
            <a:r>
              <a:rPr lang="en-US" altLang="en-US" sz="1200" dirty="0"/>
              <a:t> </a:t>
            </a:r>
            <a:r>
              <a:rPr lang="en-US" altLang="en-US" sz="1200" dirty="0" err="1"/>
              <a:t>espa</a:t>
            </a:r>
            <a:r>
              <a:rPr lang="es-ES_tradnl" altLang="en-US" sz="1200" dirty="0" err="1"/>
              <a:t>ñol</a:t>
            </a:r>
            <a:r>
              <a:rPr lang="es-ES_tradnl" altLang="en-US" sz="1200" dirty="0"/>
              <a:t>: pasta interior de atrás</a:t>
            </a:r>
            <a:endParaRPr lang="en-US" altLang="en-US" sz="1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80408789-BD54-4D5F-9713-676D92B806DC}"/>
              </a:ext>
            </a:extLst>
          </p:cNvPr>
          <p:cNvSpPr txBox="1">
            <a:spLocks noChangeArrowheads="1"/>
          </p:cNvSpPr>
          <p:nvPr/>
        </p:nvSpPr>
        <p:spPr bwMode="auto">
          <a:xfrm>
            <a:off x="115888" y="7259638"/>
            <a:ext cx="6578600" cy="1400175"/>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0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a:p>
            <a:pPr algn="ctr"/>
            <a:endParaRPr lang="en-US" altLang="en-US" sz="1000"/>
          </a:p>
          <a:p>
            <a:pPr algn="ctr">
              <a:spcBef>
                <a:spcPct val="50000"/>
              </a:spcBef>
            </a:pPr>
            <a:r>
              <a:rPr lang="en-US" altLang="en-US" sz="10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
        <p:nvSpPr>
          <p:cNvPr id="8195" name="Line 3">
            <a:extLst>
              <a:ext uri="{FF2B5EF4-FFF2-40B4-BE49-F238E27FC236}">
                <a16:creationId xmlns:a16="http://schemas.microsoft.com/office/drawing/2014/main" id="{2E7F7275-EC9B-43C4-AB2A-3D630FAC51E1}"/>
              </a:ext>
            </a:extLst>
          </p:cNvPr>
          <p:cNvSpPr>
            <a:spLocks noChangeShapeType="1"/>
          </p:cNvSpPr>
          <p:nvPr/>
        </p:nvSpPr>
        <p:spPr bwMode="auto">
          <a:xfrm>
            <a:off x="2452688" y="8054975"/>
            <a:ext cx="1889125" cy="0"/>
          </a:xfrm>
          <a:prstGeom prst="line">
            <a:avLst/>
          </a:prstGeom>
          <a:noFill/>
          <a:ln w="285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196" name="Group 5">
            <a:extLst>
              <a:ext uri="{FF2B5EF4-FFF2-40B4-BE49-F238E27FC236}">
                <a16:creationId xmlns:a16="http://schemas.microsoft.com/office/drawing/2014/main" id="{9EEE954B-A617-42A2-868B-C4CC5F46E710}"/>
              </a:ext>
            </a:extLst>
          </p:cNvPr>
          <p:cNvGrpSpPr>
            <a:grpSpLocks/>
          </p:cNvGrpSpPr>
          <p:nvPr/>
        </p:nvGrpSpPr>
        <p:grpSpPr bwMode="auto">
          <a:xfrm>
            <a:off x="450850" y="193675"/>
            <a:ext cx="5848350" cy="2173288"/>
            <a:chOff x="284" y="302"/>
            <a:chExt cx="3684" cy="1369"/>
          </a:xfrm>
        </p:grpSpPr>
        <p:sp>
          <p:nvSpPr>
            <p:cNvPr id="8226" name="Text Box 6">
              <a:extLst>
                <a:ext uri="{FF2B5EF4-FFF2-40B4-BE49-F238E27FC236}">
                  <a16:creationId xmlns:a16="http://schemas.microsoft.com/office/drawing/2014/main" id="{E40C1253-088B-4D55-AA41-A4C380B14E71}"/>
                </a:ext>
              </a:extLst>
            </p:cNvPr>
            <p:cNvSpPr txBox="1">
              <a:spLocks noChangeArrowheads="1"/>
            </p:cNvSpPr>
            <p:nvPr/>
          </p:nvSpPr>
          <p:spPr bwMode="auto">
            <a:xfrm>
              <a:off x="284" y="653"/>
              <a:ext cx="3684" cy="101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a:p>
              <a:pPr algn="ctr"/>
              <a:endParaRPr lang="es-ES_tradnl" altLang="en-US" sz="2000"/>
            </a:p>
            <a:p>
              <a:pPr algn="ctr"/>
              <a:r>
                <a:rPr lang="es-ES_tradnl" altLang="en-US" sz="2000"/>
                <a:t>Oregon OSHA Occupational Safety and Health Program in Spanish </a:t>
              </a:r>
              <a:endParaRPr lang="en-US" altLang="en-US" sz="2000"/>
            </a:p>
          </p:txBody>
        </p:sp>
        <p:sp>
          <p:nvSpPr>
            <p:cNvPr id="8227" name="WordArt 7">
              <a:extLst>
                <a:ext uri="{FF2B5EF4-FFF2-40B4-BE49-F238E27FC236}">
                  <a16:creationId xmlns:a16="http://schemas.microsoft.com/office/drawing/2014/main" id="{7B3D766A-83F9-4486-B8DB-E0FF553091A3}"/>
                </a:ext>
              </a:extLst>
            </p:cNvPr>
            <p:cNvSpPr>
              <a:spLocks noChangeArrowheads="1" noChangeShapeType="1" noTextEdit="1"/>
            </p:cNvSpPr>
            <p:nvPr/>
          </p:nvSpPr>
          <p:spPr bwMode="auto">
            <a:xfrm>
              <a:off x="884" y="302"/>
              <a:ext cx="2429" cy="288"/>
            </a:xfrm>
            <a:prstGeom prst="rect">
              <a:avLst/>
            </a:prstGeom>
          </p:spPr>
          <p:txBody>
            <a:bodyPr wrap="none" fromWordArt="1">
              <a:prstTxWarp prst="textPlain">
                <a:avLst>
                  <a:gd name="adj" fmla="val 50000"/>
                </a:avLst>
              </a:prstTxWarp>
            </a:bodyPr>
            <a:lstStyle/>
            <a:p>
              <a:pPr algn="ctr"/>
              <a:r>
                <a:rPr lang="en-US" sz="2800" kern="10" spc="-140">
                  <a:ln w="9525">
                    <a:solidFill>
                      <a:srgbClr val="000000"/>
                    </a:solidFill>
                    <a:round/>
                    <a:headEnd/>
                    <a:tailEnd/>
                  </a:ln>
                  <a:cs typeface="Times New Roman" panose="02020603050405020304" pitchFamily="18" charset="0"/>
                </a:rPr>
                <a:t>PESO</a:t>
              </a:r>
            </a:p>
          </p:txBody>
        </p:sp>
      </p:grpSp>
      <p:grpSp>
        <p:nvGrpSpPr>
          <p:cNvPr id="8197" name="Group 31">
            <a:extLst>
              <a:ext uri="{FF2B5EF4-FFF2-40B4-BE49-F238E27FC236}">
                <a16:creationId xmlns:a16="http://schemas.microsoft.com/office/drawing/2014/main" id="{FC5B34F0-B588-4BEA-8617-06034AF414F9}"/>
              </a:ext>
            </a:extLst>
          </p:cNvPr>
          <p:cNvGrpSpPr>
            <a:grpSpLocks/>
          </p:cNvGrpSpPr>
          <p:nvPr/>
        </p:nvGrpSpPr>
        <p:grpSpPr bwMode="auto">
          <a:xfrm>
            <a:off x="696913" y="3660775"/>
            <a:ext cx="5270500" cy="1152525"/>
            <a:chOff x="474" y="768"/>
            <a:chExt cx="3320" cy="726"/>
          </a:xfrm>
        </p:grpSpPr>
        <p:sp>
          <p:nvSpPr>
            <p:cNvPr id="8198" name="Text Box 32">
              <a:extLst>
                <a:ext uri="{FF2B5EF4-FFF2-40B4-BE49-F238E27FC236}">
                  <a16:creationId xmlns:a16="http://schemas.microsoft.com/office/drawing/2014/main" id="{1D79CD7C-1B1D-4D7D-9B8F-C336CE53EC34}"/>
                </a:ext>
              </a:extLst>
            </p:cNvPr>
            <p:cNvSpPr txBox="1">
              <a:spLocks noChangeArrowheads="1"/>
            </p:cNvSpPr>
            <p:nvPr/>
          </p:nvSpPr>
          <p:spPr bwMode="auto">
            <a:xfrm>
              <a:off x="474" y="900"/>
              <a:ext cx="11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a:p>
          </p:txBody>
        </p:sp>
        <p:sp>
          <p:nvSpPr>
            <p:cNvPr id="8199" name="Text Box 33">
              <a:extLst>
                <a:ext uri="{FF2B5EF4-FFF2-40B4-BE49-F238E27FC236}">
                  <a16:creationId xmlns:a16="http://schemas.microsoft.com/office/drawing/2014/main" id="{C3DA5BFD-B92C-4E24-A520-2FC808D3735E}"/>
                </a:ext>
              </a:extLst>
            </p:cNvPr>
            <p:cNvSpPr txBox="1">
              <a:spLocks noChangeArrowheads="1"/>
            </p:cNvSpPr>
            <p:nvPr/>
          </p:nvSpPr>
          <p:spPr bwMode="auto">
            <a:xfrm>
              <a:off x="2546" y="843"/>
              <a:ext cx="11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Estos instructivos están diseñados para ser enseñados en 30 a 60 minutos.</a:t>
              </a:r>
              <a:endParaRPr lang="en-US" altLang="en-US"/>
            </a:p>
          </p:txBody>
        </p:sp>
        <p:sp>
          <p:nvSpPr>
            <p:cNvPr id="8200" name="Rectangle 34">
              <a:extLst>
                <a:ext uri="{FF2B5EF4-FFF2-40B4-BE49-F238E27FC236}">
                  <a16:creationId xmlns:a16="http://schemas.microsoft.com/office/drawing/2014/main" id="{98500D73-4034-453C-886E-F538A9DA1439}"/>
                </a:ext>
              </a:extLst>
            </p:cNvPr>
            <p:cNvSpPr>
              <a:spLocks noChangeArrowheads="1"/>
            </p:cNvSpPr>
            <p:nvPr/>
          </p:nvSpPr>
          <p:spPr bwMode="auto">
            <a:xfrm>
              <a:off x="522" y="843"/>
              <a:ext cx="3272" cy="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sz="2400"/>
            </a:p>
          </p:txBody>
        </p:sp>
        <p:grpSp>
          <p:nvGrpSpPr>
            <p:cNvPr id="8201" name="Group 35">
              <a:extLst>
                <a:ext uri="{FF2B5EF4-FFF2-40B4-BE49-F238E27FC236}">
                  <a16:creationId xmlns:a16="http://schemas.microsoft.com/office/drawing/2014/main" id="{8B0706A2-19FB-44F2-8D58-C7B322AF0647}"/>
                </a:ext>
              </a:extLst>
            </p:cNvPr>
            <p:cNvGrpSpPr>
              <a:grpSpLocks/>
            </p:cNvGrpSpPr>
            <p:nvPr/>
          </p:nvGrpSpPr>
          <p:grpSpPr bwMode="auto">
            <a:xfrm>
              <a:off x="1731" y="768"/>
              <a:ext cx="741" cy="726"/>
              <a:chOff x="1886" y="3493"/>
              <a:chExt cx="721" cy="706"/>
            </a:xfrm>
          </p:grpSpPr>
          <p:sp>
            <p:nvSpPr>
              <p:cNvPr id="8202" name="Freeform 36">
                <a:extLst>
                  <a:ext uri="{FF2B5EF4-FFF2-40B4-BE49-F238E27FC236}">
                    <a16:creationId xmlns:a16="http://schemas.microsoft.com/office/drawing/2014/main" id="{280E257A-B59E-4E19-B7A8-26771A56A2C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37">
                <a:extLst>
                  <a:ext uri="{FF2B5EF4-FFF2-40B4-BE49-F238E27FC236}">
                    <a16:creationId xmlns:a16="http://schemas.microsoft.com/office/drawing/2014/main" id="{D774CFB1-5B9C-4737-A4BC-FE4C1F1CD986}"/>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38">
                <a:extLst>
                  <a:ext uri="{FF2B5EF4-FFF2-40B4-BE49-F238E27FC236}">
                    <a16:creationId xmlns:a16="http://schemas.microsoft.com/office/drawing/2014/main" id="{D4FC9A76-4DA7-4C33-A66F-EA16AB60C0EF}"/>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39">
                <a:extLst>
                  <a:ext uri="{FF2B5EF4-FFF2-40B4-BE49-F238E27FC236}">
                    <a16:creationId xmlns:a16="http://schemas.microsoft.com/office/drawing/2014/main" id="{F6F138CE-2273-432C-B337-2894F5058E2A}"/>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40">
                <a:extLst>
                  <a:ext uri="{FF2B5EF4-FFF2-40B4-BE49-F238E27FC236}">
                    <a16:creationId xmlns:a16="http://schemas.microsoft.com/office/drawing/2014/main" id="{F687264A-3000-4087-9974-9B4572C209EC}"/>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41">
                <a:extLst>
                  <a:ext uri="{FF2B5EF4-FFF2-40B4-BE49-F238E27FC236}">
                    <a16:creationId xmlns:a16="http://schemas.microsoft.com/office/drawing/2014/main" id="{6468EACB-919F-4FCE-AE63-0E292A6190C4}"/>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42">
                <a:extLst>
                  <a:ext uri="{FF2B5EF4-FFF2-40B4-BE49-F238E27FC236}">
                    <a16:creationId xmlns:a16="http://schemas.microsoft.com/office/drawing/2014/main" id="{9DBD1ED2-885E-49D6-82BC-0591C0081B9C}"/>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43">
                <a:extLst>
                  <a:ext uri="{FF2B5EF4-FFF2-40B4-BE49-F238E27FC236}">
                    <a16:creationId xmlns:a16="http://schemas.microsoft.com/office/drawing/2014/main" id="{F0D01FAC-BF5A-4EE9-9D0D-5EA8DDDD0CCD}"/>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44">
                <a:extLst>
                  <a:ext uri="{FF2B5EF4-FFF2-40B4-BE49-F238E27FC236}">
                    <a16:creationId xmlns:a16="http://schemas.microsoft.com/office/drawing/2014/main" id="{912C2586-952A-44FD-9AE1-48266A5E1BD5}"/>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45">
                <a:extLst>
                  <a:ext uri="{FF2B5EF4-FFF2-40B4-BE49-F238E27FC236}">
                    <a16:creationId xmlns:a16="http://schemas.microsoft.com/office/drawing/2014/main" id="{C3578E44-FCDE-441E-9F27-1232D97A1AF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46">
                <a:extLst>
                  <a:ext uri="{FF2B5EF4-FFF2-40B4-BE49-F238E27FC236}">
                    <a16:creationId xmlns:a16="http://schemas.microsoft.com/office/drawing/2014/main" id="{E1A7B1B9-C0E2-45B9-A81F-36446D57038E}"/>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47">
                <a:extLst>
                  <a:ext uri="{FF2B5EF4-FFF2-40B4-BE49-F238E27FC236}">
                    <a16:creationId xmlns:a16="http://schemas.microsoft.com/office/drawing/2014/main" id="{D8E7DC84-CE1F-4588-957F-F1598EFDA9DB}"/>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48">
                <a:extLst>
                  <a:ext uri="{FF2B5EF4-FFF2-40B4-BE49-F238E27FC236}">
                    <a16:creationId xmlns:a16="http://schemas.microsoft.com/office/drawing/2014/main" id="{534991ED-8980-40BE-A7E5-5621D93562B2}"/>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49">
                <a:extLst>
                  <a:ext uri="{FF2B5EF4-FFF2-40B4-BE49-F238E27FC236}">
                    <a16:creationId xmlns:a16="http://schemas.microsoft.com/office/drawing/2014/main" id="{E1CEC539-3FF6-4CB1-A5D0-C30C3C0CAA82}"/>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50">
                <a:extLst>
                  <a:ext uri="{FF2B5EF4-FFF2-40B4-BE49-F238E27FC236}">
                    <a16:creationId xmlns:a16="http://schemas.microsoft.com/office/drawing/2014/main" id="{A57008CA-F073-4DD8-BEB1-C6114DFD0819}"/>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51">
                <a:extLst>
                  <a:ext uri="{FF2B5EF4-FFF2-40B4-BE49-F238E27FC236}">
                    <a16:creationId xmlns:a16="http://schemas.microsoft.com/office/drawing/2014/main" id="{E2A3DD60-933B-45F8-A01B-F78542E5FDBD}"/>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52">
                <a:extLst>
                  <a:ext uri="{FF2B5EF4-FFF2-40B4-BE49-F238E27FC236}">
                    <a16:creationId xmlns:a16="http://schemas.microsoft.com/office/drawing/2014/main" id="{28192280-E294-434D-AD79-954635F610ED}"/>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53">
                <a:extLst>
                  <a:ext uri="{FF2B5EF4-FFF2-40B4-BE49-F238E27FC236}">
                    <a16:creationId xmlns:a16="http://schemas.microsoft.com/office/drawing/2014/main" id="{192B431A-6733-4EF6-B123-418A3E089598}"/>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54">
                <a:extLst>
                  <a:ext uri="{FF2B5EF4-FFF2-40B4-BE49-F238E27FC236}">
                    <a16:creationId xmlns:a16="http://schemas.microsoft.com/office/drawing/2014/main" id="{A354C111-0990-41BD-9F3E-EF1837742E46}"/>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55">
                <a:extLst>
                  <a:ext uri="{FF2B5EF4-FFF2-40B4-BE49-F238E27FC236}">
                    <a16:creationId xmlns:a16="http://schemas.microsoft.com/office/drawing/2014/main" id="{AE70EADB-9543-404F-9AFA-E2F70CBC35A6}"/>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56">
                <a:extLst>
                  <a:ext uri="{FF2B5EF4-FFF2-40B4-BE49-F238E27FC236}">
                    <a16:creationId xmlns:a16="http://schemas.microsoft.com/office/drawing/2014/main" id="{BF032F80-17F5-435C-9229-FB5F572EA7C1}"/>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57">
                <a:extLst>
                  <a:ext uri="{FF2B5EF4-FFF2-40B4-BE49-F238E27FC236}">
                    <a16:creationId xmlns:a16="http://schemas.microsoft.com/office/drawing/2014/main" id="{1F3E8BCC-AEC6-4ED5-977F-C2EE5B28F188}"/>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58">
                <a:extLst>
                  <a:ext uri="{FF2B5EF4-FFF2-40B4-BE49-F238E27FC236}">
                    <a16:creationId xmlns:a16="http://schemas.microsoft.com/office/drawing/2014/main" id="{2E9DB3FA-B04B-4345-A7B8-EC8D357D5D2C}"/>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59">
                <a:extLst>
                  <a:ext uri="{FF2B5EF4-FFF2-40B4-BE49-F238E27FC236}">
                    <a16:creationId xmlns:a16="http://schemas.microsoft.com/office/drawing/2014/main" id="{4979EA50-F5C8-4691-9E5E-E42484E5034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8325B95D-A399-4F2D-B38B-8F024F2306C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9219" name="Text Box 4">
            <a:extLst>
              <a:ext uri="{FF2B5EF4-FFF2-40B4-BE49-F238E27FC236}">
                <a16:creationId xmlns:a16="http://schemas.microsoft.com/office/drawing/2014/main" id="{56FBE4F8-E3D4-46A7-B257-7EF30AD0BD86}"/>
              </a:ext>
            </a:extLst>
          </p:cNvPr>
          <p:cNvSpPr txBox="1">
            <a:spLocks noChangeArrowheads="1"/>
          </p:cNvSpPr>
          <p:nvPr/>
        </p:nvSpPr>
        <p:spPr bwMode="auto">
          <a:xfrm>
            <a:off x="942975" y="1809750"/>
            <a:ext cx="52578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err="1"/>
              <a:t>The</a:t>
            </a:r>
            <a:r>
              <a:rPr lang="es-ES_tradnl" altLang="en-US" sz="2400" i="1" dirty="0"/>
              <a:t> </a:t>
            </a:r>
            <a:r>
              <a:rPr lang="es-ES_tradnl" altLang="en-US" sz="2400" i="1" dirty="0" err="1"/>
              <a:t>reason</a:t>
            </a:r>
            <a:r>
              <a:rPr lang="es-ES_tradnl" altLang="en-US" sz="2400" i="1" dirty="0"/>
              <a:t> </a:t>
            </a:r>
            <a:r>
              <a:rPr lang="es-ES_tradnl" altLang="en-US" sz="2400" i="1" dirty="0" err="1"/>
              <a:t>for</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n-US" altLang="en-US" dirty="0"/>
          </a:p>
          <a:p>
            <a:pPr lvl="1"/>
            <a:r>
              <a:rPr lang="es-ES_tradnl" altLang="en-US" sz="1800" dirty="0"/>
              <a:t>In Oregon, </a:t>
            </a:r>
            <a:r>
              <a:rPr lang="es-ES_tradnl" altLang="en-US" sz="1800" dirty="0" err="1"/>
              <a:t>about</a:t>
            </a:r>
            <a:r>
              <a:rPr lang="es-ES_tradnl" altLang="en-US" sz="1800" dirty="0"/>
              <a:t> 500 </a:t>
            </a:r>
            <a:r>
              <a:rPr lang="es-ES_tradnl" altLang="en-US" sz="1800" dirty="0" err="1"/>
              <a:t>workers</a:t>
            </a:r>
            <a:r>
              <a:rPr lang="es-ES_tradnl" altLang="en-US" sz="1800" dirty="0"/>
              <a:t> per </a:t>
            </a:r>
            <a:r>
              <a:rPr lang="es-ES_tradnl" altLang="en-US" sz="1800" dirty="0" err="1"/>
              <a:t>year</a:t>
            </a:r>
            <a:r>
              <a:rPr lang="es-ES_tradnl" altLang="en-US" sz="1800" dirty="0"/>
              <a:t> are </a:t>
            </a:r>
            <a:r>
              <a:rPr lang="es-ES_tradnl" altLang="en-US" sz="1800" dirty="0" err="1"/>
              <a:t>seriously</a:t>
            </a:r>
            <a:r>
              <a:rPr lang="es-ES_tradnl" altLang="en-US" sz="1800" dirty="0"/>
              <a:t> </a:t>
            </a:r>
            <a:r>
              <a:rPr lang="es-ES_tradnl" altLang="en-US" sz="1800" dirty="0" err="1"/>
              <a:t>injured</a:t>
            </a:r>
            <a:r>
              <a:rPr lang="es-ES_tradnl" altLang="en-US" sz="1800" dirty="0"/>
              <a:t> in </a:t>
            </a:r>
            <a:r>
              <a:rPr lang="es-ES_tradnl" altLang="en-US" sz="1800" dirty="0" err="1"/>
              <a:t>falls</a:t>
            </a:r>
            <a:r>
              <a:rPr lang="es-ES_tradnl" altLang="en-US" sz="1800" dirty="0"/>
              <a:t> </a:t>
            </a:r>
            <a:r>
              <a:rPr lang="es-ES_tradnl" altLang="en-US" sz="1800" dirty="0" err="1"/>
              <a:t>from</a:t>
            </a:r>
            <a:r>
              <a:rPr lang="es-ES_tradnl" altLang="en-US" sz="1800" dirty="0"/>
              <a:t> </a:t>
            </a:r>
            <a:r>
              <a:rPr lang="es-ES_tradnl" altLang="en-US" sz="1800" dirty="0" err="1"/>
              <a:t>ladders</a:t>
            </a:r>
            <a:r>
              <a:rPr lang="es-ES_tradnl" altLang="en-US" sz="1800" dirty="0"/>
              <a:t>.</a:t>
            </a:r>
          </a:p>
          <a:p>
            <a:pPr lvl="1"/>
            <a:endParaRPr lang="es-ES_tradnl" altLang="en-US" sz="18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err="1"/>
              <a:t>The</a:t>
            </a:r>
            <a:r>
              <a:rPr lang="es-ES_tradnl" altLang="en-US" sz="2400" i="1" dirty="0"/>
              <a:t> </a:t>
            </a:r>
            <a:r>
              <a:rPr lang="es-ES_tradnl" altLang="en-US" sz="2400" i="1" dirty="0" err="1"/>
              <a:t>goal</a:t>
            </a:r>
            <a:r>
              <a:rPr lang="es-ES_tradnl" altLang="en-US" sz="2400" i="1" dirty="0"/>
              <a:t> </a:t>
            </a:r>
            <a:r>
              <a:rPr lang="es-ES_tradnl" altLang="en-US" sz="2400" i="1" dirty="0" err="1"/>
              <a:t>of</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s-ES_tradnl" altLang="en-US" sz="1800" dirty="0"/>
          </a:p>
          <a:p>
            <a:pPr lvl="1"/>
            <a:r>
              <a:rPr lang="en-US" altLang="en-US" sz="1800" dirty="0"/>
              <a:t>Learn about the </a:t>
            </a:r>
            <a:r>
              <a:rPr lang="es-ES_tradnl" altLang="en-US" sz="1800" dirty="0" err="1"/>
              <a:t>selection</a:t>
            </a:r>
            <a:r>
              <a:rPr lang="es-ES_tradnl" altLang="en-US" sz="1800" dirty="0"/>
              <a:t>, </a:t>
            </a:r>
            <a:r>
              <a:rPr lang="es-ES_tradnl" altLang="en-US" sz="1800" dirty="0" err="1"/>
              <a:t>inspection</a:t>
            </a:r>
            <a:r>
              <a:rPr lang="es-ES_tradnl" altLang="en-US" sz="1800" dirty="0"/>
              <a:t>, set-up, and use </a:t>
            </a:r>
            <a:r>
              <a:rPr lang="es-ES_tradnl" altLang="en-US" sz="1800" dirty="0" err="1"/>
              <a:t>of</a:t>
            </a:r>
            <a:r>
              <a:rPr lang="es-ES_tradnl" altLang="en-US" sz="1800" dirty="0"/>
              <a:t> </a:t>
            </a:r>
            <a:r>
              <a:rPr lang="es-ES_tradnl" altLang="en-US" sz="1800" dirty="0" err="1"/>
              <a:t>ladders</a:t>
            </a:r>
            <a:r>
              <a:rPr lang="es-ES_tradnl" altLang="en-US" sz="1800" dirty="0"/>
              <a:t> to </a:t>
            </a:r>
            <a:r>
              <a:rPr lang="es-ES_tradnl" altLang="en-US" sz="1800" dirty="0" err="1"/>
              <a:t>prevent</a:t>
            </a:r>
            <a:r>
              <a:rPr lang="es-ES_tradnl" altLang="en-US" sz="1800" dirty="0"/>
              <a:t> injuries </a:t>
            </a:r>
            <a:r>
              <a:rPr lang="es-ES_tradnl" altLang="en-US" sz="1800" dirty="0" err="1"/>
              <a:t>or</a:t>
            </a:r>
            <a:r>
              <a:rPr lang="es-ES_tradnl" altLang="en-US" sz="1800" dirty="0"/>
              <a:t> </a:t>
            </a:r>
            <a:r>
              <a:rPr lang="es-ES_tradnl" altLang="en-US" sz="1800" dirty="0" err="1"/>
              <a:t>death</a:t>
            </a:r>
            <a:r>
              <a:rPr lang="es-ES_tradnl" altLang="en-US" sz="1800" dirty="0"/>
              <a:t>.</a:t>
            </a:r>
          </a:p>
        </p:txBody>
      </p:sp>
      <p:graphicFrame>
        <p:nvGraphicFramePr>
          <p:cNvPr id="9220" name="Object 10">
            <a:extLst>
              <a:ext uri="{FF2B5EF4-FFF2-40B4-BE49-F238E27FC236}">
                <a16:creationId xmlns:a16="http://schemas.microsoft.com/office/drawing/2014/main" id="{1501357B-2FE8-4F10-8BCA-5EB2A6CB3960}"/>
              </a:ext>
            </a:extLst>
          </p:cNvPr>
          <p:cNvGraphicFramePr>
            <a:graphicFrameLocks noChangeAspect="1"/>
          </p:cNvGraphicFramePr>
          <p:nvPr/>
        </p:nvGraphicFramePr>
        <p:xfrm>
          <a:off x="4876800" y="5943600"/>
          <a:ext cx="1649413" cy="2819400"/>
        </p:xfrm>
        <a:graphic>
          <a:graphicData uri="http://schemas.openxmlformats.org/presentationml/2006/ole">
            <mc:AlternateContent xmlns:mc="http://schemas.openxmlformats.org/markup-compatibility/2006">
              <mc:Choice xmlns:v="urn:schemas-microsoft-com:vml" Requires="v">
                <p:oleObj spid="_x0000_s9237" name="Clip" r:id="rId3" imgW="979322" imgH="1677010" progId="MS_ClipArt_Gallery.2">
                  <p:embed/>
                </p:oleObj>
              </mc:Choice>
              <mc:Fallback>
                <p:oleObj name="Clip" r:id="rId3" imgW="979322" imgH="167701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943600"/>
                        <a:ext cx="1649413"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 Box 11">
            <a:extLst>
              <a:ext uri="{FF2B5EF4-FFF2-40B4-BE49-F238E27FC236}">
                <a16:creationId xmlns:a16="http://schemas.microsoft.com/office/drawing/2014/main" id="{32D4955E-958D-401B-AE75-7BE819565EE1}"/>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Welcome!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E16DAE61-647E-469D-BA08-F564219D3AC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0243" name="Text Box 4">
            <a:extLst>
              <a:ext uri="{FF2B5EF4-FFF2-40B4-BE49-F238E27FC236}">
                <a16:creationId xmlns:a16="http://schemas.microsoft.com/office/drawing/2014/main" id="{B3096294-D099-424B-A433-EF68B4F2694C}"/>
              </a:ext>
            </a:extLst>
          </p:cNvPr>
          <p:cNvSpPr txBox="1">
            <a:spLocks noChangeArrowheads="1"/>
          </p:cNvSpPr>
          <p:nvPr/>
        </p:nvSpPr>
        <p:spPr bwMode="auto">
          <a:xfrm>
            <a:off x="958850" y="1749425"/>
            <a:ext cx="52578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a:t>La razón de este curso</a:t>
            </a:r>
          </a:p>
          <a:p>
            <a:endParaRPr lang="en-US" altLang="en-US" dirty="0"/>
          </a:p>
          <a:p>
            <a:pPr lvl="1"/>
            <a:r>
              <a:rPr lang="es-ES_tradnl" altLang="en-US" sz="1800" dirty="0"/>
              <a:t>Cada año en Oregon, aproximadamente 500 trabajadores se lastiman gravemente por caídas desde escaleras.</a:t>
            </a:r>
          </a:p>
          <a:p>
            <a:pPr lvl="1"/>
            <a:endParaRPr lang="es-ES_tradnl" altLang="en-US" sz="1800" dirty="0"/>
          </a:p>
          <a:p>
            <a:pPr lvl="1"/>
            <a:r>
              <a:rPr lang="es-ES_tradnl" altLang="en-US" sz="1800" dirty="0"/>
              <a:t> </a:t>
            </a:r>
          </a:p>
          <a:p>
            <a:endParaRPr lang="es-ES_tradnl" altLang="en-US" sz="1600" dirty="0"/>
          </a:p>
          <a:p>
            <a:endParaRPr lang="es-ES_tradnl" altLang="en-US" sz="1600" dirty="0"/>
          </a:p>
          <a:p>
            <a:endParaRPr lang="es-ES_tradnl" altLang="en-US" sz="1600" dirty="0"/>
          </a:p>
          <a:p>
            <a:r>
              <a:rPr lang="es-ES_tradnl" altLang="en-US" sz="2400" i="1" dirty="0"/>
              <a:t>La meta de este curso</a:t>
            </a:r>
            <a:endParaRPr lang="es-ES_tradnl" altLang="en-US" sz="1800" dirty="0"/>
          </a:p>
          <a:p>
            <a:endParaRPr lang="es-ES_tradnl" altLang="en-US" sz="1800" dirty="0"/>
          </a:p>
          <a:p>
            <a:pPr lvl="1"/>
            <a:r>
              <a:rPr lang="en-US" altLang="en-US" sz="1800" dirty="0" err="1"/>
              <a:t>Aprender</a:t>
            </a:r>
            <a:r>
              <a:rPr lang="en-US" altLang="en-US" sz="1800" dirty="0"/>
              <a:t> </a:t>
            </a:r>
            <a:r>
              <a:rPr lang="en-US" altLang="en-US" sz="1800" dirty="0" err="1"/>
              <a:t>acerca</a:t>
            </a:r>
            <a:r>
              <a:rPr lang="en-US" altLang="en-US" sz="1800" dirty="0"/>
              <a:t> de la </a:t>
            </a:r>
            <a:r>
              <a:rPr lang="en-US" altLang="en-US" sz="1800" dirty="0" err="1"/>
              <a:t>selección</a:t>
            </a:r>
            <a:r>
              <a:rPr lang="en-US" altLang="en-US" sz="1800" dirty="0"/>
              <a:t>, </a:t>
            </a:r>
            <a:r>
              <a:rPr lang="en-US" altLang="en-US" sz="1800" dirty="0" err="1"/>
              <a:t>inspección</a:t>
            </a:r>
            <a:r>
              <a:rPr lang="en-US" altLang="en-US" sz="1800" dirty="0"/>
              <a:t>,  </a:t>
            </a:r>
            <a:r>
              <a:rPr lang="en-US" altLang="en-US" sz="1800" dirty="0" err="1"/>
              <a:t>colocación</a:t>
            </a:r>
            <a:r>
              <a:rPr lang="en-US" altLang="en-US" sz="1800" dirty="0"/>
              <a:t>, y </a:t>
            </a:r>
            <a:r>
              <a:rPr lang="en-US" altLang="en-US" sz="1800" dirty="0" err="1"/>
              <a:t>uso</a:t>
            </a:r>
            <a:r>
              <a:rPr lang="en-US" altLang="en-US" sz="1800" dirty="0"/>
              <a:t> de las </a:t>
            </a:r>
            <a:r>
              <a:rPr lang="en-US" altLang="en-US" sz="1800" dirty="0" err="1"/>
              <a:t>escaleras</a:t>
            </a:r>
            <a:r>
              <a:rPr lang="en-US" altLang="en-US" sz="1800" dirty="0"/>
              <a:t> para </a:t>
            </a:r>
            <a:r>
              <a:rPr lang="en-US" altLang="en-US" sz="1800" dirty="0" err="1"/>
              <a:t>prevenir</a:t>
            </a:r>
            <a:r>
              <a:rPr lang="en-US" altLang="en-US" sz="1800" dirty="0"/>
              <a:t> las </a:t>
            </a:r>
            <a:r>
              <a:rPr lang="en-US" altLang="en-US" sz="1800" dirty="0" err="1"/>
              <a:t>lesiones</a:t>
            </a:r>
            <a:r>
              <a:rPr lang="en-US" altLang="en-US" sz="1800" dirty="0"/>
              <a:t> o la </a:t>
            </a:r>
            <a:r>
              <a:rPr lang="en-US" altLang="en-US" sz="1800" dirty="0" err="1"/>
              <a:t>muerte</a:t>
            </a:r>
            <a:r>
              <a:rPr lang="en-US" altLang="en-US" sz="1800" dirty="0"/>
              <a:t>.</a:t>
            </a:r>
            <a:endParaRPr lang="es-ES_tradnl" altLang="en-US" sz="1800" dirty="0"/>
          </a:p>
        </p:txBody>
      </p:sp>
      <p:graphicFrame>
        <p:nvGraphicFramePr>
          <p:cNvPr id="10244" name="Object 15">
            <a:extLst>
              <a:ext uri="{FF2B5EF4-FFF2-40B4-BE49-F238E27FC236}">
                <a16:creationId xmlns:a16="http://schemas.microsoft.com/office/drawing/2014/main" id="{08DB168A-095B-4D17-8D7D-64196199A353}"/>
              </a:ext>
            </a:extLst>
          </p:cNvPr>
          <p:cNvGraphicFramePr>
            <a:graphicFrameLocks noChangeAspect="1"/>
          </p:cNvGraphicFramePr>
          <p:nvPr/>
        </p:nvGraphicFramePr>
        <p:xfrm>
          <a:off x="4876800" y="5943600"/>
          <a:ext cx="1649413" cy="2819400"/>
        </p:xfrm>
        <a:graphic>
          <a:graphicData uri="http://schemas.openxmlformats.org/presentationml/2006/ole">
            <mc:AlternateContent xmlns:mc="http://schemas.openxmlformats.org/markup-compatibility/2006">
              <mc:Choice xmlns:v="urn:schemas-microsoft-com:vml" Requires="v">
                <p:oleObj spid="_x0000_s10261" name="Clip" r:id="rId3" imgW="979322" imgH="1677010" progId="MS_ClipArt_Gallery.2">
                  <p:embed/>
                </p:oleObj>
              </mc:Choice>
              <mc:Fallback>
                <p:oleObj name="Clip" r:id="rId3" imgW="979322" imgH="1677010" progId="MS_ClipArt_Gallery.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943600"/>
                        <a:ext cx="1649413"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16">
            <a:extLst>
              <a:ext uri="{FF2B5EF4-FFF2-40B4-BE49-F238E27FC236}">
                <a16:creationId xmlns:a16="http://schemas.microsoft.com/office/drawing/2014/main" id="{04A83B4D-E252-4848-A324-FE1C5C926F9B}"/>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a:t>
            </a:r>
            <a:r>
              <a:rPr lang="en-US" altLang="en-US" sz="2800" dirty="0" err="1"/>
              <a:t>Bienvenidos</a:t>
            </a:r>
            <a:r>
              <a:rPr lang="en-US" altLang="en-US" sz="2800" dirty="0"/>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269</Value>
    </Topic>
    <TrainingType xmlns="4abed4e2-db5c-4e78-ae88-7ca7a6241065">PESO</TrainingType>
    <DateRevised xmlns="4abed4e2-db5c-4e78-ae88-7ca7a6241065">2022-11-14T08:00:00+00:00</DateRevised>
    <AdditionalTitle xmlns="4abed4e2-db5c-4e78-ae88-7ca7a6241065">Escaleras Portátiles</AdditionalTitle>
    <IconOverlay xmlns="http://schemas.microsoft.com/sharepoint/v4" xsi:nil="true"/>
  </documentManagement>
</p:properties>
</file>

<file path=customXml/itemProps1.xml><?xml version="1.0" encoding="utf-8"?>
<ds:datastoreItem xmlns:ds="http://schemas.openxmlformats.org/officeDocument/2006/customXml" ds:itemID="{6548CD4C-891A-476B-B9D8-D608584F8733}"/>
</file>

<file path=customXml/itemProps2.xml><?xml version="1.0" encoding="utf-8"?>
<ds:datastoreItem xmlns:ds="http://schemas.openxmlformats.org/officeDocument/2006/customXml" ds:itemID="{12510E9A-623C-46AA-8E66-03ED0B46ABC9}"/>
</file>

<file path=customXml/itemProps3.xml><?xml version="1.0" encoding="utf-8"?>
<ds:datastoreItem xmlns:ds="http://schemas.openxmlformats.org/officeDocument/2006/customXml" ds:itemID="{045311C1-AD8F-4AE2-9C1D-EC367C5D18D5}"/>
</file>

<file path=docProps/app.xml><?xml version="1.0" encoding="utf-8"?>
<Properties xmlns="http://schemas.openxmlformats.org/officeDocument/2006/extended-properties" xmlns:vt="http://schemas.openxmlformats.org/officeDocument/2006/docPropsVTypes">
  <TotalTime>0</TotalTime>
  <Words>2697</Words>
  <Application>Microsoft Office PowerPoint</Application>
  <PresentationFormat>On-screen Show (4:3)</PresentationFormat>
  <Paragraphs>409</Paragraphs>
  <Slides>30</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Tahoma</vt:lpstr>
      <vt:lpstr>Times New Roman</vt:lpstr>
      <vt:lpstr>Wingdings</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Portable Ladders (pptx)</dc:title>
  <dc:subject>PESO PowerPoint workbook about Portable Ladders</dc:subject>
  <dc:creator/>
  <cp:lastModifiedBy/>
  <cp:revision>1</cp:revision>
  <dcterms:created xsi:type="dcterms:W3CDTF">2022-11-17T18:35:10Z</dcterms:created>
  <dcterms:modified xsi:type="dcterms:W3CDTF">2022-11-29T23:28:29Z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