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7" r:id="rId2"/>
    <p:sldId id="328" r:id="rId3"/>
  </p:sldIdLst>
  <p:sldSz cx="6858000" cy="9144000" type="screen4x3"/>
  <p:notesSz cx="6858000" cy="9083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586B"/>
    <a:srgbClr val="F70724"/>
    <a:srgbClr val="FF6600"/>
    <a:srgbClr val="FF0066"/>
    <a:srgbClr val="FF0000"/>
    <a:srgbClr val="FF9999"/>
    <a:srgbClr val="EAEAE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77" autoAdjust="0"/>
    <p:restoredTop sz="90929"/>
  </p:normalViewPr>
  <p:slideViewPr>
    <p:cSldViewPr>
      <p:cViewPr varScale="1">
        <p:scale>
          <a:sx n="63" d="100"/>
          <a:sy n="63" d="100"/>
        </p:scale>
        <p:origin x="2556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A78D142-1159-4562-8329-C82A929EC96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BC5CDA5-1776-40D0-A817-23DB3CF9012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3EBF5D3A-5828-43EA-966A-3C07306FE2B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965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6EB02F41-7CD2-4A97-9D23-FD72B2E42A6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2965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862EA7F-BE93-4C17-B080-E1954B5B30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E7E6463-01BC-4A4E-8D8A-F9BDBB031D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E380704-E5A9-42A9-B607-3F8B9C7AE37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87C5718-BE02-4337-A87A-4B8441CA1C3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53AD076B-B3A6-41F4-AACD-9336656665C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9EEA6257-B90B-450F-A6FE-870FDB49A63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10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08C48F25-138C-4399-9537-856A2E2F4C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10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5FEDCCB-386F-437E-91C6-B992634F6F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42A5051-EFB1-4F86-AB4C-55726EC026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5621CA-5567-4EF6-BC29-CBC65CE8E6EC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277E0A4-B026-487A-88F0-4B4103FFD2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B6F5959-CE12-4030-BD2D-8771299135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82C63CF-0363-426A-8EA5-5F32D14CFB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210A4E9-4A6B-4201-8FC6-5FDA1103C543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8D6CE6D-82F4-404E-8E3D-FFE33E96CA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2FD71A0-792D-488E-BBA1-38BD68B12D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559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8">
            <a:extLst>
              <a:ext uri="{FF2B5EF4-FFF2-40B4-BE49-F238E27FC236}">
                <a16:creationId xmlns:a16="http://schemas.microsoft.com/office/drawing/2014/main" id="{899AA238-63FE-46AA-BC11-136EB36CF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05838"/>
            <a:ext cx="6858000" cy="508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ext Box 19">
            <a:extLst>
              <a:ext uri="{FF2B5EF4-FFF2-40B4-BE49-F238E27FC236}">
                <a16:creationId xmlns:a16="http://schemas.microsoft.com/office/drawing/2014/main" id="{CEF8D6BF-3FFF-425A-9373-3D6274DD8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94725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8" name="Text Box 20">
            <a:extLst>
              <a:ext uri="{FF2B5EF4-FFF2-40B4-BE49-F238E27FC236}">
                <a16:creationId xmlns:a16="http://schemas.microsoft.com/office/drawing/2014/main" id="{7091BF37-64DC-49FC-9BC0-0E007D943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238" y="8594725"/>
            <a:ext cx="3232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Para </a:t>
            </a:r>
            <a:r>
              <a:rPr lang="en-US" altLang="en-US" sz="1000" dirty="0" err="1">
                <a:solidFill>
                  <a:schemeClr val="bg1"/>
                </a:solidFill>
              </a:rPr>
              <a:t>mayores</a:t>
            </a:r>
            <a:r>
              <a:rPr lang="en-US" altLang="en-US" sz="1000" dirty="0">
                <a:solidFill>
                  <a:schemeClr val="bg1"/>
                </a:solidFill>
              </a:rPr>
              <a:t> </a:t>
            </a:r>
            <a:r>
              <a:rPr lang="en-US" altLang="en-US" sz="1000" dirty="0" err="1">
                <a:solidFill>
                  <a:schemeClr val="bg1"/>
                </a:solidFill>
              </a:rPr>
              <a:t>informes</a:t>
            </a:r>
            <a:r>
              <a:rPr lang="en-US" altLang="en-US" sz="1000" dirty="0">
                <a:solidFill>
                  <a:schemeClr val="bg1"/>
                </a:solidFill>
              </a:rPr>
              <a:t>, </a:t>
            </a:r>
            <a:r>
              <a:rPr lang="en-US" altLang="en-US" sz="1000" dirty="0" err="1">
                <a:solidFill>
                  <a:schemeClr val="bg1"/>
                </a:solidFill>
              </a:rPr>
              <a:t>llame</a:t>
            </a:r>
            <a:r>
              <a:rPr lang="en-US" altLang="en-US" sz="1000" dirty="0">
                <a:solidFill>
                  <a:schemeClr val="bg1"/>
                </a:solidFill>
              </a:rPr>
              <a:t> a Oregon OSHA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843-8086 </a:t>
            </a:r>
            <a:r>
              <a:rPr lang="es-ES_tradnl" altLang="en-US" sz="1000" dirty="0">
                <a:solidFill>
                  <a:schemeClr val="bg1"/>
                </a:solidFill>
              </a:rPr>
              <a:t>ó v</a:t>
            </a:r>
            <a:r>
              <a:rPr lang="en-US" altLang="en-US" sz="1000" dirty="0">
                <a:solidFill>
                  <a:schemeClr val="bg1"/>
                </a:solidFill>
              </a:rPr>
              <a:t>is</a:t>
            </a:r>
            <a:r>
              <a:rPr lang="es-ES_tradnl" altLang="en-US" sz="1000" dirty="0" err="1">
                <a:solidFill>
                  <a:schemeClr val="bg1"/>
                </a:solidFill>
              </a:rPr>
              <a:t>ite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9" name="Rectangle 21">
            <a:extLst>
              <a:ext uri="{FF2B5EF4-FFF2-40B4-BE49-F238E27FC236}">
                <a16:creationId xmlns:a16="http://schemas.microsoft.com/office/drawing/2014/main" id="{7371A86B-3C5F-4A58-A099-41010A4C5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8" y="61913"/>
            <a:ext cx="6516687" cy="4413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jpeg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eg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33">
            <a:extLst>
              <a:ext uri="{FF2B5EF4-FFF2-40B4-BE49-F238E27FC236}">
                <a16:creationId xmlns:a16="http://schemas.microsoft.com/office/drawing/2014/main" id="{BF0788CB-DF92-4610-9EB9-4BE7948FA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7543800"/>
            <a:ext cx="4533900" cy="92075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s-ES_tradnl" altLang="en-US" sz="1200" b="1"/>
              <a:t>If you don´t know a machine and its dangers, don´t use it.</a:t>
            </a:r>
          </a:p>
          <a:p>
            <a:pPr>
              <a:lnSpc>
                <a:spcPct val="90000"/>
              </a:lnSpc>
            </a:pPr>
            <a:endParaRPr lang="es-ES_tradnl" altLang="en-US" sz="1200" b="1"/>
          </a:p>
          <a:p>
            <a:pPr>
              <a:lnSpc>
                <a:spcPct val="90000"/>
              </a:lnSpc>
            </a:pPr>
            <a:r>
              <a:rPr lang="es-ES_tradnl" altLang="en-US" sz="1200" b="1"/>
              <a:t>Ask your supervisor to show you how to use the machine.</a:t>
            </a:r>
          </a:p>
          <a:p>
            <a:pPr>
              <a:lnSpc>
                <a:spcPct val="90000"/>
              </a:lnSpc>
            </a:pPr>
            <a:endParaRPr lang="es-ES_tradnl" altLang="en-US" sz="1200" b="1"/>
          </a:p>
          <a:p>
            <a:pPr>
              <a:lnSpc>
                <a:spcPct val="90000"/>
              </a:lnSpc>
            </a:pPr>
            <a:r>
              <a:rPr lang="es-ES_tradnl" altLang="en-US" sz="1200" b="1"/>
              <a:t>SAFETY FIRST!</a:t>
            </a:r>
            <a:endParaRPr lang="en-US" altLang="en-US" sz="1200" b="1"/>
          </a:p>
        </p:txBody>
      </p:sp>
      <p:sp>
        <p:nvSpPr>
          <p:cNvPr id="4099" name="Text Box 257">
            <a:extLst>
              <a:ext uri="{FF2B5EF4-FFF2-40B4-BE49-F238E27FC236}">
                <a16:creationId xmlns:a16="http://schemas.microsoft.com/office/drawing/2014/main" id="{3BE2547D-46AB-4E8C-AC9E-F586616B8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0" y="1295400"/>
            <a:ext cx="15621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b="1"/>
              <a:t>If it moves, pay attention</a:t>
            </a:r>
            <a:r>
              <a:rPr lang="en-US" altLang="en-US" b="1"/>
              <a:t>!</a:t>
            </a:r>
          </a:p>
        </p:txBody>
      </p:sp>
      <p:pic>
        <p:nvPicPr>
          <p:cNvPr id="4100" name="Picture 260" descr="C:\WINDOWS\Desktop\Chain Sproket.JPG">
            <a:extLst>
              <a:ext uri="{FF2B5EF4-FFF2-40B4-BE49-F238E27FC236}">
                <a16:creationId xmlns:a16="http://schemas.microsoft.com/office/drawing/2014/main" id="{5C5DF73A-0A9C-4A4A-B01D-3C793F177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600" y="965200"/>
            <a:ext cx="2209800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263">
            <a:extLst>
              <a:ext uri="{FF2B5EF4-FFF2-40B4-BE49-F238E27FC236}">
                <a16:creationId xmlns:a16="http://schemas.microsoft.com/office/drawing/2014/main" id="{9B36EDE8-589A-4820-95BA-7E7CBBA1E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438" y="2349500"/>
            <a:ext cx="2341562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1200" b="1"/>
              <a:t>Chains and Sprockets</a:t>
            </a:r>
            <a:endParaRPr lang="en-US" altLang="en-US" sz="1200" b="1"/>
          </a:p>
        </p:txBody>
      </p:sp>
      <p:sp>
        <p:nvSpPr>
          <p:cNvPr id="4102" name="Text Box 259">
            <a:extLst>
              <a:ext uri="{FF2B5EF4-FFF2-40B4-BE49-F238E27FC236}">
                <a16:creationId xmlns:a16="http://schemas.microsoft.com/office/drawing/2014/main" id="{A31C3FC4-0310-4493-83A4-15009DA942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2336800"/>
            <a:ext cx="23415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1200" b="1"/>
              <a:t>Flywheels and Belts</a:t>
            </a:r>
            <a:endParaRPr lang="en-US" altLang="en-US" sz="1200" b="1"/>
          </a:p>
        </p:txBody>
      </p:sp>
      <p:pic>
        <p:nvPicPr>
          <p:cNvPr id="4103" name="Picture 261" descr="C:\WINDOWS\Desktop\Flywheel and belts.JPG">
            <a:extLst>
              <a:ext uri="{FF2B5EF4-FFF2-40B4-BE49-F238E27FC236}">
                <a16:creationId xmlns:a16="http://schemas.microsoft.com/office/drawing/2014/main" id="{8EF6295D-5F06-405E-8FEB-CC0D1A05E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954088"/>
            <a:ext cx="22479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Line 271">
            <a:extLst>
              <a:ext uri="{FF2B5EF4-FFF2-40B4-BE49-F238E27FC236}">
                <a16:creationId xmlns:a16="http://schemas.microsoft.com/office/drawing/2014/main" id="{010EFF38-F279-4B4C-84AB-73870C6C86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500" y="2819400"/>
            <a:ext cx="617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5" name="Picture 265" descr="C:\WINDOWS\Application Data\Microsoft\Media Catalog\radialarmsaws04.jpg">
            <a:extLst>
              <a:ext uri="{FF2B5EF4-FFF2-40B4-BE49-F238E27FC236}">
                <a16:creationId xmlns:a16="http://schemas.microsoft.com/office/drawing/2014/main" id="{76B7D6BE-A4A7-4D7D-BB1B-350473E6C7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lum brigh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95700"/>
            <a:ext cx="1981200" cy="18415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6" name="Text Box 269">
            <a:extLst>
              <a:ext uri="{FF2B5EF4-FFF2-40B4-BE49-F238E27FC236}">
                <a16:creationId xmlns:a16="http://schemas.microsoft.com/office/drawing/2014/main" id="{C9AB9302-889A-4283-9AA6-75F278AED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727700"/>
            <a:ext cx="12890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sz="1200" b="1"/>
              <a:t>SPINDLE END, FLANGE, and NUT are NOT COVERED.</a:t>
            </a:r>
            <a:endParaRPr lang="en-US" altLang="en-US" sz="1200" b="1"/>
          </a:p>
        </p:txBody>
      </p:sp>
      <p:sp>
        <p:nvSpPr>
          <p:cNvPr id="4107" name="Text Box 270">
            <a:extLst>
              <a:ext uri="{FF2B5EF4-FFF2-40B4-BE49-F238E27FC236}">
                <a16:creationId xmlns:a16="http://schemas.microsoft.com/office/drawing/2014/main" id="{8142E60C-8E3F-438E-A4FA-E9AF1734F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" y="5753100"/>
            <a:ext cx="13589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sz="1200" b="1"/>
              <a:t>The LOWER BLADE is NOT GUARDED.</a:t>
            </a:r>
          </a:p>
        </p:txBody>
      </p:sp>
      <p:sp>
        <p:nvSpPr>
          <p:cNvPr id="4108" name="Line 273">
            <a:extLst>
              <a:ext uri="{FF2B5EF4-FFF2-40B4-BE49-F238E27FC236}">
                <a16:creationId xmlns:a16="http://schemas.microsoft.com/office/drawing/2014/main" id="{DEB5DB62-4B74-4EC4-BD75-8FF0971682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54100" y="5168900"/>
            <a:ext cx="139700" cy="63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9" name="Line 274">
            <a:extLst>
              <a:ext uri="{FF2B5EF4-FFF2-40B4-BE49-F238E27FC236}">
                <a16:creationId xmlns:a16="http://schemas.microsoft.com/office/drawing/2014/main" id="{59876BF0-37CA-490B-B3F9-1B9DFFD47CA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100" y="4940300"/>
            <a:ext cx="406400" cy="73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Text Box 315">
            <a:extLst>
              <a:ext uri="{FF2B5EF4-FFF2-40B4-BE49-F238E27FC236}">
                <a16:creationId xmlns:a16="http://schemas.microsoft.com/office/drawing/2014/main" id="{C143C867-2873-4406-AEC9-DE9BBAD35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3909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/>
              <a:t>No</a:t>
            </a:r>
          </a:p>
        </p:txBody>
      </p:sp>
      <p:pic>
        <p:nvPicPr>
          <p:cNvPr id="4111" name="Picture 275">
            <a:extLst>
              <a:ext uri="{FF2B5EF4-FFF2-40B4-BE49-F238E27FC236}">
                <a16:creationId xmlns:a16="http://schemas.microsoft.com/office/drawing/2014/main" id="{0B96C099-9814-49AC-8C6D-C8832F7766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900" y="3695700"/>
            <a:ext cx="2895600" cy="20716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12" name="Text Box 276">
            <a:extLst>
              <a:ext uri="{FF2B5EF4-FFF2-40B4-BE49-F238E27FC236}">
                <a16:creationId xmlns:a16="http://schemas.microsoft.com/office/drawing/2014/main" id="{892E582B-DEB8-49C0-9700-958F4CA8C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718300"/>
            <a:ext cx="16510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sz="1200" b="1"/>
              <a:t>The LOWER BLADE is GUARDED with a self-adjusting floating guard that rises and falls automatically to the thickness of the stock.</a:t>
            </a:r>
          </a:p>
        </p:txBody>
      </p:sp>
      <p:sp>
        <p:nvSpPr>
          <p:cNvPr id="4113" name="Text Box 277">
            <a:extLst>
              <a:ext uri="{FF2B5EF4-FFF2-40B4-BE49-F238E27FC236}">
                <a16:creationId xmlns:a16="http://schemas.microsoft.com/office/drawing/2014/main" id="{E2E26F73-8DCF-4F4E-BD45-811CBD320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6197600"/>
            <a:ext cx="1778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sz="1200" b="1"/>
              <a:t>The SPINDLE END, FLANGE, and NUT are GUARDED with a metal plate.</a:t>
            </a:r>
            <a:endParaRPr lang="en-US" altLang="en-US" sz="1200" b="1"/>
          </a:p>
        </p:txBody>
      </p:sp>
      <p:sp>
        <p:nvSpPr>
          <p:cNvPr id="4114" name="Line 278">
            <a:extLst>
              <a:ext uri="{FF2B5EF4-FFF2-40B4-BE49-F238E27FC236}">
                <a16:creationId xmlns:a16="http://schemas.microsoft.com/office/drawing/2014/main" id="{9167883D-F8B3-4A30-AA4C-C8ADFE83B8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11600" y="4787900"/>
            <a:ext cx="749300" cy="134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15" name="Line 279">
            <a:extLst>
              <a:ext uri="{FF2B5EF4-FFF2-40B4-BE49-F238E27FC236}">
                <a16:creationId xmlns:a16="http://schemas.microsoft.com/office/drawing/2014/main" id="{B1743AC2-BB6A-49C1-BE7C-A79FF8EA421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32400" y="5232400"/>
            <a:ext cx="863600" cy="1311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16" name="Text Box 316">
            <a:extLst>
              <a:ext uri="{FF2B5EF4-FFF2-40B4-BE49-F238E27FC236}">
                <a16:creationId xmlns:a16="http://schemas.microsoft.com/office/drawing/2014/main" id="{B46EC1F9-55DE-4EDB-A917-EEA0D06E1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700" y="33655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sz="1800" b="1"/>
              <a:t>Yes</a:t>
            </a:r>
            <a:endParaRPr lang="en-US" altLang="en-US" sz="1800" b="1"/>
          </a:p>
        </p:txBody>
      </p:sp>
      <p:sp>
        <p:nvSpPr>
          <p:cNvPr id="4117" name="Text Box 320">
            <a:extLst>
              <a:ext uri="{FF2B5EF4-FFF2-40B4-BE49-F238E27FC236}">
                <a16:creationId xmlns:a16="http://schemas.microsoft.com/office/drawing/2014/main" id="{46416408-4266-4CC9-8847-5F7001FEF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3025"/>
            <a:ext cx="6400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  <a:latin typeface="Arial" panose="020B0604020202020204" pitchFamily="34" charset="0"/>
              </a:rPr>
              <a:t>Machine Guards</a:t>
            </a:r>
            <a:endParaRPr lang="en-US" altLang="en-US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4118" name="Picture 327" descr="C:\WINDOWS\Application Data\Microsoft\Media Catalog\Danger.wmf">
            <a:extLst>
              <a:ext uri="{FF2B5EF4-FFF2-40B4-BE49-F238E27FC236}">
                <a16:creationId xmlns:a16="http://schemas.microsoft.com/office/drawing/2014/main" id="{75F28872-C095-455C-B59E-E40292D6E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681038"/>
            <a:ext cx="747712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29" descr="C:\WINDOWS\Application Data\Microsoft\Media Catalog\Danger.wmf">
            <a:extLst>
              <a:ext uri="{FF2B5EF4-FFF2-40B4-BE49-F238E27FC236}">
                <a16:creationId xmlns:a16="http://schemas.microsoft.com/office/drawing/2014/main" id="{5C5EF715-B850-4B0F-B0C1-C61DD8C99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0713" y="685800"/>
            <a:ext cx="747712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34" descr="C:\WINDOWS\Application Data\Microsoft\Media Catalog\Nosym_01.wmf">
            <a:extLst>
              <a:ext uri="{FF2B5EF4-FFF2-40B4-BE49-F238E27FC236}">
                <a16:creationId xmlns:a16="http://schemas.microsoft.com/office/drawing/2014/main" id="{CCCE9D00-72EC-47A5-A3A7-DDCC3876D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429000"/>
            <a:ext cx="469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21" name="Group 335">
            <a:extLst>
              <a:ext uri="{FF2B5EF4-FFF2-40B4-BE49-F238E27FC236}">
                <a16:creationId xmlns:a16="http://schemas.microsoft.com/office/drawing/2014/main" id="{7E797988-BA87-4104-8840-3C798F069691}"/>
              </a:ext>
            </a:extLst>
          </p:cNvPr>
          <p:cNvGrpSpPr>
            <a:grpSpLocks/>
          </p:cNvGrpSpPr>
          <p:nvPr/>
        </p:nvGrpSpPr>
        <p:grpSpPr bwMode="auto">
          <a:xfrm>
            <a:off x="6032500" y="3375025"/>
            <a:ext cx="558800" cy="558800"/>
            <a:chOff x="2400" y="1588"/>
            <a:chExt cx="672" cy="672"/>
          </a:xfrm>
        </p:grpSpPr>
        <p:sp>
          <p:nvSpPr>
            <p:cNvPr id="4123" name="Freeform 336">
              <a:extLst>
                <a:ext uri="{FF2B5EF4-FFF2-40B4-BE49-F238E27FC236}">
                  <a16:creationId xmlns:a16="http://schemas.microsoft.com/office/drawing/2014/main" id="{B1DC908F-EC0C-413B-A3F3-4F41B6D600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2" y="2020"/>
              <a:ext cx="20" cy="24"/>
            </a:xfrm>
            <a:custGeom>
              <a:avLst/>
              <a:gdLst>
                <a:gd name="T0" fmla="*/ 0 w 40"/>
                <a:gd name="T1" fmla="*/ 6 h 50"/>
                <a:gd name="T2" fmla="*/ 0 w 40"/>
                <a:gd name="T3" fmla="*/ 6 h 50"/>
                <a:gd name="T4" fmla="*/ 2 w 40"/>
                <a:gd name="T5" fmla="*/ 5 h 50"/>
                <a:gd name="T6" fmla="*/ 3 w 40"/>
                <a:gd name="T7" fmla="*/ 4 h 50"/>
                <a:gd name="T8" fmla="*/ 4 w 40"/>
                <a:gd name="T9" fmla="*/ 2 h 50"/>
                <a:gd name="T10" fmla="*/ 5 w 40"/>
                <a:gd name="T11" fmla="*/ 0 h 50"/>
                <a:gd name="T12" fmla="*/ 4 w 40"/>
                <a:gd name="T13" fmla="*/ 0 h 50"/>
                <a:gd name="T14" fmla="*/ 3 w 40"/>
                <a:gd name="T15" fmla="*/ 2 h 50"/>
                <a:gd name="T16" fmla="*/ 2 w 40"/>
                <a:gd name="T17" fmla="*/ 3 h 50"/>
                <a:gd name="T18" fmla="*/ 1 w 40"/>
                <a:gd name="T19" fmla="*/ 4 h 50"/>
                <a:gd name="T20" fmla="*/ 0 w 40"/>
                <a:gd name="T21" fmla="*/ 4 h 50"/>
                <a:gd name="T22" fmla="*/ 0 w 40"/>
                <a:gd name="T23" fmla="*/ 4 h 50"/>
                <a:gd name="T24" fmla="*/ 0 w 40"/>
                <a:gd name="T25" fmla="*/ 6 h 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0" h="50">
                  <a:moveTo>
                    <a:pt x="0" y="50"/>
                  </a:moveTo>
                  <a:lnTo>
                    <a:pt x="0" y="50"/>
                  </a:lnTo>
                  <a:lnTo>
                    <a:pt x="10" y="45"/>
                  </a:lnTo>
                  <a:lnTo>
                    <a:pt x="21" y="36"/>
                  </a:lnTo>
                  <a:lnTo>
                    <a:pt x="29" y="23"/>
                  </a:lnTo>
                  <a:lnTo>
                    <a:pt x="40" y="7"/>
                  </a:lnTo>
                  <a:lnTo>
                    <a:pt x="26" y="0"/>
                  </a:lnTo>
                  <a:lnTo>
                    <a:pt x="17" y="16"/>
                  </a:lnTo>
                  <a:lnTo>
                    <a:pt x="9" y="27"/>
                  </a:lnTo>
                  <a:lnTo>
                    <a:pt x="3" y="34"/>
                  </a:lnTo>
                  <a:lnTo>
                    <a:pt x="0" y="34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Freeform 337">
              <a:extLst>
                <a:ext uri="{FF2B5EF4-FFF2-40B4-BE49-F238E27FC236}">
                  <a16:creationId xmlns:a16="http://schemas.microsoft.com/office/drawing/2014/main" id="{F477DD5C-9190-4C96-B8F2-2A544C1103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4" y="2016"/>
              <a:ext cx="18" cy="28"/>
            </a:xfrm>
            <a:custGeom>
              <a:avLst/>
              <a:gdLst>
                <a:gd name="T0" fmla="*/ 0 w 36"/>
                <a:gd name="T1" fmla="*/ 0 h 57"/>
                <a:gd name="T2" fmla="*/ 0 w 36"/>
                <a:gd name="T3" fmla="*/ 0 h 57"/>
                <a:gd name="T4" fmla="*/ 1 w 36"/>
                <a:gd name="T5" fmla="*/ 3 h 57"/>
                <a:gd name="T6" fmla="*/ 3 w 36"/>
                <a:gd name="T7" fmla="*/ 5 h 57"/>
                <a:gd name="T8" fmla="*/ 4 w 36"/>
                <a:gd name="T9" fmla="*/ 6 h 57"/>
                <a:gd name="T10" fmla="*/ 5 w 36"/>
                <a:gd name="T11" fmla="*/ 7 h 57"/>
                <a:gd name="T12" fmla="*/ 5 w 36"/>
                <a:gd name="T13" fmla="*/ 5 h 57"/>
                <a:gd name="T14" fmla="*/ 5 w 36"/>
                <a:gd name="T15" fmla="*/ 4 h 57"/>
                <a:gd name="T16" fmla="*/ 4 w 36"/>
                <a:gd name="T17" fmla="*/ 4 h 57"/>
                <a:gd name="T18" fmla="*/ 3 w 36"/>
                <a:gd name="T19" fmla="*/ 2 h 57"/>
                <a:gd name="T20" fmla="*/ 2 w 36"/>
                <a:gd name="T21" fmla="*/ 0 h 57"/>
                <a:gd name="T22" fmla="*/ 2 w 36"/>
                <a:gd name="T23" fmla="*/ 0 h 57"/>
                <a:gd name="T24" fmla="*/ 0 w 36"/>
                <a:gd name="T25" fmla="*/ 0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57">
                  <a:moveTo>
                    <a:pt x="0" y="5"/>
                  </a:moveTo>
                  <a:lnTo>
                    <a:pt x="0" y="5"/>
                  </a:lnTo>
                  <a:lnTo>
                    <a:pt x="8" y="24"/>
                  </a:lnTo>
                  <a:lnTo>
                    <a:pt x="17" y="41"/>
                  </a:lnTo>
                  <a:lnTo>
                    <a:pt x="25" y="51"/>
                  </a:lnTo>
                  <a:lnTo>
                    <a:pt x="36" y="57"/>
                  </a:lnTo>
                  <a:lnTo>
                    <a:pt x="36" y="41"/>
                  </a:lnTo>
                  <a:lnTo>
                    <a:pt x="35" y="39"/>
                  </a:lnTo>
                  <a:lnTo>
                    <a:pt x="29" y="34"/>
                  </a:lnTo>
                  <a:lnTo>
                    <a:pt x="22" y="20"/>
                  </a:lnTo>
                  <a:lnTo>
                    <a:pt x="1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Freeform 338">
              <a:extLst>
                <a:ext uri="{FF2B5EF4-FFF2-40B4-BE49-F238E27FC236}">
                  <a16:creationId xmlns:a16="http://schemas.microsoft.com/office/drawing/2014/main" id="{86BD7470-6F2D-466C-8920-392987E44F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1701"/>
              <a:ext cx="63" cy="17"/>
            </a:xfrm>
            <a:custGeom>
              <a:avLst/>
              <a:gdLst>
                <a:gd name="T0" fmla="*/ 0 w 127"/>
                <a:gd name="T1" fmla="*/ 4 h 36"/>
                <a:gd name="T2" fmla="*/ 0 w 127"/>
                <a:gd name="T3" fmla="*/ 4 h 36"/>
                <a:gd name="T4" fmla="*/ 2 w 127"/>
                <a:gd name="T5" fmla="*/ 3 h 36"/>
                <a:gd name="T6" fmla="*/ 4 w 127"/>
                <a:gd name="T7" fmla="*/ 3 h 36"/>
                <a:gd name="T8" fmla="*/ 6 w 127"/>
                <a:gd name="T9" fmla="*/ 2 h 36"/>
                <a:gd name="T10" fmla="*/ 8 w 127"/>
                <a:gd name="T11" fmla="*/ 2 h 36"/>
                <a:gd name="T12" fmla="*/ 10 w 127"/>
                <a:gd name="T13" fmla="*/ 2 h 36"/>
                <a:gd name="T14" fmla="*/ 12 w 127"/>
                <a:gd name="T15" fmla="*/ 2 h 36"/>
                <a:gd name="T16" fmla="*/ 14 w 127"/>
                <a:gd name="T17" fmla="*/ 2 h 36"/>
                <a:gd name="T18" fmla="*/ 15 w 127"/>
                <a:gd name="T19" fmla="*/ 2 h 36"/>
                <a:gd name="T20" fmla="*/ 15 w 127"/>
                <a:gd name="T21" fmla="*/ 0 h 36"/>
                <a:gd name="T22" fmla="*/ 14 w 127"/>
                <a:gd name="T23" fmla="*/ 0 h 36"/>
                <a:gd name="T24" fmla="*/ 12 w 127"/>
                <a:gd name="T25" fmla="*/ 0 h 36"/>
                <a:gd name="T26" fmla="*/ 10 w 127"/>
                <a:gd name="T27" fmla="*/ 0 h 36"/>
                <a:gd name="T28" fmla="*/ 8 w 127"/>
                <a:gd name="T29" fmla="*/ 0 h 36"/>
                <a:gd name="T30" fmla="*/ 6 w 127"/>
                <a:gd name="T31" fmla="*/ 1 h 36"/>
                <a:gd name="T32" fmla="*/ 4 w 127"/>
                <a:gd name="T33" fmla="*/ 1 h 36"/>
                <a:gd name="T34" fmla="*/ 2 w 127"/>
                <a:gd name="T35" fmla="*/ 2 h 36"/>
                <a:gd name="T36" fmla="*/ 0 w 127"/>
                <a:gd name="T37" fmla="*/ 2 h 36"/>
                <a:gd name="T38" fmla="*/ 0 w 127"/>
                <a:gd name="T39" fmla="*/ 2 h 36"/>
                <a:gd name="T40" fmla="*/ 0 w 127"/>
                <a:gd name="T41" fmla="*/ 4 h 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27" h="36">
                  <a:moveTo>
                    <a:pt x="5" y="36"/>
                  </a:moveTo>
                  <a:lnTo>
                    <a:pt x="4" y="36"/>
                  </a:lnTo>
                  <a:lnTo>
                    <a:pt x="20" y="31"/>
                  </a:lnTo>
                  <a:lnTo>
                    <a:pt x="36" y="28"/>
                  </a:lnTo>
                  <a:lnTo>
                    <a:pt x="51" y="23"/>
                  </a:lnTo>
                  <a:lnTo>
                    <a:pt x="67" y="21"/>
                  </a:lnTo>
                  <a:lnTo>
                    <a:pt x="82" y="18"/>
                  </a:lnTo>
                  <a:lnTo>
                    <a:pt x="97" y="16"/>
                  </a:lnTo>
                  <a:lnTo>
                    <a:pt x="112" y="16"/>
                  </a:lnTo>
                  <a:lnTo>
                    <a:pt x="127" y="16"/>
                  </a:lnTo>
                  <a:lnTo>
                    <a:pt x="127" y="0"/>
                  </a:lnTo>
                  <a:lnTo>
                    <a:pt x="112" y="0"/>
                  </a:lnTo>
                  <a:lnTo>
                    <a:pt x="97" y="2"/>
                  </a:lnTo>
                  <a:lnTo>
                    <a:pt x="80" y="5"/>
                  </a:lnTo>
                  <a:lnTo>
                    <a:pt x="65" y="7"/>
                  </a:lnTo>
                  <a:lnTo>
                    <a:pt x="49" y="9"/>
                  </a:lnTo>
                  <a:lnTo>
                    <a:pt x="34" y="14"/>
                  </a:lnTo>
                  <a:lnTo>
                    <a:pt x="17" y="17"/>
                  </a:lnTo>
                  <a:lnTo>
                    <a:pt x="1" y="22"/>
                  </a:lnTo>
                  <a:lnTo>
                    <a:pt x="0" y="22"/>
                  </a:lnTo>
                  <a:lnTo>
                    <a:pt x="5" y="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Freeform 339">
              <a:extLst>
                <a:ext uri="{FF2B5EF4-FFF2-40B4-BE49-F238E27FC236}">
                  <a16:creationId xmlns:a16="http://schemas.microsoft.com/office/drawing/2014/main" id="{B20FDC46-6593-4F33-B6D9-EF6E9A4E9A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" y="1740"/>
              <a:ext cx="58" cy="68"/>
            </a:xfrm>
            <a:custGeom>
              <a:avLst/>
              <a:gdLst>
                <a:gd name="T0" fmla="*/ 2 w 115"/>
                <a:gd name="T1" fmla="*/ 16 h 137"/>
                <a:gd name="T2" fmla="*/ 2 w 115"/>
                <a:gd name="T3" fmla="*/ 16 h 137"/>
                <a:gd name="T4" fmla="*/ 15 w 115"/>
                <a:gd name="T5" fmla="*/ 1 h 137"/>
                <a:gd name="T6" fmla="*/ 13 w 115"/>
                <a:gd name="T7" fmla="*/ 0 h 137"/>
                <a:gd name="T8" fmla="*/ 1 w 115"/>
                <a:gd name="T9" fmla="*/ 15 h 137"/>
                <a:gd name="T10" fmla="*/ 1 w 115"/>
                <a:gd name="T11" fmla="*/ 15 h 137"/>
                <a:gd name="T12" fmla="*/ 1 w 115"/>
                <a:gd name="T13" fmla="*/ 15 h 137"/>
                <a:gd name="T14" fmla="*/ 0 w 115"/>
                <a:gd name="T15" fmla="*/ 16 h 137"/>
                <a:gd name="T16" fmla="*/ 1 w 115"/>
                <a:gd name="T17" fmla="*/ 16 h 137"/>
                <a:gd name="T18" fmla="*/ 1 w 115"/>
                <a:gd name="T19" fmla="*/ 17 h 137"/>
                <a:gd name="T20" fmla="*/ 2 w 115"/>
                <a:gd name="T21" fmla="*/ 16 h 137"/>
                <a:gd name="T22" fmla="*/ 2 w 115"/>
                <a:gd name="T23" fmla="*/ 16 h 13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5" h="137">
                  <a:moveTo>
                    <a:pt x="13" y="134"/>
                  </a:moveTo>
                  <a:lnTo>
                    <a:pt x="13" y="135"/>
                  </a:lnTo>
                  <a:lnTo>
                    <a:pt x="115" y="10"/>
                  </a:lnTo>
                  <a:lnTo>
                    <a:pt x="104" y="0"/>
                  </a:lnTo>
                  <a:lnTo>
                    <a:pt x="1" y="126"/>
                  </a:lnTo>
                  <a:lnTo>
                    <a:pt x="1" y="127"/>
                  </a:lnTo>
                  <a:lnTo>
                    <a:pt x="1" y="126"/>
                  </a:lnTo>
                  <a:lnTo>
                    <a:pt x="0" y="132"/>
                  </a:lnTo>
                  <a:lnTo>
                    <a:pt x="2" y="135"/>
                  </a:lnTo>
                  <a:lnTo>
                    <a:pt x="8" y="137"/>
                  </a:lnTo>
                  <a:lnTo>
                    <a:pt x="13" y="135"/>
                  </a:lnTo>
                  <a:lnTo>
                    <a:pt x="13" y="1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Freeform 340">
              <a:extLst>
                <a:ext uri="{FF2B5EF4-FFF2-40B4-BE49-F238E27FC236}">
                  <a16:creationId xmlns:a16="http://schemas.microsoft.com/office/drawing/2014/main" id="{195FD396-ADCF-4BDC-B8E7-D8A49B2CD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1803"/>
              <a:ext cx="153" cy="220"/>
            </a:xfrm>
            <a:custGeom>
              <a:avLst/>
              <a:gdLst>
                <a:gd name="T0" fmla="*/ 2 w 306"/>
                <a:gd name="T1" fmla="*/ 55 h 440"/>
                <a:gd name="T2" fmla="*/ 2 w 306"/>
                <a:gd name="T3" fmla="*/ 55 h 440"/>
                <a:gd name="T4" fmla="*/ 39 w 306"/>
                <a:gd name="T5" fmla="*/ 1 h 440"/>
                <a:gd name="T6" fmla="*/ 37 w 306"/>
                <a:gd name="T7" fmla="*/ 0 h 440"/>
                <a:gd name="T8" fmla="*/ 1 w 306"/>
                <a:gd name="T9" fmla="*/ 55 h 440"/>
                <a:gd name="T10" fmla="*/ 0 w 306"/>
                <a:gd name="T11" fmla="*/ 55 h 440"/>
                <a:gd name="T12" fmla="*/ 2 w 306"/>
                <a:gd name="T13" fmla="*/ 55 h 4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6" h="440">
                  <a:moveTo>
                    <a:pt x="14" y="440"/>
                  </a:moveTo>
                  <a:lnTo>
                    <a:pt x="13" y="440"/>
                  </a:lnTo>
                  <a:lnTo>
                    <a:pt x="306" y="7"/>
                  </a:lnTo>
                  <a:lnTo>
                    <a:pt x="294" y="0"/>
                  </a:lnTo>
                  <a:lnTo>
                    <a:pt x="1" y="433"/>
                  </a:lnTo>
                  <a:lnTo>
                    <a:pt x="0" y="433"/>
                  </a:lnTo>
                  <a:lnTo>
                    <a:pt x="14" y="4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Freeform 341">
              <a:extLst>
                <a:ext uri="{FF2B5EF4-FFF2-40B4-BE49-F238E27FC236}">
                  <a16:creationId xmlns:a16="http://schemas.microsoft.com/office/drawing/2014/main" id="{A6EBF0FC-562B-4888-859B-F26AAE1FF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1" y="1986"/>
              <a:ext cx="20" cy="32"/>
            </a:xfrm>
            <a:custGeom>
              <a:avLst/>
              <a:gdLst>
                <a:gd name="T0" fmla="*/ 0 w 40"/>
                <a:gd name="T1" fmla="*/ 0 h 65"/>
                <a:gd name="T2" fmla="*/ 1 w 40"/>
                <a:gd name="T3" fmla="*/ 0 h 65"/>
                <a:gd name="T4" fmla="*/ 4 w 40"/>
                <a:gd name="T5" fmla="*/ 8 h 65"/>
                <a:gd name="T6" fmla="*/ 5 w 40"/>
                <a:gd name="T7" fmla="*/ 7 h 65"/>
                <a:gd name="T8" fmla="*/ 2 w 40"/>
                <a:gd name="T9" fmla="*/ 0 h 65"/>
                <a:gd name="T10" fmla="*/ 2 w 40"/>
                <a:gd name="T11" fmla="*/ 0 h 65"/>
                <a:gd name="T12" fmla="*/ 0 w 40"/>
                <a:gd name="T13" fmla="*/ 0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0" h="65">
                  <a:moveTo>
                    <a:pt x="0" y="3"/>
                  </a:moveTo>
                  <a:lnTo>
                    <a:pt x="1" y="5"/>
                  </a:lnTo>
                  <a:lnTo>
                    <a:pt x="26" y="65"/>
                  </a:lnTo>
                  <a:lnTo>
                    <a:pt x="40" y="60"/>
                  </a:lnTo>
                  <a:lnTo>
                    <a:pt x="15" y="0"/>
                  </a:lnTo>
                  <a:lnTo>
                    <a:pt x="16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Freeform 342">
              <a:extLst>
                <a:ext uri="{FF2B5EF4-FFF2-40B4-BE49-F238E27FC236}">
                  <a16:creationId xmlns:a16="http://schemas.microsoft.com/office/drawing/2014/main" id="{60A9281C-44DE-46F9-BB6C-546B7D743C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7" y="1962"/>
              <a:ext cx="11" cy="10"/>
            </a:xfrm>
            <a:custGeom>
              <a:avLst/>
              <a:gdLst>
                <a:gd name="T0" fmla="*/ 0 w 23"/>
                <a:gd name="T1" fmla="*/ 2 h 21"/>
                <a:gd name="T2" fmla="*/ 0 w 23"/>
                <a:gd name="T3" fmla="*/ 2 h 21"/>
                <a:gd name="T4" fmla="*/ 0 w 23"/>
                <a:gd name="T5" fmla="*/ 1 h 21"/>
                <a:gd name="T6" fmla="*/ 0 w 23"/>
                <a:gd name="T7" fmla="*/ 2 h 21"/>
                <a:gd name="T8" fmla="*/ 1 w 23"/>
                <a:gd name="T9" fmla="*/ 2 h 21"/>
                <a:gd name="T10" fmla="*/ 1 w 23"/>
                <a:gd name="T11" fmla="*/ 2 h 21"/>
                <a:gd name="T12" fmla="*/ 2 w 23"/>
                <a:gd name="T13" fmla="*/ 1 h 21"/>
                <a:gd name="T14" fmla="*/ 2 w 23"/>
                <a:gd name="T15" fmla="*/ 0 h 21"/>
                <a:gd name="T16" fmla="*/ 1 w 23"/>
                <a:gd name="T17" fmla="*/ 0 h 21"/>
                <a:gd name="T18" fmla="*/ 0 w 23"/>
                <a:gd name="T19" fmla="*/ 0 h 21"/>
                <a:gd name="T20" fmla="*/ 0 w 23"/>
                <a:gd name="T21" fmla="*/ 0 h 21"/>
                <a:gd name="T22" fmla="*/ 0 w 23"/>
                <a:gd name="T23" fmla="*/ 0 h 21"/>
                <a:gd name="T24" fmla="*/ 0 w 23"/>
                <a:gd name="T25" fmla="*/ 2 h 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" h="21">
                  <a:moveTo>
                    <a:pt x="0" y="16"/>
                  </a:moveTo>
                  <a:lnTo>
                    <a:pt x="0" y="16"/>
                  </a:lnTo>
                  <a:lnTo>
                    <a:pt x="5" y="15"/>
                  </a:lnTo>
                  <a:lnTo>
                    <a:pt x="7" y="16"/>
                  </a:lnTo>
                  <a:lnTo>
                    <a:pt x="10" y="17"/>
                  </a:lnTo>
                  <a:lnTo>
                    <a:pt x="14" y="21"/>
                  </a:lnTo>
                  <a:lnTo>
                    <a:pt x="23" y="9"/>
                  </a:lnTo>
                  <a:lnTo>
                    <a:pt x="17" y="6"/>
                  </a:lnTo>
                  <a:lnTo>
                    <a:pt x="11" y="2"/>
                  </a:lnTo>
                  <a:lnTo>
                    <a:pt x="5" y="1"/>
                  </a:lnTo>
                  <a:lnTo>
                    <a:pt x="0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Freeform 343">
              <a:extLst>
                <a:ext uri="{FF2B5EF4-FFF2-40B4-BE49-F238E27FC236}">
                  <a16:creationId xmlns:a16="http://schemas.microsoft.com/office/drawing/2014/main" id="{5322E527-0342-4C87-8434-3BF30B69BA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3" y="1962"/>
              <a:ext cx="34" cy="17"/>
            </a:xfrm>
            <a:custGeom>
              <a:avLst/>
              <a:gdLst>
                <a:gd name="T0" fmla="*/ 1 w 68"/>
                <a:gd name="T1" fmla="*/ 4 h 35"/>
                <a:gd name="T2" fmla="*/ 1 w 68"/>
                <a:gd name="T3" fmla="*/ 4 h 35"/>
                <a:gd name="T4" fmla="*/ 2 w 68"/>
                <a:gd name="T5" fmla="*/ 3 h 35"/>
                <a:gd name="T6" fmla="*/ 3 w 68"/>
                <a:gd name="T7" fmla="*/ 3 h 35"/>
                <a:gd name="T8" fmla="*/ 4 w 68"/>
                <a:gd name="T9" fmla="*/ 2 h 35"/>
                <a:gd name="T10" fmla="*/ 5 w 68"/>
                <a:gd name="T11" fmla="*/ 2 h 35"/>
                <a:gd name="T12" fmla="*/ 6 w 68"/>
                <a:gd name="T13" fmla="*/ 2 h 35"/>
                <a:gd name="T14" fmla="*/ 7 w 68"/>
                <a:gd name="T15" fmla="*/ 2 h 35"/>
                <a:gd name="T16" fmla="*/ 8 w 68"/>
                <a:gd name="T17" fmla="*/ 1 h 35"/>
                <a:gd name="T18" fmla="*/ 9 w 68"/>
                <a:gd name="T19" fmla="*/ 2 h 35"/>
                <a:gd name="T20" fmla="*/ 9 w 68"/>
                <a:gd name="T21" fmla="*/ 0 h 35"/>
                <a:gd name="T22" fmla="*/ 8 w 68"/>
                <a:gd name="T23" fmla="*/ 0 h 35"/>
                <a:gd name="T24" fmla="*/ 7 w 68"/>
                <a:gd name="T25" fmla="*/ 0 h 35"/>
                <a:gd name="T26" fmla="*/ 6 w 68"/>
                <a:gd name="T27" fmla="*/ 0 h 35"/>
                <a:gd name="T28" fmla="*/ 5 w 68"/>
                <a:gd name="T29" fmla="*/ 0 h 35"/>
                <a:gd name="T30" fmla="*/ 4 w 68"/>
                <a:gd name="T31" fmla="*/ 1 h 35"/>
                <a:gd name="T32" fmla="*/ 3 w 68"/>
                <a:gd name="T33" fmla="*/ 1 h 35"/>
                <a:gd name="T34" fmla="*/ 2 w 68"/>
                <a:gd name="T35" fmla="*/ 2 h 35"/>
                <a:gd name="T36" fmla="*/ 0 w 68"/>
                <a:gd name="T37" fmla="*/ 2 h 35"/>
                <a:gd name="T38" fmla="*/ 0 w 68"/>
                <a:gd name="T39" fmla="*/ 2 h 35"/>
                <a:gd name="T40" fmla="*/ 1 w 68"/>
                <a:gd name="T41" fmla="*/ 4 h 3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68" h="35">
                  <a:moveTo>
                    <a:pt x="7" y="33"/>
                  </a:moveTo>
                  <a:lnTo>
                    <a:pt x="7" y="35"/>
                  </a:lnTo>
                  <a:lnTo>
                    <a:pt x="15" y="30"/>
                  </a:lnTo>
                  <a:lnTo>
                    <a:pt x="23" y="26"/>
                  </a:lnTo>
                  <a:lnTo>
                    <a:pt x="32" y="23"/>
                  </a:lnTo>
                  <a:lnTo>
                    <a:pt x="39" y="21"/>
                  </a:lnTo>
                  <a:lnTo>
                    <a:pt x="48" y="18"/>
                  </a:lnTo>
                  <a:lnTo>
                    <a:pt x="54" y="16"/>
                  </a:lnTo>
                  <a:lnTo>
                    <a:pt x="61" y="15"/>
                  </a:lnTo>
                  <a:lnTo>
                    <a:pt x="68" y="16"/>
                  </a:lnTo>
                  <a:lnTo>
                    <a:pt x="68" y="0"/>
                  </a:lnTo>
                  <a:lnTo>
                    <a:pt x="61" y="1"/>
                  </a:lnTo>
                  <a:lnTo>
                    <a:pt x="52" y="2"/>
                  </a:lnTo>
                  <a:lnTo>
                    <a:pt x="44" y="5"/>
                  </a:lnTo>
                  <a:lnTo>
                    <a:pt x="37" y="7"/>
                  </a:lnTo>
                  <a:lnTo>
                    <a:pt x="28" y="9"/>
                  </a:lnTo>
                  <a:lnTo>
                    <a:pt x="18" y="13"/>
                  </a:lnTo>
                  <a:lnTo>
                    <a:pt x="10" y="16"/>
                  </a:lnTo>
                  <a:lnTo>
                    <a:pt x="0" y="21"/>
                  </a:lnTo>
                  <a:lnTo>
                    <a:pt x="0" y="22"/>
                  </a:lnTo>
                  <a:lnTo>
                    <a:pt x="7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Freeform 344">
              <a:extLst>
                <a:ext uri="{FF2B5EF4-FFF2-40B4-BE49-F238E27FC236}">
                  <a16:creationId xmlns:a16="http://schemas.microsoft.com/office/drawing/2014/main" id="{58F7F3AB-4388-4A8C-AFD4-CFB5C59F82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" y="1973"/>
              <a:ext cx="29" cy="24"/>
            </a:xfrm>
            <a:custGeom>
              <a:avLst/>
              <a:gdLst>
                <a:gd name="T0" fmla="*/ 1 w 60"/>
                <a:gd name="T1" fmla="*/ 6 h 47"/>
                <a:gd name="T2" fmla="*/ 1 w 60"/>
                <a:gd name="T3" fmla="*/ 6 h 47"/>
                <a:gd name="T4" fmla="*/ 1 w 60"/>
                <a:gd name="T5" fmla="*/ 6 h 47"/>
                <a:gd name="T6" fmla="*/ 2 w 60"/>
                <a:gd name="T7" fmla="*/ 5 h 47"/>
                <a:gd name="T8" fmla="*/ 3 w 60"/>
                <a:gd name="T9" fmla="*/ 5 h 47"/>
                <a:gd name="T10" fmla="*/ 3 w 60"/>
                <a:gd name="T11" fmla="*/ 4 h 47"/>
                <a:gd name="T12" fmla="*/ 4 w 60"/>
                <a:gd name="T13" fmla="*/ 4 h 47"/>
                <a:gd name="T14" fmla="*/ 5 w 60"/>
                <a:gd name="T15" fmla="*/ 3 h 47"/>
                <a:gd name="T16" fmla="*/ 6 w 60"/>
                <a:gd name="T17" fmla="*/ 2 h 47"/>
                <a:gd name="T18" fmla="*/ 7 w 60"/>
                <a:gd name="T19" fmla="*/ 2 h 47"/>
                <a:gd name="T20" fmla="*/ 6 w 60"/>
                <a:gd name="T21" fmla="*/ 0 h 47"/>
                <a:gd name="T22" fmla="*/ 5 w 60"/>
                <a:gd name="T23" fmla="*/ 1 h 47"/>
                <a:gd name="T24" fmla="*/ 4 w 60"/>
                <a:gd name="T25" fmla="*/ 2 h 47"/>
                <a:gd name="T26" fmla="*/ 3 w 60"/>
                <a:gd name="T27" fmla="*/ 2 h 47"/>
                <a:gd name="T28" fmla="*/ 2 w 60"/>
                <a:gd name="T29" fmla="*/ 3 h 47"/>
                <a:gd name="T30" fmla="*/ 2 w 60"/>
                <a:gd name="T31" fmla="*/ 3 h 47"/>
                <a:gd name="T32" fmla="*/ 1 w 60"/>
                <a:gd name="T33" fmla="*/ 4 h 47"/>
                <a:gd name="T34" fmla="*/ 0 w 60"/>
                <a:gd name="T35" fmla="*/ 5 h 47"/>
                <a:gd name="T36" fmla="*/ 0 w 60"/>
                <a:gd name="T37" fmla="*/ 5 h 47"/>
                <a:gd name="T38" fmla="*/ 0 w 60"/>
                <a:gd name="T39" fmla="*/ 5 h 47"/>
                <a:gd name="T40" fmla="*/ 1 w 60"/>
                <a:gd name="T41" fmla="*/ 6 h 4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60" h="47">
                  <a:moveTo>
                    <a:pt x="12" y="47"/>
                  </a:moveTo>
                  <a:lnTo>
                    <a:pt x="10" y="47"/>
                  </a:lnTo>
                  <a:lnTo>
                    <a:pt x="15" y="45"/>
                  </a:lnTo>
                  <a:lnTo>
                    <a:pt x="20" y="40"/>
                  </a:lnTo>
                  <a:lnTo>
                    <a:pt x="25" y="36"/>
                  </a:lnTo>
                  <a:lnTo>
                    <a:pt x="31" y="31"/>
                  </a:lnTo>
                  <a:lnTo>
                    <a:pt x="37" y="26"/>
                  </a:lnTo>
                  <a:lnTo>
                    <a:pt x="44" y="22"/>
                  </a:lnTo>
                  <a:lnTo>
                    <a:pt x="52" y="16"/>
                  </a:lnTo>
                  <a:lnTo>
                    <a:pt x="60" y="11"/>
                  </a:lnTo>
                  <a:lnTo>
                    <a:pt x="53" y="0"/>
                  </a:lnTo>
                  <a:lnTo>
                    <a:pt x="45" y="4"/>
                  </a:lnTo>
                  <a:lnTo>
                    <a:pt x="37" y="10"/>
                  </a:lnTo>
                  <a:lnTo>
                    <a:pt x="30" y="15"/>
                  </a:lnTo>
                  <a:lnTo>
                    <a:pt x="22" y="19"/>
                  </a:lnTo>
                  <a:lnTo>
                    <a:pt x="16" y="24"/>
                  </a:lnTo>
                  <a:lnTo>
                    <a:pt x="10" y="29"/>
                  </a:lnTo>
                  <a:lnTo>
                    <a:pt x="6" y="33"/>
                  </a:lnTo>
                  <a:lnTo>
                    <a:pt x="1" y="38"/>
                  </a:lnTo>
                  <a:lnTo>
                    <a:pt x="0" y="38"/>
                  </a:lnTo>
                  <a:lnTo>
                    <a:pt x="12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Freeform 345">
              <a:extLst>
                <a:ext uri="{FF2B5EF4-FFF2-40B4-BE49-F238E27FC236}">
                  <a16:creationId xmlns:a16="http://schemas.microsoft.com/office/drawing/2014/main" id="{B08F8737-807E-4B77-8A5E-C3BE02EF63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0" y="2009"/>
              <a:ext cx="19" cy="57"/>
            </a:xfrm>
            <a:custGeom>
              <a:avLst/>
              <a:gdLst>
                <a:gd name="T0" fmla="*/ 4 w 39"/>
                <a:gd name="T1" fmla="*/ 13 h 115"/>
                <a:gd name="T2" fmla="*/ 4 w 39"/>
                <a:gd name="T3" fmla="*/ 13 h 115"/>
                <a:gd name="T4" fmla="*/ 3 w 39"/>
                <a:gd name="T5" fmla="*/ 9 h 115"/>
                <a:gd name="T6" fmla="*/ 2 w 39"/>
                <a:gd name="T7" fmla="*/ 5 h 115"/>
                <a:gd name="T8" fmla="*/ 2 w 39"/>
                <a:gd name="T9" fmla="*/ 2 h 115"/>
                <a:gd name="T10" fmla="*/ 2 w 39"/>
                <a:gd name="T11" fmla="*/ 0 h 115"/>
                <a:gd name="T12" fmla="*/ 0 w 39"/>
                <a:gd name="T13" fmla="*/ 0 h 115"/>
                <a:gd name="T14" fmla="*/ 0 w 39"/>
                <a:gd name="T15" fmla="*/ 2 h 115"/>
                <a:gd name="T16" fmla="*/ 0 w 39"/>
                <a:gd name="T17" fmla="*/ 6 h 115"/>
                <a:gd name="T18" fmla="*/ 1 w 39"/>
                <a:gd name="T19" fmla="*/ 10 h 115"/>
                <a:gd name="T20" fmla="*/ 3 w 39"/>
                <a:gd name="T21" fmla="*/ 14 h 115"/>
                <a:gd name="T22" fmla="*/ 3 w 39"/>
                <a:gd name="T23" fmla="*/ 14 h 115"/>
                <a:gd name="T24" fmla="*/ 4 w 39"/>
                <a:gd name="T25" fmla="*/ 13 h 1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" h="115">
                  <a:moveTo>
                    <a:pt x="39" y="111"/>
                  </a:moveTo>
                  <a:lnTo>
                    <a:pt x="39" y="111"/>
                  </a:lnTo>
                  <a:lnTo>
                    <a:pt x="29" y="77"/>
                  </a:lnTo>
                  <a:lnTo>
                    <a:pt x="21" y="47"/>
                  </a:lnTo>
                  <a:lnTo>
                    <a:pt x="16" y="2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2" y="22"/>
                  </a:lnTo>
                  <a:lnTo>
                    <a:pt x="7" y="50"/>
                  </a:lnTo>
                  <a:lnTo>
                    <a:pt x="15" y="80"/>
                  </a:lnTo>
                  <a:lnTo>
                    <a:pt x="26" y="115"/>
                  </a:lnTo>
                  <a:lnTo>
                    <a:pt x="39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Freeform 346">
              <a:extLst>
                <a:ext uri="{FF2B5EF4-FFF2-40B4-BE49-F238E27FC236}">
                  <a16:creationId xmlns:a16="http://schemas.microsoft.com/office/drawing/2014/main" id="{CFBCA195-4EC6-4F40-835C-6C672FF180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2" y="2064"/>
              <a:ext cx="35" cy="74"/>
            </a:xfrm>
            <a:custGeom>
              <a:avLst/>
              <a:gdLst>
                <a:gd name="T0" fmla="*/ 9 w 69"/>
                <a:gd name="T1" fmla="*/ 18 h 148"/>
                <a:gd name="T2" fmla="*/ 9 w 69"/>
                <a:gd name="T3" fmla="*/ 18 h 148"/>
                <a:gd name="T4" fmla="*/ 8 w 69"/>
                <a:gd name="T5" fmla="*/ 16 h 148"/>
                <a:gd name="T6" fmla="*/ 7 w 69"/>
                <a:gd name="T7" fmla="*/ 14 h 148"/>
                <a:gd name="T8" fmla="*/ 6 w 69"/>
                <a:gd name="T9" fmla="*/ 12 h 148"/>
                <a:gd name="T10" fmla="*/ 5 w 69"/>
                <a:gd name="T11" fmla="*/ 9 h 148"/>
                <a:gd name="T12" fmla="*/ 4 w 69"/>
                <a:gd name="T13" fmla="*/ 7 h 148"/>
                <a:gd name="T14" fmla="*/ 4 w 69"/>
                <a:gd name="T15" fmla="*/ 5 h 148"/>
                <a:gd name="T16" fmla="*/ 3 w 69"/>
                <a:gd name="T17" fmla="*/ 3 h 148"/>
                <a:gd name="T18" fmla="*/ 2 w 69"/>
                <a:gd name="T19" fmla="*/ 0 h 148"/>
                <a:gd name="T20" fmla="*/ 0 w 69"/>
                <a:gd name="T21" fmla="*/ 1 h 148"/>
                <a:gd name="T22" fmla="*/ 1 w 69"/>
                <a:gd name="T23" fmla="*/ 3 h 148"/>
                <a:gd name="T24" fmla="*/ 2 w 69"/>
                <a:gd name="T25" fmla="*/ 6 h 148"/>
                <a:gd name="T26" fmla="*/ 3 w 69"/>
                <a:gd name="T27" fmla="*/ 8 h 148"/>
                <a:gd name="T28" fmla="*/ 4 w 69"/>
                <a:gd name="T29" fmla="*/ 10 h 148"/>
                <a:gd name="T30" fmla="*/ 4 w 69"/>
                <a:gd name="T31" fmla="*/ 12 h 148"/>
                <a:gd name="T32" fmla="*/ 5 w 69"/>
                <a:gd name="T33" fmla="*/ 14 h 148"/>
                <a:gd name="T34" fmla="*/ 6 w 69"/>
                <a:gd name="T35" fmla="*/ 16 h 148"/>
                <a:gd name="T36" fmla="*/ 7 w 69"/>
                <a:gd name="T37" fmla="*/ 18 h 148"/>
                <a:gd name="T38" fmla="*/ 7 w 69"/>
                <a:gd name="T39" fmla="*/ 18 h 148"/>
                <a:gd name="T40" fmla="*/ 7 w 69"/>
                <a:gd name="T41" fmla="*/ 18 h 148"/>
                <a:gd name="T42" fmla="*/ 8 w 69"/>
                <a:gd name="T43" fmla="*/ 19 h 148"/>
                <a:gd name="T44" fmla="*/ 8 w 69"/>
                <a:gd name="T45" fmla="*/ 19 h 148"/>
                <a:gd name="T46" fmla="*/ 9 w 69"/>
                <a:gd name="T47" fmla="*/ 18 h 148"/>
                <a:gd name="T48" fmla="*/ 9 w 69"/>
                <a:gd name="T49" fmla="*/ 18 h 148"/>
                <a:gd name="T50" fmla="*/ 9 w 69"/>
                <a:gd name="T51" fmla="*/ 18 h 14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69" h="148">
                  <a:moveTo>
                    <a:pt x="69" y="140"/>
                  </a:moveTo>
                  <a:lnTo>
                    <a:pt x="67" y="137"/>
                  </a:lnTo>
                  <a:lnTo>
                    <a:pt x="59" y="122"/>
                  </a:lnTo>
                  <a:lnTo>
                    <a:pt x="53" y="106"/>
                  </a:lnTo>
                  <a:lnTo>
                    <a:pt x="46" y="89"/>
                  </a:lnTo>
                  <a:lnTo>
                    <a:pt x="39" y="71"/>
                  </a:lnTo>
                  <a:lnTo>
                    <a:pt x="32" y="54"/>
                  </a:lnTo>
                  <a:lnTo>
                    <a:pt x="25" y="37"/>
                  </a:lnTo>
                  <a:lnTo>
                    <a:pt x="19" y="18"/>
                  </a:lnTo>
                  <a:lnTo>
                    <a:pt x="13" y="0"/>
                  </a:lnTo>
                  <a:lnTo>
                    <a:pt x="0" y="4"/>
                  </a:lnTo>
                  <a:lnTo>
                    <a:pt x="5" y="23"/>
                  </a:lnTo>
                  <a:lnTo>
                    <a:pt x="11" y="41"/>
                  </a:lnTo>
                  <a:lnTo>
                    <a:pt x="18" y="59"/>
                  </a:lnTo>
                  <a:lnTo>
                    <a:pt x="25" y="76"/>
                  </a:lnTo>
                  <a:lnTo>
                    <a:pt x="32" y="93"/>
                  </a:lnTo>
                  <a:lnTo>
                    <a:pt x="39" y="110"/>
                  </a:lnTo>
                  <a:lnTo>
                    <a:pt x="46" y="127"/>
                  </a:lnTo>
                  <a:lnTo>
                    <a:pt x="54" y="144"/>
                  </a:lnTo>
                  <a:lnTo>
                    <a:pt x="53" y="140"/>
                  </a:lnTo>
                  <a:lnTo>
                    <a:pt x="54" y="144"/>
                  </a:lnTo>
                  <a:lnTo>
                    <a:pt x="58" y="148"/>
                  </a:lnTo>
                  <a:lnTo>
                    <a:pt x="64" y="147"/>
                  </a:lnTo>
                  <a:lnTo>
                    <a:pt x="67" y="143"/>
                  </a:lnTo>
                  <a:lnTo>
                    <a:pt x="67" y="137"/>
                  </a:lnTo>
                  <a:lnTo>
                    <a:pt x="69" y="1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Freeform 347">
              <a:extLst>
                <a:ext uri="{FF2B5EF4-FFF2-40B4-BE49-F238E27FC236}">
                  <a16:creationId xmlns:a16="http://schemas.microsoft.com/office/drawing/2014/main" id="{4C55CB0B-AD35-4C27-A3A2-A91F77C732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4" y="2153"/>
              <a:ext cx="22" cy="11"/>
            </a:xfrm>
            <a:custGeom>
              <a:avLst/>
              <a:gdLst>
                <a:gd name="T0" fmla="*/ 6 w 42"/>
                <a:gd name="T1" fmla="*/ 1 h 22"/>
                <a:gd name="T2" fmla="*/ 6 w 42"/>
                <a:gd name="T3" fmla="*/ 1 h 22"/>
                <a:gd name="T4" fmla="*/ 5 w 42"/>
                <a:gd name="T5" fmla="*/ 1 h 22"/>
                <a:gd name="T6" fmla="*/ 4 w 42"/>
                <a:gd name="T7" fmla="*/ 1 h 22"/>
                <a:gd name="T8" fmla="*/ 4 w 42"/>
                <a:gd name="T9" fmla="*/ 1 h 22"/>
                <a:gd name="T10" fmla="*/ 3 w 42"/>
                <a:gd name="T11" fmla="*/ 1 h 22"/>
                <a:gd name="T12" fmla="*/ 2 w 42"/>
                <a:gd name="T13" fmla="*/ 1 h 22"/>
                <a:gd name="T14" fmla="*/ 2 w 42"/>
                <a:gd name="T15" fmla="*/ 1 h 22"/>
                <a:gd name="T16" fmla="*/ 2 w 42"/>
                <a:gd name="T17" fmla="*/ 1 h 22"/>
                <a:gd name="T18" fmla="*/ 1 w 42"/>
                <a:gd name="T19" fmla="*/ 0 h 22"/>
                <a:gd name="T20" fmla="*/ 0 w 42"/>
                <a:gd name="T21" fmla="*/ 2 h 22"/>
                <a:gd name="T22" fmla="*/ 1 w 42"/>
                <a:gd name="T23" fmla="*/ 2 h 22"/>
                <a:gd name="T24" fmla="*/ 1 w 42"/>
                <a:gd name="T25" fmla="*/ 2 h 22"/>
                <a:gd name="T26" fmla="*/ 2 w 42"/>
                <a:gd name="T27" fmla="*/ 3 h 22"/>
                <a:gd name="T28" fmla="*/ 3 w 42"/>
                <a:gd name="T29" fmla="*/ 3 h 22"/>
                <a:gd name="T30" fmla="*/ 4 w 42"/>
                <a:gd name="T31" fmla="*/ 3 h 22"/>
                <a:gd name="T32" fmla="*/ 4 w 42"/>
                <a:gd name="T33" fmla="*/ 3 h 22"/>
                <a:gd name="T34" fmla="*/ 5 w 42"/>
                <a:gd name="T35" fmla="*/ 3 h 22"/>
                <a:gd name="T36" fmla="*/ 6 w 42"/>
                <a:gd name="T37" fmla="*/ 3 h 22"/>
                <a:gd name="T38" fmla="*/ 6 w 42"/>
                <a:gd name="T39" fmla="*/ 3 h 22"/>
                <a:gd name="T40" fmla="*/ 6 w 42"/>
                <a:gd name="T41" fmla="*/ 1 h 2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2" h="22">
                  <a:moveTo>
                    <a:pt x="42" y="6"/>
                  </a:moveTo>
                  <a:lnTo>
                    <a:pt x="42" y="6"/>
                  </a:lnTo>
                  <a:lnTo>
                    <a:pt x="35" y="7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9" y="5"/>
                  </a:lnTo>
                  <a:lnTo>
                    <a:pt x="15" y="4"/>
                  </a:lnTo>
                  <a:lnTo>
                    <a:pt x="12" y="3"/>
                  </a:lnTo>
                  <a:lnTo>
                    <a:pt x="9" y="1"/>
                  </a:lnTo>
                  <a:lnTo>
                    <a:pt x="7" y="0"/>
                  </a:lnTo>
                  <a:lnTo>
                    <a:pt x="0" y="14"/>
                  </a:lnTo>
                  <a:lnTo>
                    <a:pt x="4" y="15"/>
                  </a:lnTo>
                  <a:lnTo>
                    <a:pt x="8" y="16"/>
                  </a:lnTo>
                  <a:lnTo>
                    <a:pt x="12" y="18"/>
                  </a:lnTo>
                  <a:lnTo>
                    <a:pt x="17" y="19"/>
                  </a:lnTo>
                  <a:lnTo>
                    <a:pt x="24" y="20"/>
                  </a:lnTo>
                  <a:lnTo>
                    <a:pt x="30" y="20"/>
                  </a:lnTo>
                  <a:lnTo>
                    <a:pt x="35" y="21"/>
                  </a:lnTo>
                  <a:lnTo>
                    <a:pt x="42" y="22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348">
              <a:extLst>
                <a:ext uri="{FF2B5EF4-FFF2-40B4-BE49-F238E27FC236}">
                  <a16:creationId xmlns:a16="http://schemas.microsoft.com/office/drawing/2014/main" id="{23B1C5BA-A350-46E7-A5FC-AE1CC46F35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153"/>
              <a:ext cx="32" cy="11"/>
            </a:xfrm>
            <a:custGeom>
              <a:avLst/>
              <a:gdLst>
                <a:gd name="T0" fmla="*/ 8 w 62"/>
                <a:gd name="T1" fmla="*/ 0 h 21"/>
                <a:gd name="T2" fmla="*/ 8 w 62"/>
                <a:gd name="T3" fmla="*/ 0 h 21"/>
                <a:gd name="T4" fmla="*/ 7 w 62"/>
                <a:gd name="T5" fmla="*/ 1 h 21"/>
                <a:gd name="T6" fmla="*/ 7 w 62"/>
                <a:gd name="T7" fmla="*/ 1 h 21"/>
                <a:gd name="T8" fmla="*/ 6 w 62"/>
                <a:gd name="T9" fmla="*/ 1 h 21"/>
                <a:gd name="T10" fmla="*/ 5 w 62"/>
                <a:gd name="T11" fmla="*/ 1 h 21"/>
                <a:gd name="T12" fmla="*/ 4 w 62"/>
                <a:gd name="T13" fmla="*/ 1 h 21"/>
                <a:gd name="T14" fmla="*/ 3 w 62"/>
                <a:gd name="T15" fmla="*/ 1 h 21"/>
                <a:gd name="T16" fmla="*/ 2 w 62"/>
                <a:gd name="T17" fmla="*/ 1 h 21"/>
                <a:gd name="T18" fmla="*/ 0 w 62"/>
                <a:gd name="T19" fmla="*/ 1 h 21"/>
                <a:gd name="T20" fmla="*/ 0 w 62"/>
                <a:gd name="T21" fmla="*/ 3 h 21"/>
                <a:gd name="T22" fmla="*/ 2 w 62"/>
                <a:gd name="T23" fmla="*/ 3 h 21"/>
                <a:gd name="T24" fmla="*/ 3 w 62"/>
                <a:gd name="T25" fmla="*/ 3 h 21"/>
                <a:gd name="T26" fmla="*/ 4 w 62"/>
                <a:gd name="T27" fmla="*/ 3 h 21"/>
                <a:gd name="T28" fmla="*/ 5 w 62"/>
                <a:gd name="T29" fmla="*/ 3 h 21"/>
                <a:gd name="T30" fmla="*/ 6 w 62"/>
                <a:gd name="T31" fmla="*/ 3 h 21"/>
                <a:gd name="T32" fmla="*/ 7 w 62"/>
                <a:gd name="T33" fmla="*/ 3 h 21"/>
                <a:gd name="T34" fmla="*/ 8 w 62"/>
                <a:gd name="T35" fmla="*/ 2 h 21"/>
                <a:gd name="T36" fmla="*/ 9 w 62"/>
                <a:gd name="T37" fmla="*/ 2 h 21"/>
                <a:gd name="T38" fmla="*/ 9 w 62"/>
                <a:gd name="T39" fmla="*/ 2 h 21"/>
                <a:gd name="T40" fmla="*/ 8 w 62"/>
                <a:gd name="T41" fmla="*/ 0 h 2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62" h="21">
                  <a:moveTo>
                    <a:pt x="60" y="0"/>
                  </a:moveTo>
                  <a:lnTo>
                    <a:pt x="60" y="0"/>
                  </a:lnTo>
                  <a:lnTo>
                    <a:pt x="55" y="2"/>
                  </a:lnTo>
                  <a:lnTo>
                    <a:pt x="50" y="3"/>
                  </a:lnTo>
                  <a:lnTo>
                    <a:pt x="44" y="3"/>
                  </a:lnTo>
                  <a:lnTo>
                    <a:pt x="36" y="4"/>
                  </a:lnTo>
                  <a:lnTo>
                    <a:pt x="29" y="5"/>
                  </a:lnTo>
                  <a:lnTo>
                    <a:pt x="19" y="5"/>
                  </a:lnTo>
                  <a:lnTo>
                    <a:pt x="10" y="5"/>
                  </a:lnTo>
                  <a:lnTo>
                    <a:pt x="0" y="5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19" y="19"/>
                  </a:lnTo>
                  <a:lnTo>
                    <a:pt x="29" y="19"/>
                  </a:lnTo>
                  <a:lnTo>
                    <a:pt x="38" y="18"/>
                  </a:lnTo>
                  <a:lnTo>
                    <a:pt x="44" y="17"/>
                  </a:lnTo>
                  <a:lnTo>
                    <a:pt x="50" y="17"/>
                  </a:lnTo>
                  <a:lnTo>
                    <a:pt x="57" y="15"/>
                  </a:lnTo>
                  <a:lnTo>
                    <a:pt x="62" y="14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6" name="Freeform 349">
              <a:extLst>
                <a:ext uri="{FF2B5EF4-FFF2-40B4-BE49-F238E27FC236}">
                  <a16:creationId xmlns:a16="http://schemas.microsoft.com/office/drawing/2014/main" id="{38D35E7C-4387-432A-A4FB-E0FEC7CAA7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5" y="2136"/>
              <a:ext cx="23" cy="24"/>
            </a:xfrm>
            <a:custGeom>
              <a:avLst/>
              <a:gdLst>
                <a:gd name="T0" fmla="*/ 4 w 45"/>
                <a:gd name="T1" fmla="*/ 0 h 48"/>
                <a:gd name="T2" fmla="*/ 4 w 45"/>
                <a:gd name="T3" fmla="*/ 0 h 48"/>
                <a:gd name="T4" fmla="*/ 4 w 45"/>
                <a:gd name="T5" fmla="*/ 1 h 48"/>
                <a:gd name="T6" fmla="*/ 3 w 45"/>
                <a:gd name="T7" fmla="*/ 2 h 48"/>
                <a:gd name="T8" fmla="*/ 3 w 45"/>
                <a:gd name="T9" fmla="*/ 3 h 48"/>
                <a:gd name="T10" fmla="*/ 2 w 45"/>
                <a:gd name="T11" fmla="*/ 3 h 48"/>
                <a:gd name="T12" fmla="*/ 2 w 45"/>
                <a:gd name="T13" fmla="*/ 4 h 48"/>
                <a:gd name="T14" fmla="*/ 1 w 45"/>
                <a:gd name="T15" fmla="*/ 4 h 48"/>
                <a:gd name="T16" fmla="*/ 1 w 45"/>
                <a:gd name="T17" fmla="*/ 4 h 48"/>
                <a:gd name="T18" fmla="*/ 0 w 45"/>
                <a:gd name="T19" fmla="*/ 5 h 48"/>
                <a:gd name="T20" fmla="*/ 1 w 45"/>
                <a:gd name="T21" fmla="*/ 6 h 48"/>
                <a:gd name="T22" fmla="*/ 2 w 45"/>
                <a:gd name="T23" fmla="*/ 6 h 48"/>
                <a:gd name="T24" fmla="*/ 2 w 45"/>
                <a:gd name="T25" fmla="*/ 6 h 48"/>
                <a:gd name="T26" fmla="*/ 3 w 45"/>
                <a:gd name="T27" fmla="*/ 5 h 48"/>
                <a:gd name="T28" fmla="*/ 3 w 45"/>
                <a:gd name="T29" fmla="*/ 5 h 48"/>
                <a:gd name="T30" fmla="*/ 4 w 45"/>
                <a:gd name="T31" fmla="*/ 4 h 48"/>
                <a:gd name="T32" fmla="*/ 5 w 45"/>
                <a:gd name="T33" fmla="*/ 3 h 48"/>
                <a:gd name="T34" fmla="*/ 5 w 45"/>
                <a:gd name="T35" fmla="*/ 2 h 48"/>
                <a:gd name="T36" fmla="*/ 6 w 45"/>
                <a:gd name="T37" fmla="*/ 1 h 48"/>
                <a:gd name="T38" fmla="*/ 6 w 45"/>
                <a:gd name="T39" fmla="*/ 1 h 48"/>
                <a:gd name="T40" fmla="*/ 4 w 45"/>
                <a:gd name="T41" fmla="*/ 0 h 4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5" h="48">
                  <a:moveTo>
                    <a:pt x="32" y="0"/>
                  </a:moveTo>
                  <a:lnTo>
                    <a:pt x="31" y="0"/>
                  </a:lnTo>
                  <a:lnTo>
                    <a:pt x="27" y="8"/>
                  </a:lnTo>
                  <a:lnTo>
                    <a:pt x="23" y="14"/>
                  </a:lnTo>
                  <a:lnTo>
                    <a:pt x="18" y="19"/>
                  </a:lnTo>
                  <a:lnTo>
                    <a:pt x="15" y="24"/>
                  </a:lnTo>
                  <a:lnTo>
                    <a:pt x="10" y="27"/>
                  </a:lnTo>
                  <a:lnTo>
                    <a:pt x="7" y="31"/>
                  </a:lnTo>
                  <a:lnTo>
                    <a:pt x="2" y="32"/>
                  </a:lnTo>
                  <a:lnTo>
                    <a:pt x="0" y="34"/>
                  </a:lnTo>
                  <a:lnTo>
                    <a:pt x="2" y="48"/>
                  </a:lnTo>
                  <a:lnTo>
                    <a:pt x="9" y="46"/>
                  </a:lnTo>
                  <a:lnTo>
                    <a:pt x="14" y="42"/>
                  </a:lnTo>
                  <a:lnTo>
                    <a:pt x="19" y="39"/>
                  </a:lnTo>
                  <a:lnTo>
                    <a:pt x="24" y="33"/>
                  </a:lnTo>
                  <a:lnTo>
                    <a:pt x="30" y="29"/>
                  </a:lnTo>
                  <a:lnTo>
                    <a:pt x="34" y="23"/>
                  </a:lnTo>
                  <a:lnTo>
                    <a:pt x="39" y="15"/>
                  </a:lnTo>
                  <a:lnTo>
                    <a:pt x="45" y="7"/>
                  </a:lnTo>
                  <a:lnTo>
                    <a:pt x="43" y="7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7" name="Freeform 350">
              <a:extLst>
                <a:ext uri="{FF2B5EF4-FFF2-40B4-BE49-F238E27FC236}">
                  <a16:creationId xmlns:a16="http://schemas.microsoft.com/office/drawing/2014/main" id="{B2047CAB-9972-44D0-818A-D902877F59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1" y="2097"/>
              <a:ext cx="29" cy="42"/>
            </a:xfrm>
            <a:custGeom>
              <a:avLst/>
              <a:gdLst>
                <a:gd name="T0" fmla="*/ 6 w 58"/>
                <a:gd name="T1" fmla="*/ 1 h 84"/>
                <a:gd name="T2" fmla="*/ 6 w 58"/>
                <a:gd name="T3" fmla="*/ 1 h 84"/>
                <a:gd name="T4" fmla="*/ 0 w 58"/>
                <a:gd name="T5" fmla="*/ 10 h 84"/>
                <a:gd name="T6" fmla="*/ 2 w 58"/>
                <a:gd name="T7" fmla="*/ 11 h 84"/>
                <a:gd name="T8" fmla="*/ 7 w 58"/>
                <a:gd name="T9" fmla="*/ 2 h 84"/>
                <a:gd name="T10" fmla="*/ 7 w 58"/>
                <a:gd name="T11" fmla="*/ 2 h 84"/>
                <a:gd name="T12" fmla="*/ 7 w 58"/>
                <a:gd name="T13" fmla="*/ 2 h 84"/>
                <a:gd name="T14" fmla="*/ 8 w 58"/>
                <a:gd name="T15" fmla="*/ 1 h 84"/>
                <a:gd name="T16" fmla="*/ 7 w 58"/>
                <a:gd name="T17" fmla="*/ 0 h 84"/>
                <a:gd name="T18" fmla="*/ 7 w 58"/>
                <a:gd name="T19" fmla="*/ 0 h 84"/>
                <a:gd name="T20" fmla="*/ 6 w 58"/>
                <a:gd name="T21" fmla="*/ 1 h 8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8" h="84">
                  <a:moveTo>
                    <a:pt x="45" y="2"/>
                  </a:moveTo>
                  <a:lnTo>
                    <a:pt x="45" y="2"/>
                  </a:lnTo>
                  <a:lnTo>
                    <a:pt x="0" y="77"/>
                  </a:lnTo>
                  <a:lnTo>
                    <a:pt x="11" y="84"/>
                  </a:lnTo>
                  <a:lnTo>
                    <a:pt x="56" y="9"/>
                  </a:lnTo>
                  <a:lnTo>
                    <a:pt x="58" y="4"/>
                  </a:lnTo>
                  <a:lnTo>
                    <a:pt x="54" y="0"/>
                  </a:lnTo>
                  <a:lnTo>
                    <a:pt x="49" y="0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8" name="Freeform 351">
              <a:extLst>
                <a:ext uri="{FF2B5EF4-FFF2-40B4-BE49-F238E27FC236}">
                  <a16:creationId xmlns:a16="http://schemas.microsoft.com/office/drawing/2014/main" id="{78E121CD-5E98-451A-BD93-C731E7F8DE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1955"/>
              <a:ext cx="97" cy="147"/>
            </a:xfrm>
            <a:custGeom>
              <a:avLst/>
              <a:gdLst>
                <a:gd name="T0" fmla="*/ 22 w 195"/>
                <a:gd name="T1" fmla="*/ 1 h 294"/>
                <a:gd name="T2" fmla="*/ 22 w 195"/>
                <a:gd name="T3" fmla="*/ 1 h 294"/>
                <a:gd name="T4" fmla="*/ 0 w 195"/>
                <a:gd name="T5" fmla="*/ 36 h 294"/>
                <a:gd name="T6" fmla="*/ 1 w 195"/>
                <a:gd name="T7" fmla="*/ 37 h 294"/>
                <a:gd name="T8" fmla="*/ 24 w 195"/>
                <a:gd name="T9" fmla="*/ 2 h 294"/>
                <a:gd name="T10" fmla="*/ 24 w 195"/>
                <a:gd name="T11" fmla="*/ 2 h 294"/>
                <a:gd name="T12" fmla="*/ 24 w 195"/>
                <a:gd name="T13" fmla="*/ 2 h 294"/>
                <a:gd name="T14" fmla="*/ 24 w 195"/>
                <a:gd name="T15" fmla="*/ 1 h 294"/>
                <a:gd name="T16" fmla="*/ 23 w 195"/>
                <a:gd name="T17" fmla="*/ 0 h 294"/>
                <a:gd name="T18" fmla="*/ 23 w 195"/>
                <a:gd name="T19" fmla="*/ 0 h 294"/>
                <a:gd name="T20" fmla="*/ 22 w 195"/>
                <a:gd name="T21" fmla="*/ 1 h 294"/>
                <a:gd name="T22" fmla="*/ 22 w 195"/>
                <a:gd name="T23" fmla="*/ 1 h 29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5" h="294">
                  <a:moveTo>
                    <a:pt x="182" y="1"/>
                  </a:moveTo>
                  <a:lnTo>
                    <a:pt x="182" y="2"/>
                  </a:lnTo>
                  <a:lnTo>
                    <a:pt x="0" y="287"/>
                  </a:lnTo>
                  <a:lnTo>
                    <a:pt x="11" y="294"/>
                  </a:lnTo>
                  <a:lnTo>
                    <a:pt x="193" y="9"/>
                  </a:lnTo>
                  <a:lnTo>
                    <a:pt x="193" y="11"/>
                  </a:lnTo>
                  <a:lnTo>
                    <a:pt x="193" y="9"/>
                  </a:lnTo>
                  <a:lnTo>
                    <a:pt x="195" y="5"/>
                  </a:lnTo>
                  <a:lnTo>
                    <a:pt x="191" y="0"/>
                  </a:lnTo>
                  <a:lnTo>
                    <a:pt x="186" y="0"/>
                  </a:lnTo>
                  <a:lnTo>
                    <a:pt x="182" y="2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9" name="Freeform 352">
              <a:extLst>
                <a:ext uri="{FF2B5EF4-FFF2-40B4-BE49-F238E27FC236}">
                  <a16:creationId xmlns:a16="http://schemas.microsoft.com/office/drawing/2014/main" id="{BBD9F08C-714F-44FE-91F8-EEEA480BFF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1781"/>
              <a:ext cx="138" cy="179"/>
            </a:xfrm>
            <a:custGeom>
              <a:avLst/>
              <a:gdLst>
                <a:gd name="T0" fmla="*/ 33 w 276"/>
                <a:gd name="T1" fmla="*/ 0 h 360"/>
                <a:gd name="T2" fmla="*/ 33 w 276"/>
                <a:gd name="T3" fmla="*/ 0 h 360"/>
                <a:gd name="T4" fmla="*/ 0 w 276"/>
                <a:gd name="T5" fmla="*/ 43 h 360"/>
                <a:gd name="T6" fmla="*/ 2 w 276"/>
                <a:gd name="T7" fmla="*/ 44 h 360"/>
                <a:gd name="T8" fmla="*/ 35 w 276"/>
                <a:gd name="T9" fmla="*/ 1 h 360"/>
                <a:gd name="T10" fmla="*/ 35 w 276"/>
                <a:gd name="T11" fmla="*/ 1 h 360"/>
                <a:gd name="T12" fmla="*/ 35 w 276"/>
                <a:gd name="T13" fmla="*/ 1 h 360"/>
                <a:gd name="T14" fmla="*/ 35 w 276"/>
                <a:gd name="T15" fmla="*/ 0 h 360"/>
                <a:gd name="T16" fmla="*/ 35 w 276"/>
                <a:gd name="T17" fmla="*/ 0 h 360"/>
                <a:gd name="T18" fmla="*/ 34 w 276"/>
                <a:gd name="T19" fmla="*/ 0 h 360"/>
                <a:gd name="T20" fmla="*/ 33 w 276"/>
                <a:gd name="T21" fmla="*/ 0 h 36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6" h="360">
                  <a:moveTo>
                    <a:pt x="264" y="2"/>
                  </a:moveTo>
                  <a:lnTo>
                    <a:pt x="264" y="2"/>
                  </a:lnTo>
                  <a:lnTo>
                    <a:pt x="0" y="350"/>
                  </a:lnTo>
                  <a:lnTo>
                    <a:pt x="11" y="360"/>
                  </a:lnTo>
                  <a:lnTo>
                    <a:pt x="275" y="12"/>
                  </a:lnTo>
                  <a:lnTo>
                    <a:pt x="276" y="6"/>
                  </a:lnTo>
                  <a:lnTo>
                    <a:pt x="274" y="1"/>
                  </a:lnTo>
                  <a:lnTo>
                    <a:pt x="268" y="0"/>
                  </a:lnTo>
                  <a:lnTo>
                    <a:pt x="264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0" name="Freeform 353">
              <a:extLst>
                <a:ext uri="{FF2B5EF4-FFF2-40B4-BE49-F238E27FC236}">
                  <a16:creationId xmlns:a16="http://schemas.microsoft.com/office/drawing/2014/main" id="{BD5C4E60-1E2A-4B1D-93E5-23C200F2A2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7" y="1711"/>
              <a:ext cx="65" cy="75"/>
            </a:xfrm>
            <a:custGeom>
              <a:avLst/>
              <a:gdLst>
                <a:gd name="T0" fmla="*/ 15 w 130"/>
                <a:gd name="T1" fmla="*/ 1 h 151"/>
                <a:gd name="T2" fmla="*/ 15 w 130"/>
                <a:gd name="T3" fmla="*/ 0 h 151"/>
                <a:gd name="T4" fmla="*/ 0 w 130"/>
                <a:gd name="T5" fmla="*/ 17 h 151"/>
                <a:gd name="T6" fmla="*/ 2 w 130"/>
                <a:gd name="T7" fmla="*/ 18 h 151"/>
                <a:gd name="T8" fmla="*/ 17 w 130"/>
                <a:gd name="T9" fmla="*/ 1 h 151"/>
                <a:gd name="T10" fmla="*/ 17 w 130"/>
                <a:gd name="T11" fmla="*/ 0 h 151"/>
                <a:gd name="T12" fmla="*/ 17 w 130"/>
                <a:gd name="T13" fmla="*/ 1 h 151"/>
                <a:gd name="T14" fmla="*/ 17 w 130"/>
                <a:gd name="T15" fmla="*/ 0 h 151"/>
                <a:gd name="T16" fmla="*/ 16 w 130"/>
                <a:gd name="T17" fmla="*/ 0 h 151"/>
                <a:gd name="T18" fmla="*/ 16 w 130"/>
                <a:gd name="T19" fmla="*/ 0 h 151"/>
                <a:gd name="T20" fmla="*/ 15 w 130"/>
                <a:gd name="T21" fmla="*/ 0 h 151"/>
                <a:gd name="T22" fmla="*/ 15 w 130"/>
                <a:gd name="T23" fmla="*/ 1 h 15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0" h="151">
                  <a:moveTo>
                    <a:pt x="116" y="9"/>
                  </a:moveTo>
                  <a:lnTo>
                    <a:pt x="117" y="2"/>
                  </a:lnTo>
                  <a:lnTo>
                    <a:pt x="0" y="141"/>
                  </a:lnTo>
                  <a:lnTo>
                    <a:pt x="11" y="151"/>
                  </a:lnTo>
                  <a:lnTo>
                    <a:pt x="129" y="11"/>
                  </a:lnTo>
                  <a:lnTo>
                    <a:pt x="130" y="4"/>
                  </a:lnTo>
                  <a:lnTo>
                    <a:pt x="129" y="11"/>
                  </a:lnTo>
                  <a:lnTo>
                    <a:pt x="130" y="6"/>
                  </a:lnTo>
                  <a:lnTo>
                    <a:pt x="128" y="1"/>
                  </a:lnTo>
                  <a:lnTo>
                    <a:pt x="122" y="0"/>
                  </a:lnTo>
                  <a:lnTo>
                    <a:pt x="117" y="2"/>
                  </a:lnTo>
                  <a:lnTo>
                    <a:pt x="116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1" name="Freeform 354">
              <a:extLst>
                <a:ext uri="{FF2B5EF4-FFF2-40B4-BE49-F238E27FC236}">
                  <a16:creationId xmlns:a16="http://schemas.microsoft.com/office/drawing/2014/main" id="{D56A5F80-DADA-4AA6-8425-53171FD1F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3" y="1711"/>
              <a:ext cx="50" cy="33"/>
            </a:xfrm>
            <a:custGeom>
              <a:avLst/>
              <a:gdLst>
                <a:gd name="T0" fmla="*/ 2 w 100"/>
                <a:gd name="T1" fmla="*/ 9 h 66"/>
                <a:gd name="T2" fmla="*/ 2 w 100"/>
                <a:gd name="T3" fmla="*/ 9 h 66"/>
                <a:gd name="T4" fmla="*/ 3 w 100"/>
                <a:gd name="T5" fmla="*/ 8 h 66"/>
                <a:gd name="T6" fmla="*/ 4 w 100"/>
                <a:gd name="T7" fmla="*/ 7 h 66"/>
                <a:gd name="T8" fmla="*/ 5 w 100"/>
                <a:gd name="T9" fmla="*/ 6 h 66"/>
                <a:gd name="T10" fmla="*/ 6 w 100"/>
                <a:gd name="T11" fmla="*/ 5 h 66"/>
                <a:gd name="T12" fmla="*/ 8 w 100"/>
                <a:gd name="T13" fmla="*/ 4 h 66"/>
                <a:gd name="T14" fmla="*/ 9 w 100"/>
                <a:gd name="T15" fmla="*/ 4 h 66"/>
                <a:gd name="T16" fmla="*/ 11 w 100"/>
                <a:gd name="T17" fmla="*/ 3 h 66"/>
                <a:gd name="T18" fmla="*/ 13 w 100"/>
                <a:gd name="T19" fmla="*/ 2 h 66"/>
                <a:gd name="T20" fmla="*/ 12 w 100"/>
                <a:gd name="T21" fmla="*/ 0 h 66"/>
                <a:gd name="T22" fmla="*/ 10 w 100"/>
                <a:gd name="T23" fmla="*/ 1 h 66"/>
                <a:gd name="T24" fmla="*/ 9 w 100"/>
                <a:gd name="T25" fmla="*/ 2 h 66"/>
                <a:gd name="T26" fmla="*/ 7 w 100"/>
                <a:gd name="T27" fmla="*/ 3 h 66"/>
                <a:gd name="T28" fmla="*/ 5 w 100"/>
                <a:gd name="T29" fmla="*/ 4 h 66"/>
                <a:gd name="T30" fmla="*/ 4 w 100"/>
                <a:gd name="T31" fmla="*/ 4 h 66"/>
                <a:gd name="T32" fmla="*/ 3 w 100"/>
                <a:gd name="T33" fmla="*/ 5 h 66"/>
                <a:gd name="T34" fmla="*/ 2 w 100"/>
                <a:gd name="T35" fmla="*/ 6 h 66"/>
                <a:gd name="T36" fmla="*/ 0 w 100"/>
                <a:gd name="T37" fmla="*/ 7 h 66"/>
                <a:gd name="T38" fmla="*/ 0 w 100"/>
                <a:gd name="T39" fmla="*/ 7 h 66"/>
                <a:gd name="T40" fmla="*/ 2 w 100"/>
                <a:gd name="T41" fmla="*/ 9 h 6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00" h="66">
                  <a:moveTo>
                    <a:pt x="11" y="66"/>
                  </a:moveTo>
                  <a:lnTo>
                    <a:pt x="11" y="66"/>
                  </a:lnTo>
                  <a:lnTo>
                    <a:pt x="18" y="57"/>
                  </a:lnTo>
                  <a:lnTo>
                    <a:pt x="26" y="51"/>
                  </a:lnTo>
                  <a:lnTo>
                    <a:pt x="35" y="44"/>
                  </a:lnTo>
                  <a:lnTo>
                    <a:pt x="47" y="37"/>
                  </a:lnTo>
                  <a:lnTo>
                    <a:pt x="58" y="31"/>
                  </a:lnTo>
                  <a:lnTo>
                    <a:pt x="70" y="25"/>
                  </a:lnTo>
                  <a:lnTo>
                    <a:pt x="85" y="19"/>
                  </a:lnTo>
                  <a:lnTo>
                    <a:pt x="100" y="14"/>
                  </a:lnTo>
                  <a:lnTo>
                    <a:pt x="95" y="0"/>
                  </a:lnTo>
                  <a:lnTo>
                    <a:pt x="80" y="6"/>
                  </a:lnTo>
                  <a:lnTo>
                    <a:pt x="65" y="11"/>
                  </a:lnTo>
                  <a:lnTo>
                    <a:pt x="51" y="17"/>
                  </a:lnTo>
                  <a:lnTo>
                    <a:pt x="40" y="25"/>
                  </a:lnTo>
                  <a:lnTo>
                    <a:pt x="28" y="32"/>
                  </a:lnTo>
                  <a:lnTo>
                    <a:pt x="17" y="39"/>
                  </a:lnTo>
                  <a:lnTo>
                    <a:pt x="9" y="48"/>
                  </a:lnTo>
                  <a:lnTo>
                    <a:pt x="0" y="56"/>
                  </a:lnTo>
                  <a:lnTo>
                    <a:pt x="11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2" name="Freeform 355">
              <a:extLst>
                <a:ext uri="{FF2B5EF4-FFF2-40B4-BE49-F238E27FC236}">
                  <a16:creationId xmlns:a16="http://schemas.microsoft.com/office/drawing/2014/main" id="{B00BC5FE-ADEE-47B4-98E6-0CD5B61117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4" y="1967"/>
              <a:ext cx="12" cy="16"/>
            </a:xfrm>
            <a:custGeom>
              <a:avLst/>
              <a:gdLst>
                <a:gd name="T0" fmla="*/ 0 w 24"/>
                <a:gd name="T1" fmla="*/ 2 h 32"/>
                <a:gd name="T2" fmla="*/ 0 w 24"/>
                <a:gd name="T3" fmla="*/ 2 h 32"/>
                <a:gd name="T4" fmla="*/ 1 w 24"/>
                <a:gd name="T5" fmla="*/ 2 h 32"/>
                <a:gd name="T6" fmla="*/ 1 w 24"/>
                <a:gd name="T7" fmla="*/ 3 h 32"/>
                <a:gd name="T8" fmla="*/ 1 w 24"/>
                <a:gd name="T9" fmla="*/ 3 h 32"/>
                <a:gd name="T10" fmla="*/ 2 w 24"/>
                <a:gd name="T11" fmla="*/ 4 h 32"/>
                <a:gd name="T12" fmla="*/ 3 w 24"/>
                <a:gd name="T13" fmla="*/ 4 h 32"/>
                <a:gd name="T14" fmla="*/ 3 w 24"/>
                <a:gd name="T15" fmla="*/ 3 h 32"/>
                <a:gd name="T16" fmla="*/ 3 w 24"/>
                <a:gd name="T17" fmla="*/ 2 h 32"/>
                <a:gd name="T18" fmla="*/ 2 w 24"/>
                <a:gd name="T19" fmla="*/ 1 h 32"/>
                <a:gd name="T20" fmla="*/ 2 w 24"/>
                <a:gd name="T21" fmla="*/ 0 h 32"/>
                <a:gd name="T22" fmla="*/ 2 w 24"/>
                <a:gd name="T23" fmla="*/ 0 h 32"/>
                <a:gd name="T24" fmla="*/ 0 w 24"/>
                <a:gd name="T25" fmla="*/ 2 h 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4" h="32">
                  <a:moveTo>
                    <a:pt x="0" y="12"/>
                  </a:moveTo>
                  <a:lnTo>
                    <a:pt x="0" y="12"/>
                  </a:lnTo>
                  <a:lnTo>
                    <a:pt x="2" y="14"/>
                  </a:lnTo>
                  <a:lnTo>
                    <a:pt x="4" y="19"/>
                  </a:lnTo>
                  <a:lnTo>
                    <a:pt x="8" y="24"/>
                  </a:lnTo>
                  <a:lnTo>
                    <a:pt x="10" y="32"/>
                  </a:lnTo>
                  <a:lnTo>
                    <a:pt x="24" y="30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4" y="5"/>
                  </a:lnTo>
                  <a:lnTo>
                    <a:pt x="9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3" name="Freeform 356">
              <a:extLst>
                <a:ext uri="{FF2B5EF4-FFF2-40B4-BE49-F238E27FC236}">
                  <a16:creationId xmlns:a16="http://schemas.microsoft.com/office/drawing/2014/main" id="{BD219AD6-7CEC-4E8B-88A8-84E1787B34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0" y="1992"/>
              <a:ext cx="12" cy="17"/>
            </a:xfrm>
            <a:custGeom>
              <a:avLst/>
              <a:gdLst>
                <a:gd name="T0" fmla="*/ 1 w 26"/>
                <a:gd name="T1" fmla="*/ 5 h 33"/>
                <a:gd name="T2" fmla="*/ 1 w 26"/>
                <a:gd name="T3" fmla="*/ 5 h 33"/>
                <a:gd name="T4" fmla="*/ 1 w 26"/>
                <a:gd name="T5" fmla="*/ 4 h 33"/>
                <a:gd name="T6" fmla="*/ 2 w 26"/>
                <a:gd name="T7" fmla="*/ 3 h 33"/>
                <a:gd name="T8" fmla="*/ 2 w 26"/>
                <a:gd name="T9" fmla="*/ 2 h 33"/>
                <a:gd name="T10" fmla="*/ 3 w 26"/>
                <a:gd name="T11" fmla="*/ 2 h 33"/>
                <a:gd name="T12" fmla="*/ 1 w 26"/>
                <a:gd name="T13" fmla="*/ 0 h 33"/>
                <a:gd name="T14" fmla="*/ 1 w 26"/>
                <a:gd name="T15" fmla="*/ 1 h 33"/>
                <a:gd name="T16" fmla="*/ 0 w 26"/>
                <a:gd name="T17" fmla="*/ 2 h 33"/>
                <a:gd name="T18" fmla="*/ 0 w 26"/>
                <a:gd name="T19" fmla="*/ 3 h 33"/>
                <a:gd name="T20" fmla="*/ 0 w 26"/>
                <a:gd name="T21" fmla="*/ 5 h 33"/>
                <a:gd name="T22" fmla="*/ 0 w 26"/>
                <a:gd name="T23" fmla="*/ 5 h 33"/>
                <a:gd name="T24" fmla="*/ 1 w 26"/>
                <a:gd name="T25" fmla="*/ 5 h 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6" h="33">
                  <a:moveTo>
                    <a:pt x="16" y="33"/>
                  </a:moveTo>
                  <a:lnTo>
                    <a:pt x="16" y="33"/>
                  </a:lnTo>
                  <a:lnTo>
                    <a:pt x="16" y="26"/>
                  </a:lnTo>
                  <a:lnTo>
                    <a:pt x="19" y="21"/>
                  </a:lnTo>
                  <a:lnTo>
                    <a:pt x="22" y="15"/>
                  </a:lnTo>
                  <a:lnTo>
                    <a:pt x="26" y="9"/>
                  </a:lnTo>
                  <a:lnTo>
                    <a:pt x="14" y="0"/>
                  </a:lnTo>
                  <a:lnTo>
                    <a:pt x="8" y="8"/>
                  </a:lnTo>
                  <a:lnTo>
                    <a:pt x="5" y="16"/>
                  </a:lnTo>
                  <a:lnTo>
                    <a:pt x="2" y="24"/>
                  </a:lnTo>
                  <a:lnTo>
                    <a:pt x="0" y="33"/>
                  </a:lnTo>
                  <a:lnTo>
                    <a:pt x="16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4" name="Freeform 357">
              <a:extLst>
                <a:ext uri="{FF2B5EF4-FFF2-40B4-BE49-F238E27FC236}">
                  <a16:creationId xmlns:a16="http://schemas.microsoft.com/office/drawing/2014/main" id="{813B2A7A-314D-40E8-BBA6-5E873651F0A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0" y="2134"/>
              <a:ext cx="18" cy="26"/>
            </a:xfrm>
            <a:custGeom>
              <a:avLst/>
              <a:gdLst>
                <a:gd name="T0" fmla="*/ 5 w 36"/>
                <a:gd name="T1" fmla="*/ 5 h 51"/>
                <a:gd name="T2" fmla="*/ 5 w 36"/>
                <a:gd name="T3" fmla="*/ 5 h 51"/>
                <a:gd name="T4" fmla="*/ 5 w 36"/>
                <a:gd name="T5" fmla="*/ 5 h 51"/>
                <a:gd name="T6" fmla="*/ 4 w 36"/>
                <a:gd name="T7" fmla="*/ 4 h 51"/>
                <a:gd name="T8" fmla="*/ 3 w 36"/>
                <a:gd name="T9" fmla="*/ 2 h 51"/>
                <a:gd name="T10" fmla="*/ 2 w 36"/>
                <a:gd name="T11" fmla="*/ 0 h 51"/>
                <a:gd name="T12" fmla="*/ 0 w 36"/>
                <a:gd name="T13" fmla="*/ 1 h 51"/>
                <a:gd name="T14" fmla="*/ 1 w 36"/>
                <a:gd name="T15" fmla="*/ 3 h 51"/>
                <a:gd name="T16" fmla="*/ 2 w 36"/>
                <a:gd name="T17" fmla="*/ 5 h 51"/>
                <a:gd name="T18" fmla="*/ 3 w 36"/>
                <a:gd name="T19" fmla="*/ 6 h 51"/>
                <a:gd name="T20" fmla="*/ 4 w 36"/>
                <a:gd name="T21" fmla="*/ 7 h 51"/>
                <a:gd name="T22" fmla="*/ 4 w 36"/>
                <a:gd name="T23" fmla="*/ 7 h 51"/>
                <a:gd name="T24" fmla="*/ 5 w 36"/>
                <a:gd name="T25" fmla="*/ 5 h 5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51">
                  <a:moveTo>
                    <a:pt x="36" y="37"/>
                  </a:moveTo>
                  <a:lnTo>
                    <a:pt x="36" y="38"/>
                  </a:lnTo>
                  <a:lnTo>
                    <a:pt x="33" y="35"/>
                  </a:lnTo>
                  <a:lnTo>
                    <a:pt x="27" y="28"/>
                  </a:lnTo>
                  <a:lnTo>
                    <a:pt x="22" y="15"/>
                  </a:lnTo>
                  <a:lnTo>
                    <a:pt x="14" y="0"/>
                  </a:lnTo>
                  <a:lnTo>
                    <a:pt x="0" y="7"/>
                  </a:lnTo>
                  <a:lnTo>
                    <a:pt x="8" y="22"/>
                  </a:lnTo>
                  <a:lnTo>
                    <a:pt x="16" y="35"/>
                  </a:lnTo>
                  <a:lnTo>
                    <a:pt x="22" y="44"/>
                  </a:lnTo>
                  <a:lnTo>
                    <a:pt x="29" y="50"/>
                  </a:lnTo>
                  <a:lnTo>
                    <a:pt x="29" y="51"/>
                  </a:lnTo>
                  <a:lnTo>
                    <a:pt x="36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5" name="Freeform 358">
              <a:extLst>
                <a:ext uri="{FF2B5EF4-FFF2-40B4-BE49-F238E27FC236}">
                  <a16:creationId xmlns:a16="http://schemas.microsoft.com/office/drawing/2014/main" id="{CD12F422-B443-447D-A601-7B19DA9112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6" y="2155"/>
              <a:ext cx="4" cy="9"/>
            </a:xfrm>
            <a:custGeom>
              <a:avLst/>
              <a:gdLst>
                <a:gd name="T0" fmla="*/ 1 w 8"/>
                <a:gd name="T1" fmla="*/ 0 h 16"/>
                <a:gd name="T2" fmla="*/ 1 w 8"/>
                <a:gd name="T3" fmla="*/ 0 h 16"/>
                <a:gd name="T4" fmla="*/ 1 w 8"/>
                <a:gd name="T5" fmla="*/ 0 h 16"/>
                <a:gd name="T6" fmla="*/ 1 w 8"/>
                <a:gd name="T7" fmla="*/ 0 h 16"/>
                <a:gd name="T8" fmla="*/ 1 w 8"/>
                <a:gd name="T9" fmla="*/ 0 h 16"/>
                <a:gd name="T10" fmla="*/ 0 w 8"/>
                <a:gd name="T11" fmla="*/ 0 h 16"/>
                <a:gd name="T12" fmla="*/ 0 w 8"/>
                <a:gd name="T13" fmla="*/ 3 h 16"/>
                <a:gd name="T14" fmla="*/ 1 w 8"/>
                <a:gd name="T15" fmla="*/ 3 h 16"/>
                <a:gd name="T16" fmla="*/ 1 w 8"/>
                <a:gd name="T17" fmla="*/ 3 h 16"/>
                <a:gd name="T18" fmla="*/ 1 w 8"/>
                <a:gd name="T19" fmla="*/ 3 h 16"/>
                <a:gd name="T20" fmla="*/ 1 w 8"/>
                <a:gd name="T21" fmla="*/ 3 h 16"/>
                <a:gd name="T22" fmla="*/ 1 w 8"/>
                <a:gd name="T23" fmla="*/ 3 h 16"/>
                <a:gd name="T24" fmla="*/ 1 w 8"/>
                <a:gd name="T25" fmla="*/ 0 h 1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8" h="16">
                  <a:moveTo>
                    <a:pt x="8" y="0"/>
                  </a:move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1" y="16"/>
                  </a:lnTo>
                  <a:lnTo>
                    <a:pt x="4" y="16"/>
                  </a:lnTo>
                  <a:lnTo>
                    <a:pt x="6" y="16"/>
                  </a:lnTo>
                  <a:lnTo>
                    <a:pt x="8" y="1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6" name="Freeform 359">
              <a:extLst>
                <a:ext uri="{FF2B5EF4-FFF2-40B4-BE49-F238E27FC236}">
                  <a16:creationId xmlns:a16="http://schemas.microsoft.com/office/drawing/2014/main" id="{BE65C2F2-34CC-4FBF-A1CD-E06F1A2D50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" y="1701"/>
              <a:ext cx="11" cy="14"/>
            </a:xfrm>
            <a:custGeom>
              <a:avLst/>
              <a:gdLst>
                <a:gd name="T0" fmla="*/ 1 w 22"/>
                <a:gd name="T1" fmla="*/ 1 h 30"/>
                <a:gd name="T2" fmla="*/ 0 w 22"/>
                <a:gd name="T3" fmla="*/ 1 h 30"/>
                <a:gd name="T4" fmla="*/ 1 w 22"/>
                <a:gd name="T5" fmla="*/ 3 h 30"/>
                <a:gd name="T6" fmla="*/ 3 w 22"/>
                <a:gd name="T7" fmla="*/ 3 h 30"/>
                <a:gd name="T8" fmla="*/ 2 w 22"/>
                <a:gd name="T9" fmla="*/ 0 h 30"/>
                <a:gd name="T10" fmla="*/ 1 w 22"/>
                <a:gd name="T11" fmla="*/ 0 h 30"/>
                <a:gd name="T12" fmla="*/ 2 w 22"/>
                <a:gd name="T13" fmla="*/ 0 h 30"/>
                <a:gd name="T14" fmla="*/ 2 w 22"/>
                <a:gd name="T15" fmla="*/ 0 h 30"/>
                <a:gd name="T16" fmla="*/ 1 w 22"/>
                <a:gd name="T17" fmla="*/ 0 h 30"/>
                <a:gd name="T18" fmla="*/ 1 w 22"/>
                <a:gd name="T19" fmla="*/ 0 h 30"/>
                <a:gd name="T20" fmla="*/ 0 w 22"/>
                <a:gd name="T21" fmla="*/ 1 h 30"/>
                <a:gd name="T22" fmla="*/ 1 w 22"/>
                <a:gd name="T23" fmla="*/ 1 h 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2" h="30">
                  <a:moveTo>
                    <a:pt x="7" y="16"/>
                  </a:moveTo>
                  <a:lnTo>
                    <a:pt x="0" y="10"/>
                  </a:lnTo>
                  <a:lnTo>
                    <a:pt x="8" y="30"/>
                  </a:lnTo>
                  <a:lnTo>
                    <a:pt x="22" y="25"/>
                  </a:lnTo>
                  <a:lnTo>
                    <a:pt x="14" y="6"/>
                  </a:lnTo>
                  <a:lnTo>
                    <a:pt x="7" y="0"/>
                  </a:lnTo>
                  <a:lnTo>
                    <a:pt x="14" y="6"/>
                  </a:lnTo>
                  <a:lnTo>
                    <a:pt x="10" y="1"/>
                  </a:lnTo>
                  <a:lnTo>
                    <a:pt x="6" y="1"/>
                  </a:lnTo>
                  <a:lnTo>
                    <a:pt x="1" y="5"/>
                  </a:lnTo>
                  <a:lnTo>
                    <a:pt x="0" y="10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7" name="Freeform 360">
              <a:extLst>
                <a:ext uri="{FF2B5EF4-FFF2-40B4-BE49-F238E27FC236}">
                  <a16:creationId xmlns:a16="http://schemas.microsoft.com/office/drawing/2014/main" id="{16B4C196-B586-49D1-82B6-AEE1F6C94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4" y="1705"/>
              <a:ext cx="434" cy="455"/>
            </a:xfrm>
            <a:custGeom>
              <a:avLst/>
              <a:gdLst>
                <a:gd name="T0" fmla="*/ 67 w 870"/>
                <a:gd name="T1" fmla="*/ 25 h 910"/>
                <a:gd name="T2" fmla="*/ 30 w 870"/>
                <a:gd name="T3" fmla="*/ 82 h 910"/>
                <a:gd name="T4" fmla="*/ 28 w 870"/>
                <a:gd name="T5" fmla="*/ 84 h 910"/>
                <a:gd name="T6" fmla="*/ 26 w 870"/>
                <a:gd name="T7" fmla="*/ 84 h 910"/>
                <a:gd name="T8" fmla="*/ 24 w 870"/>
                <a:gd name="T9" fmla="*/ 81 h 910"/>
                <a:gd name="T10" fmla="*/ 20 w 870"/>
                <a:gd name="T11" fmla="*/ 71 h 910"/>
                <a:gd name="T12" fmla="*/ 20 w 870"/>
                <a:gd name="T13" fmla="*/ 71 h 910"/>
                <a:gd name="T14" fmla="*/ 19 w 870"/>
                <a:gd name="T15" fmla="*/ 70 h 910"/>
                <a:gd name="T16" fmla="*/ 19 w 870"/>
                <a:gd name="T17" fmla="*/ 68 h 910"/>
                <a:gd name="T18" fmla="*/ 18 w 870"/>
                <a:gd name="T19" fmla="*/ 67 h 910"/>
                <a:gd name="T20" fmla="*/ 17 w 870"/>
                <a:gd name="T21" fmla="*/ 66 h 910"/>
                <a:gd name="T22" fmla="*/ 15 w 870"/>
                <a:gd name="T23" fmla="*/ 66 h 910"/>
                <a:gd name="T24" fmla="*/ 14 w 870"/>
                <a:gd name="T25" fmla="*/ 66 h 910"/>
                <a:gd name="T26" fmla="*/ 12 w 870"/>
                <a:gd name="T27" fmla="*/ 67 h 910"/>
                <a:gd name="T28" fmla="*/ 10 w 870"/>
                <a:gd name="T29" fmla="*/ 67 h 910"/>
                <a:gd name="T30" fmla="*/ 7 w 870"/>
                <a:gd name="T31" fmla="*/ 68 h 910"/>
                <a:gd name="T32" fmla="*/ 5 w 870"/>
                <a:gd name="T33" fmla="*/ 70 h 910"/>
                <a:gd name="T34" fmla="*/ 4 w 870"/>
                <a:gd name="T35" fmla="*/ 71 h 910"/>
                <a:gd name="T36" fmla="*/ 2 w 870"/>
                <a:gd name="T37" fmla="*/ 72 h 910"/>
                <a:gd name="T38" fmla="*/ 1 w 870"/>
                <a:gd name="T39" fmla="*/ 73 h 910"/>
                <a:gd name="T40" fmla="*/ 0 w 870"/>
                <a:gd name="T41" fmla="*/ 75 h 910"/>
                <a:gd name="T42" fmla="*/ 0 w 870"/>
                <a:gd name="T43" fmla="*/ 76 h 910"/>
                <a:gd name="T44" fmla="*/ 0 w 870"/>
                <a:gd name="T45" fmla="*/ 83 h 910"/>
                <a:gd name="T46" fmla="*/ 3 w 870"/>
                <a:gd name="T47" fmla="*/ 91 h 910"/>
                <a:gd name="T48" fmla="*/ 4 w 870"/>
                <a:gd name="T49" fmla="*/ 95 h 910"/>
                <a:gd name="T50" fmla="*/ 6 w 870"/>
                <a:gd name="T51" fmla="*/ 100 h 910"/>
                <a:gd name="T52" fmla="*/ 8 w 870"/>
                <a:gd name="T53" fmla="*/ 104 h 910"/>
                <a:gd name="T54" fmla="*/ 9 w 870"/>
                <a:gd name="T55" fmla="*/ 108 h 910"/>
                <a:gd name="T56" fmla="*/ 9 w 870"/>
                <a:gd name="T57" fmla="*/ 108 h 910"/>
                <a:gd name="T58" fmla="*/ 10 w 870"/>
                <a:gd name="T59" fmla="*/ 108 h 910"/>
                <a:gd name="T60" fmla="*/ 11 w 870"/>
                <a:gd name="T61" fmla="*/ 112 h 910"/>
                <a:gd name="T62" fmla="*/ 13 w 870"/>
                <a:gd name="T63" fmla="*/ 113 h 910"/>
                <a:gd name="T64" fmla="*/ 14 w 870"/>
                <a:gd name="T65" fmla="*/ 114 h 910"/>
                <a:gd name="T66" fmla="*/ 15 w 870"/>
                <a:gd name="T67" fmla="*/ 114 h 910"/>
                <a:gd name="T68" fmla="*/ 16 w 870"/>
                <a:gd name="T69" fmla="*/ 114 h 910"/>
                <a:gd name="T70" fmla="*/ 18 w 870"/>
                <a:gd name="T71" fmla="*/ 114 h 910"/>
                <a:gd name="T72" fmla="*/ 18 w 870"/>
                <a:gd name="T73" fmla="*/ 114 h 910"/>
                <a:gd name="T74" fmla="*/ 19 w 870"/>
                <a:gd name="T75" fmla="*/ 114 h 910"/>
                <a:gd name="T76" fmla="*/ 19 w 870"/>
                <a:gd name="T77" fmla="*/ 114 h 910"/>
                <a:gd name="T78" fmla="*/ 20 w 870"/>
                <a:gd name="T79" fmla="*/ 114 h 910"/>
                <a:gd name="T80" fmla="*/ 22 w 870"/>
                <a:gd name="T81" fmla="*/ 114 h 910"/>
                <a:gd name="T82" fmla="*/ 25 w 870"/>
                <a:gd name="T83" fmla="*/ 114 h 910"/>
                <a:gd name="T84" fmla="*/ 26 w 870"/>
                <a:gd name="T85" fmla="*/ 114 h 910"/>
                <a:gd name="T86" fmla="*/ 28 w 870"/>
                <a:gd name="T87" fmla="*/ 113 h 910"/>
                <a:gd name="T88" fmla="*/ 29 w 870"/>
                <a:gd name="T89" fmla="*/ 113 h 910"/>
                <a:gd name="T90" fmla="*/ 30 w 870"/>
                <a:gd name="T91" fmla="*/ 112 h 910"/>
                <a:gd name="T92" fmla="*/ 31 w 870"/>
                <a:gd name="T93" fmla="*/ 111 h 910"/>
                <a:gd name="T94" fmla="*/ 32 w 870"/>
                <a:gd name="T95" fmla="*/ 109 h 910"/>
                <a:gd name="T96" fmla="*/ 61 w 870"/>
                <a:gd name="T97" fmla="*/ 64 h 910"/>
                <a:gd name="T98" fmla="*/ 108 w 870"/>
                <a:gd name="T99" fmla="*/ 3 h 910"/>
                <a:gd name="T100" fmla="*/ 105 w 870"/>
                <a:gd name="T101" fmla="*/ 0 h 910"/>
                <a:gd name="T102" fmla="*/ 101 w 870"/>
                <a:gd name="T103" fmla="*/ 1 h 910"/>
                <a:gd name="T104" fmla="*/ 98 w 870"/>
                <a:gd name="T105" fmla="*/ 1 h 910"/>
                <a:gd name="T106" fmla="*/ 94 w 870"/>
                <a:gd name="T107" fmla="*/ 2 h 910"/>
                <a:gd name="T108" fmla="*/ 90 w 870"/>
                <a:gd name="T109" fmla="*/ 4 h 910"/>
                <a:gd name="T110" fmla="*/ 86 w 870"/>
                <a:gd name="T111" fmla="*/ 5 h 910"/>
                <a:gd name="T112" fmla="*/ 83 w 870"/>
                <a:gd name="T113" fmla="*/ 7 h 910"/>
                <a:gd name="T114" fmla="*/ 81 w 870"/>
                <a:gd name="T115" fmla="*/ 9 h 91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870" h="910">
                  <a:moveTo>
                    <a:pt x="645" y="75"/>
                  </a:moveTo>
                  <a:lnTo>
                    <a:pt x="543" y="200"/>
                  </a:lnTo>
                  <a:lnTo>
                    <a:pt x="250" y="634"/>
                  </a:lnTo>
                  <a:lnTo>
                    <a:pt x="240" y="650"/>
                  </a:lnTo>
                  <a:lnTo>
                    <a:pt x="232" y="661"/>
                  </a:lnTo>
                  <a:lnTo>
                    <a:pt x="224" y="669"/>
                  </a:lnTo>
                  <a:lnTo>
                    <a:pt x="217" y="672"/>
                  </a:lnTo>
                  <a:lnTo>
                    <a:pt x="211" y="668"/>
                  </a:lnTo>
                  <a:lnTo>
                    <a:pt x="204" y="660"/>
                  </a:lnTo>
                  <a:lnTo>
                    <a:pt x="196" y="645"/>
                  </a:lnTo>
                  <a:lnTo>
                    <a:pt x="188" y="626"/>
                  </a:lnTo>
                  <a:lnTo>
                    <a:pt x="163" y="566"/>
                  </a:lnTo>
                  <a:lnTo>
                    <a:pt x="163" y="564"/>
                  </a:lnTo>
                  <a:lnTo>
                    <a:pt x="162" y="562"/>
                  </a:lnTo>
                  <a:lnTo>
                    <a:pt x="159" y="559"/>
                  </a:lnTo>
                  <a:lnTo>
                    <a:pt x="158" y="555"/>
                  </a:lnTo>
                  <a:lnTo>
                    <a:pt x="156" y="546"/>
                  </a:lnTo>
                  <a:lnTo>
                    <a:pt x="152" y="539"/>
                  </a:lnTo>
                  <a:lnTo>
                    <a:pt x="149" y="533"/>
                  </a:lnTo>
                  <a:lnTo>
                    <a:pt x="145" y="530"/>
                  </a:lnTo>
                  <a:lnTo>
                    <a:pt x="141" y="526"/>
                  </a:lnTo>
                  <a:lnTo>
                    <a:pt x="136" y="524"/>
                  </a:lnTo>
                  <a:lnTo>
                    <a:pt x="132" y="523"/>
                  </a:lnTo>
                  <a:lnTo>
                    <a:pt x="127" y="523"/>
                  </a:lnTo>
                  <a:lnTo>
                    <a:pt x="120" y="523"/>
                  </a:lnTo>
                  <a:lnTo>
                    <a:pt x="112" y="524"/>
                  </a:lnTo>
                  <a:lnTo>
                    <a:pt x="105" y="526"/>
                  </a:lnTo>
                  <a:lnTo>
                    <a:pt x="97" y="529"/>
                  </a:lnTo>
                  <a:lnTo>
                    <a:pt x="89" y="531"/>
                  </a:lnTo>
                  <a:lnTo>
                    <a:pt x="80" y="535"/>
                  </a:lnTo>
                  <a:lnTo>
                    <a:pt x="72" y="538"/>
                  </a:lnTo>
                  <a:lnTo>
                    <a:pt x="62" y="543"/>
                  </a:lnTo>
                  <a:lnTo>
                    <a:pt x="54" y="547"/>
                  </a:lnTo>
                  <a:lnTo>
                    <a:pt x="46" y="553"/>
                  </a:lnTo>
                  <a:lnTo>
                    <a:pt x="39" y="558"/>
                  </a:lnTo>
                  <a:lnTo>
                    <a:pt x="33" y="562"/>
                  </a:lnTo>
                  <a:lnTo>
                    <a:pt x="27" y="567"/>
                  </a:lnTo>
                  <a:lnTo>
                    <a:pt x="21" y="571"/>
                  </a:lnTo>
                  <a:lnTo>
                    <a:pt x="16" y="576"/>
                  </a:lnTo>
                  <a:lnTo>
                    <a:pt x="12" y="579"/>
                  </a:lnTo>
                  <a:lnTo>
                    <a:pt x="7" y="586"/>
                  </a:lnTo>
                  <a:lnTo>
                    <a:pt x="4" y="593"/>
                  </a:lnTo>
                  <a:lnTo>
                    <a:pt x="1" y="600"/>
                  </a:lnTo>
                  <a:lnTo>
                    <a:pt x="0" y="608"/>
                  </a:lnTo>
                  <a:lnTo>
                    <a:pt x="1" y="630"/>
                  </a:lnTo>
                  <a:lnTo>
                    <a:pt x="6" y="657"/>
                  </a:lnTo>
                  <a:lnTo>
                    <a:pt x="14" y="687"/>
                  </a:lnTo>
                  <a:lnTo>
                    <a:pt x="24" y="721"/>
                  </a:lnTo>
                  <a:lnTo>
                    <a:pt x="30" y="740"/>
                  </a:lnTo>
                  <a:lnTo>
                    <a:pt x="36" y="758"/>
                  </a:lnTo>
                  <a:lnTo>
                    <a:pt x="43" y="775"/>
                  </a:lnTo>
                  <a:lnTo>
                    <a:pt x="50" y="793"/>
                  </a:lnTo>
                  <a:lnTo>
                    <a:pt x="57" y="810"/>
                  </a:lnTo>
                  <a:lnTo>
                    <a:pt x="64" y="827"/>
                  </a:lnTo>
                  <a:lnTo>
                    <a:pt x="71" y="843"/>
                  </a:lnTo>
                  <a:lnTo>
                    <a:pt x="79" y="859"/>
                  </a:lnTo>
                  <a:lnTo>
                    <a:pt x="79" y="861"/>
                  </a:lnTo>
                  <a:lnTo>
                    <a:pt x="79" y="862"/>
                  </a:lnTo>
                  <a:lnTo>
                    <a:pt x="80" y="863"/>
                  </a:lnTo>
                  <a:lnTo>
                    <a:pt x="88" y="878"/>
                  </a:lnTo>
                  <a:lnTo>
                    <a:pt x="95" y="890"/>
                  </a:lnTo>
                  <a:lnTo>
                    <a:pt x="100" y="899"/>
                  </a:lnTo>
                  <a:lnTo>
                    <a:pt x="105" y="903"/>
                  </a:lnTo>
                  <a:lnTo>
                    <a:pt x="109" y="904"/>
                  </a:lnTo>
                  <a:lnTo>
                    <a:pt x="112" y="905"/>
                  </a:lnTo>
                  <a:lnTo>
                    <a:pt x="115" y="907"/>
                  </a:lnTo>
                  <a:lnTo>
                    <a:pt x="120" y="908"/>
                  </a:lnTo>
                  <a:lnTo>
                    <a:pt x="126" y="909"/>
                  </a:lnTo>
                  <a:lnTo>
                    <a:pt x="132" y="909"/>
                  </a:lnTo>
                  <a:lnTo>
                    <a:pt x="137" y="910"/>
                  </a:lnTo>
                  <a:lnTo>
                    <a:pt x="144" y="910"/>
                  </a:lnTo>
                  <a:lnTo>
                    <a:pt x="145" y="910"/>
                  </a:lnTo>
                  <a:lnTo>
                    <a:pt x="148" y="910"/>
                  </a:lnTo>
                  <a:lnTo>
                    <a:pt x="150" y="910"/>
                  </a:lnTo>
                  <a:lnTo>
                    <a:pt x="152" y="910"/>
                  </a:lnTo>
                  <a:lnTo>
                    <a:pt x="156" y="910"/>
                  </a:lnTo>
                  <a:lnTo>
                    <a:pt x="159" y="910"/>
                  </a:lnTo>
                  <a:lnTo>
                    <a:pt x="162" y="910"/>
                  </a:lnTo>
                  <a:lnTo>
                    <a:pt x="164" y="910"/>
                  </a:lnTo>
                  <a:lnTo>
                    <a:pt x="174" y="910"/>
                  </a:lnTo>
                  <a:lnTo>
                    <a:pt x="183" y="909"/>
                  </a:lnTo>
                  <a:lnTo>
                    <a:pt x="193" y="909"/>
                  </a:lnTo>
                  <a:lnTo>
                    <a:pt x="201" y="908"/>
                  </a:lnTo>
                  <a:lnTo>
                    <a:pt x="208" y="907"/>
                  </a:lnTo>
                  <a:lnTo>
                    <a:pt x="214" y="907"/>
                  </a:lnTo>
                  <a:lnTo>
                    <a:pt x="220" y="905"/>
                  </a:lnTo>
                  <a:lnTo>
                    <a:pt x="225" y="904"/>
                  </a:lnTo>
                  <a:lnTo>
                    <a:pt x="229" y="902"/>
                  </a:lnTo>
                  <a:lnTo>
                    <a:pt x="234" y="900"/>
                  </a:lnTo>
                  <a:lnTo>
                    <a:pt x="239" y="896"/>
                  </a:lnTo>
                  <a:lnTo>
                    <a:pt x="243" y="892"/>
                  </a:lnTo>
                  <a:lnTo>
                    <a:pt x="248" y="887"/>
                  </a:lnTo>
                  <a:lnTo>
                    <a:pt x="253" y="881"/>
                  </a:lnTo>
                  <a:lnTo>
                    <a:pt x="257" y="874"/>
                  </a:lnTo>
                  <a:lnTo>
                    <a:pt x="262" y="866"/>
                  </a:lnTo>
                  <a:lnTo>
                    <a:pt x="307" y="791"/>
                  </a:lnTo>
                  <a:lnTo>
                    <a:pt x="489" y="507"/>
                  </a:lnTo>
                  <a:lnTo>
                    <a:pt x="752" y="159"/>
                  </a:lnTo>
                  <a:lnTo>
                    <a:pt x="870" y="20"/>
                  </a:lnTo>
                  <a:lnTo>
                    <a:pt x="862" y="0"/>
                  </a:lnTo>
                  <a:lnTo>
                    <a:pt x="847" y="0"/>
                  </a:lnTo>
                  <a:lnTo>
                    <a:pt x="832" y="1"/>
                  </a:lnTo>
                  <a:lnTo>
                    <a:pt x="816" y="4"/>
                  </a:lnTo>
                  <a:lnTo>
                    <a:pt x="801" y="6"/>
                  </a:lnTo>
                  <a:lnTo>
                    <a:pt x="785" y="8"/>
                  </a:lnTo>
                  <a:lnTo>
                    <a:pt x="770" y="13"/>
                  </a:lnTo>
                  <a:lnTo>
                    <a:pt x="754" y="16"/>
                  </a:lnTo>
                  <a:lnTo>
                    <a:pt x="737" y="21"/>
                  </a:lnTo>
                  <a:lnTo>
                    <a:pt x="722" y="27"/>
                  </a:lnTo>
                  <a:lnTo>
                    <a:pt x="708" y="32"/>
                  </a:lnTo>
                  <a:lnTo>
                    <a:pt x="695" y="38"/>
                  </a:lnTo>
                  <a:lnTo>
                    <a:pt x="683" y="45"/>
                  </a:lnTo>
                  <a:lnTo>
                    <a:pt x="672" y="52"/>
                  </a:lnTo>
                  <a:lnTo>
                    <a:pt x="661" y="59"/>
                  </a:lnTo>
                  <a:lnTo>
                    <a:pt x="653" y="67"/>
                  </a:lnTo>
                  <a:lnTo>
                    <a:pt x="645" y="75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8" name="AutoShape 361">
              <a:extLst>
                <a:ext uri="{FF2B5EF4-FFF2-40B4-BE49-F238E27FC236}">
                  <a16:creationId xmlns:a16="http://schemas.microsoft.com/office/drawing/2014/main" id="{A648B4DA-C601-4564-A8EA-F6DDFE3723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1588"/>
              <a:ext cx="672" cy="67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0 w 21600"/>
                <a:gd name="T25" fmla="*/ 3150 h 21600"/>
                <a:gd name="T26" fmla="*/ 18450 w 21600"/>
                <a:gd name="T27" fmla="*/ 1845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771" y="10800"/>
                  </a:moveTo>
                  <a:cubicBezTo>
                    <a:pt x="771" y="16339"/>
                    <a:pt x="5261" y="20829"/>
                    <a:pt x="10800" y="20829"/>
                  </a:cubicBezTo>
                  <a:cubicBezTo>
                    <a:pt x="16339" y="20829"/>
                    <a:pt x="20829" y="16339"/>
                    <a:pt x="20829" y="10800"/>
                  </a:cubicBezTo>
                  <a:cubicBezTo>
                    <a:pt x="20829" y="5261"/>
                    <a:pt x="16339" y="771"/>
                    <a:pt x="10800" y="771"/>
                  </a:cubicBezTo>
                  <a:cubicBezTo>
                    <a:pt x="5261" y="771"/>
                    <a:pt x="771" y="5261"/>
                    <a:pt x="771" y="10800"/>
                  </a:cubicBez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4122" name="Text Box 362">
            <a:extLst>
              <a:ext uri="{FF2B5EF4-FFF2-40B4-BE49-F238E27FC236}">
                <a16:creationId xmlns:a16="http://schemas.microsoft.com/office/drawing/2014/main" id="{569ED825-353E-4690-873B-30B668401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0" y="2997200"/>
            <a:ext cx="3721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b="1"/>
              <a:t>RADIAL SAWS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500AC24E-9514-41B5-8D01-FB1A4B4C0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73025"/>
            <a:ext cx="6400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  <a:latin typeface="Arial" panose="020B0604020202020204" pitchFamily="34" charset="0"/>
              </a:rPr>
              <a:t>Resguardos de Máquinas</a:t>
            </a:r>
            <a:endParaRPr lang="en-US" altLang="en-US" sz="22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4AA4FA8F-40AD-4214-8158-31DA1B6FC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3500" y="1295400"/>
            <a:ext cx="15621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b="1"/>
              <a:t>¡Si se mueve, ponga atención</a:t>
            </a:r>
            <a:r>
              <a:rPr lang="en-US" altLang="en-US" b="1"/>
              <a:t>!</a:t>
            </a:r>
          </a:p>
        </p:txBody>
      </p:sp>
      <p:grpSp>
        <p:nvGrpSpPr>
          <p:cNvPr id="6148" name="Group 4">
            <a:extLst>
              <a:ext uri="{FF2B5EF4-FFF2-40B4-BE49-F238E27FC236}">
                <a16:creationId xmlns:a16="http://schemas.microsoft.com/office/drawing/2014/main" id="{4FC45B6C-9DE0-40E2-AEA2-6D6E50D6946E}"/>
              </a:ext>
            </a:extLst>
          </p:cNvPr>
          <p:cNvGrpSpPr>
            <a:grpSpLocks/>
          </p:cNvGrpSpPr>
          <p:nvPr/>
        </p:nvGrpSpPr>
        <p:grpSpPr bwMode="auto">
          <a:xfrm>
            <a:off x="203200" y="660400"/>
            <a:ext cx="6400800" cy="1963738"/>
            <a:chOff x="192" y="416"/>
            <a:chExt cx="4032" cy="1237"/>
          </a:xfrm>
        </p:grpSpPr>
        <p:grpSp>
          <p:nvGrpSpPr>
            <p:cNvPr id="6192" name="Group 5">
              <a:extLst>
                <a:ext uri="{FF2B5EF4-FFF2-40B4-BE49-F238E27FC236}">
                  <a16:creationId xmlns:a16="http://schemas.microsoft.com/office/drawing/2014/main" id="{9A1A6E8A-332A-40F3-9C6F-2CBE66B333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49" y="416"/>
              <a:ext cx="1475" cy="1237"/>
              <a:chOff x="2749" y="416"/>
              <a:chExt cx="1475" cy="1237"/>
            </a:xfrm>
          </p:grpSpPr>
          <p:pic>
            <p:nvPicPr>
              <p:cNvPr id="6197" name="Picture 6" descr="C:\WINDOWS\Desktop\Chain Sproket.JPG">
                <a:extLst>
                  <a:ext uri="{FF2B5EF4-FFF2-40B4-BE49-F238E27FC236}">
                    <a16:creationId xmlns:a16="http://schemas.microsoft.com/office/drawing/2014/main" id="{FF89B455-3905-40C1-BA46-22A515E82A6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8" y="608"/>
                <a:ext cx="1392" cy="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198" name="Text Box 7">
                <a:extLst>
                  <a:ext uri="{FF2B5EF4-FFF2-40B4-BE49-F238E27FC236}">
                    <a16:creationId xmlns:a16="http://schemas.microsoft.com/office/drawing/2014/main" id="{2DDFD9D9-68B4-41FA-A6AB-A5973D7920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49" y="1480"/>
                <a:ext cx="1475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s-ES_tradnl" altLang="en-US" sz="1200" b="1"/>
                  <a:t>Cadenas y Ruedas Dentadas</a:t>
                </a:r>
                <a:endParaRPr lang="en-US" altLang="en-US" sz="1200" b="1"/>
              </a:p>
            </p:txBody>
          </p:sp>
          <p:pic>
            <p:nvPicPr>
              <p:cNvPr id="6199" name="Picture 8" descr="C:\WINDOWS\Application Data\Microsoft\Media Catalog\Sp_dangr.wmf">
                <a:extLst>
                  <a:ext uri="{FF2B5EF4-FFF2-40B4-BE49-F238E27FC236}">
                    <a16:creationId xmlns:a16="http://schemas.microsoft.com/office/drawing/2014/main" id="{AB634AB5-8B21-46ED-BCF4-3A322554E09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72" y="416"/>
                <a:ext cx="480" cy="1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193" name="Group 9">
              <a:extLst>
                <a:ext uri="{FF2B5EF4-FFF2-40B4-BE49-F238E27FC236}">
                  <a16:creationId xmlns:a16="http://schemas.microsoft.com/office/drawing/2014/main" id="{AF32BA0F-BDF0-4470-9DE6-DEC8E13E34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424"/>
              <a:ext cx="1475" cy="1221"/>
              <a:chOff x="192" y="424"/>
              <a:chExt cx="1475" cy="1221"/>
            </a:xfrm>
          </p:grpSpPr>
          <p:sp>
            <p:nvSpPr>
              <p:cNvPr id="6194" name="Text Box 10">
                <a:extLst>
                  <a:ext uri="{FF2B5EF4-FFF2-40B4-BE49-F238E27FC236}">
                    <a16:creationId xmlns:a16="http://schemas.microsoft.com/office/drawing/2014/main" id="{852C53D4-A082-4E8C-8FDF-2C85C4A3E5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2" y="1472"/>
                <a:ext cx="1475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s-ES_tradnl" altLang="en-US" sz="1200" b="1"/>
                  <a:t>Ruedas Volantes y Bandas</a:t>
                </a:r>
                <a:endParaRPr lang="en-US" altLang="en-US" sz="1200" b="1"/>
              </a:p>
            </p:txBody>
          </p:sp>
          <p:pic>
            <p:nvPicPr>
              <p:cNvPr id="6195" name="Picture 11" descr="C:\WINDOWS\Desktop\Flywheel and belts.JPG">
                <a:extLst>
                  <a:ext uri="{FF2B5EF4-FFF2-40B4-BE49-F238E27FC236}">
                    <a16:creationId xmlns:a16="http://schemas.microsoft.com/office/drawing/2014/main" id="{66FA283F-4AFC-4184-985E-F53DC29CC9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lum bright="20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" y="601"/>
                <a:ext cx="1416" cy="8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96" name="Picture 12" descr="C:\WINDOWS\Application Data\Microsoft\Media Catalog\Sp_dangr.wmf">
                <a:extLst>
                  <a:ext uri="{FF2B5EF4-FFF2-40B4-BE49-F238E27FC236}">
                    <a16:creationId xmlns:a16="http://schemas.microsoft.com/office/drawing/2014/main" id="{BE3D661C-A85B-4090-8B44-6FE24F81367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 flipH="1" flipV="1">
                <a:off x="264" y="424"/>
                <a:ext cx="480" cy="1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6149" name="Line 13">
            <a:extLst>
              <a:ext uri="{FF2B5EF4-FFF2-40B4-BE49-F238E27FC236}">
                <a16:creationId xmlns:a16="http://schemas.microsoft.com/office/drawing/2014/main" id="{C40FA1BF-DF2A-4D06-9E28-B66CBD39FC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500" y="2819400"/>
            <a:ext cx="617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Text Box 14">
            <a:extLst>
              <a:ext uri="{FF2B5EF4-FFF2-40B4-BE49-F238E27FC236}">
                <a16:creationId xmlns:a16="http://schemas.microsoft.com/office/drawing/2014/main" id="{0796C6B7-3694-4920-81C3-DB059BD52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7543800"/>
            <a:ext cx="4533900" cy="92075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s-ES_tradnl" altLang="en-US" sz="1200" b="1"/>
              <a:t>Si no conoce una máquina y sus peligros, no la use.</a:t>
            </a:r>
          </a:p>
          <a:p>
            <a:pPr>
              <a:lnSpc>
                <a:spcPct val="90000"/>
              </a:lnSpc>
            </a:pPr>
            <a:endParaRPr lang="es-ES_tradnl" altLang="en-US" sz="1200" b="1"/>
          </a:p>
          <a:p>
            <a:pPr>
              <a:lnSpc>
                <a:spcPct val="90000"/>
              </a:lnSpc>
            </a:pPr>
            <a:r>
              <a:rPr lang="es-ES_tradnl" altLang="en-US" sz="1200" b="1"/>
              <a:t>Pregúntele a su supervisor que le enseñe como usar la máquina.</a:t>
            </a:r>
          </a:p>
          <a:p>
            <a:pPr>
              <a:lnSpc>
                <a:spcPct val="90000"/>
              </a:lnSpc>
            </a:pPr>
            <a:endParaRPr lang="es-ES_tradnl" altLang="en-US" sz="1200" b="1"/>
          </a:p>
          <a:p>
            <a:pPr>
              <a:lnSpc>
                <a:spcPct val="90000"/>
              </a:lnSpc>
            </a:pPr>
            <a:r>
              <a:rPr lang="es-ES_tradnl" altLang="en-US" sz="1200" b="1"/>
              <a:t>¡PRIMERO LA SEGURIDAD!</a:t>
            </a:r>
            <a:endParaRPr lang="en-US" altLang="en-US" sz="1200"/>
          </a:p>
        </p:txBody>
      </p:sp>
      <p:pic>
        <p:nvPicPr>
          <p:cNvPr id="6151" name="Picture 16" descr="C:\WINDOWS\Application Data\Microsoft\Media Catalog\radialarmsaws04.jpg">
            <a:extLst>
              <a:ext uri="{FF2B5EF4-FFF2-40B4-BE49-F238E27FC236}">
                <a16:creationId xmlns:a16="http://schemas.microsoft.com/office/drawing/2014/main" id="{B64155D6-10D2-4C6B-9CE4-D07E726E9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95700"/>
            <a:ext cx="1981200" cy="18415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2" name="Text Box 17">
            <a:extLst>
              <a:ext uri="{FF2B5EF4-FFF2-40B4-BE49-F238E27FC236}">
                <a16:creationId xmlns:a16="http://schemas.microsoft.com/office/drawing/2014/main" id="{CB8FBAEF-BBAE-4569-B95F-24419983E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727700"/>
            <a:ext cx="128905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s-ES_tradnl" altLang="en-US" sz="1200" b="1"/>
              <a:t>La PUNTA DEL EJE, PESTAÑA, y TUERCA están al abierto. </a:t>
            </a:r>
            <a:endParaRPr lang="en-US" altLang="en-US" sz="1200" b="1"/>
          </a:p>
        </p:txBody>
      </p:sp>
      <p:sp>
        <p:nvSpPr>
          <p:cNvPr id="6153" name="Text Box 18">
            <a:extLst>
              <a:ext uri="{FF2B5EF4-FFF2-40B4-BE49-F238E27FC236}">
                <a16:creationId xmlns:a16="http://schemas.microsoft.com/office/drawing/2014/main" id="{FE8F2B8C-0600-4531-AF95-72386A058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" y="5753100"/>
            <a:ext cx="1638300" cy="614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s-ES_tradnl" altLang="en-US" sz="1200" b="1"/>
              <a:t>LA SIERRA INFERIOR NO esta RESGUARDADA.</a:t>
            </a:r>
            <a:r>
              <a:rPr lang="es-ES_tradnl" altLang="en-US" b="1"/>
              <a:t>  </a:t>
            </a:r>
          </a:p>
        </p:txBody>
      </p:sp>
      <p:sp>
        <p:nvSpPr>
          <p:cNvPr id="6154" name="Line 19">
            <a:extLst>
              <a:ext uri="{FF2B5EF4-FFF2-40B4-BE49-F238E27FC236}">
                <a16:creationId xmlns:a16="http://schemas.microsoft.com/office/drawing/2014/main" id="{9B98F332-7E73-4778-873F-DBEC406764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54100" y="5168900"/>
            <a:ext cx="139700" cy="63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20">
            <a:extLst>
              <a:ext uri="{FF2B5EF4-FFF2-40B4-BE49-F238E27FC236}">
                <a16:creationId xmlns:a16="http://schemas.microsoft.com/office/drawing/2014/main" id="{3BA05789-25A0-4B2D-B02E-6D3AFE4CDB6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435100" y="4940300"/>
            <a:ext cx="406400" cy="73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56" name="Picture 21" descr="C:\WINDOWS\Application Data\Microsoft\Media Catalog\Nosym_01.wmf">
            <a:extLst>
              <a:ext uri="{FF2B5EF4-FFF2-40B4-BE49-F238E27FC236}">
                <a16:creationId xmlns:a16="http://schemas.microsoft.com/office/drawing/2014/main" id="{E569EF70-E064-4BE2-9E30-ADD0884B6B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429000"/>
            <a:ext cx="469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7" name="Text Box 22">
            <a:extLst>
              <a:ext uri="{FF2B5EF4-FFF2-40B4-BE49-F238E27FC236}">
                <a16:creationId xmlns:a16="http://schemas.microsoft.com/office/drawing/2014/main" id="{80D89CD3-2951-44D7-810D-A829A1F37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3909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/>
              <a:t>No</a:t>
            </a:r>
          </a:p>
        </p:txBody>
      </p:sp>
      <p:pic>
        <p:nvPicPr>
          <p:cNvPr id="6158" name="Picture 23">
            <a:extLst>
              <a:ext uri="{FF2B5EF4-FFF2-40B4-BE49-F238E27FC236}">
                <a16:creationId xmlns:a16="http://schemas.microsoft.com/office/drawing/2014/main" id="{36978452-D831-41FB-A4F0-81BEE31C6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900" y="3695700"/>
            <a:ext cx="2895600" cy="20716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59" name="Text Box 24">
            <a:extLst>
              <a:ext uri="{FF2B5EF4-FFF2-40B4-BE49-F238E27FC236}">
                <a16:creationId xmlns:a16="http://schemas.microsoft.com/office/drawing/2014/main" id="{9E93B038-AAFA-4C0E-A885-391CEAD158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718300"/>
            <a:ext cx="1651000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sz="1200" b="1"/>
              <a:t>LA SIERRA INFERIOR ESTA RESGUARDADA con una guarda flotador que sube y cáe automáticamente con el gruesor de la pieza.</a:t>
            </a:r>
          </a:p>
        </p:txBody>
      </p:sp>
      <p:sp>
        <p:nvSpPr>
          <p:cNvPr id="6160" name="Text Box 25">
            <a:extLst>
              <a:ext uri="{FF2B5EF4-FFF2-40B4-BE49-F238E27FC236}">
                <a16:creationId xmlns:a16="http://schemas.microsoft.com/office/drawing/2014/main" id="{2A09501B-4520-4E17-915C-D425722C5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6197600"/>
            <a:ext cx="1778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altLang="en-US" sz="1200" b="1"/>
              <a:t>La PUNTA DEL EJE, PESTAÑA, y TUERCA están resguardadas con un placa de metal.</a:t>
            </a:r>
            <a:endParaRPr lang="en-US" altLang="en-US" sz="1200" b="1"/>
          </a:p>
        </p:txBody>
      </p:sp>
      <p:sp>
        <p:nvSpPr>
          <p:cNvPr id="6161" name="Line 26">
            <a:extLst>
              <a:ext uri="{FF2B5EF4-FFF2-40B4-BE49-F238E27FC236}">
                <a16:creationId xmlns:a16="http://schemas.microsoft.com/office/drawing/2014/main" id="{8EB3C040-430B-462A-AC2E-02BA875B49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11600" y="4787900"/>
            <a:ext cx="749300" cy="134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62" name="Line 27">
            <a:extLst>
              <a:ext uri="{FF2B5EF4-FFF2-40B4-BE49-F238E27FC236}">
                <a16:creationId xmlns:a16="http://schemas.microsoft.com/office/drawing/2014/main" id="{F484ED26-2B3F-49BF-ADF3-EE3B2C52B9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32400" y="5232400"/>
            <a:ext cx="863600" cy="13112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6163" name="Group 28">
            <a:extLst>
              <a:ext uri="{FF2B5EF4-FFF2-40B4-BE49-F238E27FC236}">
                <a16:creationId xmlns:a16="http://schemas.microsoft.com/office/drawing/2014/main" id="{0A83BC09-2964-4F22-BEDA-0806213CDA69}"/>
              </a:ext>
            </a:extLst>
          </p:cNvPr>
          <p:cNvGrpSpPr>
            <a:grpSpLocks/>
          </p:cNvGrpSpPr>
          <p:nvPr/>
        </p:nvGrpSpPr>
        <p:grpSpPr bwMode="auto">
          <a:xfrm>
            <a:off x="6032500" y="3375025"/>
            <a:ext cx="558800" cy="558800"/>
            <a:chOff x="2400" y="1588"/>
            <a:chExt cx="672" cy="672"/>
          </a:xfrm>
        </p:grpSpPr>
        <p:sp>
          <p:nvSpPr>
            <p:cNvPr id="6166" name="Freeform 29">
              <a:extLst>
                <a:ext uri="{FF2B5EF4-FFF2-40B4-BE49-F238E27FC236}">
                  <a16:creationId xmlns:a16="http://schemas.microsoft.com/office/drawing/2014/main" id="{CB8B99A0-6E4C-42C9-83EF-94F7AA9013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2" y="2020"/>
              <a:ext cx="20" cy="24"/>
            </a:xfrm>
            <a:custGeom>
              <a:avLst/>
              <a:gdLst>
                <a:gd name="T0" fmla="*/ 0 w 40"/>
                <a:gd name="T1" fmla="*/ 6 h 50"/>
                <a:gd name="T2" fmla="*/ 0 w 40"/>
                <a:gd name="T3" fmla="*/ 6 h 50"/>
                <a:gd name="T4" fmla="*/ 2 w 40"/>
                <a:gd name="T5" fmla="*/ 5 h 50"/>
                <a:gd name="T6" fmla="*/ 3 w 40"/>
                <a:gd name="T7" fmla="*/ 4 h 50"/>
                <a:gd name="T8" fmla="*/ 4 w 40"/>
                <a:gd name="T9" fmla="*/ 2 h 50"/>
                <a:gd name="T10" fmla="*/ 5 w 40"/>
                <a:gd name="T11" fmla="*/ 0 h 50"/>
                <a:gd name="T12" fmla="*/ 4 w 40"/>
                <a:gd name="T13" fmla="*/ 0 h 50"/>
                <a:gd name="T14" fmla="*/ 3 w 40"/>
                <a:gd name="T15" fmla="*/ 2 h 50"/>
                <a:gd name="T16" fmla="*/ 2 w 40"/>
                <a:gd name="T17" fmla="*/ 3 h 50"/>
                <a:gd name="T18" fmla="*/ 1 w 40"/>
                <a:gd name="T19" fmla="*/ 4 h 50"/>
                <a:gd name="T20" fmla="*/ 0 w 40"/>
                <a:gd name="T21" fmla="*/ 4 h 50"/>
                <a:gd name="T22" fmla="*/ 0 w 40"/>
                <a:gd name="T23" fmla="*/ 4 h 50"/>
                <a:gd name="T24" fmla="*/ 0 w 40"/>
                <a:gd name="T25" fmla="*/ 6 h 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0" h="50">
                  <a:moveTo>
                    <a:pt x="0" y="50"/>
                  </a:moveTo>
                  <a:lnTo>
                    <a:pt x="0" y="50"/>
                  </a:lnTo>
                  <a:lnTo>
                    <a:pt x="10" y="45"/>
                  </a:lnTo>
                  <a:lnTo>
                    <a:pt x="21" y="36"/>
                  </a:lnTo>
                  <a:lnTo>
                    <a:pt x="29" y="23"/>
                  </a:lnTo>
                  <a:lnTo>
                    <a:pt x="40" y="7"/>
                  </a:lnTo>
                  <a:lnTo>
                    <a:pt x="26" y="0"/>
                  </a:lnTo>
                  <a:lnTo>
                    <a:pt x="17" y="16"/>
                  </a:lnTo>
                  <a:lnTo>
                    <a:pt x="9" y="27"/>
                  </a:lnTo>
                  <a:lnTo>
                    <a:pt x="3" y="34"/>
                  </a:lnTo>
                  <a:lnTo>
                    <a:pt x="0" y="34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Freeform 30">
              <a:extLst>
                <a:ext uri="{FF2B5EF4-FFF2-40B4-BE49-F238E27FC236}">
                  <a16:creationId xmlns:a16="http://schemas.microsoft.com/office/drawing/2014/main" id="{AA2CD702-EB12-4169-92AC-EAF7D7BEF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4" y="2016"/>
              <a:ext cx="18" cy="28"/>
            </a:xfrm>
            <a:custGeom>
              <a:avLst/>
              <a:gdLst>
                <a:gd name="T0" fmla="*/ 0 w 36"/>
                <a:gd name="T1" fmla="*/ 0 h 57"/>
                <a:gd name="T2" fmla="*/ 0 w 36"/>
                <a:gd name="T3" fmla="*/ 0 h 57"/>
                <a:gd name="T4" fmla="*/ 1 w 36"/>
                <a:gd name="T5" fmla="*/ 3 h 57"/>
                <a:gd name="T6" fmla="*/ 3 w 36"/>
                <a:gd name="T7" fmla="*/ 5 h 57"/>
                <a:gd name="T8" fmla="*/ 4 w 36"/>
                <a:gd name="T9" fmla="*/ 6 h 57"/>
                <a:gd name="T10" fmla="*/ 5 w 36"/>
                <a:gd name="T11" fmla="*/ 7 h 57"/>
                <a:gd name="T12" fmla="*/ 5 w 36"/>
                <a:gd name="T13" fmla="*/ 5 h 57"/>
                <a:gd name="T14" fmla="*/ 5 w 36"/>
                <a:gd name="T15" fmla="*/ 4 h 57"/>
                <a:gd name="T16" fmla="*/ 4 w 36"/>
                <a:gd name="T17" fmla="*/ 4 h 57"/>
                <a:gd name="T18" fmla="*/ 3 w 36"/>
                <a:gd name="T19" fmla="*/ 2 h 57"/>
                <a:gd name="T20" fmla="*/ 2 w 36"/>
                <a:gd name="T21" fmla="*/ 0 h 57"/>
                <a:gd name="T22" fmla="*/ 2 w 36"/>
                <a:gd name="T23" fmla="*/ 0 h 57"/>
                <a:gd name="T24" fmla="*/ 0 w 36"/>
                <a:gd name="T25" fmla="*/ 0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57">
                  <a:moveTo>
                    <a:pt x="0" y="5"/>
                  </a:moveTo>
                  <a:lnTo>
                    <a:pt x="0" y="5"/>
                  </a:lnTo>
                  <a:lnTo>
                    <a:pt x="8" y="24"/>
                  </a:lnTo>
                  <a:lnTo>
                    <a:pt x="17" y="41"/>
                  </a:lnTo>
                  <a:lnTo>
                    <a:pt x="25" y="51"/>
                  </a:lnTo>
                  <a:lnTo>
                    <a:pt x="36" y="57"/>
                  </a:lnTo>
                  <a:lnTo>
                    <a:pt x="36" y="41"/>
                  </a:lnTo>
                  <a:lnTo>
                    <a:pt x="35" y="39"/>
                  </a:lnTo>
                  <a:lnTo>
                    <a:pt x="29" y="34"/>
                  </a:lnTo>
                  <a:lnTo>
                    <a:pt x="22" y="20"/>
                  </a:lnTo>
                  <a:lnTo>
                    <a:pt x="1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Freeform 31">
              <a:extLst>
                <a:ext uri="{FF2B5EF4-FFF2-40B4-BE49-F238E27FC236}">
                  <a16:creationId xmlns:a16="http://schemas.microsoft.com/office/drawing/2014/main" id="{8BA6487B-4D7B-40A6-B765-DD04B7A807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1" y="1701"/>
              <a:ext cx="63" cy="17"/>
            </a:xfrm>
            <a:custGeom>
              <a:avLst/>
              <a:gdLst>
                <a:gd name="T0" fmla="*/ 0 w 127"/>
                <a:gd name="T1" fmla="*/ 4 h 36"/>
                <a:gd name="T2" fmla="*/ 0 w 127"/>
                <a:gd name="T3" fmla="*/ 4 h 36"/>
                <a:gd name="T4" fmla="*/ 2 w 127"/>
                <a:gd name="T5" fmla="*/ 3 h 36"/>
                <a:gd name="T6" fmla="*/ 4 w 127"/>
                <a:gd name="T7" fmla="*/ 3 h 36"/>
                <a:gd name="T8" fmla="*/ 6 w 127"/>
                <a:gd name="T9" fmla="*/ 2 h 36"/>
                <a:gd name="T10" fmla="*/ 8 w 127"/>
                <a:gd name="T11" fmla="*/ 2 h 36"/>
                <a:gd name="T12" fmla="*/ 10 w 127"/>
                <a:gd name="T13" fmla="*/ 2 h 36"/>
                <a:gd name="T14" fmla="*/ 12 w 127"/>
                <a:gd name="T15" fmla="*/ 2 h 36"/>
                <a:gd name="T16" fmla="*/ 14 w 127"/>
                <a:gd name="T17" fmla="*/ 2 h 36"/>
                <a:gd name="T18" fmla="*/ 15 w 127"/>
                <a:gd name="T19" fmla="*/ 2 h 36"/>
                <a:gd name="T20" fmla="*/ 15 w 127"/>
                <a:gd name="T21" fmla="*/ 0 h 36"/>
                <a:gd name="T22" fmla="*/ 14 w 127"/>
                <a:gd name="T23" fmla="*/ 0 h 36"/>
                <a:gd name="T24" fmla="*/ 12 w 127"/>
                <a:gd name="T25" fmla="*/ 0 h 36"/>
                <a:gd name="T26" fmla="*/ 10 w 127"/>
                <a:gd name="T27" fmla="*/ 0 h 36"/>
                <a:gd name="T28" fmla="*/ 8 w 127"/>
                <a:gd name="T29" fmla="*/ 0 h 36"/>
                <a:gd name="T30" fmla="*/ 6 w 127"/>
                <a:gd name="T31" fmla="*/ 1 h 36"/>
                <a:gd name="T32" fmla="*/ 4 w 127"/>
                <a:gd name="T33" fmla="*/ 1 h 36"/>
                <a:gd name="T34" fmla="*/ 2 w 127"/>
                <a:gd name="T35" fmla="*/ 2 h 36"/>
                <a:gd name="T36" fmla="*/ 0 w 127"/>
                <a:gd name="T37" fmla="*/ 2 h 36"/>
                <a:gd name="T38" fmla="*/ 0 w 127"/>
                <a:gd name="T39" fmla="*/ 2 h 36"/>
                <a:gd name="T40" fmla="*/ 0 w 127"/>
                <a:gd name="T41" fmla="*/ 4 h 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27" h="36">
                  <a:moveTo>
                    <a:pt x="5" y="36"/>
                  </a:moveTo>
                  <a:lnTo>
                    <a:pt x="4" y="36"/>
                  </a:lnTo>
                  <a:lnTo>
                    <a:pt x="20" y="31"/>
                  </a:lnTo>
                  <a:lnTo>
                    <a:pt x="36" y="28"/>
                  </a:lnTo>
                  <a:lnTo>
                    <a:pt x="51" y="23"/>
                  </a:lnTo>
                  <a:lnTo>
                    <a:pt x="67" y="21"/>
                  </a:lnTo>
                  <a:lnTo>
                    <a:pt x="82" y="18"/>
                  </a:lnTo>
                  <a:lnTo>
                    <a:pt x="97" y="16"/>
                  </a:lnTo>
                  <a:lnTo>
                    <a:pt x="112" y="16"/>
                  </a:lnTo>
                  <a:lnTo>
                    <a:pt x="127" y="16"/>
                  </a:lnTo>
                  <a:lnTo>
                    <a:pt x="127" y="0"/>
                  </a:lnTo>
                  <a:lnTo>
                    <a:pt x="112" y="0"/>
                  </a:lnTo>
                  <a:lnTo>
                    <a:pt x="97" y="2"/>
                  </a:lnTo>
                  <a:lnTo>
                    <a:pt x="80" y="5"/>
                  </a:lnTo>
                  <a:lnTo>
                    <a:pt x="65" y="7"/>
                  </a:lnTo>
                  <a:lnTo>
                    <a:pt x="49" y="9"/>
                  </a:lnTo>
                  <a:lnTo>
                    <a:pt x="34" y="14"/>
                  </a:lnTo>
                  <a:lnTo>
                    <a:pt x="17" y="17"/>
                  </a:lnTo>
                  <a:lnTo>
                    <a:pt x="1" y="22"/>
                  </a:lnTo>
                  <a:lnTo>
                    <a:pt x="0" y="22"/>
                  </a:lnTo>
                  <a:lnTo>
                    <a:pt x="5" y="3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Freeform 32">
              <a:extLst>
                <a:ext uri="{FF2B5EF4-FFF2-40B4-BE49-F238E27FC236}">
                  <a16:creationId xmlns:a16="http://schemas.microsoft.com/office/drawing/2014/main" id="{AB9C0B0E-9C6A-4D11-9F0D-C658CD3BD4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1" y="1740"/>
              <a:ext cx="58" cy="68"/>
            </a:xfrm>
            <a:custGeom>
              <a:avLst/>
              <a:gdLst>
                <a:gd name="T0" fmla="*/ 2 w 115"/>
                <a:gd name="T1" fmla="*/ 16 h 137"/>
                <a:gd name="T2" fmla="*/ 2 w 115"/>
                <a:gd name="T3" fmla="*/ 16 h 137"/>
                <a:gd name="T4" fmla="*/ 15 w 115"/>
                <a:gd name="T5" fmla="*/ 1 h 137"/>
                <a:gd name="T6" fmla="*/ 13 w 115"/>
                <a:gd name="T7" fmla="*/ 0 h 137"/>
                <a:gd name="T8" fmla="*/ 1 w 115"/>
                <a:gd name="T9" fmla="*/ 15 h 137"/>
                <a:gd name="T10" fmla="*/ 1 w 115"/>
                <a:gd name="T11" fmla="*/ 15 h 137"/>
                <a:gd name="T12" fmla="*/ 1 w 115"/>
                <a:gd name="T13" fmla="*/ 15 h 137"/>
                <a:gd name="T14" fmla="*/ 0 w 115"/>
                <a:gd name="T15" fmla="*/ 16 h 137"/>
                <a:gd name="T16" fmla="*/ 1 w 115"/>
                <a:gd name="T17" fmla="*/ 16 h 137"/>
                <a:gd name="T18" fmla="*/ 1 w 115"/>
                <a:gd name="T19" fmla="*/ 17 h 137"/>
                <a:gd name="T20" fmla="*/ 2 w 115"/>
                <a:gd name="T21" fmla="*/ 16 h 137"/>
                <a:gd name="T22" fmla="*/ 2 w 115"/>
                <a:gd name="T23" fmla="*/ 16 h 13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5" h="137">
                  <a:moveTo>
                    <a:pt x="13" y="134"/>
                  </a:moveTo>
                  <a:lnTo>
                    <a:pt x="13" y="135"/>
                  </a:lnTo>
                  <a:lnTo>
                    <a:pt x="115" y="10"/>
                  </a:lnTo>
                  <a:lnTo>
                    <a:pt x="104" y="0"/>
                  </a:lnTo>
                  <a:lnTo>
                    <a:pt x="1" y="126"/>
                  </a:lnTo>
                  <a:lnTo>
                    <a:pt x="1" y="127"/>
                  </a:lnTo>
                  <a:lnTo>
                    <a:pt x="1" y="126"/>
                  </a:lnTo>
                  <a:lnTo>
                    <a:pt x="0" y="132"/>
                  </a:lnTo>
                  <a:lnTo>
                    <a:pt x="2" y="135"/>
                  </a:lnTo>
                  <a:lnTo>
                    <a:pt x="8" y="137"/>
                  </a:lnTo>
                  <a:lnTo>
                    <a:pt x="13" y="135"/>
                  </a:lnTo>
                  <a:lnTo>
                    <a:pt x="13" y="1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Freeform 33">
              <a:extLst>
                <a:ext uri="{FF2B5EF4-FFF2-40B4-BE49-F238E27FC236}">
                  <a16:creationId xmlns:a16="http://schemas.microsoft.com/office/drawing/2014/main" id="{FA9FB67F-72A9-41CE-A5C6-514B9EE349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1803"/>
              <a:ext cx="153" cy="220"/>
            </a:xfrm>
            <a:custGeom>
              <a:avLst/>
              <a:gdLst>
                <a:gd name="T0" fmla="*/ 2 w 306"/>
                <a:gd name="T1" fmla="*/ 55 h 440"/>
                <a:gd name="T2" fmla="*/ 2 w 306"/>
                <a:gd name="T3" fmla="*/ 55 h 440"/>
                <a:gd name="T4" fmla="*/ 39 w 306"/>
                <a:gd name="T5" fmla="*/ 1 h 440"/>
                <a:gd name="T6" fmla="*/ 37 w 306"/>
                <a:gd name="T7" fmla="*/ 0 h 440"/>
                <a:gd name="T8" fmla="*/ 1 w 306"/>
                <a:gd name="T9" fmla="*/ 55 h 440"/>
                <a:gd name="T10" fmla="*/ 0 w 306"/>
                <a:gd name="T11" fmla="*/ 55 h 440"/>
                <a:gd name="T12" fmla="*/ 2 w 306"/>
                <a:gd name="T13" fmla="*/ 55 h 4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6" h="440">
                  <a:moveTo>
                    <a:pt x="14" y="440"/>
                  </a:moveTo>
                  <a:lnTo>
                    <a:pt x="13" y="440"/>
                  </a:lnTo>
                  <a:lnTo>
                    <a:pt x="306" y="7"/>
                  </a:lnTo>
                  <a:lnTo>
                    <a:pt x="294" y="0"/>
                  </a:lnTo>
                  <a:lnTo>
                    <a:pt x="1" y="433"/>
                  </a:lnTo>
                  <a:lnTo>
                    <a:pt x="0" y="433"/>
                  </a:lnTo>
                  <a:lnTo>
                    <a:pt x="14" y="4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Freeform 34">
              <a:extLst>
                <a:ext uri="{FF2B5EF4-FFF2-40B4-BE49-F238E27FC236}">
                  <a16:creationId xmlns:a16="http://schemas.microsoft.com/office/drawing/2014/main" id="{2F784CE3-6D5B-4329-8F25-21AD64EDA8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1" y="1986"/>
              <a:ext cx="20" cy="32"/>
            </a:xfrm>
            <a:custGeom>
              <a:avLst/>
              <a:gdLst>
                <a:gd name="T0" fmla="*/ 0 w 40"/>
                <a:gd name="T1" fmla="*/ 0 h 65"/>
                <a:gd name="T2" fmla="*/ 1 w 40"/>
                <a:gd name="T3" fmla="*/ 0 h 65"/>
                <a:gd name="T4" fmla="*/ 4 w 40"/>
                <a:gd name="T5" fmla="*/ 8 h 65"/>
                <a:gd name="T6" fmla="*/ 5 w 40"/>
                <a:gd name="T7" fmla="*/ 7 h 65"/>
                <a:gd name="T8" fmla="*/ 2 w 40"/>
                <a:gd name="T9" fmla="*/ 0 h 65"/>
                <a:gd name="T10" fmla="*/ 2 w 40"/>
                <a:gd name="T11" fmla="*/ 0 h 65"/>
                <a:gd name="T12" fmla="*/ 0 w 40"/>
                <a:gd name="T13" fmla="*/ 0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0" h="65">
                  <a:moveTo>
                    <a:pt x="0" y="3"/>
                  </a:moveTo>
                  <a:lnTo>
                    <a:pt x="1" y="5"/>
                  </a:lnTo>
                  <a:lnTo>
                    <a:pt x="26" y="65"/>
                  </a:lnTo>
                  <a:lnTo>
                    <a:pt x="40" y="60"/>
                  </a:lnTo>
                  <a:lnTo>
                    <a:pt x="15" y="0"/>
                  </a:lnTo>
                  <a:lnTo>
                    <a:pt x="16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Freeform 35">
              <a:extLst>
                <a:ext uri="{FF2B5EF4-FFF2-40B4-BE49-F238E27FC236}">
                  <a16:creationId xmlns:a16="http://schemas.microsoft.com/office/drawing/2014/main" id="{4BC30627-773D-44B8-BBEA-A75FF9977F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7" y="1962"/>
              <a:ext cx="11" cy="10"/>
            </a:xfrm>
            <a:custGeom>
              <a:avLst/>
              <a:gdLst>
                <a:gd name="T0" fmla="*/ 0 w 23"/>
                <a:gd name="T1" fmla="*/ 2 h 21"/>
                <a:gd name="T2" fmla="*/ 0 w 23"/>
                <a:gd name="T3" fmla="*/ 2 h 21"/>
                <a:gd name="T4" fmla="*/ 0 w 23"/>
                <a:gd name="T5" fmla="*/ 1 h 21"/>
                <a:gd name="T6" fmla="*/ 0 w 23"/>
                <a:gd name="T7" fmla="*/ 2 h 21"/>
                <a:gd name="T8" fmla="*/ 1 w 23"/>
                <a:gd name="T9" fmla="*/ 2 h 21"/>
                <a:gd name="T10" fmla="*/ 1 w 23"/>
                <a:gd name="T11" fmla="*/ 2 h 21"/>
                <a:gd name="T12" fmla="*/ 2 w 23"/>
                <a:gd name="T13" fmla="*/ 1 h 21"/>
                <a:gd name="T14" fmla="*/ 2 w 23"/>
                <a:gd name="T15" fmla="*/ 0 h 21"/>
                <a:gd name="T16" fmla="*/ 1 w 23"/>
                <a:gd name="T17" fmla="*/ 0 h 21"/>
                <a:gd name="T18" fmla="*/ 0 w 23"/>
                <a:gd name="T19" fmla="*/ 0 h 21"/>
                <a:gd name="T20" fmla="*/ 0 w 23"/>
                <a:gd name="T21" fmla="*/ 0 h 21"/>
                <a:gd name="T22" fmla="*/ 0 w 23"/>
                <a:gd name="T23" fmla="*/ 0 h 21"/>
                <a:gd name="T24" fmla="*/ 0 w 23"/>
                <a:gd name="T25" fmla="*/ 2 h 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3" h="21">
                  <a:moveTo>
                    <a:pt x="0" y="16"/>
                  </a:moveTo>
                  <a:lnTo>
                    <a:pt x="0" y="16"/>
                  </a:lnTo>
                  <a:lnTo>
                    <a:pt x="5" y="15"/>
                  </a:lnTo>
                  <a:lnTo>
                    <a:pt x="7" y="16"/>
                  </a:lnTo>
                  <a:lnTo>
                    <a:pt x="10" y="17"/>
                  </a:lnTo>
                  <a:lnTo>
                    <a:pt x="14" y="21"/>
                  </a:lnTo>
                  <a:lnTo>
                    <a:pt x="23" y="9"/>
                  </a:lnTo>
                  <a:lnTo>
                    <a:pt x="17" y="6"/>
                  </a:lnTo>
                  <a:lnTo>
                    <a:pt x="11" y="2"/>
                  </a:lnTo>
                  <a:lnTo>
                    <a:pt x="5" y="1"/>
                  </a:lnTo>
                  <a:lnTo>
                    <a:pt x="0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Freeform 36">
              <a:extLst>
                <a:ext uri="{FF2B5EF4-FFF2-40B4-BE49-F238E27FC236}">
                  <a16:creationId xmlns:a16="http://schemas.microsoft.com/office/drawing/2014/main" id="{7F533108-D6AA-47FF-8DF6-029DC24C5D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3" y="1962"/>
              <a:ext cx="34" cy="17"/>
            </a:xfrm>
            <a:custGeom>
              <a:avLst/>
              <a:gdLst>
                <a:gd name="T0" fmla="*/ 1 w 68"/>
                <a:gd name="T1" fmla="*/ 4 h 35"/>
                <a:gd name="T2" fmla="*/ 1 w 68"/>
                <a:gd name="T3" fmla="*/ 4 h 35"/>
                <a:gd name="T4" fmla="*/ 2 w 68"/>
                <a:gd name="T5" fmla="*/ 3 h 35"/>
                <a:gd name="T6" fmla="*/ 3 w 68"/>
                <a:gd name="T7" fmla="*/ 3 h 35"/>
                <a:gd name="T8" fmla="*/ 4 w 68"/>
                <a:gd name="T9" fmla="*/ 2 h 35"/>
                <a:gd name="T10" fmla="*/ 5 w 68"/>
                <a:gd name="T11" fmla="*/ 2 h 35"/>
                <a:gd name="T12" fmla="*/ 6 w 68"/>
                <a:gd name="T13" fmla="*/ 2 h 35"/>
                <a:gd name="T14" fmla="*/ 7 w 68"/>
                <a:gd name="T15" fmla="*/ 2 h 35"/>
                <a:gd name="T16" fmla="*/ 8 w 68"/>
                <a:gd name="T17" fmla="*/ 1 h 35"/>
                <a:gd name="T18" fmla="*/ 9 w 68"/>
                <a:gd name="T19" fmla="*/ 2 h 35"/>
                <a:gd name="T20" fmla="*/ 9 w 68"/>
                <a:gd name="T21" fmla="*/ 0 h 35"/>
                <a:gd name="T22" fmla="*/ 8 w 68"/>
                <a:gd name="T23" fmla="*/ 0 h 35"/>
                <a:gd name="T24" fmla="*/ 7 w 68"/>
                <a:gd name="T25" fmla="*/ 0 h 35"/>
                <a:gd name="T26" fmla="*/ 6 w 68"/>
                <a:gd name="T27" fmla="*/ 0 h 35"/>
                <a:gd name="T28" fmla="*/ 5 w 68"/>
                <a:gd name="T29" fmla="*/ 0 h 35"/>
                <a:gd name="T30" fmla="*/ 4 w 68"/>
                <a:gd name="T31" fmla="*/ 1 h 35"/>
                <a:gd name="T32" fmla="*/ 3 w 68"/>
                <a:gd name="T33" fmla="*/ 1 h 35"/>
                <a:gd name="T34" fmla="*/ 2 w 68"/>
                <a:gd name="T35" fmla="*/ 2 h 35"/>
                <a:gd name="T36" fmla="*/ 0 w 68"/>
                <a:gd name="T37" fmla="*/ 2 h 35"/>
                <a:gd name="T38" fmla="*/ 0 w 68"/>
                <a:gd name="T39" fmla="*/ 2 h 35"/>
                <a:gd name="T40" fmla="*/ 1 w 68"/>
                <a:gd name="T41" fmla="*/ 4 h 3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68" h="35">
                  <a:moveTo>
                    <a:pt x="7" y="33"/>
                  </a:moveTo>
                  <a:lnTo>
                    <a:pt x="7" y="35"/>
                  </a:lnTo>
                  <a:lnTo>
                    <a:pt x="15" y="30"/>
                  </a:lnTo>
                  <a:lnTo>
                    <a:pt x="23" y="26"/>
                  </a:lnTo>
                  <a:lnTo>
                    <a:pt x="32" y="23"/>
                  </a:lnTo>
                  <a:lnTo>
                    <a:pt x="39" y="21"/>
                  </a:lnTo>
                  <a:lnTo>
                    <a:pt x="48" y="18"/>
                  </a:lnTo>
                  <a:lnTo>
                    <a:pt x="54" y="16"/>
                  </a:lnTo>
                  <a:lnTo>
                    <a:pt x="61" y="15"/>
                  </a:lnTo>
                  <a:lnTo>
                    <a:pt x="68" y="16"/>
                  </a:lnTo>
                  <a:lnTo>
                    <a:pt x="68" y="0"/>
                  </a:lnTo>
                  <a:lnTo>
                    <a:pt x="61" y="1"/>
                  </a:lnTo>
                  <a:lnTo>
                    <a:pt x="52" y="2"/>
                  </a:lnTo>
                  <a:lnTo>
                    <a:pt x="44" y="5"/>
                  </a:lnTo>
                  <a:lnTo>
                    <a:pt x="37" y="7"/>
                  </a:lnTo>
                  <a:lnTo>
                    <a:pt x="28" y="9"/>
                  </a:lnTo>
                  <a:lnTo>
                    <a:pt x="18" y="13"/>
                  </a:lnTo>
                  <a:lnTo>
                    <a:pt x="10" y="16"/>
                  </a:lnTo>
                  <a:lnTo>
                    <a:pt x="0" y="21"/>
                  </a:lnTo>
                  <a:lnTo>
                    <a:pt x="0" y="22"/>
                  </a:lnTo>
                  <a:lnTo>
                    <a:pt x="7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Freeform 37">
              <a:extLst>
                <a:ext uri="{FF2B5EF4-FFF2-40B4-BE49-F238E27FC236}">
                  <a16:creationId xmlns:a16="http://schemas.microsoft.com/office/drawing/2014/main" id="{8500AEF0-044F-4552-A989-58C9367C6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" y="1973"/>
              <a:ext cx="29" cy="24"/>
            </a:xfrm>
            <a:custGeom>
              <a:avLst/>
              <a:gdLst>
                <a:gd name="T0" fmla="*/ 1 w 60"/>
                <a:gd name="T1" fmla="*/ 6 h 47"/>
                <a:gd name="T2" fmla="*/ 1 w 60"/>
                <a:gd name="T3" fmla="*/ 6 h 47"/>
                <a:gd name="T4" fmla="*/ 1 w 60"/>
                <a:gd name="T5" fmla="*/ 6 h 47"/>
                <a:gd name="T6" fmla="*/ 2 w 60"/>
                <a:gd name="T7" fmla="*/ 5 h 47"/>
                <a:gd name="T8" fmla="*/ 3 w 60"/>
                <a:gd name="T9" fmla="*/ 5 h 47"/>
                <a:gd name="T10" fmla="*/ 3 w 60"/>
                <a:gd name="T11" fmla="*/ 4 h 47"/>
                <a:gd name="T12" fmla="*/ 4 w 60"/>
                <a:gd name="T13" fmla="*/ 4 h 47"/>
                <a:gd name="T14" fmla="*/ 5 w 60"/>
                <a:gd name="T15" fmla="*/ 3 h 47"/>
                <a:gd name="T16" fmla="*/ 6 w 60"/>
                <a:gd name="T17" fmla="*/ 2 h 47"/>
                <a:gd name="T18" fmla="*/ 7 w 60"/>
                <a:gd name="T19" fmla="*/ 2 h 47"/>
                <a:gd name="T20" fmla="*/ 6 w 60"/>
                <a:gd name="T21" fmla="*/ 0 h 47"/>
                <a:gd name="T22" fmla="*/ 5 w 60"/>
                <a:gd name="T23" fmla="*/ 1 h 47"/>
                <a:gd name="T24" fmla="*/ 4 w 60"/>
                <a:gd name="T25" fmla="*/ 2 h 47"/>
                <a:gd name="T26" fmla="*/ 3 w 60"/>
                <a:gd name="T27" fmla="*/ 2 h 47"/>
                <a:gd name="T28" fmla="*/ 2 w 60"/>
                <a:gd name="T29" fmla="*/ 3 h 47"/>
                <a:gd name="T30" fmla="*/ 2 w 60"/>
                <a:gd name="T31" fmla="*/ 3 h 47"/>
                <a:gd name="T32" fmla="*/ 1 w 60"/>
                <a:gd name="T33" fmla="*/ 4 h 47"/>
                <a:gd name="T34" fmla="*/ 0 w 60"/>
                <a:gd name="T35" fmla="*/ 5 h 47"/>
                <a:gd name="T36" fmla="*/ 0 w 60"/>
                <a:gd name="T37" fmla="*/ 5 h 47"/>
                <a:gd name="T38" fmla="*/ 0 w 60"/>
                <a:gd name="T39" fmla="*/ 5 h 47"/>
                <a:gd name="T40" fmla="*/ 1 w 60"/>
                <a:gd name="T41" fmla="*/ 6 h 4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60" h="47">
                  <a:moveTo>
                    <a:pt x="12" y="47"/>
                  </a:moveTo>
                  <a:lnTo>
                    <a:pt x="10" y="47"/>
                  </a:lnTo>
                  <a:lnTo>
                    <a:pt x="15" y="45"/>
                  </a:lnTo>
                  <a:lnTo>
                    <a:pt x="20" y="40"/>
                  </a:lnTo>
                  <a:lnTo>
                    <a:pt x="25" y="36"/>
                  </a:lnTo>
                  <a:lnTo>
                    <a:pt x="31" y="31"/>
                  </a:lnTo>
                  <a:lnTo>
                    <a:pt x="37" y="26"/>
                  </a:lnTo>
                  <a:lnTo>
                    <a:pt x="44" y="22"/>
                  </a:lnTo>
                  <a:lnTo>
                    <a:pt x="52" y="16"/>
                  </a:lnTo>
                  <a:lnTo>
                    <a:pt x="60" y="11"/>
                  </a:lnTo>
                  <a:lnTo>
                    <a:pt x="53" y="0"/>
                  </a:lnTo>
                  <a:lnTo>
                    <a:pt x="45" y="4"/>
                  </a:lnTo>
                  <a:lnTo>
                    <a:pt x="37" y="10"/>
                  </a:lnTo>
                  <a:lnTo>
                    <a:pt x="30" y="15"/>
                  </a:lnTo>
                  <a:lnTo>
                    <a:pt x="22" y="19"/>
                  </a:lnTo>
                  <a:lnTo>
                    <a:pt x="16" y="24"/>
                  </a:lnTo>
                  <a:lnTo>
                    <a:pt x="10" y="29"/>
                  </a:lnTo>
                  <a:lnTo>
                    <a:pt x="6" y="33"/>
                  </a:lnTo>
                  <a:lnTo>
                    <a:pt x="1" y="38"/>
                  </a:lnTo>
                  <a:lnTo>
                    <a:pt x="0" y="38"/>
                  </a:lnTo>
                  <a:lnTo>
                    <a:pt x="12" y="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Freeform 38">
              <a:extLst>
                <a:ext uri="{FF2B5EF4-FFF2-40B4-BE49-F238E27FC236}">
                  <a16:creationId xmlns:a16="http://schemas.microsoft.com/office/drawing/2014/main" id="{2F4A7D44-7E6E-407F-91F9-6106941D9F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0" y="2009"/>
              <a:ext cx="19" cy="57"/>
            </a:xfrm>
            <a:custGeom>
              <a:avLst/>
              <a:gdLst>
                <a:gd name="T0" fmla="*/ 4 w 39"/>
                <a:gd name="T1" fmla="*/ 13 h 115"/>
                <a:gd name="T2" fmla="*/ 4 w 39"/>
                <a:gd name="T3" fmla="*/ 13 h 115"/>
                <a:gd name="T4" fmla="*/ 3 w 39"/>
                <a:gd name="T5" fmla="*/ 9 h 115"/>
                <a:gd name="T6" fmla="*/ 2 w 39"/>
                <a:gd name="T7" fmla="*/ 5 h 115"/>
                <a:gd name="T8" fmla="*/ 2 w 39"/>
                <a:gd name="T9" fmla="*/ 2 h 115"/>
                <a:gd name="T10" fmla="*/ 2 w 39"/>
                <a:gd name="T11" fmla="*/ 0 h 115"/>
                <a:gd name="T12" fmla="*/ 0 w 39"/>
                <a:gd name="T13" fmla="*/ 0 h 115"/>
                <a:gd name="T14" fmla="*/ 0 w 39"/>
                <a:gd name="T15" fmla="*/ 2 h 115"/>
                <a:gd name="T16" fmla="*/ 0 w 39"/>
                <a:gd name="T17" fmla="*/ 6 h 115"/>
                <a:gd name="T18" fmla="*/ 1 w 39"/>
                <a:gd name="T19" fmla="*/ 10 h 115"/>
                <a:gd name="T20" fmla="*/ 3 w 39"/>
                <a:gd name="T21" fmla="*/ 14 h 115"/>
                <a:gd name="T22" fmla="*/ 3 w 39"/>
                <a:gd name="T23" fmla="*/ 14 h 115"/>
                <a:gd name="T24" fmla="*/ 4 w 39"/>
                <a:gd name="T25" fmla="*/ 13 h 1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" h="115">
                  <a:moveTo>
                    <a:pt x="39" y="111"/>
                  </a:moveTo>
                  <a:lnTo>
                    <a:pt x="39" y="111"/>
                  </a:lnTo>
                  <a:lnTo>
                    <a:pt x="29" y="77"/>
                  </a:lnTo>
                  <a:lnTo>
                    <a:pt x="21" y="47"/>
                  </a:lnTo>
                  <a:lnTo>
                    <a:pt x="16" y="2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2" y="22"/>
                  </a:lnTo>
                  <a:lnTo>
                    <a:pt x="7" y="50"/>
                  </a:lnTo>
                  <a:lnTo>
                    <a:pt x="15" y="80"/>
                  </a:lnTo>
                  <a:lnTo>
                    <a:pt x="26" y="115"/>
                  </a:lnTo>
                  <a:lnTo>
                    <a:pt x="39" y="1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Freeform 39">
              <a:extLst>
                <a:ext uri="{FF2B5EF4-FFF2-40B4-BE49-F238E27FC236}">
                  <a16:creationId xmlns:a16="http://schemas.microsoft.com/office/drawing/2014/main" id="{D45156A5-1ACF-4C15-B740-B8357584F2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2" y="2064"/>
              <a:ext cx="35" cy="74"/>
            </a:xfrm>
            <a:custGeom>
              <a:avLst/>
              <a:gdLst>
                <a:gd name="T0" fmla="*/ 9 w 69"/>
                <a:gd name="T1" fmla="*/ 18 h 148"/>
                <a:gd name="T2" fmla="*/ 9 w 69"/>
                <a:gd name="T3" fmla="*/ 18 h 148"/>
                <a:gd name="T4" fmla="*/ 8 w 69"/>
                <a:gd name="T5" fmla="*/ 16 h 148"/>
                <a:gd name="T6" fmla="*/ 7 w 69"/>
                <a:gd name="T7" fmla="*/ 14 h 148"/>
                <a:gd name="T8" fmla="*/ 6 w 69"/>
                <a:gd name="T9" fmla="*/ 12 h 148"/>
                <a:gd name="T10" fmla="*/ 5 w 69"/>
                <a:gd name="T11" fmla="*/ 9 h 148"/>
                <a:gd name="T12" fmla="*/ 4 w 69"/>
                <a:gd name="T13" fmla="*/ 7 h 148"/>
                <a:gd name="T14" fmla="*/ 4 w 69"/>
                <a:gd name="T15" fmla="*/ 5 h 148"/>
                <a:gd name="T16" fmla="*/ 3 w 69"/>
                <a:gd name="T17" fmla="*/ 3 h 148"/>
                <a:gd name="T18" fmla="*/ 2 w 69"/>
                <a:gd name="T19" fmla="*/ 0 h 148"/>
                <a:gd name="T20" fmla="*/ 0 w 69"/>
                <a:gd name="T21" fmla="*/ 1 h 148"/>
                <a:gd name="T22" fmla="*/ 1 w 69"/>
                <a:gd name="T23" fmla="*/ 3 h 148"/>
                <a:gd name="T24" fmla="*/ 2 w 69"/>
                <a:gd name="T25" fmla="*/ 6 h 148"/>
                <a:gd name="T26" fmla="*/ 3 w 69"/>
                <a:gd name="T27" fmla="*/ 8 h 148"/>
                <a:gd name="T28" fmla="*/ 4 w 69"/>
                <a:gd name="T29" fmla="*/ 10 h 148"/>
                <a:gd name="T30" fmla="*/ 4 w 69"/>
                <a:gd name="T31" fmla="*/ 12 h 148"/>
                <a:gd name="T32" fmla="*/ 5 w 69"/>
                <a:gd name="T33" fmla="*/ 14 h 148"/>
                <a:gd name="T34" fmla="*/ 6 w 69"/>
                <a:gd name="T35" fmla="*/ 16 h 148"/>
                <a:gd name="T36" fmla="*/ 7 w 69"/>
                <a:gd name="T37" fmla="*/ 18 h 148"/>
                <a:gd name="T38" fmla="*/ 7 w 69"/>
                <a:gd name="T39" fmla="*/ 18 h 148"/>
                <a:gd name="T40" fmla="*/ 7 w 69"/>
                <a:gd name="T41" fmla="*/ 18 h 148"/>
                <a:gd name="T42" fmla="*/ 8 w 69"/>
                <a:gd name="T43" fmla="*/ 19 h 148"/>
                <a:gd name="T44" fmla="*/ 8 w 69"/>
                <a:gd name="T45" fmla="*/ 19 h 148"/>
                <a:gd name="T46" fmla="*/ 9 w 69"/>
                <a:gd name="T47" fmla="*/ 18 h 148"/>
                <a:gd name="T48" fmla="*/ 9 w 69"/>
                <a:gd name="T49" fmla="*/ 18 h 148"/>
                <a:gd name="T50" fmla="*/ 9 w 69"/>
                <a:gd name="T51" fmla="*/ 18 h 14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69" h="148">
                  <a:moveTo>
                    <a:pt x="69" y="140"/>
                  </a:moveTo>
                  <a:lnTo>
                    <a:pt x="67" y="137"/>
                  </a:lnTo>
                  <a:lnTo>
                    <a:pt x="59" y="122"/>
                  </a:lnTo>
                  <a:lnTo>
                    <a:pt x="53" y="106"/>
                  </a:lnTo>
                  <a:lnTo>
                    <a:pt x="46" y="89"/>
                  </a:lnTo>
                  <a:lnTo>
                    <a:pt x="39" y="71"/>
                  </a:lnTo>
                  <a:lnTo>
                    <a:pt x="32" y="54"/>
                  </a:lnTo>
                  <a:lnTo>
                    <a:pt x="25" y="37"/>
                  </a:lnTo>
                  <a:lnTo>
                    <a:pt x="19" y="18"/>
                  </a:lnTo>
                  <a:lnTo>
                    <a:pt x="13" y="0"/>
                  </a:lnTo>
                  <a:lnTo>
                    <a:pt x="0" y="4"/>
                  </a:lnTo>
                  <a:lnTo>
                    <a:pt x="5" y="23"/>
                  </a:lnTo>
                  <a:lnTo>
                    <a:pt x="11" y="41"/>
                  </a:lnTo>
                  <a:lnTo>
                    <a:pt x="18" y="59"/>
                  </a:lnTo>
                  <a:lnTo>
                    <a:pt x="25" y="76"/>
                  </a:lnTo>
                  <a:lnTo>
                    <a:pt x="32" y="93"/>
                  </a:lnTo>
                  <a:lnTo>
                    <a:pt x="39" y="110"/>
                  </a:lnTo>
                  <a:lnTo>
                    <a:pt x="46" y="127"/>
                  </a:lnTo>
                  <a:lnTo>
                    <a:pt x="54" y="144"/>
                  </a:lnTo>
                  <a:lnTo>
                    <a:pt x="53" y="140"/>
                  </a:lnTo>
                  <a:lnTo>
                    <a:pt x="54" y="144"/>
                  </a:lnTo>
                  <a:lnTo>
                    <a:pt x="58" y="148"/>
                  </a:lnTo>
                  <a:lnTo>
                    <a:pt x="64" y="147"/>
                  </a:lnTo>
                  <a:lnTo>
                    <a:pt x="67" y="143"/>
                  </a:lnTo>
                  <a:lnTo>
                    <a:pt x="67" y="137"/>
                  </a:lnTo>
                  <a:lnTo>
                    <a:pt x="69" y="1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Freeform 40">
              <a:extLst>
                <a:ext uri="{FF2B5EF4-FFF2-40B4-BE49-F238E27FC236}">
                  <a16:creationId xmlns:a16="http://schemas.microsoft.com/office/drawing/2014/main" id="{95D93489-AEDA-4487-BCA0-A32758D5B4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4" y="2153"/>
              <a:ext cx="22" cy="11"/>
            </a:xfrm>
            <a:custGeom>
              <a:avLst/>
              <a:gdLst>
                <a:gd name="T0" fmla="*/ 6 w 42"/>
                <a:gd name="T1" fmla="*/ 1 h 22"/>
                <a:gd name="T2" fmla="*/ 6 w 42"/>
                <a:gd name="T3" fmla="*/ 1 h 22"/>
                <a:gd name="T4" fmla="*/ 5 w 42"/>
                <a:gd name="T5" fmla="*/ 1 h 22"/>
                <a:gd name="T6" fmla="*/ 4 w 42"/>
                <a:gd name="T7" fmla="*/ 1 h 22"/>
                <a:gd name="T8" fmla="*/ 4 w 42"/>
                <a:gd name="T9" fmla="*/ 1 h 22"/>
                <a:gd name="T10" fmla="*/ 3 w 42"/>
                <a:gd name="T11" fmla="*/ 1 h 22"/>
                <a:gd name="T12" fmla="*/ 2 w 42"/>
                <a:gd name="T13" fmla="*/ 1 h 22"/>
                <a:gd name="T14" fmla="*/ 2 w 42"/>
                <a:gd name="T15" fmla="*/ 1 h 22"/>
                <a:gd name="T16" fmla="*/ 2 w 42"/>
                <a:gd name="T17" fmla="*/ 1 h 22"/>
                <a:gd name="T18" fmla="*/ 1 w 42"/>
                <a:gd name="T19" fmla="*/ 0 h 22"/>
                <a:gd name="T20" fmla="*/ 0 w 42"/>
                <a:gd name="T21" fmla="*/ 2 h 22"/>
                <a:gd name="T22" fmla="*/ 1 w 42"/>
                <a:gd name="T23" fmla="*/ 2 h 22"/>
                <a:gd name="T24" fmla="*/ 1 w 42"/>
                <a:gd name="T25" fmla="*/ 2 h 22"/>
                <a:gd name="T26" fmla="*/ 2 w 42"/>
                <a:gd name="T27" fmla="*/ 3 h 22"/>
                <a:gd name="T28" fmla="*/ 3 w 42"/>
                <a:gd name="T29" fmla="*/ 3 h 22"/>
                <a:gd name="T30" fmla="*/ 4 w 42"/>
                <a:gd name="T31" fmla="*/ 3 h 22"/>
                <a:gd name="T32" fmla="*/ 4 w 42"/>
                <a:gd name="T33" fmla="*/ 3 h 22"/>
                <a:gd name="T34" fmla="*/ 5 w 42"/>
                <a:gd name="T35" fmla="*/ 3 h 22"/>
                <a:gd name="T36" fmla="*/ 6 w 42"/>
                <a:gd name="T37" fmla="*/ 3 h 22"/>
                <a:gd name="T38" fmla="*/ 6 w 42"/>
                <a:gd name="T39" fmla="*/ 3 h 22"/>
                <a:gd name="T40" fmla="*/ 6 w 42"/>
                <a:gd name="T41" fmla="*/ 1 h 2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2" h="22">
                  <a:moveTo>
                    <a:pt x="42" y="6"/>
                  </a:moveTo>
                  <a:lnTo>
                    <a:pt x="42" y="6"/>
                  </a:lnTo>
                  <a:lnTo>
                    <a:pt x="35" y="7"/>
                  </a:lnTo>
                  <a:lnTo>
                    <a:pt x="30" y="6"/>
                  </a:lnTo>
                  <a:lnTo>
                    <a:pt x="24" y="6"/>
                  </a:lnTo>
                  <a:lnTo>
                    <a:pt x="19" y="5"/>
                  </a:lnTo>
                  <a:lnTo>
                    <a:pt x="15" y="4"/>
                  </a:lnTo>
                  <a:lnTo>
                    <a:pt x="12" y="3"/>
                  </a:lnTo>
                  <a:lnTo>
                    <a:pt x="9" y="1"/>
                  </a:lnTo>
                  <a:lnTo>
                    <a:pt x="7" y="0"/>
                  </a:lnTo>
                  <a:lnTo>
                    <a:pt x="0" y="14"/>
                  </a:lnTo>
                  <a:lnTo>
                    <a:pt x="4" y="15"/>
                  </a:lnTo>
                  <a:lnTo>
                    <a:pt x="8" y="16"/>
                  </a:lnTo>
                  <a:lnTo>
                    <a:pt x="12" y="18"/>
                  </a:lnTo>
                  <a:lnTo>
                    <a:pt x="17" y="19"/>
                  </a:lnTo>
                  <a:lnTo>
                    <a:pt x="24" y="20"/>
                  </a:lnTo>
                  <a:lnTo>
                    <a:pt x="30" y="20"/>
                  </a:lnTo>
                  <a:lnTo>
                    <a:pt x="35" y="21"/>
                  </a:lnTo>
                  <a:lnTo>
                    <a:pt x="42" y="22"/>
                  </a:lnTo>
                  <a:lnTo>
                    <a:pt x="4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Freeform 41">
              <a:extLst>
                <a:ext uri="{FF2B5EF4-FFF2-40B4-BE49-F238E27FC236}">
                  <a16:creationId xmlns:a16="http://schemas.microsoft.com/office/drawing/2014/main" id="{BB5185B1-CE4F-4852-B1E2-B8B691E942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153"/>
              <a:ext cx="32" cy="11"/>
            </a:xfrm>
            <a:custGeom>
              <a:avLst/>
              <a:gdLst>
                <a:gd name="T0" fmla="*/ 8 w 62"/>
                <a:gd name="T1" fmla="*/ 0 h 21"/>
                <a:gd name="T2" fmla="*/ 8 w 62"/>
                <a:gd name="T3" fmla="*/ 0 h 21"/>
                <a:gd name="T4" fmla="*/ 7 w 62"/>
                <a:gd name="T5" fmla="*/ 1 h 21"/>
                <a:gd name="T6" fmla="*/ 7 w 62"/>
                <a:gd name="T7" fmla="*/ 1 h 21"/>
                <a:gd name="T8" fmla="*/ 6 w 62"/>
                <a:gd name="T9" fmla="*/ 1 h 21"/>
                <a:gd name="T10" fmla="*/ 5 w 62"/>
                <a:gd name="T11" fmla="*/ 1 h 21"/>
                <a:gd name="T12" fmla="*/ 4 w 62"/>
                <a:gd name="T13" fmla="*/ 1 h 21"/>
                <a:gd name="T14" fmla="*/ 3 w 62"/>
                <a:gd name="T15" fmla="*/ 1 h 21"/>
                <a:gd name="T16" fmla="*/ 2 w 62"/>
                <a:gd name="T17" fmla="*/ 1 h 21"/>
                <a:gd name="T18" fmla="*/ 0 w 62"/>
                <a:gd name="T19" fmla="*/ 1 h 21"/>
                <a:gd name="T20" fmla="*/ 0 w 62"/>
                <a:gd name="T21" fmla="*/ 3 h 21"/>
                <a:gd name="T22" fmla="*/ 2 w 62"/>
                <a:gd name="T23" fmla="*/ 3 h 21"/>
                <a:gd name="T24" fmla="*/ 3 w 62"/>
                <a:gd name="T25" fmla="*/ 3 h 21"/>
                <a:gd name="T26" fmla="*/ 4 w 62"/>
                <a:gd name="T27" fmla="*/ 3 h 21"/>
                <a:gd name="T28" fmla="*/ 5 w 62"/>
                <a:gd name="T29" fmla="*/ 3 h 21"/>
                <a:gd name="T30" fmla="*/ 6 w 62"/>
                <a:gd name="T31" fmla="*/ 3 h 21"/>
                <a:gd name="T32" fmla="*/ 7 w 62"/>
                <a:gd name="T33" fmla="*/ 3 h 21"/>
                <a:gd name="T34" fmla="*/ 8 w 62"/>
                <a:gd name="T35" fmla="*/ 2 h 21"/>
                <a:gd name="T36" fmla="*/ 9 w 62"/>
                <a:gd name="T37" fmla="*/ 2 h 21"/>
                <a:gd name="T38" fmla="*/ 9 w 62"/>
                <a:gd name="T39" fmla="*/ 2 h 21"/>
                <a:gd name="T40" fmla="*/ 8 w 62"/>
                <a:gd name="T41" fmla="*/ 0 h 2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62" h="21">
                  <a:moveTo>
                    <a:pt x="60" y="0"/>
                  </a:moveTo>
                  <a:lnTo>
                    <a:pt x="60" y="0"/>
                  </a:lnTo>
                  <a:lnTo>
                    <a:pt x="55" y="2"/>
                  </a:lnTo>
                  <a:lnTo>
                    <a:pt x="50" y="3"/>
                  </a:lnTo>
                  <a:lnTo>
                    <a:pt x="44" y="3"/>
                  </a:lnTo>
                  <a:lnTo>
                    <a:pt x="36" y="4"/>
                  </a:lnTo>
                  <a:lnTo>
                    <a:pt x="29" y="5"/>
                  </a:lnTo>
                  <a:lnTo>
                    <a:pt x="19" y="5"/>
                  </a:lnTo>
                  <a:lnTo>
                    <a:pt x="10" y="5"/>
                  </a:lnTo>
                  <a:lnTo>
                    <a:pt x="0" y="5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19" y="19"/>
                  </a:lnTo>
                  <a:lnTo>
                    <a:pt x="29" y="19"/>
                  </a:lnTo>
                  <a:lnTo>
                    <a:pt x="38" y="18"/>
                  </a:lnTo>
                  <a:lnTo>
                    <a:pt x="44" y="17"/>
                  </a:lnTo>
                  <a:lnTo>
                    <a:pt x="50" y="17"/>
                  </a:lnTo>
                  <a:lnTo>
                    <a:pt x="57" y="15"/>
                  </a:lnTo>
                  <a:lnTo>
                    <a:pt x="62" y="14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Freeform 42">
              <a:extLst>
                <a:ext uri="{FF2B5EF4-FFF2-40B4-BE49-F238E27FC236}">
                  <a16:creationId xmlns:a16="http://schemas.microsoft.com/office/drawing/2014/main" id="{5BF5BFE3-53D3-411B-9505-E3E90A580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5" y="2136"/>
              <a:ext cx="23" cy="24"/>
            </a:xfrm>
            <a:custGeom>
              <a:avLst/>
              <a:gdLst>
                <a:gd name="T0" fmla="*/ 4 w 45"/>
                <a:gd name="T1" fmla="*/ 0 h 48"/>
                <a:gd name="T2" fmla="*/ 4 w 45"/>
                <a:gd name="T3" fmla="*/ 0 h 48"/>
                <a:gd name="T4" fmla="*/ 4 w 45"/>
                <a:gd name="T5" fmla="*/ 1 h 48"/>
                <a:gd name="T6" fmla="*/ 3 w 45"/>
                <a:gd name="T7" fmla="*/ 2 h 48"/>
                <a:gd name="T8" fmla="*/ 3 w 45"/>
                <a:gd name="T9" fmla="*/ 3 h 48"/>
                <a:gd name="T10" fmla="*/ 2 w 45"/>
                <a:gd name="T11" fmla="*/ 3 h 48"/>
                <a:gd name="T12" fmla="*/ 2 w 45"/>
                <a:gd name="T13" fmla="*/ 4 h 48"/>
                <a:gd name="T14" fmla="*/ 1 w 45"/>
                <a:gd name="T15" fmla="*/ 4 h 48"/>
                <a:gd name="T16" fmla="*/ 1 w 45"/>
                <a:gd name="T17" fmla="*/ 4 h 48"/>
                <a:gd name="T18" fmla="*/ 0 w 45"/>
                <a:gd name="T19" fmla="*/ 5 h 48"/>
                <a:gd name="T20" fmla="*/ 1 w 45"/>
                <a:gd name="T21" fmla="*/ 6 h 48"/>
                <a:gd name="T22" fmla="*/ 2 w 45"/>
                <a:gd name="T23" fmla="*/ 6 h 48"/>
                <a:gd name="T24" fmla="*/ 2 w 45"/>
                <a:gd name="T25" fmla="*/ 6 h 48"/>
                <a:gd name="T26" fmla="*/ 3 w 45"/>
                <a:gd name="T27" fmla="*/ 5 h 48"/>
                <a:gd name="T28" fmla="*/ 3 w 45"/>
                <a:gd name="T29" fmla="*/ 5 h 48"/>
                <a:gd name="T30" fmla="*/ 4 w 45"/>
                <a:gd name="T31" fmla="*/ 4 h 48"/>
                <a:gd name="T32" fmla="*/ 5 w 45"/>
                <a:gd name="T33" fmla="*/ 3 h 48"/>
                <a:gd name="T34" fmla="*/ 5 w 45"/>
                <a:gd name="T35" fmla="*/ 2 h 48"/>
                <a:gd name="T36" fmla="*/ 6 w 45"/>
                <a:gd name="T37" fmla="*/ 1 h 48"/>
                <a:gd name="T38" fmla="*/ 6 w 45"/>
                <a:gd name="T39" fmla="*/ 1 h 48"/>
                <a:gd name="T40" fmla="*/ 4 w 45"/>
                <a:gd name="T41" fmla="*/ 0 h 4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5" h="48">
                  <a:moveTo>
                    <a:pt x="32" y="0"/>
                  </a:moveTo>
                  <a:lnTo>
                    <a:pt x="31" y="0"/>
                  </a:lnTo>
                  <a:lnTo>
                    <a:pt x="27" y="8"/>
                  </a:lnTo>
                  <a:lnTo>
                    <a:pt x="23" y="14"/>
                  </a:lnTo>
                  <a:lnTo>
                    <a:pt x="18" y="19"/>
                  </a:lnTo>
                  <a:lnTo>
                    <a:pt x="15" y="24"/>
                  </a:lnTo>
                  <a:lnTo>
                    <a:pt x="10" y="27"/>
                  </a:lnTo>
                  <a:lnTo>
                    <a:pt x="7" y="31"/>
                  </a:lnTo>
                  <a:lnTo>
                    <a:pt x="2" y="32"/>
                  </a:lnTo>
                  <a:lnTo>
                    <a:pt x="0" y="34"/>
                  </a:lnTo>
                  <a:lnTo>
                    <a:pt x="2" y="48"/>
                  </a:lnTo>
                  <a:lnTo>
                    <a:pt x="9" y="46"/>
                  </a:lnTo>
                  <a:lnTo>
                    <a:pt x="14" y="42"/>
                  </a:lnTo>
                  <a:lnTo>
                    <a:pt x="19" y="39"/>
                  </a:lnTo>
                  <a:lnTo>
                    <a:pt x="24" y="33"/>
                  </a:lnTo>
                  <a:lnTo>
                    <a:pt x="30" y="29"/>
                  </a:lnTo>
                  <a:lnTo>
                    <a:pt x="34" y="23"/>
                  </a:lnTo>
                  <a:lnTo>
                    <a:pt x="39" y="15"/>
                  </a:lnTo>
                  <a:lnTo>
                    <a:pt x="45" y="7"/>
                  </a:lnTo>
                  <a:lnTo>
                    <a:pt x="43" y="7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Freeform 43">
              <a:extLst>
                <a:ext uri="{FF2B5EF4-FFF2-40B4-BE49-F238E27FC236}">
                  <a16:creationId xmlns:a16="http://schemas.microsoft.com/office/drawing/2014/main" id="{9F809B73-EB6D-44E6-BB6B-C6B5C2AEC9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1" y="2097"/>
              <a:ext cx="29" cy="42"/>
            </a:xfrm>
            <a:custGeom>
              <a:avLst/>
              <a:gdLst>
                <a:gd name="T0" fmla="*/ 6 w 58"/>
                <a:gd name="T1" fmla="*/ 1 h 84"/>
                <a:gd name="T2" fmla="*/ 6 w 58"/>
                <a:gd name="T3" fmla="*/ 1 h 84"/>
                <a:gd name="T4" fmla="*/ 0 w 58"/>
                <a:gd name="T5" fmla="*/ 10 h 84"/>
                <a:gd name="T6" fmla="*/ 2 w 58"/>
                <a:gd name="T7" fmla="*/ 11 h 84"/>
                <a:gd name="T8" fmla="*/ 7 w 58"/>
                <a:gd name="T9" fmla="*/ 2 h 84"/>
                <a:gd name="T10" fmla="*/ 7 w 58"/>
                <a:gd name="T11" fmla="*/ 2 h 84"/>
                <a:gd name="T12" fmla="*/ 7 w 58"/>
                <a:gd name="T13" fmla="*/ 2 h 84"/>
                <a:gd name="T14" fmla="*/ 8 w 58"/>
                <a:gd name="T15" fmla="*/ 1 h 84"/>
                <a:gd name="T16" fmla="*/ 7 w 58"/>
                <a:gd name="T17" fmla="*/ 0 h 84"/>
                <a:gd name="T18" fmla="*/ 7 w 58"/>
                <a:gd name="T19" fmla="*/ 0 h 84"/>
                <a:gd name="T20" fmla="*/ 6 w 58"/>
                <a:gd name="T21" fmla="*/ 1 h 8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8" h="84">
                  <a:moveTo>
                    <a:pt x="45" y="2"/>
                  </a:moveTo>
                  <a:lnTo>
                    <a:pt x="45" y="2"/>
                  </a:lnTo>
                  <a:lnTo>
                    <a:pt x="0" y="77"/>
                  </a:lnTo>
                  <a:lnTo>
                    <a:pt x="11" y="84"/>
                  </a:lnTo>
                  <a:lnTo>
                    <a:pt x="56" y="9"/>
                  </a:lnTo>
                  <a:lnTo>
                    <a:pt x="58" y="4"/>
                  </a:lnTo>
                  <a:lnTo>
                    <a:pt x="54" y="0"/>
                  </a:lnTo>
                  <a:lnTo>
                    <a:pt x="49" y="0"/>
                  </a:lnTo>
                  <a:lnTo>
                    <a:pt x="45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Freeform 44">
              <a:extLst>
                <a:ext uri="{FF2B5EF4-FFF2-40B4-BE49-F238E27FC236}">
                  <a16:creationId xmlns:a16="http://schemas.microsoft.com/office/drawing/2014/main" id="{7C4A1267-D377-4445-9978-65204E7765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4" y="1955"/>
              <a:ext cx="97" cy="147"/>
            </a:xfrm>
            <a:custGeom>
              <a:avLst/>
              <a:gdLst>
                <a:gd name="T0" fmla="*/ 22 w 195"/>
                <a:gd name="T1" fmla="*/ 1 h 294"/>
                <a:gd name="T2" fmla="*/ 22 w 195"/>
                <a:gd name="T3" fmla="*/ 1 h 294"/>
                <a:gd name="T4" fmla="*/ 0 w 195"/>
                <a:gd name="T5" fmla="*/ 36 h 294"/>
                <a:gd name="T6" fmla="*/ 1 w 195"/>
                <a:gd name="T7" fmla="*/ 37 h 294"/>
                <a:gd name="T8" fmla="*/ 24 w 195"/>
                <a:gd name="T9" fmla="*/ 2 h 294"/>
                <a:gd name="T10" fmla="*/ 24 w 195"/>
                <a:gd name="T11" fmla="*/ 2 h 294"/>
                <a:gd name="T12" fmla="*/ 24 w 195"/>
                <a:gd name="T13" fmla="*/ 2 h 294"/>
                <a:gd name="T14" fmla="*/ 24 w 195"/>
                <a:gd name="T15" fmla="*/ 1 h 294"/>
                <a:gd name="T16" fmla="*/ 23 w 195"/>
                <a:gd name="T17" fmla="*/ 0 h 294"/>
                <a:gd name="T18" fmla="*/ 23 w 195"/>
                <a:gd name="T19" fmla="*/ 0 h 294"/>
                <a:gd name="T20" fmla="*/ 22 w 195"/>
                <a:gd name="T21" fmla="*/ 1 h 294"/>
                <a:gd name="T22" fmla="*/ 22 w 195"/>
                <a:gd name="T23" fmla="*/ 1 h 29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95" h="294">
                  <a:moveTo>
                    <a:pt x="182" y="1"/>
                  </a:moveTo>
                  <a:lnTo>
                    <a:pt x="182" y="2"/>
                  </a:lnTo>
                  <a:lnTo>
                    <a:pt x="0" y="287"/>
                  </a:lnTo>
                  <a:lnTo>
                    <a:pt x="11" y="294"/>
                  </a:lnTo>
                  <a:lnTo>
                    <a:pt x="193" y="9"/>
                  </a:lnTo>
                  <a:lnTo>
                    <a:pt x="193" y="11"/>
                  </a:lnTo>
                  <a:lnTo>
                    <a:pt x="193" y="9"/>
                  </a:lnTo>
                  <a:lnTo>
                    <a:pt x="195" y="5"/>
                  </a:lnTo>
                  <a:lnTo>
                    <a:pt x="191" y="0"/>
                  </a:lnTo>
                  <a:lnTo>
                    <a:pt x="186" y="0"/>
                  </a:lnTo>
                  <a:lnTo>
                    <a:pt x="182" y="2"/>
                  </a:lnTo>
                  <a:lnTo>
                    <a:pt x="18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Freeform 45">
              <a:extLst>
                <a:ext uri="{FF2B5EF4-FFF2-40B4-BE49-F238E27FC236}">
                  <a16:creationId xmlns:a16="http://schemas.microsoft.com/office/drawing/2014/main" id="{5A31E6C5-2530-4012-A118-8553D116BC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5" y="1781"/>
              <a:ext cx="138" cy="179"/>
            </a:xfrm>
            <a:custGeom>
              <a:avLst/>
              <a:gdLst>
                <a:gd name="T0" fmla="*/ 33 w 276"/>
                <a:gd name="T1" fmla="*/ 0 h 360"/>
                <a:gd name="T2" fmla="*/ 33 w 276"/>
                <a:gd name="T3" fmla="*/ 0 h 360"/>
                <a:gd name="T4" fmla="*/ 0 w 276"/>
                <a:gd name="T5" fmla="*/ 43 h 360"/>
                <a:gd name="T6" fmla="*/ 2 w 276"/>
                <a:gd name="T7" fmla="*/ 44 h 360"/>
                <a:gd name="T8" fmla="*/ 35 w 276"/>
                <a:gd name="T9" fmla="*/ 1 h 360"/>
                <a:gd name="T10" fmla="*/ 35 w 276"/>
                <a:gd name="T11" fmla="*/ 1 h 360"/>
                <a:gd name="T12" fmla="*/ 35 w 276"/>
                <a:gd name="T13" fmla="*/ 1 h 360"/>
                <a:gd name="T14" fmla="*/ 35 w 276"/>
                <a:gd name="T15" fmla="*/ 0 h 360"/>
                <a:gd name="T16" fmla="*/ 35 w 276"/>
                <a:gd name="T17" fmla="*/ 0 h 360"/>
                <a:gd name="T18" fmla="*/ 34 w 276"/>
                <a:gd name="T19" fmla="*/ 0 h 360"/>
                <a:gd name="T20" fmla="*/ 33 w 276"/>
                <a:gd name="T21" fmla="*/ 0 h 36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6" h="360">
                  <a:moveTo>
                    <a:pt x="264" y="2"/>
                  </a:moveTo>
                  <a:lnTo>
                    <a:pt x="264" y="2"/>
                  </a:lnTo>
                  <a:lnTo>
                    <a:pt x="0" y="350"/>
                  </a:lnTo>
                  <a:lnTo>
                    <a:pt x="11" y="360"/>
                  </a:lnTo>
                  <a:lnTo>
                    <a:pt x="275" y="12"/>
                  </a:lnTo>
                  <a:lnTo>
                    <a:pt x="276" y="6"/>
                  </a:lnTo>
                  <a:lnTo>
                    <a:pt x="274" y="1"/>
                  </a:lnTo>
                  <a:lnTo>
                    <a:pt x="268" y="0"/>
                  </a:lnTo>
                  <a:lnTo>
                    <a:pt x="264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Freeform 46">
              <a:extLst>
                <a:ext uri="{FF2B5EF4-FFF2-40B4-BE49-F238E27FC236}">
                  <a16:creationId xmlns:a16="http://schemas.microsoft.com/office/drawing/2014/main" id="{3685719C-6671-4395-A739-EAFB8772A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7" y="1711"/>
              <a:ext cx="65" cy="75"/>
            </a:xfrm>
            <a:custGeom>
              <a:avLst/>
              <a:gdLst>
                <a:gd name="T0" fmla="*/ 15 w 130"/>
                <a:gd name="T1" fmla="*/ 1 h 151"/>
                <a:gd name="T2" fmla="*/ 15 w 130"/>
                <a:gd name="T3" fmla="*/ 0 h 151"/>
                <a:gd name="T4" fmla="*/ 0 w 130"/>
                <a:gd name="T5" fmla="*/ 17 h 151"/>
                <a:gd name="T6" fmla="*/ 2 w 130"/>
                <a:gd name="T7" fmla="*/ 18 h 151"/>
                <a:gd name="T8" fmla="*/ 17 w 130"/>
                <a:gd name="T9" fmla="*/ 1 h 151"/>
                <a:gd name="T10" fmla="*/ 17 w 130"/>
                <a:gd name="T11" fmla="*/ 0 h 151"/>
                <a:gd name="T12" fmla="*/ 17 w 130"/>
                <a:gd name="T13" fmla="*/ 1 h 151"/>
                <a:gd name="T14" fmla="*/ 17 w 130"/>
                <a:gd name="T15" fmla="*/ 0 h 151"/>
                <a:gd name="T16" fmla="*/ 16 w 130"/>
                <a:gd name="T17" fmla="*/ 0 h 151"/>
                <a:gd name="T18" fmla="*/ 16 w 130"/>
                <a:gd name="T19" fmla="*/ 0 h 151"/>
                <a:gd name="T20" fmla="*/ 15 w 130"/>
                <a:gd name="T21" fmla="*/ 0 h 151"/>
                <a:gd name="T22" fmla="*/ 15 w 130"/>
                <a:gd name="T23" fmla="*/ 1 h 15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0" h="151">
                  <a:moveTo>
                    <a:pt x="116" y="9"/>
                  </a:moveTo>
                  <a:lnTo>
                    <a:pt x="117" y="2"/>
                  </a:lnTo>
                  <a:lnTo>
                    <a:pt x="0" y="141"/>
                  </a:lnTo>
                  <a:lnTo>
                    <a:pt x="11" y="151"/>
                  </a:lnTo>
                  <a:lnTo>
                    <a:pt x="129" y="11"/>
                  </a:lnTo>
                  <a:lnTo>
                    <a:pt x="130" y="4"/>
                  </a:lnTo>
                  <a:lnTo>
                    <a:pt x="129" y="11"/>
                  </a:lnTo>
                  <a:lnTo>
                    <a:pt x="130" y="6"/>
                  </a:lnTo>
                  <a:lnTo>
                    <a:pt x="128" y="1"/>
                  </a:lnTo>
                  <a:lnTo>
                    <a:pt x="122" y="0"/>
                  </a:lnTo>
                  <a:lnTo>
                    <a:pt x="117" y="2"/>
                  </a:lnTo>
                  <a:lnTo>
                    <a:pt x="116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Freeform 47">
              <a:extLst>
                <a:ext uri="{FF2B5EF4-FFF2-40B4-BE49-F238E27FC236}">
                  <a16:creationId xmlns:a16="http://schemas.microsoft.com/office/drawing/2014/main" id="{C47EBA29-18DC-425E-80E1-FBDCF9C4C4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3" y="1711"/>
              <a:ext cx="50" cy="33"/>
            </a:xfrm>
            <a:custGeom>
              <a:avLst/>
              <a:gdLst>
                <a:gd name="T0" fmla="*/ 2 w 100"/>
                <a:gd name="T1" fmla="*/ 9 h 66"/>
                <a:gd name="T2" fmla="*/ 2 w 100"/>
                <a:gd name="T3" fmla="*/ 9 h 66"/>
                <a:gd name="T4" fmla="*/ 3 w 100"/>
                <a:gd name="T5" fmla="*/ 8 h 66"/>
                <a:gd name="T6" fmla="*/ 4 w 100"/>
                <a:gd name="T7" fmla="*/ 7 h 66"/>
                <a:gd name="T8" fmla="*/ 5 w 100"/>
                <a:gd name="T9" fmla="*/ 6 h 66"/>
                <a:gd name="T10" fmla="*/ 6 w 100"/>
                <a:gd name="T11" fmla="*/ 5 h 66"/>
                <a:gd name="T12" fmla="*/ 8 w 100"/>
                <a:gd name="T13" fmla="*/ 4 h 66"/>
                <a:gd name="T14" fmla="*/ 9 w 100"/>
                <a:gd name="T15" fmla="*/ 4 h 66"/>
                <a:gd name="T16" fmla="*/ 11 w 100"/>
                <a:gd name="T17" fmla="*/ 3 h 66"/>
                <a:gd name="T18" fmla="*/ 13 w 100"/>
                <a:gd name="T19" fmla="*/ 2 h 66"/>
                <a:gd name="T20" fmla="*/ 12 w 100"/>
                <a:gd name="T21" fmla="*/ 0 h 66"/>
                <a:gd name="T22" fmla="*/ 10 w 100"/>
                <a:gd name="T23" fmla="*/ 1 h 66"/>
                <a:gd name="T24" fmla="*/ 9 w 100"/>
                <a:gd name="T25" fmla="*/ 2 h 66"/>
                <a:gd name="T26" fmla="*/ 7 w 100"/>
                <a:gd name="T27" fmla="*/ 3 h 66"/>
                <a:gd name="T28" fmla="*/ 5 w 100"/>
                <a:gd name="T29" fmla="*/ 4 h 66"/>
                <a:gd name="T30" fmla="*/ 4 w 100"/>
                <a:gd name="T31" fmla="*/ 4 h 66"/>
                <a:gd name="T32" fmla="*/ 3 w 100"/>
                <a:gd name="T33" fmla="*/ 5 h 66"/>
                <a:gd name="T34" fmla="*/ 2 w 100"/>
                <a:gd name="T35" fmla="*/ 6 h 66"/>
                <a:gd name="T36" fmla="*/ 0 w 100"/>
                <a:gd name="T37" fmla="*/ 7 h 66"/>
                <a:gd name="T38" fmla="*/ 0 w 100"/>
                <a:gd name="T39" fmla="*/ 7 h 66"/>
                <a:gd name="T40" fmla="*/ 2 w 100"/>
                <a:gd name="T41" fmla="*/ 9 h 6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00" h="66">
                  <a:moveTo>
                    <a:pt x="11" y="66"/>
                  </a:moveTo>
                  <a:lnTo>
                    <a:pt x="11" y="66"/>
                  </a:lnTo>
                  <a:lnTo>
                    <a:pt x="18" y="57"/>
                  </a:lnTo>
                  <a:lnTo>
                    <a:pt x="26" y="51"/>
                  </a:lnTo>
                  <a:lnTo>
                    <a:pt x="35" y="44"/>
                  </a:lnTo>
                  <a:lnTo>
                    <a:pt x="47" y="37"/>
                  </a:lnTo>
                  <a:lnTo>
                    <a:pt x="58" y="31"/>
                  </a:lnTo>
                  <a:lnTo>
                    <a:pt x="70" y="25"/>
                  </a:lnTo>
                  <a:lnTo>
                    <a:pt x="85" y="19"/>
                  </a:lnTo>
                  <a:lnTo>
                    <a:pt x="100" y="14"/>
                  </a:lnTo>
                  <a:lnTo>
                    <a:pt x="95" y="0"/>
                  </a:lnTo>
                  <a:lnTo>
                    <a:pt x="80" y="6"/>
                  </a:lnTo>
                  <a:lnTo>
                    <a:pt x="65" y="11"/>
                  </a:lnTo>
                  <a:lnTo>
                    <a:pt x="51" y="17"/>
                  </a:lnTo>
                  <a:lnTo>
                    <a:pt x="40" y="25"/>
                  </a:lnTo>
                  <a:lnTo>
                    <a:pt x="28" y="32"/>
                  </a:lnTo>
                  <a:lnTo>
                    <a:pt x="17" y="39"/>
                  </a:lnTo>
                  <a:lnTo>
                    <a:pt x="9" y="48"/>
                  </a:lnTo>
                  <a:lnTo>
                    <a:pt x="0" y="56"/>
                  </a:lnTo>
                  <a:lnTo>
                    <a:pt x="11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Freeform 48">
              <a:extLst>
                <a:ext uri="{FF2B5EF4-FFF2-40B4-BE49-F238E27FC236}">
                  <a16:creationId xmlns:a16="http://schemas.microsoft.com/office/drawing/2014/main" id="{8127A050-FCA9-4E7E-AEE9-9F8622B77D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4" y="1967"/>
              <a:ext cx="12" cy="16"/>
            </a:xfrm>
            <a:custGeom>
              <a:avLst/>
              <a:gdLst>
                <a:gd name="T0" fmla="*/ 0 w 24"/>
                <a:gd name="T1" fmla="*/ 2 h 32"/>
                <a:gd name="T2" fmla="*/ 0 w 24"/>
                <a:gd name="T3" fmla="*/ 2 h 32"/>
                <a:gd name="T4" fmla="*/ 1 w 24"/>
                <a:gd name="T5" fmla="*/ 2 h 32"/>
                <a:gd name="T6" fmla="*/ 1 w 24"/>
                <a:gd name="T7" fmla="*/ 3 h 32"/>
                <a:gd name="T8" fmla="*/ 1 w 24"/>
                <a:gd name="T9" fmla="*/ 3 h 32"/>
                <a:gd name="T10" fmla="*/ 2 w 24"/>
                <a:gd name="T11" fmla="*/ 4 h 32"/>
                <a:gd name="T12" fmla="*/ 3 w 24"/>
                <a:gd name="T13" fmla="*/ 4 h 32"/>
                <a:gd name="T14" fmla="*/ 3 w 24"/>
                <a:gd name="T15" fmla="*/ 3 h 32"/>
                <a:gd name="T16" fmla="*/ 3 w 24"/>
                <a:gd name="T17" fmla="*/ 2 h 32"/>
                <a:gd name="T18" fmla="*/ 2 w 24"/>
                <a:gd name="T19" fmla="*/ 1 h 32"/>
                <a:gd name="T20" fmla="*/ 2 w 24"/>
                <a:gd name="T21" fmla="*/ 0 h 32"/>
                <a:gd name="T22" fmla="*/ 2 w 24"/>
                <a:gd name="T23" fmla="*/ 0 h 32"/>
                <a:gd name="T24" fmla="*/ 0 w 24"/>
                <a:gd name="T25" fmla="*/ 2 h 3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4" h="32">
                  <a:moveTo>
                    <a:pt x="0" y="12"/>
                  </a:moveTo>
                  <a:lnTo>
                    <a:pt x="0" y="12"/>
                  </a:lnTo>
                  <a:lnTo>
                    <a:pt x="2" y="14"/>
                  </a:lnTo>
                  <a:lnTo>
                    <a:pt x="4" y="19"/>
                  </a:lnTo>
                  <a:lnTo>
                    <a:pt x="8" y="24"/>
                  </a:lnTo>
                  <a:lnTo>
                    <a:pt x="10" y="32"/>
                  </a:lnTo>
                  <a:lnTo>
                    <a:pt x="24" y="30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4" y="5"/>
                  </a:lnTo>
                  <a:lnTo>
                    <a:pt x="9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Freeform 49">
              <a:extLst>
                <a:ext uri="{FF2B5EF4-FFF2-40B4-BE49-F238E27FC236}">
                  <a16:creationId xmlns:a16="http://schemas.microsoft.com/office/drawing/2014/main" id="{CEB678F8-4F95-428A-947E-CCD34B085A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0" y="1992"/>
              <a:ext cx="12" cy="17"/>
            </a:xfrm>
            <a:custGeom>
              <a:avLst/>
              <a:gdLst>
                <a:gd name="T0" fmla="*/ 1 w 26"/>
                <a:gd name="T1" fmla="*/ 5 h 33"/>
                <a:gd name="T2" fmla="*/ 1 w 26"/>
                <a:gd name="T3" fmla="*/ 5 h 33"/>
                <a:gd name="T4" fmla="*/ 1 w 26"/>
                <a:gd name="T5" fmla="*/ 4 h 33"/>
                <a:gd name="T6" fmla="*/ 2 w 26"/>
                <a:gd name="T7" fmla="*/ 3 h 33"/>
                <a:gd name="T8" fmla="*/ 2 w 26"/>
                <a:gd name="T9" fmla="*/ 2 h 33"/>
                <a:gd name="T10" fmla="*/ 3 w 26"/>
                <a:gd name="T11" fmla="*/ 2 h 33"/>
                <a:gd name="T12" fmla="*/ 1 w 26"/>
                <a:gd name="T13" fmla="*/ 0 h 33"/>
                <a:gd name="T14" fmla="*/ 1 w 26"/>
                <a:gd name="T15" fmla="*/ 1 h 33"/>
                <a:gd name="T16" fmla="*/ 0 w 26"/>
                <a:gd name="T17" fmla="*/ 2 h 33"/>
                <a:gd name="T18" fmla="*/ 0 w 26"/>
                <a:gd name="T19" fmla="*/ 3 h 33"/>
                <a:gd name="T20" fmla="*/ 0 w 26"/>
                <a:gd name="T21" fmla="*/ 5 h 33"/>
                <a:gd name="T22" fmla="*/ 0 w 26"/>
                <a:gd name="T23" fmla="*/ 5 h 33"/>
                <a:gd name="T24" fmla="*/ 1 w 26"/>
                <a:gd name="T25" fmla="*/ 5 h 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6" h="33">
                  <a:moveTo>
                    <a:pt x="16" y="33"/>
                  </a:moveTo>
                  <a:lnTo>
                    <a:pt x="16" y="33"/>
                  </a:lnTo>
                  <a:lnTo>
                    <a:pt x="16" y="26"/>
                  </a:lnTo>
                  <a:lnTo>
                    <a:pt x="19" y="21"/>
                  </a:lnTo>
                  <a:lnTo>
                    <a:pt x="22" y="15"/>
                  </a:lnTo>
                  <a:lnTo>
                    <a:pt x="26" y="9"/>
                  </a:lnTo>
                  <a:lnTo>
                    <a:pt x="14" y="0"/>
                  </a:lnTo>
                  <a:lnTo>
                    <a:pt x="8" y="8"/>
                  </a:lnTo>
                  <a:lnTo>
                    <a:pt x="5" y="16"/>
                  </a:lnTo>
                  <a:lnTo>
                    <a:pt x="2" y="24"/>
                  </a:lnTo>
                  <a:lnTo>
                    <a:pt x="0" y="33"/>
                  </a:lnTo>
                  <a:lnTo>
                    <a:pt x="16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Freeform 50">
              <a:extLst>
                <a:ext uri="{FF2B5EF4-FFF2-40B4-BE49-F238E27FC236}">
                  <a16:creationId xmlns:a16="http://schemas.microsoft.com/office/drawing/2014/main" id="{C94469D5-DCAE-4F63-84F5-65F4E970F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0" y="2134"/>
              <a:ext cx="18" cy="26"/>
            </a:xfrm>
            <a:custGeom>
              <a:avLst/>
              <a:gdLst>
                <a:gd name="T0" fmla="*/ 5 w 36"/>
                <a:gd name="T1" fmla="*/ 5 h 51"/>
                <a:gd name="T2" fmla="*/ 5 w 36"/>
                <a:gd name="T3" fmla="*/ 5 h 51"/>
                <a:gd name="T4" fmla="*/ 5 w 36"/>
                <a:gd name="T5" fmla="*/ 5 h 51"/>
                <a:gd name="T6" fmla="*/ 4 w 36"/>
                <a:gd name="T7" fmla="*/ 4 h 51"/>
                <a:gd name="T8" fmla="*/ 3 w 36"/>
                <a:gd name="T9" fmla="*/ 2 h 51"/>
                <a:gd name="T10" fmla="*/ 2 w 36"/>
                <a:gd name="T11" fmla="*/ 0 h 51"/>
                <a:gd name="T12" fmla="*/ 0 w 36"/>
                <a:gd name="T13" fmla="*/ 1 h 51"/>
                <a:gd name="T14" fmla="*/ 1 w 36"/>
                <a:gd name="T15" fmla="*/ 3 h 51"/>
                <a:gd name="T16" fmla="*/ 2 w 36"/>
                <a:gd name="T17" fmla="*/ 5 h 51"/>
                <a:gd name="T18" fmla="*/ 3 w 36"/>
                <a:gd name="T19" fmla="*/ 6 h 51"/>
                <a:gd name="T20" fmla="*/ 4 w 36"/>
                <a:gd name="T21" fmla="*/ 7 h 51"/>
                <a:gd name="T22" fmla="*/ 4 w 36"/>
                <a:gd name="T23" fmla="*/ 7 h 51"/>
                <a:gd name="T24" fmla="*/ 5 w 36"/>
                <a:gd name="T25" fmla="*/ 5 h 5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51">
                  <a:moveTo>
                    <a:pt x="36" y="37"/>
                  </a:moveTo>
                  <a:lnTo>
                    <a:pt x="36" y="38"/>
                  </a:lnTo>
                  <a:lnTo>
                    <a:pt x="33" y="35"/>
                  </a:lnTo>
                  <a:lnTo>
                    <a:pt x="27" y="28"/>
                  </a:lnTo>
                  <a:lnTo>
                    <a:pt x="22" y="15"/>
                  </a:lnTo>
                  <a:lnTo>
                    <a:pt x="14" y="0"/>
                  </a:lnTo>
                  <a:lnTo>
                    <a:pt x="0" y="7"/>
                  </a:lnTo>
                  <a:lnTo>
                    <a:pt x="8" y="22"/>
                  </a:lnTo>
                  <a:lnTo>
                    <a:pt x="16" y="35"/>
                  </a:lnTo>
                  <a:lnTo>
                    <a:pt x="22" y="44"/>
                  </a:lnTo>
                  <a:lnTo>
                    <a:pt x="29" y="50"/>
                  </a:lnTo>
                  <a:lnTo>
                    <a:pt x="29" y="51"/>
                  </a:lnTo>
                  <a:lnTo>
                    <a:pt x="36" y="3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Freeform 51">
              <a:extLst>
                <a:ext uri="{FF2B5EF4-FFF2-40B4-BE49-F238E27FC236}">
                  <a16:creationId xmlns:a16="http://schemas.microsoft.com/office/drawing/2014/main" id="{F76D5F3D-0F6F-4995-8F9B-77C4E17B24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6" y="2155"/>
              <a:ext cx="4" cy="9"/>
            </a:xfrm>
            <a:custGeom>
              <a:avLst/>
              <a:gdLst>
                <a:gd name="T0" fmla="*/ 1 w 8"/>
                <a:gd name="T1" fmla="*/ 0 h 16"/>
                <a:gd name="T2" fmla="*/ 1 w 8"/>
                <a:gd name="T3" fmla="*/ 0 h 16"/>
                <a:gd name="T4" fmla="*/ 1 w 8"/>
                <a:gd name="T5" fmla="*/ 0 h 16"/>
                <a:gd name="T6" fmla="*/ 1 w 8"/>
                <a:gd name="T7" fmla="*/ 0 h 16"/>
                <a:gd name="T8" fmla="*/ 1 w 8"/>
                <a:gd name="T9" fmla="*/ 0 h 16"/>
                <a:gd name="T10" fmla="*/ 0 w 8"/>
                <a:gd name="T11" fmla="*/ 0 h 16"/>
                <a:gd name="T12" fmla="*/ 0 w 8"/>
                <a:gd name="T13" fmla="*/ 3 h 16"/>
                <a:gd name="T14" fmla="*/ 1 w 8"/>
                <a:gd name="T15" fmla="*/ 3 h 16"/>
                <a:gd name="T16" fmla="*/ 1 w 8"/>
                <a:gd name="T17" fmla="*/ 3 h 16"/>
                <a:gd name="T18" fmla="*/ 1 w 8"/>
                <a:gd name="T19" fmla="*/ 3 h 16"/>
                <a:gd name="T20" fmla="*/ 1 w 8"/>
                <a:gd name="T21" fmla="*/ 3 h 16"/>
                <a:gd name="T22" fmla="*/ 1 w 8"/>
                <a:gd name="T23" fmla="*/ 3 h 16"/>
                <a:gd name="T24" fmla="*/ 1 w 8"/>
                <a:gd name="T25" fmla="*/ 0 h 1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8" h="16">
                  <a:moveTo>
                    <a:pt x="8" y="0"/>
                  </a:moveTo>
                  <a:lnTo>
                    <a:pt x="8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6"/>
                  </a:lnTo>
                  <a:lnTo>
                    <a:pt x="1" y="16"/>
                  </a:lnTo>
                  <a:lnTo>
                    <a:pt x="4" y="16"/>
                  </a:lnTo>
                  <a:lnTo>
                    <a:pt x="6" y="16"/>
                  </a:lnTo>
                  <a:lnTo>
                    <a:pt x="8" y="16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Freeform 52">
              <a:extLst>
                <a:ext uri="{FF2B5EF4-FFF2-40B4-BE49-F238E27FC236}">
                  <a16:creationId xmlns:a16="http://schemas.microsoft.com/office/drawing/2014/main" id="{5B4D9EC5-2A86-4931-A22C-8AED99193E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1" y="1701"/>
              <a:ext cx="11" cy="14"/>
            </a:xfrm>
            <a:custGeom>
              <a:avLst/>
              <a:gdLst>
                <a:gd name="T0" fmla="*/ 1 w 22"/>
                <a:gd name="T1" fmla="*/ 1 h 30"/>
                <a:gd name="T2" fmla="*/ 0 w 22"/>
                <a:gd name="T3" fmla="*/ 1 h 30"/>
                <a:gd name="T4" fmla="*/ 1 w 22"/>
                <a:gd name="T5" fmla="*/ 3 h 30"/>
                <a:gd name="T6" fmla="*/ 3 w 22"/>
                <a:gd name="T7" fmla="*/ 3 h 30"/>
                <a:gd name="T8" fmla="*/ 2 w 22"/>
                <a:gd name="T9" fmla="*/ 0 h 30"/>
                <a:gd name="T10" fmla="*/ 1 w 22"/>
                <a:gd name="T11" fmla="*/ 0 h 30"/>
                <a:gd name="T12" fmla="*/ 2 w 22"/>
                <a:gd name="T13" fmla="*/ 0 h 30"/>
                <a:gd name="T14" fmla="*/ 2 w 22"/>
                <a:gd name="T15" fmla="*/ 0 h 30"/>
                <a:gd name="T16" fmla="*/ 1 w 22"/>
                <a:gd name="T17" fmla="*/ 0 h 30"/>
                <a:gd name="T18" fmla="*/ 1 w 22"/>
                <a:gd name="T19" fmla="*/ 0 h 30"/>
                <a:gd name="T20" fmla="*/ 0 w 22"/>
                <a:gd name="T21" fmla="*/ 1 h 30"/>
                <a:gd name="T22" fmla="*/ 1 w 22"/>
                <a:gd name="T23" fmla="*/ 1 h 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2" h="30">
                  <a:moveTo>
                    <a:pt x="7" y="16"/>
                  </a:moveTo>
                  <a:lnTo>
                    <a:pt x="0" y="10"/>
                  </a:lnTo>
                  <a:lnTo>
                    <a:pt x="8" y="30"/>
                  </a:lnTo>
                  <a:lnTo>
                    <a:pt x="22" y="25"/>
                  </a:lnTo>
                  <a:lnTo>
                    <a:pt x="14" y="6"/>
                  </a:lnTo>
                  <a:lnTo>
                    <a:pt x="7" y="0"/>
                  </a:lnTo>
                  <a:lnTo>
                    <a:pt x="14" y="6"/>
                  </a:lnTo>
                  <a:lnTo>
                    <a:pt x="10" y="1"/>
                  </a:lnTo>
                  <a:lnTo>
                    <a:pt x="6" y="1"/>
                  </a:lnTo>
                  <a:lnTo>
                    <a:pt x="1" y="5"/>
                  </a:lnTo>
                  <a:lnTo>
                    <a:pt x="0" y="10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0" name="Freeform 53">
              <a:extLst>
                <a:ext uri="{FF2B5EF4-FFF2-40B4-BE49-F238E27FC236}">
                  <a16:creationId xmlns:a16="http://schemas.microsoft.com/office/drawing/2014/main" id="{42CBB193-6C93-4BBD-9B7F-C93BAE774A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4" y="1705"/>
              <a:ext cx="434" cy="455"/>
            </a:xfrm>
            <a:custGeom>
              <a:avLst/>
              <a:gdLst>
                <a:gd name="T0" fmla="*/ 67 w 870"/>
                <a:gd name="T1" fmla="*/ 25 h 910"/>
                <a:gd name="T2" fmla="*/ 30 w 870"/>
                <a:gd name="T3" fmla="*/ 82 h 910"/>
                <a:gd name="T4" fmla="*/ 28 w 870"/>
                <a:gd name="T5" fmla="*/ 84 h 910"/>
                <a:gd name="T6" fmla="*/ 26 w 870"/>
                <a:gd name="T7" fmla="*/ 84 h 910"/>
                <a:gd name="T8" fmla="*/ 24 w 870"/>
                <a:gd name="T9" fmla="*/ 81 h 910"/>
                <a:gd name="T10" fmla="*/ 20 w 870"/>
                <a:gd name="T11" fmla="*/ 71 h 910"/>
                <a:gd name="T12" fmla="*/ 20 w 870"/>
                <a:gd name="T13" fmla="*/ 71 h 910"/>
                <a:gd name="T14" fmla="*/ 19 w 870"/>
                <a:gd name="T15" fmla="*/ 70 h 910"/>
                <a:gd name="T16" fmla="*/ 19 w 870"/>
                <a:gd name="T17" fmla="*/ 68 h 910"/>
                <a:gd name="T18" fmla="*/ 18 w 870"/>
                <a:gd name="T19" fmla="*/ 67 h 910"/>
                <a:gd name="T20" fmla="*/ 17 w 870"/>
                <a:gd name="T21" fmla="*/ 66 h 910"/>
                <a:gd name="T22" fmla="*/ 15 w 870"/>
                <a:gd name="T23" fmla="*/ 66 h 910"/>
                <a:gd name="T24" fmla="*/ 14 w 870"/>
                <a:gd name="T25" fmla="*/ 66 h 910"/>
                <a:gd name="T26" fmla="*/ 12 w 870"/>
                <a:gd name="T27" fmla="*/ 67 h 910"/>
                <a:gd name="T28" fmla="*/ 10 w 870"/>
                <a:gd name="T29" fmla="*/ 67 h 910"/>
                <a:gd name="T30" fmla="*/ 7 w 870"/>
                <a:gd name="T31" fmla="*/ 68 h 910"/>
                <a:gd name="T32" fmla="*/ 5 w 870"/>
                <a:gd name="T33" fmla="*/ 70 h 910"/>
                <a:gd name="T34" fmla="*/ 4 w 870"/>
                <a:gd name="T35" fmla="*/ 71 h 910"/>
                <a:gd name="T36" fmla="*/ 2 w 870"/>
                <a:gd name="T37" fmla="*/ 72 h 910"/>
                <a:gd name="T38" fmla="*/ 1 w 870"/>
                <a:gd name="T39" fmla="*/ 73 h 910"/>
                <a:gd name="T40" fmla="*/ 0 w 870"/>
                <a:gd name="T41" fmla="*/ 75 h 910"/>
                <a:gd name="T42" fmla="*/ 0 w 870"/>
                <a:gd name="T43" fmla="*/ 76 h 910"/>
                <a:gd name="T44" fmla="*/ 0 w 870"/>
                <a:gd name="T45" fmla="*/ 83 h 910"/>
                <a:gd name="T46" fmla="*/ 3 w 870"/>
                <a:gd name="T47" fmla="*/ 91 h 910"/>
                <a:gd name="T48" fmla="*/ 4 w 870"/>
                <a:gd name="T49" fmla="*/ 95 h 910"/>
                <a:gd name="T50" fmla="*/ 6 w 870"/>
                <a:gd name="T51" fmla="*/ 100 h 910"/>
                <a:gd name="T52" fmla="*/ 8 w 870"/>
                <a:gd name="T53" fmla="*/ 104 h 910"/>
                <a:gd name="T54" fmla="*/ 9 w 870"/>
                <a:gd name="T55" fmla="*/ 108 h 910"/>
                <a:gd name="T56" fmla="*/ 9 w 870"/>
                <a:gd name="T57" fmla="*/ 108 h 910"/>
                <a:gd name="T58" fmla="*/ 10 w 870"/>
                <a:gd name="T59" fmla="*/ 108 h 910"/>
                <a:gd name="T60" fmla="*/ 11 w 870"/>
                <a:gd name="T61" fmla="*/ 112 h 910"/>
                <a:gd name="T62" fmla="*/ 13 w 870"/>
                <a:gd name="T63" fmla="*/ 113 h 910"/>
                <a:gd name="T64" fmla="*/ 14 w 870"/>
                <a:gd name="T65" fmla="*/ 114 h 910"/>
                <a:gd name="T66" fmla="*/ 15 w 870"/>
                <a:gd name="T67" fmla="*/ 114 h 910"/>
                <a:gd name="T68" fmla="*/ 16 w 870"/>
                <a:gd name="T69" fmla="*/ 114 h 910"/>
                <a:gd name="T70" fmla="*/ 18 w 870"/>
                <a:gd name="T71" fmla="*/ 114 h 910"/>
                <a:gd name="T72" fmla="*/ 18 w 870"/>
                <a:gd name="T73" fmla="*/ 114 h 910"/>
                <a:gd name="T74" fmla="*/ 19 w 870"/>
                <a:gd name="T75" fmla="*/ 114 h 910"/>
                <a:gd name="T76" fmla="*/ 19 w 870"/>
                <a:gd name="T77" fmla="*/ 114 h 910"/>
                <a:gd name="T78" fmla="*/ 20 w 870"/>
                <a:gd name="T79" fmla="*/ 114 h 910"/>
                <a:gd name="T80" fmla="*/ 22 w 870"/>
                <a:gd name="T81" fmla="*/ 114 h 910"/>
                <a:gd name="T82" fmla="*/ 25 w 870"/>
                <a:gd name="T83" fmla="*/ 114 h 910"/>
                <a:gd name="T84" fmla="*/ 26 w 870"/>
                <a:gd name="T85" fmla="*/ 114 h 910"/>
                <a:gd name="T86" fmla="*/ 28 w 870"/>
                <a:gd name="T87" fmla="*/ 113 h 910"/>
                <a:gd name="T88" fmla="*/ 29 w 870"/>
                <a:gd name="T89" fmla="*/ 113 h 910"/>
                <a:gd name="T90" fmla="*/ 30 w 870"/>
                <a:gd name="T91" fmla="*/ 112 h 910"/>
                <a:gd name="T92" fmla="*/ 31 w 870"/>
                <a:gd name="T93" fmla="*/ 111 h 910"/>
                <a:gd name="T94" fmla="*/ 32 w 870"/>
                <a:gd name="T95" fmla="*/ 109 h 910"/>
                <a:gd name="T96" fmla="*/ 61 w 870"/>
                <a:gd name="T97" fmla="*/ 64 h 910"/>
                <a:gd name="T98" fmla="*/ 108 w 870"/>
                <a:gd name="T99" fmla="*/ 3 h 910"/>
                <a:gd name="T100" fmla="*/ 105 w 870"/>
                <a:gd name="T101" fmla="*/ 0 h 910"/>
                <a:gd name="T102" fmla="*/ 101 w 870"/>
                <a:gd name="T103" fmla="*/ 1 h 910"/>
                <a:gd name="T104" fmla="*/ 98 w 870"/>
                <a:gd name="T105" fmla="*/ 1 h 910"/>
                <a:gd name="T106" fmla="*/ 94 w 870"/>
                <a:gd name="T107" fmla="*/ 2 h 910"/>
                <a:gd name="T108" fmla="*/ 90 w 870"/>
                <a:gd name="T109" fmla="*/ 4 h 910"/>
                <a:gd name="T110" fmla="*/ 86 w 870"/>
                <a:gd name="T111" fmla="*/ 5 h 910"/>
                <a:gd name="T112" fmla="*/ 83 w 870"/>
                <a:gd name="T113" fmla="*/ 7 h 910"/>
                <a:gd name="T114" fmla="*/ 81 w 870"/>
                <a:gd name="T115" fmla="*/ 9 h 91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870" h="910">
                  <a:moveTo>
                    <a:pt x="645" y="75"/>
                  </a:moveTo>
                  <a:lnTo>
                    <a:pt x="543" y="200"/>
                  </a:lnTo>
                  <a:lnTo>
                    <a:pt x="250" y="634"/>
                  </a:lnTo>
                  <a:lnTo>
                    <a:pt x="240" y="650"/>
                  </a:lnTo>
                  <a:lnTo>
                    <a:pt x="232" y="661"/>
                  </a:lnTo>
                  <a:lnTo>
                    <a:pt x="224" y="669"/>
                  </a:lnTo>
                  <a:lnTo>
                    <a:pt x="217" y="672"/>
                  </a:lnTo>
                  <a:lnTo>
                    <a:pt x="211" y="668"/>
                  </a:lnTo>
                  <a:lnTo>
                    <a:pt x="204" y="660"/>
                  </a:lnTo>
                  <a:lnTo>
                    <a:pt x="196" y="645"/>
                  </a:lnTo>
                  <a:lnTo>
                    <a:pt x="188" y="626"/>
                  </a:lnTo>
                  <a:lnTo>
                    <a:pt x="163" y="566"/>
                  </a:lnTo>
                  <a:lnTo>
                    <a:pt x="163" y="564"/>
                  </a:lnTo>
                  <a:lnTo>
                    <a:pt x="162" y="562"/>
                  </a:lnTo>
                  <a:lnTo>
                    <a:pt x="159" y="559"/>
                  </a:lnTo>
                  <a:lnTo>
                    <a:pt x="158" y="555"/>
                  </a:lnTo>
                  <a:lnTo>
                    <a:pt x="156" y="546"/>
                  </a:lnTo>
                  <a:lnTo>
                    <a:pt x="152" y="539"/>
                  </a:lnTo>
                  <a:lnTo>
                    <a:pt x="149" y="533"/>
                  </a:lnTo>
                  <a:lnTo>
                    <a:pt x="145" y="530"/>
                  </a:lnTo>
                  <a:lnTo>
                    <a:pt x="141" y="526"/>
                  </a:lnTo>
                  <a:lnTo>
                    <a:pt x="136" y="524"/>
                  </a:lnTo>
                  <a:lnTo>
                    <a:pt x="132" y="523"/>
                  </a:lnTo>
                  <a:lnTo>
                    <a:pt x="127" y="523"/>
                  </a:lnTo>
                  <a:lnTo>
                    <a:pt x="120" y="523"/>
                  </a:lnTo>
                  <a:lnTo>
                    <a:pt x="112" y="524"/>
                  </a:lnTo>
                  <a:lnTo>
                    <a:pt x="105" y="526"/>
                  </a:lnTo>
                  <a:lnTo>
                    <a:pt x="97" y="529"/>
                  </a:lnTo>
                  <a:lnTo>
                    <a:pt x="89" y="531"/>
                  </a:lnTo>
                  <a:lnTo>
                    <a:pt x="80" y="535"/>
                  </a:lnTo>
                  <a:lnTo>
                    <a:pt x="72" y="538"/>
                  </a:lnTo>
                  <a:lnTo>
                    <a:pt x="62" y="543"/>
                  </a:lnTo>
                  <a:lnTo>
                    <a:pt x="54" y="547"/>
                  </a:lnTo>
                  <a:lnTo>
                    <a:pt x="46" y="553"/>
                  </a:lnTo>
                  <a:lnTo>
                    <a:pt x="39" y="558"/>
                  </a:lnTo>
                  <a:lnTo>
                    <a:pt x="33" y="562"/>
                  </a:lnTo>
                  <a:lnTo>
                    <a:pt x="27" y="567"/>
                  </a:lnTo>
                  <a:lnTo>
                    <a:pt x="21" y="571"/>
                  </a:lnTo>
                  <a:lnTo>
                    <a:pt x="16" y="576"/>
                  </a:lnTo>
                  <a:lnTo>
                    <a:pt x="12" y="579"/>
                  </a:lnTo>
                  <a:lnTo>
                    <a:pt x="7" y="586"/>
                  </a:lnTo>
                  <a:lnTo>
                    <a:pt x="4" y="593"/>
                  </a:lnTo>
                  <a:lnTo>
                    <a:pt x="1" y="600"/>
                  </a:lnTo>
                  <a:lnTo>
                    <a:pt x="0" y="608"/>
                  </a:lnTo>
                  <a:lnTo>
                    <a:pt x="1" y="630"/>
                  </a:lnTo>
                  <a:lnTo>
                    <a:pt x="6" y="657"/>
                  </a:lnTo>
                  <a:lnTo>
                    <a:pt x="14" y="687"/>
                  </a:lnTo>
                  <a:lnTo>
                    <a:pt x="24" y="721"/>
                  </a:lnTo>
                  <a:lnTo>
                    <a:pt x="30" y="740"/>
                  </a:lnTo>
                  <a:lnTo>
                    <a:pt x="36" y="758"/>
                  </a:lnTo>
                  <a:lnTo>
                    <a:pt x="43" y="775"/>
                  </a:lnTo>
                  <a:lnTo>
                    <a:pt x="50" y="793"/>
                  </a:lnTo>
                  <a:lnTo>
                    <a:pt x="57" y="810"/>
                  </a:lnTo>
                  <a:lnTo>
                    <a:pt x="64" y="827"/>
                  </a:lnTo>
                  <a:lnTo>
                    <a:pt x="71" y="843"/>
                  </a:lnTo>
                  <a:lnTo>
                    <a:pt x="79" y="859"/>
                  </a:lnTo>
                  <a:lnTo>
                    <a:pt x="79" y="861"/>
                  </a:lnTo>
                  <a:lnTo>
                    <a:pt x="79" y="862"/>
                  </a:lnTo>
                  <a:lnTo>
                    <a:pt x="80" y="863"/>
                  </a:lnTo>
                  <a:lnTo>
                    <a:pt x="88" y="878"/>
                  </a:lnTo>
                  <a:lnTo>
                    <a:pt x="95" y="890"/>
                  </a:lnTo>
                  <a:lnTo>
                    <a:pt x="100" y="899"/>
                  </a:lnTo>
                  <a:lnTo>
                    <a:pt x="105" y="903"/>
                  </a:lnTo>
                  <a:lnTo>
                    <a:pt x="109" y="904"/>
                  </a:lnTo>
                  <a:lnTo>
                    <a:pt x="112" y="905"/>
                  </a:lnTo>
                  <a:lnTo>
                    <a:pt x="115" y="907"/>
                  </a:lnTo>
                  <a:lnTo>
                    <a:pt x="120" y="908"/>
                  </a:lnTo>
                  <a:lnTo>
                    <a:pt x="126" y="909"/>
                  </a:lnTo>
                  <a:lnTo>
                    <a:pt x="132" y="909"/>
                  </a:lnTo>
                  <a:lnTo>
                    <a:pt x="137" y="910"/>
                  </a:lnTo>
                  <a:lnTo>
                    <a:pt x="144" y="910"/>
                  </a:lnTo>
                  <a:lnTo>
                    <a:pt x="145" y="910"/>
                  </a:lnTo>
                  <a:lnTo>
                    <a:pt x="148" y="910"/>
                  </a:lnTo>
                  <a:lnTo>
                    <a:pt x="150" y="910"/>
                  </a:lnTo>
                  <a:lnTo>
                    <a:pt x="152" y="910"/>
                  </a:lnTo>
                  <a:lnTo>
                    <a:pt x="156" y="910"/>
                  </a:lnTo>
                  <a:lnTo>
                    <a:pt x="159" y="910"/>
                  </a:lnTo>
                  <a:lnTo>
                    <a:pt x="162" y="910"/>
                  </a:lnTo>
                  <a:lnTo>
                    <a:pt x="164" y="910"/>
                  </a:lnTo>
                  <a:lnTo>
                    <a:pt x="174" y="910"/>
                  </a:lnTo>
                  <a:lnTo>
                    <a:pt x="183" y="909"/>
                  </a:lnTo>
                  <a:lnTo>
                    <a:pt x="193" y="909"/>
                  </a:lnTo>
                  <a:lnTo>
                    <a:pt x="201" y="908"/>
                  </a:lnTo>
                  <a:lnTo>
                    <a:pt x="208" y="907"/>
                  </a:lnTo>
                  <a:lnTo>
                    <a:pt x="214" y="907"/>
                  </a:lnTo>
                  <a:lnTo>
                    <a:pt x="220" y="905"/>
                  </a:lnTo>
                  <a:lnTo>
                    <a:pt x="225" y="904"/>
                  </a:lnTo>
                  <a:lnTo>
                    <a:pt x="229" y="902"/>
                  </a:lnTo>
                  <a:lnTo>
                    <a:pt x="234" y="900"/>
                  </a:lnTo>
                  <a:lnTo>
                    <a:pt x="239" y="896"/>
                  </a:lnTo>
                  <a:lnTo>
                    <a:pt x="243" y="892"/>
                  </a:lnTo>
                  <a:lnTo>
                    <a:pt x="248" y="887"/>
                  </a:lnTo>
                  <a:lnTo>
                    <a:pt x="253" y="881"/>
                  </a:lnTo>
                  <a:lnTo>
                    <a:pt x="257" y="874"/>
                  </a:lnTo>
                  <a:lnTo>
                    <a:pt x="262" y="866"/>
                  </a:lnTo>
                  <a:lnTo>
                    <a:pt x="307" y="791"/>
                  </a:lnTo>
                  <a:lnTo>
                    <a:pt x="489" y="507"/>
                  </a:lnTo>
                  <a:lnTo>
                    <a:pt x="752" y="159"/>
                  </a:lnTo>
                  <a:lnTo>
                    <a:pt x="870" y="20"/>
                  </a:lnTo>
                  <a:lnTo>
                    <a:pt x="862" y="0"/>
                  </a:lnTo>
                  <a:lnTo>
                    <a:pt x="847" y="0"/>
                  </a:lnTo>
                  <a:lnTo>
                    <a:pt x="832" y="1"/>
                  </a:lnTo>
                  <a:lnTo>
                    <a:pt x="816" y="4"/>
                  </a:lnTo>
                  <a:lnTo>
                    <a:pt x="801" y="6"/>
                  </a:lnTo>
                  <a:lnTo>
                    <a:pt x="785" y="8"/>
                  </a:lnTo>
                  <a:lnTo>
                    <a:pt x="770" y="13"/>
                  </a:lnTo>
                  <a:lnTo>
                    <a:pt x="754" y="16"/>
                  </a:lnTo>
                  <a:lnTo>
                    <a:pt x="737" y="21"/>
                  </a:lnTo>
                  <a:lnTo>
                    <a:pt x="722" y="27"/>
                  </a:lnTo>
                  <a:lnTo>
                    <a:pt x="708" y="32"/>
                  </a:lnTo>
                  <a:lnTo>
                    <a:pt x="695" y="38"/>
                  </a:lnTo>
                  <a:lnTo>
                    <a:pt x="683" y="45"/>
                  </a:lnTo>
                  <a:lnTo>
                    <a:pt x="672" y="52"/>
                  </a:lnTo>
                  <a:lnTo>
                    <a:pt x="661" y="59"/>
                  </a:lnTo>
                  <a:lnTo>
                    <a:pt x="653" y="67"/>
                  </a:lnTo>
                  <a:lnTo>
                    <a:pt x="645" y="75"/>
                  </a:lnTo>
                  <a:close/>
                </a:path>
              </a:pathLst>
            </a:cu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AutoShape 54">
              <a:extLst>
                <a:ext uri="{FF2B5EF4-FFF2-40B4-BE49-F238E27FC236}">
                  <a16:creationId xmlns:a16="http://schemas.microsoft.com/office/drawing/2014/main" id="{40887919-003C-4460-8A63-48B9DA62F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1588"/>
              <a:ext cx="672" cy="67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0 w 21600"/>
                <a:gd name="T25" fmla="*/ 3150 h 21600"/>
                <a:gd name="T26" fmla="*/ 18450 w 21600"/>
                <a:gd name="T27" fmla="*/ 1845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771" y="10800"/>
                  </a:moveTo>
                  <a:cubicBezTo>
                    <a:pt x="771" y="16339"/>
                    <a:pt x="5261" y="20829"/>
                    <a:pt x="10800" y="20829"/>
                  </a:cubicBezTo>
                  <a:cubicBezTo>
                    <a:pt x="16339" y="20829"/>
                    <a:pt x="20829" y="16339"/>
                    <a:pt x="20829" y="10800"/>
                  </a:cubicBezTo>
                  <a:cubicBezTo>
                    <a:pt x="20829" y="5261"/>
                    <a:pt x="16339" y="771"/>
                    <a:pt x="10800" y="771"/>
                  </a:cubicBezTo>
                  <a:cubicBezTo>
                    <a:pt x="5261" y="771"/>
                    <a:pt x="771" y="5261"/>
                    <a:pt x="771" y="10800"/>
                  </a:cubicBez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164" name="Text Box 55">
            <a:extLst>
              <a:ext uri="{FF2B5EF4-FFF2-40B4-BE49-F238E27FC236}">
                <a16:creationId xmlns:a16="http://schemas.microsoft.com/office/drawing/2014/main" id="{AABEE57B-3155-4641-BE38-BA7E5B21A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700" y="33655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/>
              <a:t>S</a:t>
            </a:r>
            <a:r>
              <a:rPr lang="es-ES_tradnl" altLang="en-US" sz="1800" b="1"/>
              <a:t>í</a:t>
            </a:r>
            <a:endParaRPr lang="en-US" altLang="en-US" sz="1800" b="1"/>
          </a:p>
        </p:txBody>
      </p:sp>
      <p:sp>
        <p:nvSpPr>
          <p:cNvPr id="6165" name="Text Box 56">
            <a:extLst>
              <a:ext uri="{FF2B5EF4-FFF2-40B4-BE49-F238E27FC236}">
                <a16:creationId xmlns:a16="http://schemas.microsoft.com/office/drawing/2014/main" id="{4210CB2B-CFE8-44CA-8C2C-69372AB389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0" y="2997200"/>
            <a:ext cx="3721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b="1"/>
              <a:t>SIERRAS RADIALES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277</Value>
    </Topic>
    <TrainingType xmlns="4abed4e2-db5c-4e78-ae88-7ca7a6241065">PESO</TrainingType>
    <DateRevised xmlns="4abed4e2-db5c-4e78-ae88-7ca7a6241065">2022-11-14T08:00:00+00:00</DateRevised>
    <AdditionalTitle xmlns="4abed4e2-db5c-4e78-ae88-7ca7a6241065">Resguardos de Máquinas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351851ED-D025-4688-8C9A-86E2A22F78B3}"/>
</file>

<file path=customXml/itemProps2.xml><?xml version="1.0" encoding="utf-8"?>
<ds:datastoreItem xmlns:ds="http://schemas.openxmlformats.org/officeDocument/2006/customXml" ds:itemID="{E7A278B3-6C43-427D-9795-756A48E40AF8}"/>
</file>

<file path=customXml/itemProps3.xml><?xml version="1.0" encoding="utf-8"?>
<ds:datastoreItem xmlns:ds="http://schemas.openxmlformats.org/officeDocument/2006/customXml" ds:itemID="{D2C168F5-BE1C-4CF1-ACC2-5799A9BBC5D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On-screen Show (4:3)</PresentationFormat>
  <Paragraphs>34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PowerPoint Presentation</vt:lpstr>
      <vt:lpstr>PowerPoint Presentation</vt:lpstr>
    </vt:vector>
  </TitlesOfParts>
  <Manager/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Guards (pptx)</dc:title>
  <dc:subject>PESO PowerPoint tailgate about Machine Guards</dc:subject>
  <dc:creator/>
  <cp:lastModifiedBy/>
  <cp:revision>1</cp:revision>
  <dcterms:created xsi:type="dcterms:W3CDTF">2022-11-17T18:20:20Z</dcterms:created>
  <dcterms:modified xsi:type="dcterms:W3CDTF">2022-11-29T20:32:42Z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