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33.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4.xml" ContentType="application/vnd.openxmlformats-officedocument.presentationml.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52"/>
  </p:notesMasterIdLst>
  <p:handoutMasterIdLst>
    <p:handoutMasterId r:id="rId53"/>
  </p:handoutMasterIdLst>
  <p:sldIdLst>
    <p:sldId id="265" r:id="rId2"/>
    <p:sldId id="317" r:id="rId3"/>
    <p:sldId id="492" r:id="rId4"/>
    <p:sldId id="494" r:id="rId5"/>
    <p:sldId id="496" r:id="rId6"/>
    <p:sldId id="649" r:id="rId7"/>
    <p:sldId id="650" r:id="rId8"/>
    <p:sldId id="726" r:id="rId9"/>
    <p:sldId id="746" r:id="rId10"/>
    <p:sldId id="747" r:id="rId11"/>
    <p:sldId id="719" r:id="rId12"/>
    <p:sldId id="727" r:id="rId13"/>
    <p:sldId id="748" r:id="rId14"/>
    <p:sldId id="721" r:id="rId15"/>
    <p:sldId id="749" r:id="rId16"/>
    <p:sldId id="715" r:id="rId17"/>
    <p:sldId id="750" r:id="rId18"/>
    <p:sldId id="722" r:id="rId19"/>
    <p:sldId id="751" r:id="rId20"/>
    <p:sldId id="708" r:id="rId21"/>
    <p:sldId id="752" r:id="rId22"/>
    <p:sldId id="733" r:id="rId23"/>
    <p:sldId id="753" r:id="rId24"/>
    <p:sldId id="734" r:id="rId25"/>
    <p:sldId id="754" r:id="rId26"/>
    <p:sldId id="728" r:id="rId27"/>
    <p:sldId id="755" r:id="rId28"/>
    <p:sldId id="732" r:id="rId29"/>
    <p:sldId id="756" r:id="rId30"/>
    <p:sldId id="741" r:id="rId31"/>
    <p:sldId id="757" r:id="rId32"/>
    <p:sldId id="742" r:id="rId33"/>
    <p:sldId id="758" r:id="rId34"/>
    <p:sldId id="737" r:id="rId35"/>
    <p:sldId id="759" r:id="rId36"/>
    <p:sldId id="735" r:id="rId37"/>
    <p:sldId id="760" r:id="rId38"/>
    <p:sldId id="731" r:id="rId39"/>
    <p:sldId id="761" r:id="rId40"/>
    <p:sldId id="762" r:id="rId41"/>
    <p:sldId id="740" r:id="rId42"/>
    <p:sldId id="739" r:id="rId43"/>
    <p:sldId id="763" r:id="rId44"/>
    <p:sldId id="764" r:id="rId45"/>
    <p:sldId id="743" r:id="rId46"/>
    <p:sldId id="744" r:id="rId47"/>
    <p:sldId id="765" r:id="rId48"/>
    <p:sldId id="745" r:id="rId49"/>
    <p:sldId id="766" r:id="rId50"/>
    <p:sldId id="493" r:id="rId51"/>
  </p:sldIdLst>
  <p:sldSz cx="6858000" cy="9144000" type="screen4x3"/>
  <p:notesSz cx="6858000" cy="9083675"/>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FFA3"/>
    <a:srgbClr val="CFFFAB"/>
    <a:srgbClr val="FFCC99"/>
    <a:srgbClr val="DD3F60"/>
    <a:srgbClr val="DD4359"/>
    <a:srgbClr val="FF66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1" autoAdjust="0"/>
    <p:restoredTop sz="90929"/>
  </p:normalViewPr>
  <p:slideViewPr>
    <p:cSldViewPr>
      <p:cViewPr varScale="1">
        <p:scale>
          <a:sx n="63" d="100"/>
          <a:sy n="63" d="100"/>
        </p:scale>
        <p:origin x="2748"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A6EA1D8-3947-43C1-ABB9-4B384619AF39}"/>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vl1pPr>
          </a:lstStyle>
          <a:p>
            <a:pPr>
              <a:defRPr/>
            </a:pPr>
            <a:endParaRPr lang="en-US" altLang="en-US"/>
          </a:p>
        </p:txBody>
      </p:sp>
      <p:sp>
        <p:nvSpPr>
          <p:cNvPr id="10243" name="Rectangle 3">
            <a:extLst>
              <a:ext uri="{FF2B5EF4-FFF2-40B4-BE49-F238E27FC236}">
                <a16:creationId xmlns:a16="http://schemas.microsoft.com/office/drawing/2014/main" id="{4AA12FB0-BC84-46F8-9EB0-1DFD5A520277}"/>
              </a:ext>
            </a:extLst>
          </p:cNvPr>
          <p:cNvSpPr>
            <a:spLocks noGrp="1" noChangeArrowheads="1"/>
          </p:cNvSpPr>
          <p:nvPr>
            <p:ph type="dt" sz="quarter" idx="1"/>
          </p:nvPr>
        </p:nvSpPr>
        <p:spPr bwMode="auto">
          <a:xfrm>
            <a:off x="388620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lvl1pPr>
          </a:lstStyle>
          <a:p>
            <a:pPr>
              <a:defRPr/>
            </a:pPr>
            <a:endParaRPr lang="en-US" altLang="en-US"/>
          </a:p>
        </p:txBody>
      </p:sp>
      <p:sp>
        <p:nvSpPr>
          <p:cNvPr id="10244" name="Rectangle 4">
            <a:extLst>
              <a:ext uri="{FF2B5EF4-FFF2-40B4-BE49-F238E27FC236}">
                <a16:creationId xmlns:a16="http://schemas.microsoft.com/office/drawing/2014/main" id="{3EA81B38-C800-4270-8BE9-000CA642F75A}"/>
              </a:ext>
            </a:extLst>
          </p:cNvPr>
          <p:cNvSpPr>
            <a:spLocks noGrp="1" noChangeArrowheads="1"/>
          </p:cNvSpPr>
          <p:nvPr>
            <p:ph type="ftr" sz="quarter" idx="2"/>
          </p:nvPr>
        </p:nvSpPr>
        <p:spPr bwMode="auto">
          <a:xfrm>
            <a:off x="0"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lvl1pPr>
          </a:lstStyle>
          <a:p>
            <a:pPr>
              <a:defRPr/>
            </a:pPr>
            <a:endParaRPr lang="en-US" altLang="en-US"/>
          </a:p>
        </p:txBody>
      </p:sp>
      <p:sp>
        <p:nvSpPr>
          <p:cNvPr id="10245" name="Rectangle 5">
            <a:extLst>
              <a:ext uri="{FF2B5EF4-FFF2-40B4-BE49-F238E27FC236}">
                <a16:creationId xmlns:a16="http://schemas.microsoft.com/office/drawing/2014/main" id="{0D7810B1-AFD8-47AA-B909-F87E309E8101}"/>
              </a:ext>
            </a:extLst>
          </p:cNvPr>
          <p:cNvSpPr>
            <a:spLocks noGrp="1" noChangeArrowheads="1"/>
          </p:cNvSpPr>
          <p:nvPr>
            <p:ph type="sldNum" sz="quarter" idx="3"/>
          </p:nvPr>
        </p:nvSpPr>
        <p:spPr bwMode="auto">
          <a:xfrm>
            <a:off x="3886200"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lvl1pPr>
          </a:lstStyle>
          <a:p>
            <a:pPr>
              <a:defRPr/>
            </a:pPr>
            <a:fld id="{43A8DE2B-F665-4FB3-8360-09354A99A1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66FA4EB-047C-4D08-A81B-D37C8F963AD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vl1pPr>
          </a:lstStyle>
          <a:p>
            <a:pPr>
              <a:defRPr/>
            </a:pPr>
            <a:endParaRPr lang="en-US" altLang="en-US"/>
          </a:p>
        </p:txBody>
      </p:sp>
      <p:sp>
        <p:nvSpPr>
          <p:cNvPr id="15363" name="Rectangle 3">
            <a:extLst>
              <a:ext uri="{FF2B5EF4-FFF2-40B4-BE49-F238E27FC236}">
                <a16:creationId xmlns:a16="http://schemas.microsoft.com/office/drawing/2014/main" id="{8D2975F0-0091-4A19-958C-15EA84B62C8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lvl1pPr>
          </a:lstStyle>
          <a:p>
            <a:pPr>
              <a:defRPr/>
            </a:pPr>
            <a:endParaRPr lang="en-US" altLang="en-US"/>
          </a:p>
        </p:txBody>
      </p:sp>
      <p:sp>
        <p:nvSpPr>
          <p:cNvPr id="2052" name="Rectangle 4">
            <a:extLst>
              <a:ext uri="{FF2B5EF4-FFF2-40B4-BE49-F238E27FC236}">
                <a16:creationId xmlns:a16="http://schemas.microsoft.com/office/drawing/2014/main" id="{20E92D44-1646-494B-B4D6-416E558866FB}"/>
              </a:ext>
            </a:extLst>
          </p:cNvPr>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9D0B99B7-A897-44F8-964B-40D13DE0E0AE}"/>
              </a:ext>
            </a:extLst>
          </p:cNvPr>
          <p:cNvSpPr>
            <a:spLocks noGrp="1" noChangeArrowheads="1"/>
          </p:cNvSpPr>
          <p:nvPr>
            <p:ph type="body" sz="quarter" idx="3"/>
          </p:nvPr>
        </p:nvSpPr>
        <p:spPr bwMode="auto">
          <a:xfrm>
            <a:off x="914400" y="4343400"/>
            <a:ext cx="502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ED29E1FA-089F-41D4-805A-E153A6046376}"/>
              </a:ext>
            </a:extLst>
          </p:cNvPr>
          <p:cNvSpPr>
            <a:spLocks noGrp="1" noChangeArrowheads="1"/>
          </p:cNvSpPr>
          <p:nvPr>
            <p:ph type="ftr" sz="quarter" idx="4"/>
          </p:nvPr>
        </p:nvSpPr>
        <p:spPr bwMode="auto">
          <a:xfrm>
            <a:off x="0" y="8610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lvl1pPr>
          </a:lstStyle>
          <a:p>
            <a:pPr>
              <a:defRPr/>
            </a:pPr>
            <a:endParaRPr lang="en-US" altLang="en-US"/>
          </a:p>
        </p:txBody>
      </p:sp>
      <p:sp>
        <p:nvSpPr>
          <p:cNvPr id="15367" name="Rectangle 7">
            <a:extLst>
              <a:ext uri="{FF2B5EF4-FFF2-40B4-BE49-F238E27FC236}">
                <a16:creationId xmlns:a16="http://schemas.microsoft.com/office/drawing/2014/main" id="{6C2BF1B9-DC0F-48F6-9761-08487BB709A3}"/>
              </a:ext>
            </a:extLst>
          </p:cNvPr>
          <p:cNvSpPr>
            <a:spLocks noGrp="1" noChangeArrowheads="1"/>
          </p:cNvSpPr>
          <p:nvPr>
            <p:ph type="sldNum" sz="quarter" idx="5"/>
          </p:nvPr>
        </p:nvSpPr>
        <p:spPr bwMode="auto">
          <a:xfrm>
            <a:off x="3886200" y="8610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lvl1pPr>
          </a:lstStyle>
          <a:p>
            <a:pPr>
              <a:defRPr/>
            </a:pPr>
            <a:fld id="{978B746B-33C0-4B46-9035-8CBA01B7FA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C8B8C46-100C-43C3-A379-9295CA62C64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6D106E-CF5C-457F-88B1-71063A2D47C4}"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981A6A05-69B8-43C5-A412-2E7772DA7520}"/>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F15B336B-27B0-48BD-B8D4-B4CAB5CE43AF}"/>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775A0EC-EBB1-43FC-96EC-B8ECEBB199A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97C66AB-C556-4EEF-A6B3-D618D121D51B}" type="slidenum">
              <a:rPr lang="en-US" altLang="en-US" sz="1200" b="0" smtClean="0"/>
              <a:pPr/>
              <a:t>12</a:t>
            </a:fld>
            <a:endParaRPr lang="en-US" altLang="en-US" sz="1200" b="0"/>
          </a:p>
        </p:txBody>
      </p:sp>
      <p:sp>
        <p:nvSpPr>
          <p:cNvPr id="22531" name="Rectangle 2">
            <a:extLst>
              <a:ext uri="{FF2B5EF4-FFF2-40B4-BE49-F238E27FC236}">
                <a16:creationId xmlns:a16="http://schemas.microsoft.com/office/drawing/2014/main" id="{FFF64296-5983-4A72-BF35-AACA60A83B9A}"/>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7DD54F51-FB7A-494F-89D0-7AD387AC541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DBE69C5-1593-436E-B83F-65EC0C735EE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65A3BD4-82D6-4F08-8925-946177A3B8B8}" type="slidenum">
              <a:rPr lang="en-US" altLang="en-US" sz="1200" b="0" smtClean="0"/>
              <a:pPr/>
              <a:t>13</a:t>
            </a:fld>
            <a:endParaRPr lang="en-US" altLang="en-US" sz="1200" b="0"/>
          </a:p>
        </p:txBody>
      </p:sp>
      <p:sp>
        <p:nvSpPr>
          <p:cNvPr id="24579" name="Rectangle 2">
            <a:extLst>
              <a:ext uri="{FF2B5EF4-FFF2-40B4-BE49-F238E27FC236}">
                <a16:creationId xmlns:a16="http://schemas.microsoft.com/office/drawing/2014/main" id="{25F0095B-CB3F-4549-AD09-42B69C647AB7}"/>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0364EEBB-F81F-43B9-808C-02366D07881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D4BC62F-4FF7-4C54-B9D2-AE80081846D9}"/>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CABBDEE-7E8F-44D6-A321-4455756C5E3B}" type="slidenum">
              <a:rPr lang="en-US" altLang="en-US" sz="1200" b="0" smtClean="0"/>
              <a:pPr/>
              <a:t>14</a:t>
            </a:fld>
            <a:endParaRPr lang="en-US" altLang="en-US" sz="1200" b="0"/>
          </a:p>
        </p:txBody>
      </p:sp>
      <p:sp>
        <p:nvSpPr>
          <p:cNvPr id="26627" name="Rectangle 1026">
            <a:extLst>
              <a:ext uri="{FF2B5EF4-FFF2-40B4-BE49-F238E27FC236}">
                <a16:creationId xmlns:a16="http://schemas.microsoft.com/office/drawing/2014/main" id="{B976B742-3801-44A9-B15F-0B9E3097434C}"/>
              </a:ext>
            </a:extLst>
          </p:cNvPr>
          <p:cNvSpPr>
            <a:spLocks noGrp="1" noRot="1" noChangeAspect="1" noChangeArrowheads="1" noTextEdit="1"/>
          </p:cNvSpPr>
          <p:nvPr>
            <p:ph type="sldImg"/>
          </p:nvPr>
        </p:nvSpPr>
        <p:spPr>
          <a:solidFill>
            <a:srgbClr val="FFFFFF"/>
          </a:solidFill>
          <a:ln/>
        </p:spPr>
      </p:sp>
      <p:sp>
        <p:nvSpPr>
          <p:cNvPr id="26628" name="Rectangle 1027">
            <a:extLst>
              <a:ext uri="{FF2B5EF4-FFF2-40B4-BE49-F238E27FC236}">
                <a16:creationId xmlns:a16="http://schemas.microsoft.com/office/drawing/2014/main" id="{99EC9955-F694-49A6-BC00-37280AF0603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B9E16AB-FA15-4D57-B154-9B0B40FF735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375AA528-376A-450E-BCB7-095E8BE63319}" type="slidenum">
              <a:rPr lang="en-US" altLang="en-US" sz="1200" b="0" smtClean="0"/>
              <a:pPr/>
              <a:t>15</a:t>
            </a:fld>
            <a:endParaRPr lang="en-US" altLang="en-US" sz="1200" b="0"/>
          </a:p>
        </p:txBody>
      </p:sp>
      <p:sp>
        <p:nvSpPr>
          <p:cNvPr id="28675" name="Rectangle 2">
            <a:extLst>
              <a:ext uri="{FF2B5EF4-FFF2-40B4-BE49-F238E27FC236}">
                <a16:creationId xmlns:a16="http://schemas.microsoft.com/office/drawing/2014/main" id="{45485010-6AC6-4930-B1F5-DBC10A34894F}"/>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3D45FA6F-2AF7-4EC2-8C48-C9416D2822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1D62FFB-A0E6-4C88-B257-2CE73D9341F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4A787A4-586C-474E-9BCE-3DAB8DF3D0F8}" type="slidenum">
              <a:rPr lang="en-US" altLang="en-US" sz="1200" b="0" smtClean="0"/>
              <a:pPr/>
              <a:t>16</a:t>
            </a:fld>
            <a:endParaRPr lang="en-US" altLang="en-US" sz="1200" b="0"/>
          </a:p>
        </p:txBody>
      </p:sp>
      <p:sp>
        <p:nvSpPr>
          <p:cNvPr id="30723" name="Rectangle 2">
            <a:extLst>
              <a:ext uri="{FF2B5EF4-FFF2-40B4-BE49-F238E27FC236}">
                <a16:creationId xmlns:a16="http://schemas.microsoft.com/office/drawing/2014/main" id="{B43EED22-31A4-4A79-835B-3ED97B49A08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BF869E7E-BDED-40AB-9DFB-CD23377E11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8E350DA-02B6-4FEB-8742-E1886562256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1EE0B4E-B7B1-4CF8-8C4F-6978A3F628D9}" type="slidenum">
              <a:rPr lang="en-US" altLang="en-US" sz="1200" b="0" smtClean="0"/>
              <a:pPr/>
              <a:t>17</a:t>
            </a:fld>
            <a:endParaRPr lang="en-US" altLang="en-US" sz="1200" b="0"/>
          </a:p>
        </p:txBody>
      </p:sp>
      <p:sp>
        <p:nvSpPr>
          <p:cNvPr id="32771" name="Rectangle 2">
            <a:extLst>
              <a:ext uri="{FF2B5EF4-FFF2-40B4-BE49-F238E27FC236}">
                <a16:creationId xmlns:a16="http://schemas.microsoft.com/office/drawing/2014/main" id="{9D075709-CCC4-4CE6-90C2-F784D7EC1CF3}"/>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737B5E9F-273F-45B2-90FE-8AA7958F93B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B4228E9-341D-4783-A3DA-4B07C2B010F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5574AD5-3628-4C6C-8F0E-6C6F7D95AD49}" type="slidenum">
              <a:rPr lang="en-US" altLang="en-US" sz="1200" b="0" smtClean="0"/>
              <a:pPr/>
              <a:t>18</a:t>
            </a:fld>
            <a:endParaRPr lang="en-US" altLang="en-US" sz="1200" b="0"/>
          </a:p>
        </p:txBody>
      </p:sp>
      <p:sp>
        <p:nvSpPr>
          <p:cNvPr id="34819" name="Rectangle 2">
            <a:extLst>
              <a:ext uri="{FF2B5EF4-FFF2-40B4-BE49-F238E27FC236}">
                <a16:creationId xmlns:a16="http://schemas.microsoft.com/office/drawing/2014/main" id="{16F96CD1-C876-40DF-8C61-A9763976082B}"/>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22AFA60F-D449-4C2D-AE55-0CBB971B9F7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867D47A-1F42-41F3-BBC7-7CCFC5208C2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AFFE76A-9992-47E9-8B65-9B2E020B9B45}" type="slidenum">
              <a:rPr lang="en-US" altLang="en-US" sz="1200" b="0" smtClean="0"/>
              <a:pPr/>
              <a:t>19</a:t>
            </a:fld>
            <a:endParaRPr lang="en-US" altLang="en-US" sz="1200" b="0"/>
          </a:p>
        </p:txBody>
      </p:sp>
      <p:sp>
        <p:nvSpPr>
          <p:cNvPr id="36867" name="Rectangle 2">
            <a:extLst>
              <a:ext uri="{FF2B5EF4-FFF2-40B4-BE49-F238E27FC236}">
                <a16:creationId xmlns:a16="http://schemas.microsoft.com/office/drawing/2014/main" id="{9E528FD1-6233-49EB-B6B0-FBA9018420F9}"/>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450D434C-16F0-4F2C-837C-FEB45A1EA65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11C3F07-047E-4E8B-B02C-9AE1AC5C847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3853F02-1B4A-4DBB-A154-D59756AE88EA}" type="slidenum">
              <a:rPr lang="en-US" altLang="en-US" sz="1200" b="0" smtClean="0"/>
              <a:pPr/>
              <a:t>20</a:t>
            </a:fld>
            <a:endParaRPr lang="en-US" altLang="en-US" sz="1200" b="0"/>
          </a:p>
        </p:txBody>
      </p:sp>
      <p:sp>
        <p:nvSpPr>
          <p:cNvPr id="38915" name="Rectangle 2050">
            <a:extLst>
              <a:ext uri="{FF2B5EF4-FFF2-40B4-BE49-F238E27FC236}">
                <a16:creationId xmlns:a16="http://schemas.microsoft.com/office/drawing/2014/main" id="{69ED6025-7A97-4CBE-A6F2-5F715D6112E4}"/>
              </a:ext>
            </a:extLst>
          </p:cNvPr>
          <p:cNvSpPr>
            <a:spLocks noGrp="1" noRot="1" noChangeAspect="1" noChangeArrowheads="1" noTextEdit="1"/>
          </p:cNvSpPr>
          <p:nvPr>
            <p:ph type="sldImg"/>
          </p:nvPr>
        </p:nvSpPr>
        <p:spPr>
          <a:solidFill>
            <a:srgbClr val="FFFFFF"/>
          </a:solidFill>
          <a:ln/>
        </p:spPr>
      </p:sp>
      <p:sp>
        <p:nvSpPr>
          <p:cNvPr id="38916" name="Rectangle 2051">
            <a:extLst>
              <a:ext uri="{FF2B5EF4-FFF2-40B4-BE49-F238E27FC236}">
                <a16:creationId xmlns:a16="http://schemas.microsoft.com/office/drawing/2014/main" id="{33F0F3D3-A664-485E-B8A4-373EE6CFDB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F99538C-95AA-4906-B05F-01AF631BCCC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830C42A-599A-425D-9C21-DEBFB59B0E65}" type="slidenum">
              <a:rPr lang="en-US" altLang="en-US" sz="1200" b="0" smtClean="0"/>
              <a:pPr/>
              <a:t>21</a:t>
            </a:fld>
            <a:endParaRPr lang="en-US" altLang="en-US" sz="1200" b="0"/>
          </a:p>
        </p:txBody>
      </p:sp>
      <p:sp>
        <p:nvSpPr>
          <p:cNvPr id="40963" name="Rectangle 2">
            <a:extLst>
              <a:ext uri="{FF2B5EF4-FFF2-40B4-BE49-F238E27FC236}">
                <a16:creationId xmlns:a16="http://schemas.microsoft.com/office/drawing/2014/main" id="{EA6B26CF-BAAD-4360-8081-53A621DF45DC}"/>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2A43D9B2-5E91-46FC-AD1F-D657F122530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8F9B657-12D1-46D8-BD1D-29142981815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F25D46-EFE5-4CA0-9548-7EBAE929B270}"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9552B7CC-72F6-459D-BC08-2B21C6C498BA}"/>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B3AB75D8-4989-4510-AC30-05E3654C964E}"/>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770E99B-3A0E-45A1-9D6A-5D9740EDB29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ACDE630-65DA-40D8-9CD9-BF213E9593D1}" type="slidenum">
              <a:rPr lang="en-US" altLang="en-US" sz="1200" b="0" smtClean="0"/>
              <a:pPr/>
              <a:t>22</a:t>
            </a:fld>
            <a:endParaRPr lang="en-US" altLang="en-US" sz="1200" b="0"/>
          </a:p>
        </p:txBody>
      </p:sp>
      <p:sp>
        <p:nvSpPr>
          <p:cNvPr id="43011" name="Rectangle 2">
            <a:extLst>
              <a:ext uri="{FF2B5EF4-FFF2-40B4-BE49-F238E27FC236}">
                <a16:creationId xmlns:a16="http://schemas.microsoft.com/office/drawing/2014/main" id="{7B20E3D1-E2A9-4D83-B321-E7D41CB6AE2F}"/>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66DAE4A6-A47F-4949-922C-B8F3E90244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17EC0D4-FB8C-44E9-830F-26F295E1A0C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1044FED-FCE0-4164-B67F-163A418FD137}" type="slidenum">
              <a:rPr lang="en-US" altLang="en-US" sz="1200" b="0" smtClean="0"/>
              <a:pPr/>
              <a:t>23</a:t>
            </a:fld>
            <a:endParaRPr lang="en-US" altLang="en-US" sz="1200" b="0"/>
          </a:p>
        </p:txBody>
      </p:sp>
      <p:sp>
        <p:nvSpPr>
          <p:cNvPr id="45059" name="Rectangle 2">
            <a:extLst>
              <a:ext uri="{FF2B5EF4-FFF2-40B4-BE49-F238E27FC236}">
                <a16:creationId xmlns:a16="http://schemas.microsoft.com/office/drawing/2014/main" id="{D3071DA0-2BE4-4F08-A439-FF88444176E6}"/>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383AA81F-68D1-4BBB-9DD0-72A37E8C466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24E5C07-F546-4227-B278-9DAC440608A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37316A8-6F2A-4B16-84C2-A35C3A16ABB1}" type="slidenum">
              <a:rPr lang="en-US" altLang="en-US" sz="1200" b="0" smtClean="0"/>
              <a:pPr/>
              <a:t>24</a:t>
            </a:fld>
            <a:endParaRPr lang="en-US" altLang="en-US" sz="1200" b="0"/>
          </a:p>
        </p:txBody>
      </p:sp>
      <p:sp>
        <p:nvSpPr>
          <p:cNvPr id="47107" name="Rectangle 2">
            <a:extLst>
              <a:ext uri="{FF2B5EF4-FFF2-40B4-BE49-F238E27FC236}">
                <a16:creationId xmlns:a16="http://schemas.microsoft.com/office/drawing/2014/main" id="{DA204830-51A3-483E-B724-3FECE1054EFE}"/>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23BCBB1A-0EA6-4966-9B84-180D3C69F63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97CA558-B5FF-4635-83F2-C770FB2D0D9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D061378-D272-42B1-87A9-D98B8989B76D}" type="slidenum">
              <a:rPr lang="en-US" altLang="en-US" sz="1200" b="0" smtClean="0"/>
              <a:pPr/>
              <a:t>25</a:t>
            </a:fld>
            <a:endParaRPr lang="en-US" altLang="en-US" sz="1200" b="0"/>
          </a:p>
        </p:txBody>
      </p:sp>
      <p:sp>
        <p:nvSpPr>
          <p:cNvPr id="49155" name="Rectangle 2">
            <a:extLst>
              <a:ext uri="{FF2B5EF4-FFF2-40B4-BE49-F238E27FC236}">
                <a16:creationId xmlns:a16="http://schemas.microsoft.com/office/drawing/2014/main" id="{30F0C65A-50DA-4586-80E9-9CEF60518A05}"/>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BD0EDE10-6318-4028-88CF-1AE32F20698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8F71E0C-382E-49DE-83D2-1A6126BE7A84}"/>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30E38FA-417F-4284-BDD8-2FDC2EC1D4FA}" type="slidenum">
              <a:rPr lang="en-US" altLang="en-US" sz="1200" b="0" smtClean="0"/>
              <a:pPr/>
              <a:t>26</a:t>
            </a:fld>
            <a:endParaRPr lang="en-US" altLang="en-US" sz="1200" b="0"/>
          </a:p>
        </p:txBody>
      </p:sp>
      <p:sp>
        <p:nvSpPr>
          <p:cNvPr id="51203" name="Rectangle 2">
            <a:extLst>
              <a:ext uri="{FF2B5EF4-FFF2-40B4-BE49-F238E27FC236}">
                <a16:creationId xmlns:a16="http://schemas.microsoft.com/office/drawing/2014/main" id="{D8B230B1-60FD-4258-993F-5909B0493BFA}"/>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C21404D6-7F1B-4759-AF21-BB21C76E2A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23CBB45-DF5B-42C1-9104-A711CA4AAC54}"/>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858836B-9361-4D08-9DD0-93FC216BDE21}" type="slidenum">
              <a:rPr lang="en-US" altLang="en-US" sz="1200" b="0" smtClean="0"/>
              <a:pPr/>
              <a:t>27</a:t>
            </a:fld>
            <a:endParaRPr lang="en-US" altLang="en-US" sz="1200" b="0"/>
          </a:p>
        </p:txBody>
      </p:sp>
      <p:sp>
        <p:nvSpPr>
          <p:cNvPr id="53251" name="Rectangle 2">
            <a:extLst>
              <a:ext uri="{FF2B5EF4-FFF2-40B4-BE49-F238E27FC236}">
                <a16:creationId xmlns:a16="http://schemas.microsoft.com/office/drawing/2014/main" id="{EE4B523A-4053-4EB5-9091-5F9559BC34C7}"/>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BE171A58-01C8-4D11-8CB1-F9E2D68810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CA0C695-7DC8-4E37-9F48-22894E6BD71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904DA10-2F73-4DF9-B35A-3DA4A35C2596}" type="slidenum">
              <a:rPr lang="en-US" altLang="en-US" sz="1200" b="0" smtClean="0"/>
              <a:pPr/>
              <a:t>28</a:t>
            </a:fld>
            <a:endParaRPr lang="en-US" altLang="en-US" sz="1200" b="0"/>
          </a:p>
        </p:txBody>
      </p:sp>
      <p:sp>
        <p:nvSpPr>
          <p:cNvPr id="55299" name="Rectangle 2">
            <a:extLst>
              <a:ext uri="{FF2B5EF4-FFF2-40B4-BE49-F238E27FC236}">
                <a16:creationId xmlns:a16="http://schemas.microsoft.com/office/drawing/2014/main" id="{CD3313FA-8259-43D0-A1BC-E531BAFC1902}"/>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B9605826-903C-4DAF-ADB7-E820D595720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747701-EB2C-4EDF-8420-906837CFD67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BB947F1-AD48-465C-BF76-0006513E95C8}" type="slidenum">
              <a:rPr lang="en-US" altLang="en-US" sz="1200" b="0" smtClean="0"/>
              <a:pPr/>
              <a:t>29</a:t>
            </a:fld>
            <a:endParaRPr lang="en-US" altLang="en-US" sz="1200" b="0"/>
          </a:p>
        </p:txBody>
      </p:sp>
      <p:sp>
        <p:nvSpPr>
          <p:cNvPr id="57347" name="Rectangle 2">
            <a:extLst>
              <a:ext uri="{FF2B5EF4-FFF2-40B4-BE49-F238E27FC236}">
                <a16:creationId xmlns:a16="http://schemas.microsoft.com/office/drawing/2014/main" id="{62C476BA-9666-4447-8892-13E15C369CE1}"/>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4CB7346E-6E68-469B-AEE4-370C5589899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37379E7-BED8-4469-B479-51294D29811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4B18C9D-B3E7-42DA-8E26-42A91F637457}" type="slidenum">
              <a:rPr lang="en-US" altLang="en-US" sz="1200" b="0" smtClean="0"/>
              <a:pPr/>
              <a:t>30</a:t>
            </a:fld>
            <a:endParaRPr lang="en-US" altLang="en-US" sz="1200" b="0"/>
          </a:p>
        </p:txBody>
      </p:sp>
      <p:sp>
        <p:nvSpPr>
          <p:cNvPr id="59395" name="Rectangle 2">
            <a:extLst>
              <a:ext uri="{FF2B5EF4-FFF2-40B4-BE49-F238E27FC236}">
                <a16:creationId xmlns:a16="http://schemas.microsoft.com/office/drawing/2014/main" id="{21776441-D14F-4AC1-A28D-1B199C1E6DE2}"/>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6491622B-7E60-4E43-AE82-A88162848E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E25F2F2-E417-40A9-99C6-52723AE70A8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8378333-FD41-4552-BEE9-1B3C5535E30C}" type="slidenum">
              <a:rPr lang="en-US" altLang="en-US" sz="1200" b="0" smtClean="0"/>
              <a:pPr/>
              <a:t>31</a:t>
            </a:fld>
            <a:endParaRPr lang="en-US" altLang="en-US" sz="1200" b="0"/>
          </a:p>
        </p:txBody>
      </p:sp>
      <p:sp>
        <p:nvSpPr>
          <p:cNvPr id="61443" name="Rectangle 2">
            <a:extLst>
              <a:ext uri="{FF2B5EF4-FFF2-40B4-BE49-F238E27FC236}">
                <a16:creationId xmlns:a16="http://schemas.microsoft.com/office/drawing/2014/main" id="{AADF6F64-EDBA-4642-88EA-E22E30E92259}"/>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2FDFD026-65B8-475A-8392-CAAC5F1FC76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5B28DDD-FCAE-42DD-83BF-CA1B4E6962B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18C4B9-5253-41D1-BC0A-D0F9E6B3F9F1}"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C1ADAD8E-A3B8-42A7-9618-14BDD36B4EB5}"/>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67C3951E-C13B-46CE-B3FD-2EE34C382A21}"/>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1E39912-F80C-4596-8E9A-C74515594A8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D98F769-02CB-44D0-BCF1-66B6DE4139EA}" type="slidenum">
              <a:rPr lang="en-US" altLang="en-US" sz="1200" b="0" smtClean="0"/>
              <a:pPr/>
              <a:t>32</a:t>
            </a:fld>
            <a:endParaRPr lang="en-US" altLang="en-US" sz="1200" b="0"/>
          </a:p>
        </p:txBody>
      </p:sp>
      <p:sp>
        <p:nvSpPr>
          <p:cNvPr id="63491" name="Rectangle 2">
            <a:extLst>
              <a:ext uri="{FF2B5EF4-FFF2-40B4-BE49-F238E27FC236}">
                <a16:creationId xmlns:a16="http://schemas.microsoft.com/office/drawing/2014/main" id="{73E2F887-2239-4F21-820F-F42BAA9AF558}"/>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4D5BA663-8FEC-4FA2-96F6-A612C3E7F7A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8E7D671-D743-4776-896F-2A98AB9BA77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3613B9D-DA9A-40F6-87B1-78665B413621}" type="slidenum">
              <a:rPr lang="en-US" altLang="en-US" sz="1200" b="0" smtClean="0"/>
              <a:pPr/>
              <a:t>33</a:t>
            </a:fld>
            <a:endParaRPr lang="en-US" altLang="en-US" sz="1200" b="0"/>
          </a:p>
        </p:txBody>
      </p:sp>
      <p:sp>
        <p:nvSpPr>
          <p:cNvPr id="65539" name="Rectangle 2">
            <a:extLst>
              <a:ext uri="{FF2B5EF4-FFF2-40B4-BE49-F238E27FC236}">
                <a16:creationId xmlns:a16="http://schemas.microsoft.com/office/drawing/2014/main" id="{7657EE5F-7400-41EA-8512-04D957B429FE}"/>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09214EEB-60C1-47B8-BD54-59999C473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E219417-0504-4522-B7B6-78207970D83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6F36D84-0F17-4E3D-8103-7EC8A24253E2}" type="slidenum">
              <a:rPr lang="en-US" altLang="en-US" sz="1200" b="0" smtClean="0"/>
              <a:pPr/>
              <a:t>34</a:t>
            </a:fld>
            <a:endParaRPr lang="en-US" altLang="en-US" sz="1200" b="0"/>
          </a:p>
        </p:txBody>
      </p:sp>
      <p:sp>
        <p:nvSpPr>
          <p:cNvPr id="67587" name="Rectangle 1026">
            <a:extLst>
              <a:ext uri="{FF2B5EF4-FFF2-40B4-BE49-F238E27FC236}">
                <a16:creationId xmlns:a16="http://schemas.microsoft.com/office/drawing/2014/main" id="{77890C35-10E7-4543-AA74-C2BC80831CD1}"/>
              </a:ext>
            </a:extLst>
          </p:cNvPr>
          <p:cNvSpPr>
            <a:spLocks noGrp="1" noRot="1" noChangeAspect="1" noChangeArrowheads="1" noTextEdit="1"/>
          </p:cNvSpPr>
          <p:nvPr>
            <p:ph type="sldImg"/>
          </p:nvPr>
        </p:nvSpPr>
        <p:spPr>
          <a:solidFill>
            <a:srgbClr val="FFFFFF"/>
          </a:solidFill>
          <a:ln/>
        </p:spPr>
      </p:sp>
      <p:sp>
        <p:nvSpPr>
          <p:cNvPr id="67588" name="Rectangle 1027">
            <a:extLst>
              <a:ext uri="{FF2B5EF4-FFF2-40B4-BE49-F238E27FC236}">
                <a16:creationId xmlns:a16="http://schemas.microsoft.com/office/drawing/2014/main" id="{63685588-76FD-40E4-8240-78192F6DBF3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04A39DF-453B-496F-B462-14A0B0461D7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77BB370-69C8-43D2-A9E1-A72AD0A7D473}" type="slidenum">
              <a:rPr lang="en-US" altLang="en-US" sz="1200" b="0" smtClean="0"/>
              <a:pPr/>
              <a:t>35</a:t>
            </a:fld>
            <a:endParaRPr lang="en-US" altLang="en-US" sz="1200" b="0"/>
          </a:p>
        </p:txBody>
      </p:sp>
      <p:sp>
        <p:nvSpPr>
          <p:cNvPr id="69635" name="Rectangle 2">
            <a:extLst>
              <a:ext uri="{FF2B5EF4-FFF2-40B4-BE49-F238E27FC236}">
                <a16:creationId xmlns:a16="http://schemas.microsoft.com/office/drawing/2014/main" id="{A3A87E15-E891-484A-AFDD-CC47E7189FB8}"/>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7036CCB3-5D5B-438F-855F-F030DF03D9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EAEEA78-A40C-4570-996B-27A2141EA98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521D48A-A42E-486A-B951-3F57A7F29A57}" type="slidenum">
              <a:rPr lang="en-US" altLang="en-US" sz="1200" b="0" smtClean="0"/>
              <a:pPr/>
              <a:t>36</a:t>
            </a:fld>
            <a:endParaRPr lang="en-US" altLang="en-US" sz="1200" b="0"/>
          </a:p>
        </p:txBody>
      </p:sp>
      <p:sp>
        <p:nvSpPr>
          <p:cNvPr id="71683" name="Rectangle 2">
            <a:extLst>
              <a:ext uri="{FF2B5EF4-FFF2-40B4-BE49-F238E27FC236}">
                <a16:creationId xmlns:a16="http://schemas.microsoft.com/office/drawing/2014/main" id="{771A4DEA-2389-4B3A-9E21-BC648512CE2F}"/>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18F996E9-2E13-46FB-A2E0-442FE71449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F276857-FA9D-4577-A8B9-86910BC6825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B98F8F9-463E-4511-9360-AEDB33221F88}" type="slidenum">
              <a:rPr lang="en-US" altLang="en-US" sz="1200" b="0" smtClean="0"/>
              <a:pPr/>
              <a:t>37</a:t>
            </a:fld>
            <a:endParaRPr lang="en-US" altLang="en-US" sz="1200" b="0"/>
          </a:p>
        </p:txBody>
      </p:sp>
      <p:sp>
        <p:nvSpPr>
          <p:cNvPr id="73731" name="Rectangle 2">
            <a:extLst>
              <a:ext uri="{FF2B5EF4-FFF2-40B4-BE49-F238E27FC236}">
                <a16:creationId xmlns:a16="http://schemas.microsoft.com/office/drawing/2014/main" id="{F6DC2CFF-0F0B-485D-B6D0-E40E564B6FA5}"/>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B9F484DA-9188-495C-BC1E-659277697E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E4E2241-0CBA-4086-AAD0-C9A55DFCFF7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95B9B2D-F86B-4496-8738-0DBC59A3C000}" type="slidenum">
              <a:rPr lang="en-US" altLang="en-US" sz="1200" b="0" smtClean="0"/>
              <a:pPr/>
              <a:t>38</a:t>
            </a:fld>
            <a:endParaRPr lang="en-US" altLang="en-US" sz="1200" b="0"/>
          </a:p>
        </p:txBody>
      </p:sp>
      <p:sp>
        <p:nvSpPr>
          <p:cNvPr id="75779" name="Rectangle 2">
            <a:extLst>
              <a:ext uri="{FF2B5EF4-FFF2-40B4-BE49-F238E27FC236}">
                <a16:creationId xmlns:a16="http://schemas.microsoft.com/office/drawing/2014/main" id="{9C2906EE-FDB6-447B-A5D6-88495E7FDA39}"/>
              </a:ext>
            </a:extLst>
          </p:cNvPr>
          <p:cNvSpPr>
            <a:spLocks noGrp="1" noRot="1" noChangeAspect="1" noChangeArrowheads="1" noTextEdit="1"/>
          </p:cNvSpPr>
          <p:nvPr>
            <p:ph type="sldImg"/>
          </p:nvPr>
        </p:nvSpPr>
        <p:spPr>
          <a:solidFill>
            <a:srgbClr val="FFFFFF"/>
          </a:solidFill>
          <a:ln/>
        </p:spPr>
      </p:sp>
      <p:sp>
        <p:nvSpPr>
          <p:cNvPr id="75780" name="Rectangle 3">
            <a:extLst>
              <a:ext uri="{FF2B5EF4-FFF2-40B4-BE49-F238E27FC236}">
                <a16:creationId xmlns:a16="http://schemas.microsoft.com/office/drawing/2014/main" id="{70179EAC-F2E1-4B6E-AC29-FEEF541F67E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E145ADA-79CA-43B2-A7E1-70151557F38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1948C0C-C8E3-47BC-A92E-DEB6D788BDED}" type="slidenum">
              <a:rPr lang="en-US" altLang="en-US" sz="1200" b="0" smtClean="0"/>
              <a:pPr/>
              <a:t>39</a:t>
            </a:fld>
            <a:endParaRPr lang="en-US" altLang="en-US" sz="1200" b="0"/>
          </a:p>
        </p:txBody>
      </p:sp>
      <p:sp>
        <p:nvSpPr>
          <p:cNvPr id="77827" name="Rectangle 2">
            <a:extLst>
              <a:ext uri="{FF2B5EF4-FFF2-40B4-BE49-F238E27FC236}">
                <a16:creationId xmlns:a16="http://schemas.microsoft.com/office/drawing/2014/main" id="{A98DC30F-2C19-4F7F-9DCA-2D93AF9DB14E}"/>
              </a:ext>
            </a:extLst>
          </p:cNvPr>
          <p:cNvSpPr>
            <a:spLocks noGrp="1" noRot="1" noChangeAspect="1" noChangeArrowheads="1" noTextEdit="1"/>
          </p:cNvSpPr>
          <p:nvPr>
            <p:ph type="sldImg"/>
          </p:nvPr>
        </p:nvSpPr>
        <p:spPr>
          <a:solidFill>
            <a:srgbClr val="FFFFFF"/>
          </a:solidFill>
          <a:ln/>
        </p:spPr>
      </p:sp>
      <p:sp>
        <p:nvSpPr>
          <p:cNvPr id="77828" name="Rectangle 3">
            <a:extLst>
              <a:ext uri="{FF2B5EF4-FFF2-40B4-BE49-F238E27FC236}">
                <a16:creationId xmlns:a16="http://schemas.microsoft.com/office/drawing/2014/main" id="{6B2A71F5-1482-4EEE-AA2F-FD1532EF137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4A70F1F-8827-413C-B43F-A0F03C144A79}"/>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BE16985-2CF2-461C-97D7-0886EE6CEACC}" type="slidenum">
              <a:rPr lang="en-US" altLang="en-US" sz="1200" b="0" smtClean="0"/>
              <a:pPr/>
              <a:t>40</a:t>
            </a:fld>
            <a:endParaRPr lang="en-US" altLang="en-US" sz="1200" b="0"/>
          </a:p>
        </p:txBody>
      </p:sp>
      <p:sp>
        <p:nvSpPr>
          <p:cNvPr id="79875" name="Rectangle 2">
            <a:extLst>
              <a:ext uri="{FF2B5EF4-FFF2-40B4-BE49-F238E27FC236}">
                <a16:creationId xmlns:a16="http://schemas.microsoft.com/office/drawing/2014/main" id="{4771AC14-46D7-4664-A2B1-EF0DFA148B56}"/>
              </a:ext>
            </a:extLst>
          </p:cNvPr>
          <p:cNvSpPr>
            <a:spLocks noGrp="1" noRot="1" noChangeAspect="1" noChangeArrowheads="1" noTextEdit="1"/>
          </p:cNvSpPr>
          <p:nvPr>
            <p:ph type="sldImg"/>
          </p:nvPr>
        </p:nvSpPr>
        <p:spPr>
          <a:solidFill>
            <a:srgbClr val="FFFFFF"/>
          </a:solidFill>
          <a:ln/>
        </p:spPr>
      </p:sp>
      <p:sp>
        <p:nvSpPr>
          <p:cNvPr id="79876" name="Rectangle 3">
            <a:extLst>
              <a:ext uri="{FF2B5EF4-FFF2-40B4-BE49-F238E27FC236}">
                <a16:creationId xmlns:a16="http://schemas.microsoft.com/office/drawing/2014/main" id="{C05881B3-2C57-4E47-B4DC-489AB6EE3F8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DB2EC15-DDC7-4D4E-A0D0-0AC0D035464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416DE28-B848-4751-808D-10D495786A43}" type="slidenum">
              <a:rPr lang="en-US" altLang="en-US" sz="1200" b="0" smtClean="0"/>
              <a:pPr/>
              <a:t>41</a:t>
            </a:fld>
            <a:endParaRPr lang="en-US" altLang="en-US" sz="1200" b="0"/>
          </a:p>
        </p:txBody>
      </p:sp>
      <p:sp>
        <p:nvSpPr>
          <p:cNvPr id="81923" name="Rectangle 1026">
            <a:extLst>
              <a:ext uri="{FF2B5EF4-FFF2-40B4-BE49-F238E27FC236}">
                <a16:creationId xmlns:a16="http://schemas.microsoft.com/office/drawing/2014/main" id="{243C29B8-FC97-4225-BD4C-0B19419D5D35}"/>
              </a:ext>
            </a:extLst>
          </p:cNvPr>
          <p:cNvSpPr>
            <a:spLocks noGrp="1" noRot="1" noChangeAspect="1" noChangeArrowheads="1" noTextEdit="1"/>
          </p:cNvSpPr>
          <p:nvPr>
            <p:ph type="sldImg"/>
          </p:nvPr>
        </p:nvSpPr>
        <p:spPr>
          <a:solidFill>
            <a:srgbClr val="FFFFFF"/>
          </a:solidFill>
          <a:ln/>
        </p:spPr>
      </p:sp>
      <p:sp>
        <p:nvSpPr>
          <p:cNvPr id="81924" name="Rectangle 1027">
            <a:extLst>
              <a:ext uri="{FF2B5EF4-FFF2-40B4-BE49-F238E27FC236}">
                <a16:creationId xmlns:a16="http://schemas.microsoft.com/office/drawing/2014/main" id="{05BA4893-8A64-41FB-9384-B8F6DCC3F2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D7268A0-AC01-4425-9E08-18D8DCBD679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33AEC07-1C10-4FBC-86E2-D5F74065EA06}" type="slidenum">
              <a:rPr lang="en-US" altLang="en-US" sz="1200" b="0" smtClean="0"/>
              <a:pPr/>
              <a:t>6</a:t>
            </a:fld>
            <a:endParaRPr lang="en-US" altLang="en-US" sz="1200" b="0"/>
          </a:p>
        </p:txBody>
      </p:sp>
      <p:sp>
        <p:nvSpPr>
          <p:cNvPr id="10243" name="Rectangle 1026">
            <a:extLst>
              <a:ext uri="{FF2B5EF4-FFF2-40B4-BE49-F238E27FC236}">
                <a16:creationId xmlns:a16="http://schemas.microsoft.com/office/drawing/2014/main" id="{4D624616-2596-4A64-BF96-4B536E886181}"/>
              </a:ext>
            </a:extLst>
          </p:cNvPr>
          <p:cNvSpPr>
            <a:spLocks noGrp="1" noRot="1" noChangeAspect="1" noChangeArrowheads="1" noTextEdit="1"/>
          </p:cNvSpPr>
          <p:nvPr>
            <p:ph type="sldImg"/>
          </p:nvPr>
        </p:nvSpPr>
        <p:spPr>
          <a:ln/>
        </p:spPr>
      </p:sp>
      <p:sp>
        <p:nvSpPr>
          <p:cNvPr id="10244" name="Rectangle 1027">
            <a:extLst>
              <a:ext uri="{FF2B5EF4-FFF2-40B4-BE49-F238E27FC236}">
                <a16:creationId xmlns:a16="http://schemas.microsoft.com/office/drawing/2014/main" id="{F43AEA4C-FD93-4636-A348-FCCBC503BE5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C0F3A0A-9FA5-4AD0-8578-BD2B90C6BAA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A27DC55-BBA2-4DBB-BBD5-89D51781522E}" type="slidenum">
              <a:rPr lang="en-US" altLang="en-US" sz="1200" b="0" smtClean="0"/>
              <a:pPr/>
              <a:t>42</a:t>
            </a:fld>
            <a:endParaRPr lang="en-US" altLang="en-US" sz="1200" b="0"/>
          </a:p>
        </p:txBody>
      </p:sp>
      <p:sp>
        <p:nvSpPr>
          <p:cNvPr id="83971" name="Rectangle 1026">
            <a:extLst>
              <a:ext uri="{FF2B5EF4-FFF2-40B4-BE49-F238E27FC236}">
                <a16:creationId xmlns:a16="http://schemas.microsoft.com/office/drawing/2014/main" id="{38F685B7-E9AE-4D48-8EC3-5059DAA0C49A}"/>
              </a:ext>
            </a:extLst>
          </p:cNvPr>
          <p:cNvSpPr>
            <a:spLocks noGrp="1" noRot="1" noChangeAspect="1" noChangeArrowheads="1" noTextEdit="1"/>
          </p:cNvSpPr>
          <p:nvPr>
            <p:ph type="sldImg"/>
          </p:nvPr>
        </p:nvSpPr>
        <p:spPr>
          <a:solidFill>
            <a:srgbClr val="FFFFFF"/>
          </a:solidFill>
          <a:ln/>
        </p:spPr>
      </p:sp>
      <p:sp>
        <p:nvSpPr>
          <p:cNvPr id="83972" name="Rectangle 1027">
            <a:extLst>
              <a:ext uri="{FF2B5EF4-FFF2-40B4-BE49-F238E27FC236}">
                <a16:creationId xmlns:a16="http://schemas.microsoft.com/office/drawing/2014/main" id="{6C85E286-ED37-44C4-8D70-200E2820E11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E091C64-BD91-4E06-BB66-99BB88D96CA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278A8A5-BA4C-4B21-B590-14E9D29D592A}" type="slidenum">
              <a:rPr lang="en-US" altLang="en-US" sz="1200" b="0" smtClean="0"/>
              <a:pPr/>
              <a:t>43</a:t>
            </a:fld>
            <a:endParaRPr lang="en-US" altLang="en-US" sz="1200" b="0"/>
          </a:p>
        </p:txBody>
      </p:sp>
      <p:sp>
        <p:nvSpPr>
          <p:cNvPr id="86019" name="Rectangle 1026">
            <a:extLst>
              <a:ext uri="{FF2B5EF4-FFF2-40B4-BE49-F238E27FC236}">
                <a16:creationId xmlns:a16="http://schemas.microsoft.com/office/drawing/2014/main" id="{53689512-D0A1-408D-AB43-B5E51EFE200F}"/>
              </a:ext>
            </a:extLst>
          </p:cNvPr>
          <p:cNvSpPr>
            <a:spLocks noGrp="1" noRot="1" noChangeAspect="1" noChangeArrowheads="1" noTextEdit="1"/>
          </p:cNvSpPr>
          <p:nvPr>
            <p:ph type="sldImg"/>
          </p:nvPr>
        </p:nvSpPr>
        <p:spPr>
          <a:solidFill>
            <a:srgbClr val="FFFFFF"/>
          </a:solidFill>
          <a:ln/>
        </p:spPr>
      </p:sp>
      <p:sp>
        <p:nvSpPr>
          <p:cNvPr id="86020" name="Rectangle 1027">
            <a:extLst>
              <a:ext uri="{FF2B5EF4-FFF2-40B4-BE49-F238E27FC236}">
                <a16:creationId xmlns:a16="http://schemas.microsoft.com/office/drawing/2014/main" id="{7A15E18D-F622-4A8E-9D14-1BDF49A6800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81CC90-3695-4326-A8FB-7428D9F879C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81ABA3C-FAFB-44A4-A0E4-11DC2B0AC774}" type="slidenum">
              <a:rPr lang="en-US" altLang="en-US" sz="1200" b="0" smtClean="0"/>
              <a:pPr/>
              <a:t>44</a:t>
            </a:fld>
            <a:endParaRPr lang="en-US" altLang="en-US" sz="1200" b="0"/>
          </a:p>
        </p:txBody>
      </p:sp>
      <p:sp>
        <p:nvSpPr>
          <p:cNvPr id="88067" name="Rectangle 1026">
            <a:extLst>
              <a:ext uri="{FF2B5EF4-FFF2-40B4-BE49-F238E27FC236}">
                <a16:creationId xmlns:a16="http://schemas.microsoft.com/office/drawing/2014/main" id="{57B098EE-3644-4A4A-B0E6-45068D2C6D13}"/>
              </a:ext>
            </a:extLst>
          </p:cNvPr>
          <p:cNvSpPr>
            <a:spLocks noGrp="1" noRot="1" noChangeAspect="1" noChangeArrowheads="1" noTextEdit="1"/>
          </p:cNvSpPr>
          <p:nvPr>
            <p:ph type="sldImg"/>
          </p:nvPr>
        </p:nvSpPr>
        <p:spPr>
          <a:solidFill>
            <a:srgbClr val="FFFFFF"/>
          </a:solidFill>
          <a:ln/>
        </p:spPr>
      </p:sp>
      <p:sp>
        <p:nvSpPr>
          <p:cNvPr id="88068" name="Rectangle 1027">
            <a:extLst>
              <a:ext uri="{FF2B5EF4-FFF2-40B4-BE49-F238E27FC236}">
                <a16:creationId xmlns:a16="http://schemas.microsoft.com/office/drawing/2014/main" id="{106A2EE3-FBC8-4D87-A70A-F9521155B42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AB1F70C-825C-487C-877C-9A2A7C2439E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9444ECD-CE4C-4120-B184-F353A88285A8}" type="slidenum">
              <a:rPr lang="en-US" altLang="en-US" sz="1200" b="0" smtClean="0"/>
              <a:pPr/>
              <a:t>45</a:t>
            </a:fld>
            <a:endParaRPr lang="en-US" altLang="en-US" sz="1200" b="0"/>
          </a:p>
        </p:txBody>
      </p:sp>
      <p:sp>
        <p:nvSpPr>
          <p:cNvPr id="90115" name="Rectangle 1026">
            <a:extLst>
              <a:ext uri="{FF2B5EF4-FFF2-40B4-BE49-F238E27FC236}">
                <a16:creationId xmlns:a16="http://schemas.microsoft.com/office/drawing/2014/main" id="{B7C1FEEB-1F11-4E98-9959-7F12C005DCA2}"/>
              </a:ext>
            </a:extLst>
          </p:cNvPr>
          <p:cNvSpPr>
            <a:spLocks noGrp="1" noRot="1" noChangeAspect="1" noChangeArrowheads="1" noTextEdit="1"/>
          </p:cNvSpPr>
          <p:nvPr>
            <p:ph type="sldImg"/>
          </p:nvPr>
        </p:nvSpPr>
        <p:spPr>
          <a:solidFill>
            <a:srgbClr val="FFFFFF"/>
          </a:solidFill>
          <a:ln/>
        </p:spPr>
      </p:sp>
      <p:sp>
        <p:nvSpPr>
          <p:cNvPr id="90116" name="Rectangle 1027">
            <a:extLst>
              <a:ext uri="{FF2B5EF4-FFF2-40B4-BE49-F238E27FC236}">
                <a16:creationId xmlns:a16="http://schemas.microsoft.com/office/drawing/2014/main" id="{FA59044E-14DA-4AEE-9D71-62C77E555D6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2F849C3-D997-4B46-B57F-9EF165EAF60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BD9BF2E-CA90-4279-8BC6-9ADD6871C1AF}" type="slidenum">
              <a:rPr lang="en-US" altLang="en-US" sz="1200" b="0" smtClean="0"/>
              <a:pPr/>
              <a:t>46</a:t>
            </a:fld>
            <a:endParaRPr lang="en-US" altLang="en-US" sz="1200" b="0"/>
          </a:p>
        </p:txBody>
      </p:sp>
      <p:sp>
        <p:nvSpPr>
          <p:cNvPr id="92163" name="Rectangle 1026">
            <a:extLst>
              <a:ext uri="{FF2B5EF4-FFF2-40B4-BE49-F238E27FC236}">
                <a16:creationId xmlns:a16="http://schemas.microsoft.com/office/drawing/2014/main" id="{954D46BA-2E90-42E0-9F0B-94176E130DBA}"/>
              </a:ext>
            </a:extLst>
          </p:cNvPr>
          <p:cNvSpPr>
            <a:spLocks noGrp="1" noRot="1" noChangeAspect="1" noChangeArrowheads="1" noTextEdit="1"/>
          </p:cNvSpPr>
          <p:nvPr>
            <p:ph type="sldImg"/>
          </p:nvPr>
        </p:nvSpPr>
        <p:spPr>
          <a:solidFill>
            <a:srgbClr val="FFFFFF"/>
          </a:solidFill>
          <a:ln/>
        </p:spPr>
      </p:sp>
      <p:sp>
        <p:nvSpPr>
          <p:cNvPr id="92164" name="Rectangle 1027">
            <a:extLst>
              <a:ext uri="{FF2B5EF4-FFF2-40B4-BE49-F238E27FC236}">
                <a16:creationId xmlns:a16="http://schemas.microsoft.com/office/drawing/2014/main" id="{6DAB00CF-42DB-42BA-80F5-3240FCAC7C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A6F193C-42BB-4A68-BF5B-636F79AB153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7B3922B-4B48-4C5A-924E-17D526F9F743}" type="slidenum">
              <a:rPr lang="en-US" altLang="en-US" sz="1200" b="0" smtClean="0"/>
              <a:pPr/>
              <a:t>47</a:t>
            </a:fld>
            <a:endParaRPr lang="en-US" altLang="en-US" sz="1200" b="0"/>
          </a:p>
        </p:txBody>
      </p:sp>
      <p:sp>
        <p:nvSpPr>
          <p:cNvPr id="94211" name="Rectangle 1026">
            <a:extLst>
              <a:ext uri="{FF2B5EF4-FFF2-40B4-BE49-F238E27FC236}">
                <a16:creationId xmlns:a16="http://schemas.microsoft.com/office/drawing/2014/main" id="{9F23C685-D55D-4E60-9F59-4752A4EB0A0E}"/>
              </a:ext>
            </a:extLst>
          </p:cNvPr>
          <p:cNvSpPr>
            <a:spLocks noGrp="1" noRot="1" noChangeAspect="1" noChangeArrowheads="1" noTextEdit="1"/>
          </p:cNvSpPr>
          <p:nvPr>
            <p:ph type="sldImg"/>
          </p:nvPr>
        </p:nvSpPr>
        <p:spPr>
          <a:solidFill>
            <a:srgbClr val="FFFFFF"/>
          </a:solidFill>
          <a:ln/>
        </p:spPr>
      </p:sp>
      <p:sp>
        <p:nvSpPr>
          <p:cNvPr id="94212" name="Rectangle 1027">
            <a:extLst>
              <a:ext uri="{FF2B5EF4-FFF2-40B4-BE49-F238E27FC236}">
                <a16:creationId xmlns:a16="http://schemas.microsoft.com/office/drawing/2014/main" id="{446EACB1-EF39-48FB-BFD4-F22DF421687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16D3759-0F48-4D5D-905B-312F64829C1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50D9B76-5677-42DD-807F-22C774391C2A}" type="slidenum">
              <a:rPr lang="en-US" altLang="en-US" sz="1200" b="0" smtClean="0"/>
              <a:pPr/>
              <a:t>48</a:t>
            </a:fld>
            <a:endParaRPr lang="en-US" altLang="en-US" sz="1200" b="0"/>
          </a:p>
        </p:txBody>
      </p:sp>
      <p:sp>
        <p:nvSpPr>
          <p:cNvPr id="96259" name="Rectangle 2050">
            <a:extLst>
              <a:ext uri="{FF2B5EF4-FFF2-40B4-BE49-F238E27FC236}">
                <a16:creationId xmlns:a16="http://schemas.microsoft.com/office/drawing/2014/main" id="{B89889CE-98F5-4987-9C09-A57B535D9FB9}"/>
              </a:ext>
            </a:extLst>
          </p:cNvPr>
          <p:cNvSpPr>
            <a:spLocks noGrp="1" noRot="1" noChangeAspect="1" noChangeArrowheads="1" noTextEdit="1"/>
          </p:cNvSpPr>
          <p:nvPr>
            <p:ph type="sldImg"/>
          </p:nvPr>
        </p:nvSpPr>
        <p:spPr>
          <a:solidFill>
            <a:srgbClr val="FFFFFF"/>
          </a:solidFill>
          <a:ln/>
        </p:spPr>
      </p:sp>
      <p:sp>
        <p:nvSpPr>
          <p:cNvPr id="96260" name="Rectangle 2051">
            <a:extLst>
              <a:ext uri="{FF2B5EF4-FFF2-40B4-BE49-F238E27FC236}">
                <a16:creationId xmlns:a16="http://schemas.microsoft.com/office/drawing/2014/main" id="{96155F67-4080-4E02-A5C1-49E9C5AC55B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8FEA12A-217F-4610-9EA1-7773E884E8F6}"/>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3A036E5E-EE40-4C0D-8E6A-2B8BFB169480}" type="slidenum">
              <a:rPr lang="en-US" altLang="en-US" sz="1200" b="0" smtClean="0"/>
              <a:pPr/>
              <a:t>49</a:t>
            </a:fld>
            <a:endParaRPr lang="en-US" altLang="en-US" sz="1200" b="0"/>
          </a:p>
        </p:txBody>
      </p:sp>
      <p:sp>
        <p:nvSpPr>
          <p:cNvPr id="98307" name="Rectangle 1026">
            <a:extLst>
              <a:ext uri="{FF2B5EF4-FFF2-40B4-BE49-F238E27FC236}">
                <a16:creationId xmlns:a16="http://schemas.microsoft.com/office/drawing/2014/main" id="{917D9DA6-EC28-458E-9BB5-2F774C5C1E85}"/>
              </a:ext>
            </a:extLst>
          </p:cNvPr>
          <p:cNvSpPr>
            <a:spLocks noGrp="1" noRot="1" noChangeAspect="1" noChangeArrowheads="1" noTextEdit="1"/>
          </p:cNvSpPr>
          <p:nvPr>
            <p:ph type="sldImg"/>
          </p:nvPr>
        </p:nvSpPr>
        <p:spPr>
          <a:solidFill>
            <a:srgbClr val="FFFFFF"/>
          </a:solidFill>
          <a:ln/>
        </p:spPr>
      </p:sp>
      <p:sp>
        <p:nvSpPr>
          <p:cNvPr id="98308" name="Rectangle 1027">
            <a:extLst>
              <a:ext uri="{FF2B5EF4-FFF2-40B4-BE49-F238E27FC236}">
                <a16:creationId xmlns:a16="http://schemas.microsoft.com/office/drawing/2014/main" id="{B20D8B16-5BAE-41DD-9321-EE6A8EF7D4F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91C672-B12F-4D3B-98CD-0981718DB7A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31E4C7-8BDF-4F17-87AF-C5935F45FAF2}" type="slidenum">
              <a:rPr lang="en-US" altLang="en-US" sz="1200" smtClean="0"/>
              <a:pPr/>
              <a:t>50</a:t>
            </a:fld>
            <a:endParaRPr lang="en-US" altLang="en-US" sz="1200"/>
          </a:p>
        </p:txBody>
      </p:sp>
      <p:sp>
        <p:nvSpPr>
          <p:cNvPr id="29699" name="Rectangle 2">
            <a:extLst>
              <a:ext uri="{FF2B5EF4-FFF2-40B4-BE49-F238E27FC236}">
                <a16:creationId xmlns:a16="http://schemas.microsoft.com/office/drawing/2014/main" id="{A3E22432-EE8C-4781-9B9B-1BA8E4AF4928}"/>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9700" name="Rectangle 3">
            <a:extLst>
              <a:ext uri="{FF2B5EF4-FFF2-40B4-BE49-F238E27FC236}">
                <a16:creationId xmlns:a16="http://schemas.microsoft.com/office/drawing/2014/main" id="{6951F900-F706-45DF-8630-F7903F5A9355}"/>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extLst>
      <p:ext uri="{BB962C8B-B14F-4D97-AF65-F5344CB8AC3E}">
        <p14:creationId xmlns:p14="http://schemas.microsoft.com/office/powerpoint/2010/main" val="93793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927C263-F9FD-4AE1-95E8-B00D7DDBB55E}"/>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3B1E9087-1295-49E3-8F17-C3069CA957E2}" type="slidenum">
              <a:rPr lang="en-US" altLang="en-US" sz="1200" b="0" smtClean="0"/>
              <a:pPr/>
              <a:t>7</a:t>
            </a:fld>
            <a:endParaRPr lang="en-US" altLang="en-US" sz="1200" b="0"/>
          </a:p>
        </p:txBody>
      </p:sp>
      <p:sp>
        <p:nvSpPr>
          <p:cNvPr id="12291" name="Rectangle 1026">
            <a:extLst>
              <a:ext uri="{FF2B5EF4-FFF2-40B4-BE49-F238E27FC236}">
                <a16:creationId xmlns:a16="http://schemas.microsoft.com/office/drawing/2014/main" id="{EC7211D8-6BF9-4B50-88F3-E624E6ED9D56}"/>
              </a:ext>
            </a:extLst>
          </p:cNvPr>
          <p:cNvSpPr>
            <a:spLocks noGrp="1" noRot="1" noChangeAspect="1" noChangeArrowheads="1" noTextEdit="1"/>
          </p:cNvSpPr>
          <p:nvPr>
            <p:ph type="sldImg"/>
          </p:nvPr>
        </p:nvSpPr>
        <p:spPr>
          <a:ln/>
        </p:spPr>
      </p:sp>
      <p:sp>
        <p:nvSpPr>
          <p:cNvPr id="12292" name="Rectangle 1027">
            <a:extLst>
              <a:ext uri="{FF2B5EF4-FFF2-40B4-BE49-F238E27FC236}">
                <a16:creationId xmlns:a16="http://schemas.microsoft.com/office/drawing/2014/main" id="{12D1FA4E-3EA3-484F-85FB-853AC958D23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8FAF2A6-7D51-4ECC-8EAF-E7BCB01908DE}"/>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ABD67FE-FBE6-4901-A374-A30C3101B72D}" type="slidenum">
              <a:rPr lang="en-US" altLang="en-US" sz="1200" b="0" smtClean="0"/>
              <a:pPr/>
              <a:t>8</a:t>
            </a:fld>
            <a:endParaRPr lang="en-US" altLang="en-US" sz="1200" b="0"/>
          </a:p>
        </p:txBody>
      </p:sp>
      <p:sp>
        <p:nvSpPr>
          <p:cNvPr id="14339" name="Rectangle 4098">
            <a:extLst>
              <a:ext uri="{FF2B5EF4-FFF2-40B4-BE49-F238E27FC236}">
                <a16:creationId xmlns:a16="http://schemas.microsoft.com/office/drawing/2014/main" id="{8396AB9E-747F-47BE-9C01-700272A25505}"/>
              </a:ext>
            </a:extLst>
          </p:cNvPr>
          <p:cNvSpPr>
            <a:spLocks noGrp="1" noRot="1" noChangeAspect="1" noChangeArrowheads="1" noTextEdit="1"/>
          </p:cNvSpPr>
          <p:nvPr>
            <p:ph type="sldImg"/>
          </p:nvPr>
        </p:nvSpPr>
        <p:spPr>
          <a:xfrm>
            <a:off x="2144713" y="685800"/>
            <a:ext cx="2571750" cy="3429000"/>
          </a:xfrm>
          <a:solidFill>
            <a:srgbClr val="FFFFFF"/>
          </a:solidFill>
          <a:ln/>
        </p:spPr>
      </p:sp>
      <p:sp>
        <p:nvSpPr>
          <p:cNvPr id="14340" name="Rectangle 4099">
            <a:extLst>
              <a:ext uri="{FF2B5EF4-FFF2-40B4-BE49-F238E27FC236}">
                <a16:creationId xmlns:a16="http://schemas.microsoft.com/office/drawing/2014/main" id="{5D0A2C9F-9305-46F0-A47A-B057BDEA0DE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7A08179-EE8A-4030-9EE4-C55B4BB1FE5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1D93920-6150-4824-B7EA-C36608F68AE0}" type="slidenum">
              <a:rPr lang="en-US" altLang="en-US" sz="1200" b="0" smtClean="0"/>
              <a:pPr/>
              <a:t>9</a:t>
            </a:fld>
            <a:endParaRPr lang="en-US" altLang="en-US" sz="1200" b="0"/>
          </a:p>
        </p:txBody>
      </p:sp>
      <p:sp>
        <p:nvSpPr>
          <p:cNvPr id="16387" name="Rectangle 2">
            <a:extLst>
              <a:ext uri="{FF2B5EF4-FFF2-40B4-BE49-F238E27FC236}">
                <a16:creationId xmlns:a16="http://schemas.microsoft.com/office/drawing/2014/main" id="{BFAF63AD-2B88-487F-9BA4-7B45816030DC}"/>
              </a:ext>
            </a:extLst>
          </p:cNvPr>
          <p:cNvSpPr>
            <a:spLocks noGrp="1" noRot="1" noChangeAspect="1" noChangeArrowheads="1" noTextEdit="1"/>
          </p:cNvSpPr>
          <p:nvPr>
            <p:ph type="sldImg"/>
          </p:nvPr>
        </p:nvSpPr>
        <p:spPr>
          <a:xfrm>
            <a:off x="2144713" y="685800"/>
            <a:ext cx="2571750" cy="3429000"/>
          </a:xfrm>
          <a:solidFill>
            <a:srgbClr val="FFFFFF"/>
          </a:solidFill>
          <a:ln/>
        </p:spPr>
      </p:sp>
      <p:sp>
        <p:nvSpPr>
          <p:cNvPr id="16388" name="Rectangle 3">
            <a:extLst>
              <a:ext uri="{FF2B5EF4-FFF2-40B4-BE49-F238E27FC236}">
                <a16:creationId xmlns:a16="http://schemas.microsoft.com/office/drawing/2014/main" id="{B83B93EE-A54F-43AC-99FD-7A22E74732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9C1A346-9B37-4DD6-83D8-6AEEA4283F4E}"/>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139E876-67AA-45AC-8907-4EAB36F728A1}" type="slidenum">
              <a:rPr lang="en-US" altLang="en-US" sz="1200" b="0" smtClean="0"/>
              <a:pPr/>
              <a:t>10</a:t>
            </a:fld>
            <a:endParaRPr lang="en-US" altLang="en-US" sz="1200" b="0"/>
          </a:p>
        </p:txBody>
      </p:sp>
      <p:sp>
        <p:nvSpPr>
          <p:cNvPr id="18435" name="Rectangle 2">
            <a:extLst>
              <a:ext uri="{FF2B5EF4-FFF2-40B4-BE49-F238E27FC236}">
                <a16:creationId xmlns:a16="http://schemas.microsoft.com/office/drawing/2014/main" id="{5AE9E584-B616-42FB-A30A-75276D2686B4}"/>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32BD018E-3F8B-4471-A5CF-6BEF02FA384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D3CB91A-B274-4093-ABDA-3AA192AA850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686C2A4-580E-4CEC-A9A8-9F7BF8052B9C}" type="slidenum">
              <a:rPr lang="en-US" altLang="en-US" sz="1200" b="0" smtClean="0"/>
              <a:pPr/>
              <a:t>11</a:t>
            </a:fld>
            <a:endParaRPr lang="en-US" altLang="en-US" sz="1200" b="0"/>
          </a:p>
        </p:txBody>
      </p:sp>
      <p:sp>
        <p:nvSpPr>
          <p:cNvPr id="20483" name="Rectangle 1026">
            <a:extLst>
              <a:ext uri="{FF2B5EF4-FFF2-40B4-BE49-F238E27FC236}">
                <a16:creationId xmlns:a16="http://schemas.microsoft.com/office/drawing/2014/main" id="{FE8E88A7-15BD-47D9-A91C-DEC1EF490520}"/>
              </a:ext>
            </a:extLst>
          </p:cNvPr>
          <p:cNvSpPr>
            <a:spLocks noGrp="1" noRot="1" noChangeAspect="1" noChangeArrowheads="1" noTextEdit="1"/>
          </p:cNvSpPr>
          <p:nvPr>
            <p:ph type="sldImg"/>
          </p:nvPr>
        </p:nvSpPr>
        <p:spPr>
          <a:solidFill>
            <a:srgbClr val="FFFFFF"/>
          </a:solidFill>
          <a:ln/>
        </p:spPr>
      </p:sp>
      <p:sp>
        <p:nvSpPr>
          <p:cNvPr id="20484" name="Rectangle 1027">
            <a:extLst>
              <a:ext uri="{FF2B5EF4-FFF2-40B4-BE49-F238E27FC236}">
                <a16:creationId xmlns:a16="http://schemas.microsoft.com/office/drawing/2014/main" id="{9736AC3D-C91C-407F-8722-CAAD8DA16E3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067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3733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51D00908-253D-4837-B792-837BE176BCAF}"/>
              </a:ext>
            </a:extLst>
          </p:cNvPr>
          <p:cNvSpPr>
            <a:spLocks noChangeArrowheads="1"/>
          </p:cNvSpPr>
          <p:nvPr/>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defRPr sz="1400" b="1">
                <a:solidFill>
                  <a:schemeClr val="tx1"/>
                </a:solidFill>
                <a:latin typeface="Times New Roman" panose="02020603050405020304" pitchFamily="18" charset="0"/>
              </a:defRPr>
            </a:lvl1pPr>
            <a:lvl2pPr marL="742950" indent="-285750">
              <a:spcBef>
                <a:spcPct val="50000"/>
              </a:spcBef>
              <a:defRPr sz="1400" b="1">
                <a:solidFill>
                  <a:schemeClr val="tx1"/>
                </a:solidFill>
                <a:latin typeface="Times New Roman" panose="02020603050405020304" pitchFamily="18" charset="0"/>
              </a:defRPr>
            </a:lvl2pPr>
            <a:lvl3pPr marL="1143000" indent="-228600">
              <a:spcBef>
                <a:spcPct val="50000"/>
              </a:spcBef>
              <a:defRPr sz="1400" b="1">
                <a:solidFill>
                  <a:schemeClr val="tx1"/>
                </a:solidFill>
                <a:latin typeface="Times New Roman" panose="02020603050405020304" pitchFamily="18" charset="0"/>
              </a:defRPr>
            </a:lvl3pPr>
            <a:lvl4pPr marL="1600200" indent="-228600">
              <a:spcBef>
                <a:spcPct val="50000"/>
              </a:spcBef>
              <a:defRPr sz="1400" b="1">
                <a:solidFill>
                  <a:schemeClr val="tx1"/>
                </a:solidFill>
                <a:latin typeface="Times New Roman" panose="02020603050405020304" pitchFamily="18" charset="0"/>
              </a:defRPr>
            </a:lvl4pPr>
            <a:lvl5pPr marL="2057400" indent="-228600">
              <a:spcBef>
                <a:spcPct val="50000"/>
              </a:spcBef>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defRPr/>
            </a:pPr>
            <a:endParaRPr lang="en-US" altLang="en-US"/>
          </a:p>
        </p:txBody>
      </p:sp>
      <p:grpSp>
        <p:nvGrpSpPr>
          <p:cNvPr id="1027" name="Group 30">
            <a:extLst>
              <a:ext uri="{FF2B5EF4-FFF2-40B4-BE49-F238E27FC236}">
                <a16:creationId xmlns:a16="http://schemas.microsoft.com/office/drawing/2014/main" id="{B8FDC1EF-0E89-4CFF-8890-56DB5B56E040}"/>
              </a:ext>
            </a:extLst>
          </p:cNvPr>
          <p:cNvGrpSpPr>
            <a:grpSpLocks/>
          </p:cNvGrpSpPr>
          <p:nvPr/>
        </p:nvGrpSpPr>
        <p:grpSpPr bwMode="auto">
          <a:xfrm>
            <a:off x="20638" y="8897938"/>
            <a:ext cx="6811962" cy="244475"/>
            <a:chOff x="12" y="5611"/>
            <a:chExt cx="4291" cy="154"/>
          </a:xfrm>
        </p:grpSpPr>
        <p:sp>
          <p:nvSpPr>
            <p:cNvPr id="2" name="Rectangle 27">
              <a:extLst>
                <a:ext uri="{FF2B5EF4-FFF2-40B4-BE49-F238E27FC236}">
                  <a16:creationId xmlns:a16="http://schemas.microsoft.com/office/drawing/2014/main" id="{F221C384-5E8A-4488-8699-FCA87188275D}"/>
                </a:ext>
              </a:extLst>
            </p:cNvPr>
            <p:cNvSpPr>
              <a:spLocks noChangeArrowheads="1"/>
            </p:cNvSpPr>
            <p:nvPr/>
          </p:nvSpPr>
          <p:spPr bwMode="auto">
            <a:xfrm>
              <a:off x="2346" y="5611"/>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50000"/>
                </a:spcBef>
                <a:defRPr sz="1400" b="1">
                  <a:solidFill>
                    <a:schemeClr val="tx1"/>
                  </a:solidFill>
                  <a:latin typeface="Times New Roman" panose="02020603050405020304" pitchFamily="18" charset="0"/>
                </a:defRPr>
              </a:lvl1pPr>
              <a:lvl2pPr marL="742950" indent="-285750">
                <a:spcBef>
                  <a:spcPct val="50000"/>
                </a:spcBef>
                <a:defRPr sz="1400" b="1">
                  <a:solidFill>
                    <a:schemeClr val="tx1"/>
                  </a:solidFill>
                  <a:latin typeface="Times New Roman" panose="02020603050405020304" pitchFamily="18" charset="0"/>
                </a:defRPr>
              </a:lvl2pPr>
              <a:lvl3pPr marL="1143000" indent="-228600">
                <a:spcBef>
                  <a:spcPct val="50000"/>
                </a:spcBef>
                <a:defRPr sz="1400" b="1">
                  <a:solidFill>
                    <a:schemeClr val="tx1"/>
                  </a:solidFill>
                  <a:latin typeface="Times New Roman" panose="02020603050405020304" pitchFamily="18" charset="0"/>
                </a:defRPr>
              </a:lvl3pPr>
              <a:lvl4pPr marL="1600200" indent="-228600">
                <a:spcBef>
                  <a:spcPct val="50000"/>
                </a:spcBef>
                <a:defRPr sz="1400" b="1">
                  <a:solidFill>
                    <a:schemeClr val="tx1"/>
                  </a:solidFill>
                  <a:latin typeface="Times New Roman" panose="02020603050405020304" pitchFamily="18" charset="0"/>
                </a:defRPr>
              </a:lvl4pPr>
              <a:lvl5pPr marL="2057400" indent="-228600">
                <a:spcBef>
                  <a:spcPct val="50000"/>
                </a:spcBef>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lgn="r">
                <a:spcBef>
                  <a:spcPct val="0"/>
                </a:spcBef>
                <a:defRPr/>
              </a:pPr>
              <a:r>
                <a:rPr lang="es-ES" altLang="en-US" sz="800" b="0" i="1" dirty="0">
                  <a:solidFill>
                    <a:schemeClr val="bg1"/>
                  </a:solidFill>
                  <a:latin typeface="Times New Roman" panose="02020603050405020304" pitchFamily="18" charset="0"/>
                </a:rPr>
                <a:t>Ú</a:t>
              </a:r>
              <a:r>
                <a:rPr lang="en-US" altLang="en-US" sz="800" b="0" i="1" dirty="0" err="1">
                  <a:solidFill>
                    <a:schemeClr val="bg1"/>
                  </a:solidFill>
                  <a:latin typeface="Times New Roman" panose="02020603050405020304" pitchFamily="18" charset="0"/>
                </a:rPr>
                <a:t>nicamente</a:t>
              </a:r>
              <a:r>
                <a:rPr lang="en-US" altLang="en-US" sz="800" b="0" i="1" dirty="0">
                  <a:solidFill>
                    <a:schemeClr val="bg1"/>
                  </a:solidFill>
                  <a:latin typeface="Times New Roman" panose="02020603050405020304" pitchFamily="18" charset="0"/>
                </a:rPr>
                <a:t> para adiestramiento</a:t>
              </a:r>
            </a:p>
            <a:p>
              <a:pPr algn="r">
                <a:spcBef>
                  <a:spcPct val="0"/>
                </a:spcBef>
                <a:defRPr/>
              </a:pPr>
              <a:r>
                <a:rPr lang="en-US" altLang="en-US" sz="800" b="0" i="1" dirty="0">
                  <a:solidFill>
                    <a:schemeClr val="bg1"/>
                  </a:solidFill>
                  <a:latin typeface="Times New Roman" panose="02020603050405020304" pitchFamily="18" charset="0"/>
                </a:rPr>
                <a:t>Oregon OSH</a:t>
              </a:r>
              <a:r>
                <a:rPr lang="es-ES_tradnl" altLang="en-US" sz="800" b="0" i="1" dirty="0">
                  <a:solidFill>
                    <a:schemeClr val="bg1"/>
                  </a:solidFill>
                  <a:latin typeface="Times New Roman" panose="02020603050405020304" pitchFamily="18" charset="0"/>
                </a:rPr>
                <a:t>A PESO Resguardos de Máquinas</a:t>
              </a:r>
              <a:endParaRPr lang="en-US" altLang="en-US" sz="800" b="0" i="1" dirty="0">
                <a:solidFill>
                  <a:schemeClr val="bg1"/>
                </a:solidFill>
                <a:latin typeface="Times New Roman" panose="02020603050405020304" pitchFamily="18" charset="0"/>
              </a:endParaRPr>
            </a:p>
          </p:txBody>
        </p:sp>
        <p:sp>
          <p:nvSpPr>
            <p:cNvPr id="1029" name="Rectangle 28">
              <a:extLst>
                <a:ext uri="{FF2B5EF4-FFF2-40B4-BE49-F238E27FC236}">
                  <a16:creationId xmlns:a16="http://schemas.microsoft.com/office/drawing/2014/main" id="{4672B6F5-37FD-4990-BA9D-994043A1648B}"/>
                </a:ext>
              </a:extLst>
            </p:cNvPr>
            <p:cNvSpPr>
              <a:spLocks noChangeArrowheads="1"/>
            </p:cNvSpPr>
            <p:nvPr/>
          </p:nvSpPr>
          <p:spPr bwMode="auto">
            <a:xfrm>
              <a:off x="12" y="5611"/>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50000"/>
                </a:spcBef>
                <a:defRPr sz="1400" b="1">
                  <a:solidFill>
                    <a:schemeClr val="tx1"/>
                  </a:solidFill>
                  <a:latin typeface="Times New Roman" panose="02020603050405020304" pitchFamily="18" charset="0"/>
                </a:defRPr>
              </a:lvl1pPr>
              <a:lvl2pPr marL="742950" indent="-285750">
                <a:spcBef>
                  <a:spcPct val="50000"/>
                </a:spcBef>
                <a:defRPr sz="1400" b="1">
                  <a:solidFill>
                    <a:schemeClr val="tx1"/>
                  </a:solidFill>
                  <a:latin typeface="Times New Roman" panose="02020603050405020304" pitchFamily="18" charset="0"/>
                </a:defRPr>
              </a:lvl2pPr>
              <a:lvl3pPr marL="1143000" indent="-228600">
                <a:spcBef>
                  <a:spcPct val="50000"/>
                </a:spcBef>
                <a:defRPr sz="1400" b="1">
                  <a:solidFill>
                    <a:schemeClr val="tx1"/>
                  </a:solidFill>
                  <a:latin typeface="Times New Roman" panose="02020603050405020304" pitchFamily="18" charset="0"/>
                </a:defRPr>
              </a:lvl3pPr>
              <a:lvl4pPr marL="1600200" indent="-228600">
                <a:spcBef>
                  <a:spcPct val="50000"/>
                </a:spcBef>
                <a:defRPr sz="1400" b="1">
                  <a:solidFill>
                    <a:schemeClr val="tx1"/>
                  </a:solidFill>
                  <a:latin typeface="Times New Roman" panose="02020603050405020304" pitchFamily="18" charset="0"/>
                </a:defRPr>
              </a:lvl4pPr>
              <a:lvl5pPr marL="2057400" indent="-228600">
                <a:spcBef>
                  <a:spcPct val="50000"/>
                </a:spcBef>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spcBef>
                  <a:spcPct val="0"/>
                </a:spcBef>
                <a:defRPr/>
              </a:pPr>
              <a:r>
                <a:rPr lang="es-ES_tradnl" altLang="en-US" sz="800" b="0" i="1" dirty="0" err="1">
                  <a:solidFill>
                    <a:schemeClr val="bg1"/>
                  </a:solidFill>
                  <a:latin typeface="Times New Roman" panose="02020603050405020304" pitchFamily="18" charset="0"/>
                </a:rPr>
                <a:t>For</a:t>
              </a:r>
              <a:r>
                <a:rPr lang="es-ES_tradnl" altLang="en-US" sz="800" b="0" i="1" dirty="0">
                  <a:solidFill>
                    <a:schemeClr val="bg1"/>
                  </a:solidFill>
                  <a:latin typeface="Times New Roman" panose="02020603050405020304" pitchFamily="18" charset="0"/>
                </a:rPr>
                <a:t> training </a:t>
              </a:r>
              <a:r>
                <a:rPr lang="es-ES_tradnl" altLang="en-US" sz="800" b="0" i="1" dirty="0" err="1">
                  <a:solidFill>
                    <a:schemeClr val="bg1"/>
                  </a:solidFill>
                  <a:latin typeface="Times New Roman" panose="02020603050405020304" pitchFamily="18" charset="0"/>
                </a:rPr>
                <a:t>purposes</a:t>
              </a:r>
              <a:r>
                <a:rPr lang="es-ES_tradnl" altLang="en-US" sz="800" b="0" i="1" dirty="0">
                  <a:solidFill>
                    <a:schemeClr val="bg1"/>
                  </a:solidFill>
                  <a:latin typeface="Times New Roman" panose="02020603050405020304" pitchFamily="18" charset="0"/>
                </a:rPr>
                <a:t> </a:t>
              </a:r>
              <a:r>
                <a:rPr lang="es-ES_tradnl" altLang="en-US" sz="800" b="0" i="1" dirty="0" err="1">
                  <a:solidFill>
                    <a:schemeClr val="bg1"/>
                  </a:solidFill>
                  <a:latin typeface="Times New Roman" panose="02020603050405020304" pitchFamily="18" charset="0"/>
                </a:rPr>
                <a:t>only</a:t>
              </a:r>
              <a:endParaRPr lang="es-ES_tradnl" altLang="en-US" sz="800" b="0" i="1" dirty="0">
                <a:solidFill>
                  <a:schemeClr val="bg1"/>
                </a:solidFill>
                <a:latin typeface="Times New Roman" panose="02020603050405020304" pitchFamily="18" charset="0"/>
              </a:endParaRPr>
            </a:p>
            <a:p>
              <a:pPr>
                <a:spcBef>
                  <a:spcPct val="0"/>
                </a:spcBef>
                <a:defRPr/>
              </a:pPr>
              <a:r>
                <a:rPr lang="es-ES_tradnl" altLang="en-US" sz="800" b="0" i="1" dirty="0" err="1">
                  <a:solidFill>
                    <a:schemeClr val="bg1"/>
                  </a:solidFill>
                  <a:latin typeface="Times New Roman" panose="02020603050405020304" pitchFamily="18" charset="0"/>
                </a:rPr>
                <a:t>Oregpm</a:t>
              </a:r>
              <a:r>
                <a:rPr lang="es-ES_tradnl" altLang="en-US" sz="800" b="0" i="1" dirty="0">
                  <a:solidFill>
                    <a:schemeClr val="bg1"/>
                  </a:solidFill>
                  <a:latin typeface="Times New Roman" panose="02020603050405020304" pitchFamily="18" charset="0"/>
                </a:rPr>
                <a:t> OSHA PESO  Machine </a:t>
              </a:r>
              <a:r>
                <a:rPr lang="es-ES_tradnl" altLang="en-US" sz="800" b="0" i="1" dirty="0" err="1">
                  <a:solidFill>
                    <a:schemeClr val="bg1"/>
                  </a:solidFill>
                  <a:latin typeface="Times New Roman" panose="02020603050405020304" pitchFamily="18" charset="0"/>
                </a:rPr>
                <a:t>Guards</a:t>
              </a:r>
              <a:endParaRPr lang="en-US" altLang="en-US" sz="800" b="0" i="1" dirty="0">
                <a:solidFill>
                  <a:schemeClr val="bg1"/>
                </a:solidFill>
                <a:latin typeface="Times New Roman" panose="02020603050405020304" pitchFamily="18" charset="0"/>
              </a:endParaRPr>
            </a:p>
          </p:txBody>
        </p:sp>
      </p:grpSp>
      <p:sp>
        <p:nvSpPr>
          <p:cNvPr id="1028" name="TextBox 4">
            <a:extLst>
              <a:ext uri="{FF2B5EF4-FFF2-40B4-BE49-F238E27FC236}">
                <a16:creationId xmlns:a16="http://schemas.microsoft.com/office/drawing/2014/main" id="{374D6691-4D73-459A-BDD1-57243937F0CA}"/>
              </a:ext>
            </a:extLst>
          </p:cNvPr>
          <p:cNvSpPr txBox="1">
            <a:spLocks noChangeArrowheads="1"/>
          </p:cNvSpPr>
          <p:nvPr userDrawn="1"/>
        </p:nvSpPr>
        <p:spPr bwMode="auto">
          <a:xfrm>
            <a:off x="3268663" y="8890000"/>
            <a:ext cx="431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696AC9B2-373C-40E0-B894-C6FD7D4D73C5}" type="slidenum">
              <a:rPr lang="en-US" altLang="en-US" sz="1200" b="0" smtClean="0">
                <a:solidFill>
                  <a:schemeClr val="bg1"/>
                </a:solidFill>
                <a:latin typeface="Times New Roman" panose="02020603050405020304" pitchFamily="18" charset="0"/>
                <a:cs typeface="Times New Roman" panose="02020603050405020304" pitchFamily="18" charset="0"/>
              </a:rPr>
              <a:pPr>
                <a:defRPr/>
              </a:pPr>
              <a:t>‹#›</a:t>
            </a:fld>
            <a:endParaRPr lang="en-US" altLang="en-US" sz="1200" b="0"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8.png"/><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8.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1.png"/><Relationship Id="rId4" Type="http://schemas.openxmlformats.org/officeDocument/2006/relationships/oleObject" Target="../embeddings/oleObject11.bin"/><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1.png"/><Relationship Id="rId4" Type="http://schemas.openxmlformats.org/officeDocument/2006/relationships/oleObject" Target="../embeddings/oleObject14.bin"/><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6.wmf"/><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oleObject" Target="../embeddings/oleObject17.bin"/><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png"/><Relationship Id="rId5" Type="http://schemas.openxmlformats.org/officeDocument/2006/relationships/oleObject" Target="../embeddings/oleObject18.bin"/><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oleObject" Target="../embeddings/oleObject19.bin"/><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png"/><Relationship Id="rId5" Type="http://schemas.openxmlformats.org/officeDocument/2006/relationships/oleObject" Target="../embeddings/oleObject20.bin"/><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4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48.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4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559E185B-6544-4F65-9702-6C3C3132E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E7CDC8E-C7FC-475E-BE15-D0FC1F548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E2A7B563-F81F-42CB-89B6-44A57482FF29}"/>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2800" dirty="0"/>
              <a:t>Resguardos de Máquinas</a:t>
            </a:r>
          </a:p>
        </p:txBody>
      </p:sp>
      <p:sp>
        <p:nvSpPr>
          <p:cNvPr id="4101" name="Rectangle 21">
            <a:extLst>
              <a:ext uri="{FF2B5EF4-FFF2-40B4-BE49-F238E27FC236}">
                <a16:creationId xmlns:a16="http://schemas.microsoft.com/office/drawing/2014/main" id="{C2349093-5F98-428E-82BE-5E1D13EDEF64}"/>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3" name="Text Box 500">
            <a:extLst>
              <a:ext uri="{FF2B5EF4-FFF2-40B4-BE49-F238E27FC236}">
                <a16:creationId xmlns:a16="http://schemas.microsoft.com/office/drawing/2014/main" id="{E2C7CC40-A2A6-4EED-A712-7839F7C29D61}"/>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400" b="1"/>
              <a:t>Un instructivo bilingüe para patrones con trabajadores hispanos</a:t>
            </a:r>
            <a:endParaRPr lang="es-ES" altLang="en-US" sz="1400"/>
          </a:p>
        </p:txBody>
      </p:sp>
      <p:sp>
        <p:nvSpPr>
          <p:cNvPr id="4104" name="Rectangle 2">
            <a:extLst>
              <a:ext uri="{FF2B5EF4-FFF2-40B4-BE49-F238E27FC236}">
                <a16:creationId xmlns:a16="http://schemas.microsoft.com/office/drawing/2014/main" id="{EF734E37-3F4A-42A3-82D9-B8C3CE03B494}"/>
              </a:ext>
            </a:extLst>
          </p:cNvPr>
          <p:cNvSpPr>
            <a:spLocks noChangeArrowheads="1"/>
          </p:cNvSpPr>
          <p:nvPr/>
        </p:nvSpPr>
        <p:spPr bwMode="auto">
          <a:xfrm>
            <a:off x="219075" y="1709738"/>
            <a:ext cx="25225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t>Machine Guards</a:t>
            </a:r>
          </a:p>
        </p:txBody>
      </p:sp>
      <p:sp>
        <p:nvSpPr>
          <p:cNvPr id="4105" name="Text Box 500">
            <a:extLst>
              <a:ext uri="{FF2B5EF4-FFF2-40B4-BE49-F238E27FC236}">
                <a16:creationId xmlns:a16="http://schemas.microsoft.com/office/drawing/2014/main" id="{EB450019-52F2-4AB4-9AF7-9DEEA00FDFCC}"/>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b="1"/>
              <a:t>A bilingual training module for employers with Hispanic workers</a:t>
            </a:r>
          </a:p>
        </p:txBody>
      </p:sp>
      <p:grpSp>
        <p:nvGrpSpPr>
          <p:cNvPr id="10" name="Group 100">
            <a:extLst>
              <a:ext uri="{FF2B5EF4-FFF2-40B4-BE49-F238E27FC236}">
                <a16:creationId xmlns:a16="http://schemas.microsoft.com/office/drawing/2014/main" id="{B860272B-2FB7-4D43-BAB8-A8A2E84823C2}"/>
              </a:ext>
            </a:extLst>
          </p:cNvPr>
          <p:cNvGrpSpPr>
            <a:grpSpLocks/>
          </p:cNvGrpSpPr>
          <p:nvPr/>
        </p:nvGrpSpPr>
        <p:grpSpPr bwMode="auto">
          <a:xfrm>
            <a:off x="1208956" y="3220924"/>
            <a:ext cx="4544938" cy="3297238"/>
            <a:chOff x="285" y="1212"/>
            <a:chExt cx="3523" cy="2556"/>
          </a:xfrm>
        </p:grpSpPr>
        <p:sp>
          <p:nvSpPr>
            <p:cNvPr id="11" name="Freeform 101">
              <a:extLst>
                <a:ext uri="{FF2B5EF4-FFF2-40B4-BE49-F238E27FC236}">
                  <a16:creationId xmlns:a16="http://schemas.microsoft.com/office/drawing/2014/main" id="{C4910114-23BC-472E-8E96-D61524587153}"/>
                </a:ext>
              </a:extLst>
            </p:cNvPr>
            <p:cNvSpPr>
              <a:spLocks/>
            </p:cNvSpPr>
            <p:nvPr/>
          </p:nvSpPr>
          <p:spPr bwMode="auto">
            <a:xfrm>
              <a:off x="285" y="1212"/>
              <a:ext cx="3523" cy="2556"/>
            </a:xfrm>
            <a:custGeom>
              <a:avLst/>
              <a:gdLst>
                <a:gd name="T0" fmla="*/ 7904 w 2278"/>
                <a:gd name="T1" fmla="*/ 3984 h 1534"/>
                <a:gd name="T2" fmla="*/ 8218 w 2278"/>
                <a:gd name="T3" fmla="*/ 3372 h 1534"/>
                <a:gd name="T4" fmla="*/ 7168 w 2278"/>
                <a:gd name="T5" fmla="*/ 2808 h 1534"/>
                <a:gd name="T6" fmla="*/ 7086 w 2278"/>
                <a:gd name="T7" fmla="*/ 2751 h 1534"/>
                <a:gd name="T8" fmla="*/ 5999 w 2278"/>
                <a:gd name="T9" fmla="*/ 2568 h 1534"/>
                <a:gd name="T10" fmla="*/ 5943 w 2278"/>
                <a:gd name="T11" fmla="*/ 2584 h 1534"/>
                <a:gd name="T12" fmla="*/ 5889 w 2278"/>
                <a:gd name="T13" fmla="*/ 2599 h 1534"/>
                <a:gd name="T14" fmla="*/ 5430 w 2278"/>
                <a:gd name="T15" fmla="*/ 2216 h 1534"/>
                <a:gd name="T16" fmla="*/ 4296 w 2278"/>
                <a:gd name="T17" fmla="*/ 2291 h 1534"/>
                <a:gd name="T18" fmla="*/ 4237 w 2278"/>
                <a:gd name="T19" fmla="*/ 2109 h 1534"/>
                <a:gd name="T20" fmla="*/ 3899 w 2278"/>
                <a:gd name="T21" fmla="*/ 495 h 1534"/>
                <a:gd name="T22" fmla="*/ 3277 w 2278"/>
                <a:gd name="T23" fmla="*/ 870 h 1534"/>
                <a:gd name="T24" fmla="*/ 3194 w 2278"/>
                <a:gd name="T25" fmla="*/ 820 h 1534"/>
                <a:gd name="T26" fmla="*/ 3107 w 2278"/>
                <a:gd name="T27" fmla="*/ 778 h 1534"/>
                <a:gd name="T28" fmla="*/ 1854 w 2278"/>
                <a:gd name="T29" fmla="*/ 728 h 1534"/>
                <a:gd name="T30" fmla="*/ 1741 w 2278"/>
                <a:gd name="T31" fmla="*/ 771 h 1534"/>
                <a:gd name="T32" fmla="*/ 1636 w 2278"/>
                <a:gd name="T33" fmla="*/ 828 h 1534"/>
                <a:gd name="T34" fmla="*/ 1055 w 2278"/>
                <a:gd name="T35" fmla="*/ 495 h 1534"/>
                <a:gd name="T36" fmla="*/ 651 w 2278"/>
                <a:gd name="T37" fmla="*/ 1966 h 1534"/>
                <a:gd name="T38" fmla="*/ 591 w 2278"/>
                <a:gd name="T39" fmla="*/ 2126 h 1534"/>
                <a:gd name="T40" fmla="*/ 541 w 2278"/>
                <a:gd name="T41" fmla="*/ 2284 h 1534"/>
                <a:gd name="T42" fmla="*/ 0 w 2278"/>
                <a:gd name="T43" fmla="*/ 3692 h 1534"/>
                <a:gd name="T44" fmla="*/ 551 w 2278"/>
                <a:gd name="T45" fmla="*/ 3964 h 1534"/>
                <a:gd name="T46" fmla="*/ 600 w 2278"/>
                <a:gd name="T47" fmla="*/ 4131 h 1534"/>
                <a:gd name="T48" fmla="*/ 665 w 2278"/>
                <a:gd name="T49" fmla="*/ 4289 h 1534"/>
                <a:gd name="T50" fmla="*/ 1543 w 2278"/>
                <a:gd name="T51" fmla="*/ 5342 h 1534"/>
                <a:gd name="T52" fmla="*/ 1658 w 2278"/>
                <a:gd name="T53" fmla="*/ 5409 h 1534"/>
                <a:gd name="T54" fmla="*/ 1782 w 2278"/>
                <a:gd name="T55" fmla="*/ 5467 h 1534"/>
                <a:gd name="T56" fmla="*/ 1995 w 2278"/>
                <a:gd name="T57" fmla="*/ 6185 h 1534"/>
                <a:gd name="T58" fmla="*/ 3133 w 2278"/>
                <a:gd name="T59" fmla="*/ 5430 h 1534"/>
                <a:gd name="T60" fmla="*/ 3229 w 2278"/>
                <a:gd name="T61" fmla="*/ 5380 h 1534"/>
                <a:gd name="T62" fmla="*/ 3330 w 2278"/>
                <a:gd name="T63" fmla="*/ 5325 h 1534"/>
                <a:gd name="T64" fmla="*/ 4556 w 2278"/>
                <a:gd name="T65" fmla="*/ 4875 h 1534"/>
                <a:gd name="T66" fmla="*/ 4735 w 2278"/>
                <a:gd name="T67" fmla="*/ 5020 h 1534"/>
                <a:gd name="T68" fmla="*/ 4787 w 2278"/>
                <a:gd name="T69" fmla="*/ 5242 h 1534"/>
                <a:gd name="T70" fmla="*/ 5427 w 2278"/>
                <a:gd name="T71" fmla="*/ 6277 h 1534"/>
                <a:gd name="T72" fmla="*/ 5510 w 2278"/>
                <a:gd name="T73" fmla="*/ 6338 h 1534"/>
                <a:gd name="T74" fmla="*/ 5597 w 2278"/>
                <a:gd name="T75" fmla="*/ 6397 h 1534"/>
                <a:gd name="T76" fmla="*/ 5719 w 2278"/>
                <a:gd name="T77" fmla="*/ 6977 h 1534"/>
                <a:gd name="T78" fmla="*/ 6727 w 2278"/>
                <a:gd name="T79" fmla="*/ 6555 h 1534"/>
                <a:gd name="T80" fmla="*/ 6809 w 2278"/>
                <a:gd name="T81" fmla="*/ 6527 h 1534"/>
                <a:gd name="T82" fmla="*/ 6896 w 2278"/>
                <a:gd name="T83" fmla="*/ 6493 h 1534"/>
                <a:gd name="T84" fmla="*/ 7934 w 2278"/>
                <a:gd name="T85" fmla="*/ 6193 h 1534"/>
                <a:gd name="T86" fmla="*/ 7782 w 2278"/>
                <a:gd name="T87" fmla="*/ 5519 h 1534"/>
                <a:gd name="T88" fmla="*/ 8325 w 2278"/>
                <a:gd name="T89" fmla="*/ 5342 h 1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78" h="1534">
                  <a:moveTo>
                    <a:pt x="2142" y="879"/>
                  </a:moveTo>
                  <a:lnTo>
                    <a:pt x="2140" y="869"/>
                  </a:lnTo>
                  <a:lnTo>
                    <a:pt x="2137" y="861"/>
                  </a:lnTo>
                  <a:lnTo>
                    <a:pt x="2134" y="852"/>
                  </a:lnTo>
                  <a:lnTo>
                    <a:pt x="2132" y="844"/>
                  </a:lnTo>
                  <a:lnTo>
                    <a:pt x="2222" y="729"/>
                  </a:lnTo>
                  <a:lnTo>
                    <a:pt x="2083" y="553"/>
                  </a:lnTo>
                  <a:lnTo>
                    <a:pt x="1945" y="612"/>
                  </a:lnTo>
                  <a:lnTo>
                    <a:pt x="1938" y="607"/>
                  </a:lnTo>
                  <a:lnTo>
                    <a:pt x="1931" y="603"/>
                  </a:lnTo>
                  <a:lnTo>
                    <a:pt x="1924" y="599"/>
                  </a:lnTo>
                  <a:lnTo>
                    <a:pt x="1916" y="595"/>
                  </a:lnTo>
                  <a:lnTo>
                    <a:pt x="1899" y="447"/>
                  </a:lnTo>
                  <a:lnTo>
                    <a:pt x="1677" y="420"/>
                  </a:lnTo>
                  <a:lnTo>
                    <a:pt x="1622" y="555"/>
                  </a:lnTo>
                  <a:lnTo>
                    <a:pt x="1618" y="556"/>
                  </a:lnTo>
                  <a:lnTo>
                    <a:pt x="1612" y="557"/>
                  </a:lnTo>
                  <a:lnTo>
                    <a:pt x="1607" y="559"/>
                  </a:lnTo>
                  <a:lnTo>
                    <a:pt x="1603" y="560"/>
                  </a:lnTo>
                  <a:lnTo>
                    <a:pt x="1597" y="561"/>
                  </a:lnTo>
                  <a:lnTo>
                    <a:pt x="1592" y="562"/>
                  </a:lnTo>
                  <a:lnTo>
                    <a:pt x="1588" y="563"/>
                  </a:lnTo>
                  <a:lnTo>
                    <a:pt x="1583" y="564"/>
                  </a:lnTo>
                  <a:lnTo>
                    <a:pt x="1468" y="479"/>
                  </a:lnTo>
                  <a:lnTo>
                    <a:pt x="1339" y="580"/>
                  </a:lnTo>
                  <a:lnTo>
                    <a:pt x="1339" y="544"/>
                  </a:lnTo>
                  <a:lnTo>
                    <a:pt x="1161" y="495"/>
                  </a:lnTo>
                  <a:lnTo>
                    <a:pt x="1157" y="483"/>
                  </a:lnTo>
                  <a:lnTo>
                    <a:pt x="1152" y="469"/>
                  </a:lnTo>
                  <a:lnTo>
                    <a:pt x="1146" y="456"/>
                  </a:lnTo>
                  <a:lnTo>
                    <a:pt x="1141" y="443"/>
                  </a:lnTo>
                  <a:lnTo>
                    <a:pt x="1235" y="288"/>
                  </a:lnTo>
                  <a:lnTo>
                    <a:pt x="1054" y="107"/>
                  </a:lnTo>
                  <a:lnTo>
                    <a:pt x="901" y="195"/>
                  </a:lnTo>
                  <a:lnTo>
                    <a:pt x="894" y="191"/>
                  </a:lnTo>
                  <a:lnTo>
                    <a:pt x="886" y="188"/>
                  </a:lnTo>
                  <a:lnTo>
                    <a:pt x="879" y="184"/>
                  </a:lnTo>
                  <a:lnTo>
                    <a:pt x="871" y="181"/>
                  </a:lnTo>
                  <a:lnTo>
                    <a:pt x="863" y="177"/>
                  </a:lnTo>
                  <a:lnTo>
                    <a:pt x="855" y="174"/>
                  </a:lnTo>
                  <a:lnTo>
                    <a:pt x="848" y="172"/>
                  </a:lnTo>
                  <a:lnTo>
                    <a:pt x="840" y="168"/>
                  </a:lnTo>
                  <a:lnTo>
                    <a:pt x="794" y="0"/>
                  </a:lnTo>
                  <a:lnTo>
                    <a:pt x="539" y="0"/>
                  </a:lnTo>
                  <a:lnTo>
                    <a:pt x="501" y="157"/>
                  </a:lnTo>
                  <a:lnTo>
                    <a:pt x="491" y="160"/>
                  </a:lnTo>
                  <a:lnTo>
                    <a:pt x="482" y="164"/>
                  </a:lnTo>
                  <a:lnTo>
                    <a:pt x="471" y="167"/>
                  </a:lnTo>
                  <a:lnTo>
                    <a:pt x="462" y="170"/>
                  </a:lnTo>
                  <a:lnTo>
                    <a:pt x="452" y="174"/>
                  </a:lnTo>
                  <a:lnTo>
                    <a:pt x="442" y="179"/>
                  </a:lnTo>
                  <a:lnTo>
                    <a:pt x="432" y="182"/>
                  </a:lnTo>
                  <a:lnTo>
                    <a:pt x="423" y="187"/>
                  </a:lnTo>
                  <a:lnTo>
                    <a:pt x="285" y="107"/>
                  </a:lnTo>
                  <a:lnTo>
                    <a:pt x="105" y="288"/>
                  </a:lnTo>
                  <a:lnTo>
                    <a:pt x="182" y="415"/>
                  </a:lnTo>
                  <a:lnTo>
                    <a:pt x="176" y="425"/>
                  </a:lnTo>
                  <a:lnTo>
                    <a:pt x="171" y="436"/>
                  </a:lnTo>
                  <a:lnTo>
                    <a:pt x="165" y="448"/>
                  </a:lnTo>
                  <a:lnTo>
                    <a:pt x="160" y="460"/>
                  </a:lnTo>
                  <a:lnTo>
                    <a:pt x="156" y="471"/>
                  </a:lnTo>
                  <a:lnTo>
                    <a:pt x="151" y="483"/>
                  </a:lnTo>
                  <a:lnTo>
                    <a:pt x="146" y="494"/>
                  </a:lnTo>
                  <a:lnTo>
                    <a:pt x="143" y="506"/>
                  </a:lnTo>
                  <a:lnTo>
                    <a:pt x="0" y="544"/>
                  </a:lnTo>
                  <a:lnTo>
                    <a:pt x="0" y="798"/>
                  </a:lnTo>
                  <a:lnTo>
                    <a:pt x="141" y="833"/>
                  </a:lnTo>
                  <a:lnTo>
                    <a:pt x="144" y="845"/>
                  </a:lnTo>
                  <a:lnTo>
                    <a:pt x="149" y="857"/>
                  </a:lnTo>
                  <a:lnTo>
                    <a:pt x="153" y="869"/>
                  </a:lnTo>
                  <a:lnTo>
                    <a:pt x="158" y="881"/>
                  </a:lnTo>
                  <a:lnTo>
                    <a:pt x="162" y="893"/>
                  </a:lnTo>
                  <a:lnTo>
                    <a:pt x="168" y="904"/>
                  </a:lnTo>
                  <a:lnTo>
                    <a:pt x="174" y="916"/>
                  </a:lnTo>
                  <a:lnTo>
                    <a:pt x="180" y="927"/>
                  </a:lnTo>
                  <a:lnTo>
                    <a:pt x="108" y="1054"/>
                  </a:lnTo>
                  <a:lnTo>
                    <a:pt x="288" y="1232"/>
                  </a:lnTo>
                  <a:lnTo>
                    <a:pt x="417" y="1155"/>
                  </a:lnTo>
                  <a:lnTo>
                    <a:pt x="427" y="1160"/>
                  </a:lnTo>
                  <a:lnTo>
                    <a:pt x="438" y="1164"/>
                  </a:lnTo>
                  <a:lnTo>
                    <a:pt x="448" y="1169"/>
                  </a:lnTo>
                  <a:lnTo>
                    <a:pt x="460" y="1174"/>
                  </a:lnTo>
                  <a:lnTo>
                    <a:pt x="470" y="1177"/>
                  </a:lnTo>
                  <a:lnTo>
                    <a:pt x="482" y="1182"/>
                  </a:lnTo>
                  <a:lnTo>
                    <a:pt x="492" y="1185"/>
                  </a:lnTo>
                  <a:lnTo>
                    <a:pt x="504" y="1189"/>
                  </a:lnTo>
                  <a:lnTo>
                    <a:pt x="539" y="1337"/>
                  </a:lnTo>
                  <a:lnTo>
                    <a:pt x="794" y="1337"/>
                  </a:lnTo>
                  <a:lnTo>
                    <a:pt x="838" y="1177"/>
                  </a:lnTo>
                  <a:lnTo>
                    <a:pt x="847" y="1174"/>
                  </a:lnTo>
                  <a:lnTo>
                    <a:pt x="856" y="1170"/>
                  </a:lnTo>
                  <a:lnTo>
                    <a:pt x="865" y="1167"/>
                  </a:lnTo>
                  <a:lnTo>
                    <a:pt x="873" y="1163"/>
                  </a:lnTo>
                  <a:lnTo>
                    <a:pt x="883" y="1160"/>
                  </a:lnTo>
                  <a:lnTo>
                    <a:pt x="891" y="1155"/>
                  </a:lnTo>
                  <a:lnTo>
                    <a:pt x="900" y="1151"/>
                  </a:lnTo>
                  <a:lnTo>
                    <a:pt x="908" y="1146"/>
                  </a:lnTo>
                  <a:lnTo>
                    <a:pt x="1051" y="1232"/>
                  </a:lnTo>
                  <a:lnTo>
                    <a:pt x="1232" y="1054"/>
                  </a:lnTo>
                  <a:lnTo>
                    <a:pt x="1229" y="1051"/>
                  </a:lnTo>
                  <a:lnTo>
                    <a:pt x="1277" y="1069"/>
                  </a:lnTo>
                  <a:lnTo>
                    <a:pt x="1280" y="1085"/>
                  </a:lnTo>
                  <a:lnTo>
                    <a:pt x="1284" y="1101"/>
                  </a:lnTo>
                  <a:lnTo>
                    <a:pt x="1288" y="1117"/>
                  </a:lnTo>
                  <a:lnTo>
                    <a:pt x="1294" y="1133"/>
                  </a:lnTo>
                  <a:lnTo>
                    <a:pt x="1221" y="1230"/>
                  </a:lnTo>
                  <a:lnTo>
                    <a:pt x="1360" y="1405"/>
                  </a:lnTo>
                  <a:lnTo>
                    <a:pt x="1467" y="1357"/>
                  </a:lnTo>
                  <a:lnTo>
                    <a:pt x="1474" y="1361"/>
                  </a:lnTo>
                  <a:lnTo>
                    <a:pt x="1482" y="1366"/>
                  </a:lnTo>
                  <a:lnTo>
                    <a:pt x="1490" y="1370"/>
                  </a:lnTo>
                  <a:lnTo>
                    <a:pt x="1497" y="1375"/>
                  </a:lnTo>
                  <a:lnTo>
                    <a:pt x="1505" y="1379"/>
                  </a:lnTo>
                  <a:lnTo>
                    <a:pt x="1513" y="1383"/>
                  </a:lnTo>
                  <a:lnTo>
                    <a:pt x="1521" y="1387"/>
                  </a:lnTo>
                  <a:lnTo>
                    <a:pt x="1529" y="1390"/>
                  </a:lnTo>
                  <a:lnTo>
                    <a:pt x="1546" y="1508"/>
                  </a:lnTo>
                  <a:lnTo>
                    <a:pt x="1769" y="1534"/>
                  </a:lnTo>
                  <a:lnTo>
                    <a:pt x="1811" y="1419"/>
                  </a:lnTo>
                  <a:lnTo>
                    <a:pt x="1819" y="1417"/>
                  </a:lnTo>
                  <a:lnTo>
                    <a:pt x="1826" y="1415"/>
                  </a:lnTo>
                  <a:lnTo>
                    <a:pt x="1834" y="1413"/>
                  </a:lnTo>
                  <a:lnTo>
                    <a:pt x="1841" y="1411"/>
                  </a:lnTo>
                  <a:lnTo>
                    <a:pt x="1849" y="1408"/>
                  </a:lnTo>
                  <a:lnTo>
                    <a:pt x="1856" y="1406"/>
                  </a:lnTo>
                  <a:lnTo>
                    <a:pt x="1864" y="1404"/>
                  </a:lnTo>
                  <a:lnTo>
                    <a:pt x="1871" y="1400"/>
                  </a:lnTo>
                  <a:lnTo>
                    <a:pt x="1969" y="1478"/>
                  </a:lnTo>
                  <a:lnTo>
                    <a:pt x="2145" y="1339"/>
                  </a:lnTo>
                  <a:lnTo>
                    <a:pt x="2092" y="1215"/>
                  </a:lnTo>
                  <a:lnTo>
                    <a:pt x="2098" y="1205"/>
                  </a:lnTo>
                  <a:lnTo>
                    <a:pt x="2104" y="1193"/>
                  </a:lnTo>
                  <a:lnTo>
                    <a:pt x="2110" y="1183"/>
                  </a:lnTo>
                  <a:lnTo>
                    <a:pt x="2116" y="1171"/>
                  </a:lnTo>
                  <a:lnTo>
                    <a:pt x="2251" y="1155"/>
                  </a:lnTo>
                  <a:lnTo>
                    <a:pt x="2278" y="934"/>
                  </a:lnTo>
                  <a:lnTo>
                    <a:pt x="2142" y="879"/>
                  </a:lnTo>
                  <a:close/>
                </a:path>
              </a:pathLst>
            </a:custGeom>
            <a:solidFill>
              <a:srgbClr val="99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2">
              <a:extLst>
                <a:ext uri="{FF2B5EF4-FFF2-40B4-BE49-F238E27FC236}">
                  <a16:creationId xmlns:a16="http://schemas.microsoft.com/office/drawing/2014/main" id="{165D97BF-6EAF-4373-8577-2A14E9BD49DB}"/>
                </a:ext>
              </a:extLst>
            </p:cNvPr>
            <p:cNvSpPr>
              <a:spLocks/>
            </p:cNvSpPr>
            <p:nvPr/>
          </p:nvSpPr>
          <p:spPr bwMode="auto">
            <a:xfrm>
              <a:off x="322" y="1252"/>
              <a:ext cx="1995" cy="2146"/>
            </a:xfrm>
            <a:custGeom>
              <a:avLst/>
              <a:gdLst>
                <a:gd name="T0" fmla="*/ 4063 w 1291"/>
                <a:gd name="T1" fmla="*/ 3949 h 1289"/>
                <a:gd name="T2" fmla="*/ 4120 w 1291"/>
                <a:gd name="T3" fmla="*/ 3769 h 1289"/>
                <a:gd name="T4" fmla="*/ 4764 w 1291"/>
                <a:gd name="T5" fmla="*/ 3490 h 1289"/>
                <a:gd name="T6" fmla="*/ 4134 w 1291"/>
                <a:gd name="T7" fmla="*/ 2271 h 1289"/>
                <a:gd name="T8" fmla="*/ 4081 w 1291"/>
                <a:gd name="T9" fmla="*/ 2096 h 1289"/>
                <a:gd name="T10" fmla="*/ 4019 w 1291"/>
                <a:gd name="T11" fmla="*/ 1923 h 1289"/>
                <a:gd name="T12" fmla="*/ 3789 w 1291"/>
                <a:gd name="T13" fmla="*/ 521 h 1289"/>
                <a:gd name="T14" fmla="*/ 3202 w 1291"/>
                <a:gd name="T15" fmla="*/ 889 h 1289"/>
                <a:gd name="T16" fmla="*/ 3128 w 1291"/>
                <a:gd name="T17" fmla="*/ 846 h 1289"/>
                <a:gd name="T18" fmla="*/ 3057 w 1291"/>
                <a:gd name="T19" fmla="*/ 804 h 1289"/>
                <a:gd name="T20" fmla="*/ 2978 w 1291"/>
                <a:gd name="T21" fmla="*/ 766 h 1289"/>
                <a:gd name="T22" fmla="*/ 2780 w 1291"/>
                <a:gd name="T23" fmla="*/ 0 h 1289"/>
                <a:gd name="T24" fmla="*/ 1834 w 1291"/>
                <a:gd name="T25" fmla="*/ 701 h 1289"/>
                <a:gd name="T26" fmla="*/ 1738 w 1291"/>
                <a:gd name="T27" fmla="*/ 738 h 1289"/>
                <a:gd name="T28" fmla="*/ 1646 w 1291"/>
                <a:gd name="T29" fmla="*/ 776 h 1289"/>
                <a:gd name="T30" fmla="*/ 1558 w 1291"/>
                <a:gd name="T31" fmla="*/ 826 h 1289"/>
                <a:gd name="T32" fmla="*/ 1468 w 1291"/>
                <a:gd name="T33" fmla="*/ 872 h 1289"/>
                <a:gd name="T34" fmla="*/ 411 w 1291"/>
                <a:gd name="T35" fmla="*/ 1234 h 1289"/>
                <a:gd name="T36" fmla="*/ 657 w 1291"/>
                <a:gd name="T37" fmla="*/ 1860 h 1289"/>
                <a:gd name="T38" fmla="*/ 604 w 1291"/>
                <a:gd name="T39" fmla="*/ 1990 h 1289"/>
                <a:gd name="T40" fmla="*/ 561 w 1291"/>
                <a:gd name="T41" fmla="*/ 2118 h 1289"/>
                <a:gd name="T42" fmla="*/ 522 w 1291"/>
                <a:gd name="T43" fmla="*/ 2243 h 1289"/>
                <a:gd name="T44" fmla="*/ 0 w 1291"/>
                <a:gd name="T45" fmla="*/ 2484 h 1289"/>
                <a:gd name="T46" fmla="*/ 499 w 1291"/>
                <a:gd name="T47" fmla="*/ 3643 h 1289"/>
                <a:gd name="T48" fmla="*/ 533 w 1291"/>
                <a:gd name="T49" fmla="*/ 3781 h 1289"/>
                <a:gd name="T50" fmla="*/ 575 w 1291"/>
                <a:gd name="T51" fmla="*/ 3914 h 1289"/>
                <a:gd name="T52" fmla="*/ 621 w 1291"/>
                <a:gd name="T53" fmla="*/ 4047 h 1289"/>
                <a:gd name="T54" fmla="*/ 675 w 1291"/>
                <a:gd name="T55" fmla="*/ 4172 h 1289"/>
                <a:gd name="T56" fmla="*/ 989 w 1291"/>
                <a:gd name="T57" fmla="*/ 5436 h 1289"/>
                <a:gd name="T58" fmla="*/ 1494 w 1291"/>
                <a:gd name="T59" fmla="*/ 5123 h 1289"/>
                <a:gd name="T60" fmla="*/ 1590 w 1291"/>
                <a:gd name="T61" fmla="*/ 5178 h 1289"/>
                <a:gd name="T62" fmla="*/ 1691 w 1291"/>
                <a:gd name="T63" fmla="*/ 5224 h 1289"/>
                <a:gd name="T64" fmla="*/ 1788 w 1291"/>
                <a:gd name="T65" fmla="*/ 5266 h 1289"/>
                <a:gd name="T66" fmla="*/ 1975 w 1291"/>
                <a:gd name="T67" fmla="*/ 5949 h 1289"/>
                <a:gd name="T68" fmla="*/ 2930 w 1291"/>
                <a:gd name="T69" fmla="*/ 5239 h 1289"/>
                <a:gd name="T70" fmla="*/ 3016 w 1291"/>
                <a:gd name="T71" fmla="*/ 5199 h 1289"/>
                <a:gd name="T72" fmla="*/ 3100 w 1291"/>
                <a:gd name="T73" fmla="*/ 5149 h 1289"/>
                <a:gd name="T74" fmla="*/ 3185 w 1291"/>
                <a:gd name="T75" fmla="*/ 5108 h 1289"/>
                <a:gd name="T76" fmla="*/ 3267 w 1291"/>
                <a:gd name="T77" fmla="*/ 5053 h 1289"/>
                <a:gd name="T78" fmla="*/ 4345 w 1291"/>
                <a:gd name="T79" fmla="*/ 4735 h 12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91" h="1289">
                  <a:moveTo>
                    <a:pt x="1091" y="875"/>
                  </a:moveTo>
                  <a:lnTo>
                    <a:pt x="1101" y="856"/>
                  </a:lnTo>
                  <a:lnTo>
                    <a:pt x="1109" y="836"/>
                  </a:lnTo>
                  <a:lnTo>
                    <a:pt x="1116" y="817"/>
                  </a:lnTo>
                  <a:lnTo>
                    <a:pt x="1122" y="797"/>
                  </a:lnTo>
                  <a:lnTo>
                    <a:pt x="1291" y="756"/>
                  </a:lnTo>
                  <a:lnTo>
                    <a:pt x="1291" y="538"/>
                  </a:lnTo>
                  <a:lnTo>
                    <a:pt x="1120" y="492"/>
                  </a:lnTo>
                  <a:lnTo>
                    <a:pt x="1113" y="472"/>
                  </a:lnTo>
                  <a:lnTo>
                    <a:pt x="1106" y="454"/>
                  </a:lnTo>
                  <a:lnTo>
                    <a:pt x="1098" y="436"/>
                  </a:lnTo>
                  <a:lnTo>
                    <a:pt x="1089" y="417"/>
                  </a:lnTo>
                  <a:lnTo>
                    <a:pt x="1180" y="267"/>
                  </a:lnTo>
                  <a:lnTo>
                    <a:pt x="1027" y="113"/>
                  </a:lnTo>
                  <a:lnTo>
                    <a:pt x="878" y="198"/>
                  </a:lnTo>
                  <a:lnTo>
                    <a:pt x="868" y="193"/>
                  </a:lnTo>
                  <a:lnTo>
                    <a:pt x="859" y="188"/>
                  </a:lnTo>
                  <a:lnTo>
                    <a:pt x="848" y="183"/>
                  </a:lnTo>
                  <a:lnTo>
                    <a:pt x="838" y="179"/>
                  </a:lnTo>
                  <a:lnTo>
                    <a:pt x="828" y="174"/>
                  </a:lnTo>
                  <a:lnTo>
                    <a:pt x="817" y="169"/>
                  </a:lnTo>
                  <a:lnTo>
                    <a:pt x="807" y="166"/>
                  </a:lnTo>
                  <a:lnTo>
                    <a:pt x="796" y="163"/>
                  </a:lnTo>
                  <a:lnTo>
                    <a:pt x="753" y="0"/>
                  </a:lnTo>
                  <a:lnTo>
                    <a:pt x="535" y="0"/>
                  </a:lnTo>
                  <a:lnTo>
                    <a:pt x="497" y="152"/>
                  </a:lnTo>
                  <a:lnTo>
                    <a:pt x="484" y="156"/>
                  </a:lnTo>
                  <a:lnTo>
                    <a:pt x="471" y="160"/>
                  </a:lnTo>
                  <a:lnTo>
                    <a:pt x="459" y="164"/>
                  </a:lnTo>
                  <a:lnTo>
                    <a:pt x="446" y="168"/>
                  </a:lnTo>
                  <a:lnTo>
                    <a:pt x="435" y="173"/>
                  </a:lnTo>
                  <a:lnTo>
                    <a:pt x="422" y="179"/>
                  </a:lnTo>
                  <a:lnTo>
                    <a:pt x="410" y="183"/>
                  </a:lnTo>
                  <a:lnTo>
                    <a:pt x="398" y="189"/>
                  </a:lnTo>
                  <a:lnTo>
                    <a:pt x="264" y="113"/>
                  </a:lnTo>
                  <a:lnTo>
                    <a:pt x="111" y="267"/>
                  </a:lnTo>
                  <a:lnTo>
                    <a:pt x="186" y="391"/>
                  </a:lnTo>
                  <a:lnTo>
                    <a:pt x="178" y="403"/>
                  </a:lnTo>
                  <a:lnTo>
                    <a:pt x="171" y="417"/>
                  </a:lnTo>
                  <a:lnTo>
                    <a:pt x="164" y="431"/>
                  </a:lnTo>
                  <a:lnTo>
                    <a:pt x="158" y="444"/>
                  </a:lnTo>
                  <a:lnTo>
                    <a:pt x="152" y="459"/>
                  </a:lnTo>
                  <a:lnTo>
                    <a:pt x="147" y="472"/>
                  </a:lnTo>
                  <a:lnTo>
                    <a:pt x="142" y="486"/>
                  </a:lnTo>
                  <a:lnTo>
                    <a:pt x="137" y="501"/>
                  </a:lnTo>
                  <a:lnTo>
                    <a:pt x="0" y="538"/>
                  </a:lnTo>
                  <a:lnTo>
                    <a:pt x="0" y="756"/>
                  </a:lnTo>
                  <a:lnTo>
                    <a:pt x="135" y="789"/>
                  </a:lnTo>
                  <a:lnTo>
                    <a:pt x="140" y="804"/>
                  </a:lnTo>
                  <a:lnTo>
                    <a:pt x="144" y="819"/>
                  </a:lnTo>
                  <a:lnTo>
                    <a:pt x="150" y="834"/>
                  </a:lnTo>
                  <a:lnTo>
                    <a:pt x="156" y="848"/>
                  </a:lnTo>
                  <a:lnTo>
                    <a:pt x="162" y="863"/>
                  </a:lnTo>
                  <a:lnTo>
                    <a:pt x="168" y="877"/>
                  </a:lnTo>
                  <a:lnTo>
                    <a:pt x="175" y="890"/>
                  </a:lnTo>
                  <a:lnTo>
                    <a:pt x="183" y="904"/>
                  </a:lnTo>
                  <a:lnTo>
                    <a:pt x="114" y="1026"/>
                  </a:lnTo>
                  <a:lnTo>
                    <a:pt x="268" y="1178"/>
                  </a:lnTo>
                  <a:lnTo>
                    <a:pt x="392" y="1105"/>
                  </a:lnTo>
                  <a:lnTo>
                    <a:pt x="405" y="1110"/>
                  </a:lnTo>
                  <a:lnTo>
                    <a:pt x="417" y="1116"/>
                  </a:lnTo>
                  <a:lnTo>
                    <a:pt x="431" y="1122"/>
                  </a:lnTo>
                  <a:lnTo>
                    <a:pt x="444" y="1128"/>
                  </a:lnTo>
                  <a:lnTo>
                    <a:pt x="458" y="1132"/>
                  </a:lnTo>
                  <a:lnTo>
                    <a:pt x="471" y="1137"/>
                  </a:lnTo>
                  <a:lnTo>
                    <a:pt x="485" y="1141"/>
                  </a:lnTo>
                  <a:lnTo>
                    <a:pt x="499" y="1145"/>
                  </a:lnTo>
                  <a:lnTo>
                    <a:pt x="535" y="1289"/>
                  </a:lnTo>
                  <a:lnTo>
                    <a:pt x="753" y="1289"/>
                  </a:lnTo>
                  <a:lnTo>
                    <a:pt x="794" y="1135"/>
                  </a:lnTo>
                  <a:lnTo>
                    <a:pt x="806" y="1130"/>
                  </a:lnTo>
                  <a:lnTo>
                    <a:pt x="817" y="1127"/>
                  </a:lnTo>
                  <a:lnTo>
                    <a:pt x="829" y="1122"/>
                  </a:lnTo>
                  <a:lnTo>
                    <a:pt x="840" y="1116"/>
                  </a:lnTo>
                  <a:lnTo>
                    <a:pt x="852" y="1112"/>
                  </a:lnTo>
                  <a:lnTo>
                    <a:pt x="863" y="1107"/>
                  </a:lnTo>
                  <a:lnTo>
                    <a:pt x="875" y="1101"/>
                  </a:lnTo>
                  <a:lnTo>
                    <a:pt x="885" y="1095"/>
                  </a:lnTo>
                  <a:lnTo>
                    <a:pt x="1023" y="1178"/>
                  </a:lnTo>
                  <a:lnTo>
                    <a:pt x="1178" y="1026"/>
                  </a:lnTo>
                  <a:lnTo>
                    <a:pt x="1091" y="8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3">
              <a:extLst>
                <a:ext uri="{FF2B5EF4-FFF2-40B4-BE49-F238E27FC236}">
                  <a16:creationId xmlns:a16="http://schemas.microsoft.com/office/drawing/2014/main" id="{EEFA0FC4-8FEE-45A3-898E-A6C601D86E25}"/>
                </a:ext>
              </a:extLst>
            </p:cNvPr>
            <p:cNvSpPr>
              <a:spLocks/>
            </p:cNvSpPr>
            <p:nvPr/>
          </p:nvSpPr>
          <p:spPr bwMode="auto">
            <a:xfrm>
              <a:off x="396" y="1332"/>
              <a:ext cx="1850" cy="1986"/>
            </a:xfrm>
            <a:custGeom>
              <a:avLst/>
              <a:gdLst>
                <a:gd name="T0" fmla="*/ 3812 w 1194"/>
                <a:gd name="T1" fmla="*/ 2116 h 1194"/>
                <a:gd name="T2" fmla="*/ 3784 w 1194"/>
                <a:gd name="T3" fmla="*/ 2006 h 1194"/>
                <a:gd name="T4" fmla="*/ 3750 w 1194"/>
                <a:gd name="T5" fmla="*/ 1906 h 1194"/>
                <a:gd name="T6" fmla="*/ 3709 w 1194"/>
                <a:gd name="T7" fmla="*/ 1798 h 1194"/>
                <a:gd name="T8" fmla="*/ 3669 w 1194"/>
                <a:gd name="T9" fmla="*/ 1698 h 1194"/>
                <a:gd name="T10" fmla="*/ 3609 w 1194"/>
                <a:gd name="T11" fmla="*/ 580 h 1194"/>
                <a:gd name="T12" fmla="*/ 3040 w 1194"/>
                <a:gd name="T13" fmla="*/ 921 h 1194"/>
                <a:gd name="T14" fmla="*/ 2950 w 1194"/>
                <a:gd name="T15" fmla="*/ 860 h 1194"/>
                <a:gd name="T16" fmla="*/ 2863 w 1194"/>
                <a:gd name="T17" fmla="*/ 805 h 1194"/>
                <a:gd name="T18" fmla="*/ 2775 w 1194"/>
                <a:gd name="T19" fmla="*/ 758 h 1194"/>
                <a:gd name="T20" fmla="*/ 2682 w 1194"/>
                <a:gd name="T21" fmla="*/ 722 h 1194"/>
                <a:gd name="T22" fmla="*/ 2481 w 1194"/>
                <a:gd name="T23" fmla="*/ 0 h 1194"/>
                <a:gd name="T24" fmla="*/ 1814 w 1194"/>
                <a:gd name="T25" fmla="*/ 664 h 1194"/>
                <a:gd name="T26" fmla="*/ 1704 w 1194"/>
                <a:gd name="T27" fmla="*/ 694 h 1194"/>
                <a:gd name="T28" fmla="*/ 1596 w 1194"/>
                <a:gd name="T29" fmla="*/ 735 h 1194"/>
                <a:gd name="T30" fmla="*/ 1495 w 1194"/>
                <a:gd name="T31" fmla="*/ 785 h 1194"/>
                <a:gd name="T32" fmla="*/ 1390 w 1194"/>
                <a:gd name="T33" fmla="*/ 847 h 1194"/>
                <a:gd name="T34" fmla="*/ 1294 w 1194"/>
                <a:gd name="T35" fmla="*/ 908 h 1194"/>
                <a:gd name="T36" fmla="*/ 454 w 1194"/>
                <a:gd name="T37" fmla="*/ 1046 h 1194"/>
                <a:gd name="T38" fmla="*/ 685 w 1194"/>
                <a:gd name="T39" fmla="*/ 1632 h 1194"/>
                <a:gd name="T40" fmla="*/ 624 w 1194"/>
                <a:gd name="T41" fmla="*/ 1771 h 1194"/>
                <a:gd name="T42" fmla="*/ 569 w 1194"/>
                <a:gd name="T43" fmla="*/ 1909 h 1194"/>
                <a:gd name="T44" fmla="*/ 524 w 1194"/>
                <a:gd name="T45" fmla="*/ 2059 h 1194"/>
                <a:gd name="T46" fmla="*/ 488 w 1194"/>
                <a:gd name="T47" fmla="*/ 2206 h 1194"/>
                <a:gd name="T48" fmla="*/ 0 w 1194"/>
                <a:gd name="T49" fmla="*/ 2428 h 1194"/>
                <a:gd name="T50" fmla="*/ 466 w 1194"/>
                <a:gd name="T51" fmla="*/ 3232 h 1194"/>
                <a:gd name="T52" fmla="*/ 494 w 1194"/>
                <a:gd name="T53" fmla="*/ 3373 h 1194"/>
                <a:gd name="T54" fmla="*/ 536 w 1194"/>
                <a:gd name="T55" fmla="*/ 3525 h 1194"/>
                <a:gd name="T56" fmla="*/ 584 w 1194"/>
                <a:gd name="T57" fmla="*/ 3671 h 1194"/>
                <a:gd name="T58" fmla="*/ 648 w 1194"/>
                <a:gd name="T59" fmla="*/ 3821 h 1194"/>
                <a:gd name="T60" fmla="*/ 707 w 1194"/>
                <a:gd name="T61" fmla="*/ 3942 h 1194"/>
                <a:gd name="T62" fmla="*/ 838 w 1194"/>
                <a:gd name="T63" fmla="*/ 4925 h 1194"/>
                <a:gd name="T64" fmla="*/ 1314 w 1194"/>
                <a:gd name="T65" fmla="*/ 4642 h 1194"/>
                <a:gd name="T66" fmla="*/ 1421 w 1194"/>
                <a:gd name="T67" fmla="*/ 4712 h 1194"/>
                <a:gd name="T68" fmla="*/ 1537 w 1194"/>
                <a:gd name="T69" fmla="*/ 4772 h 1194"/>
                <a:gd name="T70" fmla="*/ 1647 w 1194"/>
                <a:gd name="T71" fmla="*/ 4817 h 1194"/>
                <a:gd name="T72" fmla="*/ 1766 w 1194"/>
                <a:gd name="T73" fmla="*/ 4859 h 1194"/>
                <a:gd name="T74" fmla="*/ 1945 w 1194"/>
                <a:gd name="T75" fmla="*/ 5494 h 1194"/>
                <a:gd name="T76" fmla="*/ 2626 w 1194"/>
                <a:gd name="T77" fmla="*/ 4842 h 1194"/>
                <a:gd name="T78" fmla="*/ 2722 w 1194"/>
                <a:gd name="T79" fmla="*/ 4800 h 1194"/>
                <a:gd name="T80" fmla="*/ 2823 w 1194"/>
                <a:gd name="T81" fmla="*/ 4754 h 1194"/>
                <a:gd name="T82" fmla="*/ 2919 w 1194"/>
                <a:gd name="T83" fmla="*/ 4704 h 1194"/>
                <a:gd name="T84" fmla="*/ 3018 w 1194"/>
                <a:gd name="T85" fmla="*/ 4639 h 1194"/>
                <a:gd name="T86" fmla="*/ 3108 w 1194"/>
                <a:gd name="T87" fmla="*/ 4571 h 1194"/>
                <a:gd name="T88" fmla="*/ 3976 w 1194"/>
                <a:gd name="T89" fmla="*/ 4468 h 1194"/>
                <a:gd name="T90" fmla="*/ 3697 w 1194"/>
                <a:gd name="T91" fmla="*/ 3766 h 1194"/>
                <a:gd name="T92" fmla="*/ 3743 w 1194"/>
                <a:gd name="T93" fmla="*/ 3658 h 1194"/>
                <a:gd name="T94" fmla="*/ 3779 w 1194"/>
                <a:gd name="T95" fmla="*/ 3553 h 1194"/>
                <a:gd name="T96" fmla="*/ 3810 w 1194"/>
                <a:gd name="T97" fmla="*/ 3441 h 1194"/>
                <a:gd name="T98" fmla="*/ 3833 w 1194"/>
                <a:gd name="T99" fmla="*/ 3332 h 1194"/>
                <a:gd name="T100" fmla="*/ 4441 w 1194"/>
                <a:gd name="T101" fmla="*/ 3087 h 1194"/>
                <a:gd name="T102" fmla="*/ 3839 w 1194"/>
                <a:gd name="T103" fmla="*/ 2227 h 11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94" h="1194">
                  <a:moveTo>
                    <a:pt x="1029" y="471"/>
                  </a:moveTo>
                  <a:lnTo>
                    <a:pt x="1025" y="460"/>
                  </a:lnTo>
                  <a:lnTo>
                    <a:pt x="1020" y="447"/>
                  </a:lnTo>
                  <a:lnTo>
                    <a:pt x="1017" y="436"/>
                  </a:lnTo>
                  <a:lnTo>
                    <a:pt x="1012" y="424"/>
                  </a:lnTo>
                  <a:lnTo>
                    <a:pt x="1008" y="414"/>
                  </a:lnTo>
                  <a:lnTo>
                    <a:pt x="1002" y="402"/>
                  </a:lnTo>
                  <a:lnTo>
                    <a:pt x="997" y="391"/>
                  </a:lnTo>
                  <a:lnTo>
                    <a:pt x="992" y="380"/>
                  </a:lnTo>
                  <a:lnTo>
                    <a:pt x="986" y="369"/>
                  </a:lnTo>
                  <a:lnTo>
                    <a:pt x="1071" y="227"/>
                  </a:lnTo>
                  <a:lnTo>
                    <a:pt x="970" y="126"/>
                  </a:lnTo>
                  <a:lnTo>
                    <a:pt x="829" y="207"/>
                  </a:lnTo>
                  <a:lnTo>
                    <a:pt x="817" y="200"/>
                  </a:lnTo>
                  <a:lnTo>
                    <a:pt x="805" y="193"/>
                  </a:lnTo>
                  <a:lnTo>
                    <a:pt x="793" y="187"/>
                  </a:lnTo>
                  <a:lnTo>
                    <a:pt x="782" y="181"/>
                  </a:lnTo>
                  <a:lnTo>
                    <a:pt x="770" y="175"/>
                  </a:lnTo>
                  <a:lnTo>
                    <a:pt x="758" y="170"/>
                  </a:lnTo>
                  <a:lnTo>
                    <a:pt x="746" y="165"/>
                  </a:lnTo>
                  <a:lnTo>
                    <a:pt x="734" y="162"/>
                  </a:lnTo>
                  <a:lnTo>
                    <a:pt x="721" y="157"/>
                  </a:lnTo>
                  <a:lnTo>
                    <a:pt x="708" y="152"/>
                  </a:lnTo>
                  <a:lnTo>
                    <a:pt x="667" y="0"/>
                  </a:lnTo>
                  <a:lnTo>
                    <a:pt x="523" y="0"/>
                  </a:lnTo>
                  <a:lnTo>
                    <a:pt x="488" y="144"/>
                  </a:lnTo>
                  <a:lnTo>
                    <a:pt x="473" y="148"/>
                  </a:lnTo>
                  <a:lnTo>
                    <a:pt x="458" y="151"/>
                  </a:lnTo>
                  <a:lnTo>
                    <a:pt x="444" y="156"/>
                  </a:lnTo>
                  <a:lnTo>
                    <a:pt x="429" y="160"/>
                  </a:lnTo>
                  <a:lnTo>
                    <a:pt x="416" y="165"/>
                  </a:lnTo>
                  <a:lnTo>
                    <a:pt x="402" y="171"/>
                  </a:lnTo>
                  <a:lnTo>
                    <a:pt x="388" y="178"/>
                  </a:lnTo>
                  <a:lnTo>
                    <a:pt x="374" y="184"/>
                  </a:lnTo>
                  <a:lnTo>
                    <a:pt x="360" y="190"/>
                  </a:lnTo>
                  <a:lnTo>
                    <a:pt x="348" y="197"/>
                  </a:lnTo>
                  <a:lnTo>
                    <a:pt x="223" y="126"/>
                  </a:lnTo>
                  <a:lnTo>
                    <a:pt x="122" y="227"/>
                  </a:lnTo>
                  <a:lnTo>
                    <a:pt x="192" y="344"/>
                  </a:lnTo>
                  <a:lnTo>
                    <a:pt x="184" y="355"/>
                  </a:lnTo>
                  <a:lnTo>
                    <a:pt x="176" y="370"/>
                  </a:lnTo>
                  <a:lnTo>
                    <a:pt x="168" y="385"/>
                  </a:lnTo>
                  <a:lnTo>
                    <a:pt x="160" y="400"/>
                  </a:lnTo>
                  <a:lnTo>
                    <a:pt x="153" y="415"/>
                  </a:lnTo>
                  <a:lnTo>
                    <a:pt x="147" y="431"/>
                  </a:lnTo>
                  <a:lnTo>
                    <a:pt x="141" y="447"/>
                  </a:lnTo>
                  <a:lnTo>
                    <a:pt x="136" y="463"/>
                  </a:lnTo>
                  <a:lnTo>
                    <a:pt x="131" y="479"/>
                  </a:lnTo>
                  <a:lnTo>
                    <a:pt x="126" y="493"/>
                  </a:lnTo>
                  <a:lnTo>
                    <a:pt x="0" y="528"/>
                  </a:lnTo>
                  <a:lnTo>
                    <a:pt x="0" y="671"/>
                  </a:lnTo>
                  <a:lnTo>
                    <a:pt x="125" y="702"/>
                  </a:lnTo>
                  <a:lnTo>
                    <a:pt x="129" y="716"/>
                  </a:lnTo>
                  <a:lnTo>
                    <a:pt x="133" y="733"/>
                  </a:lnTo>
                  <a:lnTo>
                    <a:pt x="138" y="749"/>
                  </a:lnTo>
                  <a:lnTo>
                    <a:pt x="144" y="766"/>
                  </a:lnTo>
                  <a:lnTo>
                    <a:pt x="151" y="782"/>
                  </a:lnTo>
                  <a:lnTo>
                    <a:pt x="157" y="798"/>
                  </a:lnTo>
                  <a:lnTo>
                    <a:pt x="166" y="813"/>
                  </a:lnTo>
                  <a:lnTo>
                    <a:pt x="174" y="830"/>
                  </a:lnTo>
                  <a:lnTo>
                    <a:pt x="183" y="845"/>
                  </a:lnTo>
                  <a:lnTo>
                    <a:pt x="190" y="857"/>
                  </a:lnTo>
                  <a:lnTo>
                    <a:pt x="125" y="971"/>
                  </a:lnTo>
                  <a:lnTo>
                    <a:pt x="225" y="1070"/>
                  </a:lnTo>
                  <a:lnTo>
                    <a:pt x="341" y="1002"/>
                  </a:lnTo>
                  <a:lnTo>
                    <a:pt x="353" y="1009"/>
                  </a:lnTo>
                  <a:lnTo>
                    <a:pt x="368" y="1017"/>
                  </a:lnTo>
                  <a:lnTo>
                    <a:pt x="382" y="1024"/>
                  </a:lnTo>
                  <a:lnTo>
                    <a:pt x="397" y="1031"/>
                  </a:lnTo>
                  <a:lnTo>
                    <a:pt x="413" y="1037"/>
                  </a:lnTo>
                  <a:lnTo>
                    <a:pt x="428" y="1043"/>
                  </a:lnTo>
                  <a:lnTo>
                    <a:pt x="443" y="1047"/>
                  </a:lnTo>
                  <a:lnTo>
                    <a:pt x="459" y="1052"/>
                  </a:lnTo>
                  <a:lnTo>
                    <a:pt x="475" y="1056"/>
                  </a:lnTo>
                  <a:lnTo>
                    <a:pt x="489" y="1060"/>
                  </a:lnTo>
                  <a:lnTo>
                    <a:pt x="523" y="1194"/>
                  </a:lnTo>
                  <a:lnTo>
                    <a:pt x="667" y="1194"/>
                  </a:lnTo>
                  <a:lnTo>
                    <a:pt x="706" y="1052"/>
                  </a:lnTo>
                  <a:lnTo>
                    <a:pt x="719" y="1047"/>
                  </a:lnTo>
                  <a:lnTo>
                    <a:pt x="732" y="1043"/>
                  </a:lnTo>
                  <a:lnTo>
                    <a:pt x="746" y="1038"/>
                  </a:lnTo>
                  <a:lnTo>
                    <a:pt x="759" y="1033"/>
                  </a:lnTo>
                  <a:lnTo>
                    <a:pt x="773" y="1028"/>
                  </a:lnTo>
                  <a:lnTo>
                    <a:pt x="785" y="1022"/>
                  </a:lnTo>
                  <a:lnTo>
                    <a:pt x="798" y="1015"/>
                  </a:lnTo>
                  <a:lnTo>
                    <a:pt x="811" y="1008"/>
                  </a:lnTo>
                  <a:lnTo>
                    <a:pt x="823" y="1000"/>
                  </a:lnTo>
                  <a:lnTo>
                    <a:pt x="836" y="993"/>
                  </a:lnTo>
                  <a:lnTo>
                    <a:pt x="967" y="1070"/>
                  </a:lnTo>
                  <a:lnTo>
                    <a:pt x="1069" y="971"/>
                  </a:lnTo>
                  <a:lnTo>
                    <a:pt x="988" y="830"/>
                  </a:lnTo>
                  <a:lnTo>
                    <a:pt x="994" y="818"/>
                  </a:lnTo>
                  <a:lnTo>
                    <a:pt x="1000" y="807"/>
                  </a:lnTo>
                  <a:lnTo>
                    <a:pt x="1006" y="795"/>
                  </a:lnTo>
                  <a:lnTo>
                    <a:pt x="1010" y="784"/>
                  </a:lnTo>
                  <a:lnTo>
                    <a:pt x="1016" y="772"/>
                  </a:lnTo>
                  <a:lnTo>
                    <a:pt x="1019" y="760"/>
                  </a:lnTo>
                  <a:lnTo>
                    <a:pt x="1024" y="748"/>
                  </a:lnTo>
                  <a:lnTo>
                    <a:pt x="1027" y="736"/>
                  </a:lnTo>
                  <a:lnTo>
                    <a:pt x="1031" y="724"/>
                  </a:lnTo>
                  <a:lnTo>
                    <a:pt x="1035" y="710"/>
                  </a:lnTo>
                  <a:lnTo>
                    <a:pt x="1194" y="671"/>
                  </a:lnTo>
                  <a:lnTo>
                    <a:pt x="1194" y="528"/>
                  </a:lnTo>
                  <a:lnTo>
                    <a:pt x="1032" y="484"/>
                  </a:lnTo>
                  <a:lnTo>
                    <a:pt x="1029"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4">
              <a:extLst>
                <a:ext uri="{FF2B5EF4-FFF2-40B4-BE49-F238E27FC236}">
                  <a16:creationId xmlns:a16="http://schemas.microsoft.com/office/drawing/2014/main" id="{0D75BE54-154A-4D9B-B20E-898FCED136C0}"/>
                </a:ext>
              </a:extLst>
            </p:cNvPr>
            <p:cNvSpPr>
              <a:spLocks/>
            </p:cNvSpPr>
            <p:nvPr/>
          </p:nvSpPr>
          <p:spPr bwMode="auto">
            <a:xfrm>
              <a:off x="433" y="1372"/>
              <a:ext cx="1776" cy="1909"/>
            </a:xfrm>
            <a:custGeom>
              <a:avLst/>
              <a:gdLst>
                <a:gd name="T0" fmla="*/ 3687 w 1147"/>
                <a:gd name="T1" fmla="*/ 3083 h 1145"/>
                <a:gd name="T2" fmla="*/ 3642 w 1147"/>
                <a:gd name="T3" fmla="*/ 3263 h 1145"/>
                <a:gd name="T4" fmla="*/ 3615 w 1147"/>
                <a:gd name="T5" fmla="*/ 3370 h 1145"/>
                <a:gd name="T6" fmla="*/ 3581 w 1147"/>
                <a:gd name="T7" fmla="*/ 3471 h 1145"/>
                <a:gd name="T8" fmla="*/ 3549 w 1147"/>
                <a:gd name="T9" fmla="*/ 3571 h 1145"/>
                <a:gd name="T10" fmla="*/ 3481 w 1147"/>
                <a:gd name="T11" fmla="*/ 3736 h 1145"/>
                <a:gd name="T12" fmla="*/ 3493 w 1147"/>
                <a:gd name="T13" fmla="*/ 4708 h 1145"/>
                <a:gd name="T14" fmla="*/ 2925 w 1147"/>
                <a:gd name="T15" fmla="*/ 4423 h 1145"/>
                <a:gd name="T16" fmla="*/ 2837 w 1147"/>
                <a:gd name="T17" fmla="*/ 4487 h 1145"/>
                <a:gd name="T18" fmla="*/ 2742 w 1147"/>
                <a:gd name="T19" fmla="*/ 4542 h 1145"/>
                <a:gd name="T20" fmla="*/ 2652 w 1147"/>
                <a:gd name="T21" fmla="*/ 4590 h 1145"/>
                <a:gd name="T22" fmla="*/ 2558 w 1147"/>
                <a:gd name="T23" fmla="*/ 4632 h 1145"/>
                <a:gd name="T24" fmla="*/ 2321 w 1147"/>
                <a:gd name="T25" fmla="*/ 5307 h 1145"/>
                <a:gd name="T26" fmla="*/ 1807 w 1147"/>
                <a:gd name="T27" fmla="*/ 4700 h 1145"/>
                <a:gd name="T28" fmla="*/ 1644 w 1147"/>
                <a:gd name="T29" fmla="*/ 4653 h 1145"/>
                <a:gd name="T30" fmla="*/ 1531 w 1147"/>
                <a:gd name="T31" fmla="*/ 4612 h 1145"/>
                <a:gd name="T32" fmla="*/ 1426 w 1147"/>
                <a:gd name="T33" fmla="*/ 4557 h 1145"/>
                <a:gd name="T34" fmla="*/ 1321 w 1147"/>
                <a:gd name="T35" fmla="*/ 4495 h 1145"/>
                <a:gd name="T36" fmla="*/ 1180 w 1147"/>
                <a:gd name="T37" fmla="*/ 4403 h 1145"/>
                <a:gd name="T38" fmla="*/ 489 w 1147"/>
                <a:gd name="T39" fmla="*/ 4367 h 1145"/>
                <a:gd name="T40" fmla="*/ 664 w 1147"/>
                <a:gd name="T41" fmla="*/ 3738 h 1145"/>
                <a:gd name="T42" fmla="*/ 604 w 1147"/>
                <a:gd name="T43" fmla="*/ 3605 h 1145"/>
                <a:gd name="T44" fmla="*/ 554 w 1147"/>
                <a:gd name="T45" fmla="*/ 3466 h 1145"/>
                <a:gd name="T46" fmla="*/ 513 w 1147"/>
                <a:gd name="T47" fmla="*/ 3321 h 1145"/>
                <a:gd name="T48" fmla="*/ 480 w 1147"/>
                <a:gd name="T49" fmla="*/ 3174 h 1145"/>
                <a:gd name="T50" fmla="*/ 0 w 1147"/>
                <a:gd name="T51" fmla="*/ 2904 h 1145"/>
                <a:gd name="T52" fmla="*/ 455 w 1147"/>
                <a:gd name="T53" fmla="*/ 2262 h 1145"/>
                <a:gd name="T54" fmla="*/ 506 w 1147"/>
                <a:gd name="T55" fmla="*/ 2067 h 1145"/>
                <a:gd name="T56" fmla="*/ 542 w 1147"/>
                <a:gd name="T57" fmla="*/ 1924 h 1145"/>
                <a:gd name="T58" fmla="*/ 590 w 1147"/>
                <a:gd name="T59" fmla="*/ 1784 h 1145"/>
                <a:gd name="T60" fmla="*/ 646 w 1147"/>
                <a:gd name="T61" fmla="*/ 1659 h 1145"/>
                <a:gd name="T62" fmla="*/ 735 w 1147"/>
                <a:gd name="T63" fmla="*/ 1479 h 1145"/>
                <a:gd name="T64" fmla="*/ 760 w 1147"/>
                <a:gd name="T65" fmla="*/ 605 h 1145"/>
                <a:gd name="T66" fmla="*/ 1294 w 1147"/>
                <a:gd name="T67" fmla="*/ 867 h 1145"/>
                <a:gd name="T68" fmla="*/ 1389 w 1147"/>
                <a:gd name="T69" fmla="*/ 812 h 1145"/>
                <a:gd name="T70" fmla="*/ 1490 w 1147"/>
                <a:gd name="T71" fmla="*/ 755 h 1145"/>
                <a:gd name="T72" fmla="*/ 1590 w 1147"/>
                <a:gd name="T73" fmla="*/ 714 h 1145"/>
                <a:gd name="T74" fmla="*/ 1692 w 1147"/>
                <a:gd name="T75" fmla="*/ 675 h 1145"/>
                <a:gd name="T76" fmla="*/ 1928 w 1147"/>
                <a:gd name="T77" fmla="*/ 0 h 1145"/>
                <a:gd name="T78" fmla="*/ 2471 w 1147"/>
                <a:gd name="T79" fmla="*/ 680 h 1145"/>
                <a:gd name="T80" fmla="*/ 2611 w 1147"/>
                <a:gd name="T81" fmla="*/ 737 h 1145"/>
                <a:gd name="T82" fmla="*/ 2694 w 1147"/>
                <a:gd name="T83" fmla="*/ 779 h 1145"/>
                <a:gd name="T84" fmla="*/ 2781 w 1147"/>
                <a:gd name="T85" fmla="*/ 820 h 1145"/>
                <a:gd name="T86" fmla="*/ 2858 w 1147"/>
                <a:gd name="T87" fmla="*/ 882 h 1145"/>
                <a:gd name="T88" fmla="*/ 2987 w 1147"/>
                <a:gd name="T89" fmla="*/ 967 h 1145"/>
                <a:gd name="T90" fmla="*/ 3777 w 1147"/>
                <a:gd name="T91" fmla="*/ 954 h 1145"/>
                <a:gd name="T92" fmla="*/ 3519 w 1147"/>
                <a:gd name="T93" fmla="*/ 1701 h 1145"/>
                <a:gd name="T94" fmla="*/ 3555 w 1147"/>
                <a:gd name="T95" fmla="*/ 1799 h 1145"/>
                <a:gd name="T96" fmla="*/ 3594 w 1147"/>
                <a:gd name="T97" fmla="*/ 1891 h 1145"/>
                <a:gd name="T98" fmla="*/ 3623 w 1147"/>
                <a:gd name="T99" fmla="*/ 1992 h 1145"/>
                <a:gd name="T100" fmla="*/ 3650 w 1147"/>
                <a:gd name="T101" fmla="*/ 2096 h 1145"/>
                <a:gd name="T102" fmla="*/ 4258 w 1147"/>
                <a:gd name="T103" fmla="*/ 2416 h 1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47" h="1145">
                  <a:moveTo>
                    <a:pt x="1147" y="627"/>
                  </a:moveTo>
                  <a:lnTo>
                    <a:pt x="993" y="665"/>
                  </a:lnTo>
                  <a:lnTo>
                    <a:pt x="985" y="693"/>
                  </a:lnTo>
                  <a:lnTo>
                    <a:pt x="981" y="704"/>
                  </a:lnTo>
                  <a:lnTo>
                    <a:pt x="978" y="716"/>
                  </a:lnTo>
                  <a:lnTo>
                    <a:pt x="974" y="727"/>
                  </a:lnTo>
                  <a:lnTo>
                    <a:pt x="970" y="739"/>
                  </a:lnTo>
                  <a:lnTo>
                    <a:pt x="965" y="749"/>
                  </a:lnTo>
                  <a:lnTo>
                    <a:pt x="961" y="761"/>
                  </a:lnTo>
                  <a:lnTo>
                    <a:pt x="956" y="771"/>
                  </a:lnTo>
                  <a:lnTo>
                    <a:pt x="950" y="782"/>
                  </a:lnTo>
                  <a:lnTo>
                    <a:pt x="938" y="806"/>
                  </a:lnTo>
                  <a:lnTo>
                    <a:pt x="1016" y="942"/>
                  </a:lnTo>
                  <a:lnTo>
                    <a:pt x="941" y="1016"/>
                  </a:lnTo>
                  <a:lnTo>
                    <a:pt x="813" y="939"/>
                  </a:lnTo>
                  <a:lnTo>
                    <a:pt x="788" y="954"/>
                  </a:lnTo>
                  <a:lnTo>
                    <a:pt x="776" y="961"/>
                  </a:lnTo>
                  <a:lnTo>
                    <a:pt x="764" y="968"/>
                  </a:lnTo>
                  <a:lnTo>
                    <a:pt x="752" y="974"/>
                  </a:lnTo>
                  <a:lnTo>
                    <a:pt x="739" y="980"/>
                  </a:lnTo>
                  <a:lnTo>
                    <a:pt x="727" y="985"/>
                  </a:lnTo>
                  <a:lnTo>
                    <a:pt x="714" y="990"/>
                  </a:lnTo>
                  <a:lnTo>
                    <a:pt x="701" y="995"/>
                  </a:lnTo>
                  <a:lnTo>
                    <a:pt x="689" y="999"/>
                  </a:lnTo>
                  <a:lnTo>
                    <a:pt x="663" y="1007"/>
                  </a:lnTo>
                  <a:lnTo>
                    <a:pt x="625" y="1145"/>
                  </a:lnTo>
                  <a:lnTo>
                    <a:pt x="519" y="1145"/>
                  </a:lnTo>
                  <a:lnTo>
                    <a:pt x="487" y="1014"/>
                  </a:lnTo>
                  <a:lnTo>
                    <a:pt x="458" y="1007"/>
                  </a:lnTo>
                  <a:lnTo>
                    <a:pt x="443" y="1004"/>
                  </a:lnTo>
                  <a:lnTo>
                    <a:pt x="428" y="999"/>
                  </a:lnTo>
                  <a:lnTo>
                    <a:pt x="413" y="995"/>
                  </a:lnTo>
                  <a:lnTo>
                    <a:pt x="398" y="989"/>
                  </a:lnTo>
                  <a:lnTo>
                    <a:pt x="384" y="983"/>
                  </a:lnTo>
                  <a:lnTo>
                    <a:pt x="370" y="977"/>
                  </a:lnTo>
                  <a:lnTo>
                    <a:pt x="356" y="970"/>
                  </a:lnTo>
                  <a:lnTo>
                    <a:pt x="342" y="964"/>
                  </a:lnTo>
                  <a:lnTo>
                    <a:pt x="318" y="950"/>
                  </a:lnTo>
                  <a:lnTo>
                    <a:pt x="207" y="1016"/>
                  </a:lnTo>
                  <a:lnTo>
                    <a:pt x="132" y="942"/>
                  </a:lnTo>
                  <a:lnTo>
                    <a:pt x="194" y="831"/>
                  </a:lnTo>
                  <a:lnTo>
                    <a:pt x="179" y="807"/>
                  </a:lnTo>
                  <a:lnTo>
                    <a:pt x="171" y="793"/>
                  </a:lnTo>
                  <a:lnTo>
                    <a:pt x="163" y="778"/>
                  </a:lnTo>
                  <a:lnTo>
                    <a:pt x="156" y="763"/>
                  </a:lnTo>
                  <a:lnTo>
                    <a:pt x="149" y="748"/>
                  </a:lnTo>
                  <a:lnTo>
                    <a:pt x="144" y="733"/>
                  </a:lnTo>
                  <a:lnTo>
                    <a:pt x="138" y="717"/>
                  </a:lnTo>
                  <a:lnTo>
                    <a:pt x="133" y="701"/>
                  </a:lnTo>
                  <a:lnTo>
                    <a:pt x="129" y="685"/>
                  </a:lnTo>
                  <a:lnTo>
                    <a:pt x="122" y="657"/>
                  </a:lnTo>
                  <a:lnTo>
                    <a:pt x="0" y="627"/>
                  </a:lnTo>
                  <a:lnTo>
                    <a:pt x="0" y="521"/>
                  </a:lnTo>
                  <a:lnTo>
                    <a:pt x="123" y="488"/>
                  </a:lnTo>
                  <a:lnTo>
                    <a:pt x="131" y="461"/>
                  </a:lnTo>
                  <a:lnTo>
                    <a:pt x="136" y="446"/>
                  </a:lnTo>
                  <a:lnTo>
                    <a:pt x="140" y="430"/>
                  </a:lnTo>
                  <a:lnTo>
                    <a:pt x="146" y="415"/>
                  </a:lnTo>
                  <a:lnTo>
                    <a:pt x="152" y="400"/>
                  </a:lnTo>
                  <a:lnTo>
                    <a:pt x="159" y="385"/>
                  </a:lnTo>
                  <a:lnTo>
                    <a:pt x="166" y="372"/>
                  </a:lnTo>
                  <a:lnTo>
                    <a:pt x="174" y="358"/>
                  </a:lnTo>
                  <a:lnTo>
                    <a:pt x="182" y="344"/>
                  </a:lnTo>
                  <a:lnTo>
                    <a:pt x="198" y="319"/>
                  </a:lnTo>
                  <a:lnTo>
                    <a:pt x="130" y="206"/>
                  </a:lnTo>
                  <a:lnTo>
                    <a:pt x="205" y="131"/>
                  </a:lnTo>
                  <a:lnTo>
                    <a:pt x="325" y="200"/>
                  </a:lnTo>
                  <a:lnTo>
                    <a:pt x="349" y="187"/>
                  </a:lnTo>
                  <a:lnTo>
                    <a:pt x="361" y="180"/>
                  </a:lnTo>
                  <a:lnTo>
                    <a:pt x="374" y="175"/>
                  </a:lnTo>
                  <a:lnTo>
                    <a:pt x="387" y="169"/>
                  </a:lnTo>
                  <a:lnTo>
                    <a:pt x="401" y="163"/>
                  </a:lnTo>
                  <a:lnTo>
                    <a:pt x="414" y="159"/>
                  </a:lnTo>
                  <a:lnTo>
                    <a:pt x="428" y="154"/>
                  </a:lnTo>
                  <a:lnTo>
                    <a:pt x="442" y="149"/>
                  </a:lnTo>
                  <a:lnTo>
                    <a:pt x="456" y="146"/>
                  </a:lnTo>
                  <a:lnTo>
                    <a:pt x="485" y="140"/>
                  </a:lnTo>
                  <a:lnTo>
                    <a:pt x="519" y="0"/>
                  </a:lnTo>
                  <a:lnTo>
                    <a:pt x="625" y="0"/>
                  </a:lnTo>
                  <a:lnTo>
                    <a:pt x="666" y="147"/>
                  </a:lnTo>
                  <a:lnTo>
                    <a:pt x="691" y="155"/>
                  </a:lnTo>
                  <a:lnTo>
                    <a:pt x="703" y="159"/>
                  </a:lnTo>
                  <a:lnTo>
                    <a:pt x="714" y="163"/>
                  </a:lnTo>
                  <a:lnTo>
                    <a:pt x="726" y="168"/>
                  </a:lnTo>
                  <a:lnTo>
                    <a:pt x="737" y="172"/>
                  </a:lnTo>
                  <a:lnTo>
                    <a:pt x="749" y="177"/>
                  </a:lnTo>
                  <a:lnTo>
                    <a:pt x="759" y="183"/>
                  </a:lnTo>
                  <a:lnTo>
                    <a:pt x="770" y="190"/>
                  </a:lnTo>
                  <a:lnTo>
                    <a:pt x="782" y="195"/>
                  </a:lnTo>
                  <a:lnTo>
                    <a:pt x="805" y="209"/>
                  </a:lnTo>
                  <a:lnTo>
                    <a:pt x="942" y="131"/>
                  </a:lnTo>
                  <a:lnTo>
                    <a:pt x="1017" y="206"/>
                  </a:lnTo>
                  <a:lnTo>
                    <a:pt x="935" y="343"/>
                  </a:lnTo>
                  <a:lnTo>
                    <a:pt x="948" y="367"/>
                  </a:lnTo>
                  <a:lnTo>
                    <a:pt x="953" y="377"/>
                  </a:lnTo>
                  <a:lnTo>
                    <a:pt x="958" y="388"/>
                  </a:lnTo>
                  <a:lnTo>
                    <a:pt x="963" y="398"/>
                  </a:lnTo>
                  <a:lnTo>
                    <a:pt x="968" y="408"/>
                  </a:lnTo>
                  <a:lnTo>
                    <a:pt x="972" y="419"/>
                  </a:lnTo>
                  <a:lnTo>
                    <a:pt x="976" y="430"/>
                  </a:lnTo>
                  <a:lnTo>
                    <a:pt x="979" y="441"/>
                  </a:lnTo>
                  <a:lnTo>
                    <a:pt x="983" y="452"/>
                  </a:lnTo>
                  <a:lnTo>
                    <a:pt x="991" y="479"/>
                  </a:lnTo>
                  <a:lnTo>
                    <a:pt x="1147" y="521"/>
                  </a:lnTo>
                  <a:lnTo>
                    <a:pt x="1147" y="62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5">
              <a:extLst>
                <a:ext uri="{FF2B5EF4-FFF2-40B4-BE49-F238E27FC236}">
                  <a16:creationId xmlns:a16="http://schemas.microsoft.com/office/drawing/2014/main" id="{24A65D29-74ED-4D36-B0D3-54F54E8B6868}"/>
                </a:ext>
              </a:extLst>
            </p:cNvPr>
            <p:cNvSpPr>
              <a:spLocks/>
            </p:cNvSpPr>
            <p:nvPr/>
          </p:nvSpPr>
          <p:spPr bwMode="auto">
            <a:xfrm>
              <a:off x="888" y="1892"/>
              <a:ext cx="817" cy="883"/>
            </a:xfrm>
            <a:custGeom>
              <a:avLst/>
              <a:gdLst>
                <a:gd name="T0" fmla="*/ 877 w 529"/>
                <a:gd name="T1" fmla="*/ 5 h 528"/>
                <a:gd name="T2" fmla="*/ 684 w 529"/>
                <a:gd name="T3" fmla="*/ 50 h 528"/>
                <a:gd name="T4" fmla="*/ 513 w 529"/>
                <a:gd name="T5" fmla="*/ 151 h 528"/>
                <a:gd name="T6" fmla="*/ 358 w 529"/>
                <a:gd name="T7" fmla="*/ 279 h 528"/>
                <a:gd name="T8" fmla="*/ 222 w 529"/>
                <a:gd name="T9" fmla="*/ 453 h 528"/>
                <a:gd name="T10" fmla="*/ 122 w 529"/>
                <a:gd name="T11" fmla="*/ 646 h 528"/>
                <a:gd name="T12" fmla="*/ 45 w 529"/>
                <a:gd name="T13" fmla="*/ 865 h 528"/>
                <a:gd name="T14" fmla="*/ 8 w 529"/>
                <a:gd name="T15" fmla="*/ 1107 h 528"/>
                <a:gd name="T16" fmla="*/ 8 w 529"/>
                <a:gd name="T17" fmla="*/ 1356 h 528"/>
                <a:gd name="T18" fmla="*/ 45 w 529"/>
                <a:gd name="T19" fmla="*/ 1594 h 528"/>
                <a:gd name="T20" fmla="*/ 117 w 529"/>
                <a:gd name="T21" fmla="*/ 1814 h 528"/>
                <a:gd name="T22" fmla="*/ 222 w 529"/>
                <a:gd name="T23" fmla="*/ 2019 h 528"/>
                <a:gd name="T24" fmla="*/ 320 w 529"/>
                <a:gd name="T25" fmla="*/ 2151 h 528"/>
                <a:gd name="T26" fmla="*/ 398 w 529"/>
                <a:gd name="T27" fmla="*/ 2233 h 528"/>
                <a:gd name="T28" fmla="*/ 479 w 529"/>
                <a:gd name="T29" fmla="*/ 2301 h 528"/>
                <a:gd name="T30" fmla="*/ 556 w 529"/>
                <a:gd name="T31" fmla="*/ 2351 h 528"/>
                <a:gd name="T32" fmla="*/ 649 w 529"/>
                <a:gd name="T33" fmla="*/ 2400 h 528"/>
                <a:gd name="T34" fmla="*/ 737 w 529"/>
                <a:gd name="T35" fmla="*/ 2433 h 528"/>
                <a:gd name="T36" fmla="*/ 828 w 529"/>
                <a:gd name="T37" fmla="*/ 2462 h 528"/>
                <a:gd name="T38" fmla="*/ 928 w 529"/>
                <a:gd name="T39" fmla="*/ 2470 h 528"/>
                <a:gd name="T40" fmla="*/ 1024 w 529"/>
                <a:gd name="T41" fmla="*/ 2470 h 528"/>
                <a:gd name="T42" fmla="*/ 1121 w 529"/>
                <a:gd name="T43" fmla="*/ 2462 h 528"/>
                <a:gd name="T44" fmla="*/ 1212 w 529"/>
                <a:gd name="T45" fmla="*/ 2433 h 528"/>
                <a:gd name="T46" fmla="*/ 1305 w 529"/>
                <a:gd name="T47" fmla="*/ 2400 h 528"/>
                <a:gd name="T48" fmla="*/ 1388 w 529"/>
                <a:gd name="T49" fmla="*/ 2351 h 528"/>
                <a:gd name="T50" fmla="*/ 1473 w 529"/>
                <a:gd name="T51" fmla="*/ 2301 h 528"/>
                <a:gd name="T52" fmla="*/ 1555 w 529"/>
                <a:gd name="T53" fmla="*/ 2233 h 528"/>
                <a:gd name="T54" fmla="*/ 1631 w 529"/>
                <a:gd name="T55" fmla="*/ 2151 h 528"/>
                <a:gd name="T56" fmla="*/ 1727 w 529"/>
                <a:gd name="T57" fmla="*/ 2019 h 528"/>
                <a:gd name="T58" fmla="*/ 1835 w 529"/>
                <a:gd name="T59" fmla="*/ 1814 h 528"/>
                <a:gd name="T60" fmla="*/ 1909 w 529"/>
                <a:gd name="T61" fmla="*/ 1594 h 528"/>
                <a:gd name="T62" fmla="*/ 1944 w 529"/>
                <a:gd name="T63" fmla="*/ 1356 h 528"/>
                <a:gd name="T64" fmla="*/ 1944 w 529"/>
                <a:gd name="T65" fmla="*/ 1107 h 528"/>
                <a:gd name="T66" fmla="*/ 1909 w 529"/>
                <a:gd name="T67" fmla="*/ 870 h 528"/>
                <a:gd name="T68" fmla="*/ 1835 w 529"/>
                <a:gd name="T69" fmla="*/ 649 h 528"/>
                <a:gd name="T70" fmla="*/ 1727 w 529"/>
                <a:gd name="T71" fmla="*/ 453 h 528"/>
                <a:gd name="T72" fmla="*/ 1631 w 529"/>
                <a:gd name="T73" fmla="*/ 319 h 528"/>
                <a:gd name="T74" fmla="*/ 1555 w 529"/>
                <a:gd name="T75" fmla="*/ 242 h 528"/>
                <a:gd name="T76" fmla="*/ 1473 w 529"/>
                <a:gd name="T77" fmla="*/ 174 h 528"/>
                <a:gd name="T78" fmla="*/ 1388 w 529"/>
                <a:gd name="T79" fmla="*/ 117 h 528"/>
                <a:gd name="T80" fmla="*/ 1305 w 529"/>
                <a:gd name="T81" fmla="*/ 70 h 528"/>
                <a:gd name="T82" fmla="*/ 1212 w 529"/>
                <a:gd name="T83" fmla="*/ 37 h 528"/>
                <a:gd name="T84" fmla="*/ 1121 w 529"/>
                <a:gd name="T85" fmla="*/ 8 h 528"/>
                <a:gd name="T86" fmla="*/ 1024 w 529"/>
                <a:gd name="T87" fmla="*/ 0 h 5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9" h="528">
                  <a:moveTo>
                    <a:pt x="264" y="0"/>
                  </a:moveTo>
                  <a:lnTo>
                    <a:pt x="238" y="1"/>
                  </a:lnTo>
                  <a:lnTo>
                    <a:pt x="211" y="6"/>
                  </a:lnTo>
                  <a:lnTo>
                    <a:pt x="186" y="11"/>
                  </a:lnTo>
                  <a:lnTo>
                    <a:pt x="162" y="21"/>
                  </a:lnTo>
                  <a:lnTo>
                    <a:pt x="139" y="32"/>
                  </a:lnTo>
                  <a:lnTo>
                    <a:pt x="117" y="45"/>
                  </a:lnTo>
                  <a:lnTo>
                    <a:pt x="97" y="60"/>
                  </a:lnTo>
                  <a:lnTo>
                    <a:pt x="78" y="77"/>
                  </a:lnTo>
                  <a:lnTo>
                    <a:pt x="60" y="97"/>
                  </a:lnTo>
                  <a:lnTo>
                    <a:pt x="45" y="116"/>
                  </a:lnTo>
                  <a:lnTo>
                    <a:pt x="33" y="138"/>
                  </a:lnTo>
                  <a:lnTo>
                    <a:pt x="21" y="161"/>
                  </a:lnTo>
                  <a:lnTo>
                    <a:pt x="12" y="185"/>
                  </a:lnTo>
                  <a:lnTo>
                    <a:pt x="6" y="211"/>
                  </a:lnTo>
                  <a:lnTo>
                    <a:pt x="2" y="237"/>
                  </a:lnTo>
                  <a:lnTo>
                    <a:pt x="0" y="264"/>
                  </a:lnTo>
                  <a:lnTo>
                    <a:pt x="2" y="290"/>
                  </a:lnTo>
                  <a:lnTo>
                    <a:pt x="5" y="315"/>
                  </a:lnTo>
                  <a:lnTo>
                    <a:pt x="12" y="341"/>
                  </a:lnTo>
                  <a:lnTo>
                    <a:pt x="20" y="365"/>
                  </a:lnTo>
                  <a:lnTo>
                    <a:pt x="32" y="388"/>
                  </a:lnTo>
                  <a:lnTo>
                    <a:pt x="44" y="411"/>
                  </a:lnTo>
                  <a:lnTo>
                    <a:pt x="60" y="432"/>
                  </a:lnTo>
                  <a:lnTo>
                    <a:pt x="78" y="451"/>
                  </a:lnTo>
                  <a:lnTo>
                    <a:pt x="87" y="460"/>
                  </a:lnTo>
                  <a:lnTo>
                    <a:pt x="97" y="469"/>
                  </a:lnTo>
                  <a:lnTo>
                    <a:pt x="108" y="477"/>
                  </a:lnTo>
                  <a:lnTo>
                    <a:pt x="118" y="485"/>
                  </a:lnTo>
                  <a:lnTo>
                    <a:pt x="130" y="492"/>
                  </a:lnTo>
                  <a:lnTo>
                    <a:pt x="141" y="497"/>
                  </a:lnTo>
                  <a:lnTo>
                    <a:pt x="151" y="503"/>
                  </a:lnTo>
                  <a:lnTo>
                    <a:pt x="164" y="509"/>
                  </a:lnTo>
                  <a:lnTo>
                    <a:pt x="176" y="513"/>
                  </a:lnTo>
                  <a:lnTo>
                    <a:pt x="188" y="517"/>
                  </a:lnTo>
                  <a:lnTo>
                    <a:pt x="200" y="520"/>
                  </a:lnTo>
                  <a:lnTo>
                    <a:pt x="212" y="524"/>
                  </a:lnTo>
                  <a:lnTo>
                    <a:pt x="225" y="526"/>
                  </a:lnTo>
                  <a:lnTo>
                    <a:pt x="238" y="527"/>
                  </a:lnTo>
                  <a:lnTo>
                    <a:pt x="252" y="528"/>
                  </a:lnTo>
                  <a:lnTo>
                    <a:pt x="264" y="528"/>
                  </a:lnTo>
                  <a:lnTo>
                    <a:pt x="278" y="528"/>
                  </a:lnTo>
                  <a:lnTo>
                    <a:pt x="291" y="527"/>
                  </a:lnTo>
                  <a:lnTo>
                    <a:pt x="304" y="526"/>
                  </a:lnTo>
                  <a:lnTo>
                    <a:pt x="316" y="524"/>
                  </a:lnTo>
                  <a:lnTo>
                    <a:pt x="329" y="520"/>
                  </a:lnTo>
                  <a:lnTo>
                    <a:pt x="342" y="517"/>
                  </a:lnTo>
                  <a:lnTo>
                    <a:pt x="354" y="513"/>
                  </a:lnTo>
                  <a:lnTo>
                    <a:pt x="366" y="509"/>
                  </a:lnTo>
                  <a:lnTo>
                    <a:pt x="377" y="503"/>
                  </a:lnTo>
                  <a:lnTo>
                    <a:pt x="389" y="497"/>
                  </a:lnTo>
                  <a:lnTo>
                    <a:pt x="400" y="492"/>
                  </a:lnTo>
                  <a:lnTo>
                    <a:pt x="412" y="485"/>
                  </a:lnTo>
                  <a:lnTo>
                    <a:pt x="422" y="477"/>
                  </a:lnTo>
                  <a:lnTo>
                    <a:pt x="433" y="469"/>
                  </a:lnTo>
                  <a:lnTo>
                    <a:pt x="443" y="460"/>
                  </a:lnTo>
                  <a:lnTo>
                    <a:pt x="452" y="451"/>
                  </a:lnTo>
                  <a:lnTo>
                    <a:pt x="469" y="432"/>
                  </a:lnTo>
                  <a:lnTo>
                    <a:pt x="486" y="411"/>
                  </a:lnTo>
                  <a:lnTo>
                    <a:pt x="498" y="388"/>
                  </a:lnTo>
                  <a:lnTo>
                    <a:pt x="510" y="365"/>
                  </a:lnTo>
                  <a:lnTo>
                    <a:pt x="518" y="341"/>
                  </a:lnTo>
                  <a:lnTo>
                    <a:pt x="525" y="315"/>
                  </a:lnTo>
                  <a:lnTo>
                    <a:pt x="528" y="290"/>
                  </a:lnTo>
                  <a:lnTo>
                    <a:pt x="529" y="264"/>
                  </a:lnTo>
                  <a:lnTo>
                    <a:pt x="528" y="237"/>
                  </a:lnTo>
                  <a:lnTo>
                    <a:pt x="525" y="212"/>
                  </a:lnTo>
                  <a:lnTo>
                    <a:pt x="518" y="186"/>
                  </a:lnTo>
                  <a:lnTo>
                    <a:pt x="510" y="162"/>
                  </a:lnTo>
                  <a:lnTo>
                    <a:pt x="498" y="139"/>
                  </a:lnTo>
                  <a:lnTo>
                    <a:pt x="486" y="117"/>
                  </a:lnTo>
                  <a:lnTo>
                    <a:pt x="469" y="97"/>
                  </a:lnTo>
                  <a:lnTo>
                    <a:pt x="452" y="77"/>
                  </a:lnTo>
                  <a:lnTo>
                    <a:pt x="443" y="68"/>
                  </a:lnTo>
                  <a:lnTo>
                    <a:pt x="433" y="60"/>
                  </a:lnTo>
                  <a:lnTo>
                    <a:pt x="422" y="52"/>
                  </a:lnTo>
                  <a:lnTo>
                    <a:pt x="412" y="44"/>
                  </a:lnTo>
                  <a:lnTo>
                    <a:pt x="400" y="37"/>
                  </a:lnTo>
                  <a:lnTo>
                    <a:pt x="389" y="31"/>
                  </a:lnTo>
                  <a:lnTo>
                    <a:pt x="377" y="25"/>
                  </a:lnTo>
                  <a:lnTo>
                    <a:pt x="366" y="19"/>
                  </a:lnTo>
                  <a:lnTo>
                    <a:pt x="354" y="15"/>
                  </a:lnTo>
                  <a:lnTo>
                    <a:pt x="342" y="11"/>
                  </a:lnTo>
                  <a:lnTo>
                    <a:pt x="329" y="8"/>
                  </a:lnTo>
                  <a:lnTo>
                    <a:pt x="316" y="4"/>
                  </a:lnTo>
                  <a:lnTo>
                    <a:pt x="304" y="2"/>
                  </a:lnTo>
                  <a:lnTo>
                    <a:pt x="291" y="1"/>
                  </a:lnTo>
                  <a:lnTo>
                    <a:pt x="278" y="0"/>
                  </a:lnTo>
                  <a:lnTo>
                    <a:pt x="2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6">
              <a:extLst>
                <a:ext uri="{FF2B5EF4-FFF2-40B4-BE49-F238E27FC236}">
                  <a16:creationId xmlns:a16="http://schemas.microsoft.com/office/drawing/2014/main" id="{BE620459-18CA-4ECB-A859-255CF574B691}"/>
                </a:ext>
              </a:extLst>
            </p:cNvPr>
            <p:cNvSpPr>
              <a:spLocks/>
            </p:cNvSpPr>
            <p:nvPr/>
          </p:nvSpPr>
          <p:spPr bwMode="auto">
            <a:xfrm>
              <a:off x="656" y="1645"/>
              <a:ext cx="1277" cy="1373"/>
            </a:xfrm>
            <a:custGeom>
              <a:avLst/>
              <a:gdLst>
                <a:gd name="T0" fmla="*/ 1371 w 826"/>
                <a:gd name="T1" fmla="*/ 13 h 825"/>
                <a:gd name="T2" fmla="*/ 1071 w 826"/>
                <a:gd name="T3" fmla="*/ 88 h 825"/>
                <a:gd name="T4" fmla="*/ 798 w 826"/>
                <a:gd name="T5" fmla="*/ 230 h 825"/>
                <a:gd name="T6" fmla="*/ 557 w 826"/>
                <a:gd name="T7" fmla="*/ 438 h 825"/>
                <a:gd name="T8" fmla="*/ 346 w 826"/>
                <a:gd name="T9" fmla="*/ 696 h 825"/>
                <a:gd name="T10" fmla="*/ 181 w 826"/>
                <a:gd name="T11" fmla="*/ 1000 h 825"/>
                <a:gd name="T12" fmla="*/ 66 w 826"/>
                <a:gd name="T13" fmla="*/ 1338 h 825"/>
                <a:gd name="T14" fmla="*/ 8 w 826"/>
                <a:gd name="T15" fmla="*/ 1709 h 825"/>
                <a:gd name="T16" fmla="*/ 8 w 826"/>
                <a:gd name="T17" fmla="*/ 2094 h 825"/>
                <a:gd name="T18" fmla="*/ 66 w 826"/>
                <a:gd name="T19" fmla="*/ 2456 h 825"/>
                <a:gd name="T20" fmla="*/ 176 w 826"/>
                <a:gd name="T21" fmla="*/ 2798 h 825"/>
                <a:gd name="T22" fmla="*/ 345 w 826"/>
                <a:gd name="T23" fmla="*/ 3107 h 825"/>
                <a:gd name="T24" fmla="*/ 502 w 826"/>
                <a:gd name="T25" fmla="*/ 3310 h 825"/>
                <a:gd name="T26" fmla="*/ 617 w 826"/>
                <a:gd name="T27" fmla="*/ 3428 h 825"/>
                <a:gd name="T28" fmla="*/ 744 w 826"/>
                <a:gd name="T29" fmla="*/ 3532 h 825"/>
                <a:gd name="T30" fmla="*/ 872 w 826"/>
                <a:gd name="T31" fmla="*/ 3623 h 825"/>
                <a:gd name="T32" fmla="*/ 1014 w 826"/>
                <a:gd name="T33" fmla="*/ 3691 h 825"/>
                <a:gd name="T34" fmla="*/ 1152 w 826"/>
                <a:gd name="T35" fmla="*/ 3741 h 825"/>
                <a:gd name="T36" fmla="*/ 1297 w 826"/>
                <a:gd name="T37" fmla="*/ 3781 h 825"/>
                <a:gd name="T38" fmla="*/ 1449 w 826"/>
                <a:gd name="T39" fmla="*/ 3803 h 825"/>
                <a:gd name="T40" fmla="*/ 1599 w 826"/>
                <a:gd name="T41" fmla="*/ 3803 h 825"/>
                <a:gd name="T42" fmla="*/ 1747 w 826"/>
                <a:gd name="T43" fmla="*/ 3781 h 825"/>
                <a:gd name="T44" fmla="*/ 1900 w 826"/>
                <a:gd name="T45" fmla="*/ 3741 h 825"/>
                <a:gd name="T46" fmla="*/ 2039 w 826"/>
                <a:gd name="T47" fmla="*/ 3691 h 825"/>
                <a:gd name="T48" fmla="*/ 2177 w 826"/>
                <a:gd name="T49" fmla="*/ 3623 h 825"/>
                <a:gd name="T50" fmla="*/ 2307 w 826"/>
                <a:gd name="T51" fmla="*/ 3532 h 825"/>
                <a:gd name="T52" fmla="*/ 2435 w 826"/>
                <a:gd name="T53" fmla="*/ 3428 h 825"/>
                <a:gd name="T54" fmla="*/ 2551 w 826"/>
                <a:gd name="T55" fmla="*/ 3310 h 825"/>
                <a:gd name="T56" fmla="*/ 2709 w 826"/>
                <a:gd name="T57" fmla="*/ 3107 h 825"/>
                <a:gd name="T58" fmla="*/ 2876 w 826"/>
                <a:gd name="T59" fmla="*/ 2798 h 825"/>
                <a:gd name="T60" fmla="*/ 2985 w 826"/>
                <a:gd name="T61" fmla="*/ 2456 h 825"/>
                <a:gd name="T62" fmla="*/ 3046 w 826"/>
                <a:gd name="T63" fmla="*/ 2094 h 825"/>
                <a:gd name="T64" fmla="*/ 3046 w 826"/>
                <a:gd name="T65" fmla="*/ 1714 h 825"/>
                <a:gd name="T66" fmla="*/ 2985 w 826"/>
                <a:gd name="T67" fmla="*/ 1351 h 825"/>
                <a:gd name="T68" fmla="*/ 2876 w 826"/>
                <a:gd name="T69" fmla="*/ 1009 h 825"/>
                <a:gd name="T70" fmla="*/ 2709 w 826"/>
                <a:gd name="T71" fmla="*/ 696 h 825"/>
                <a:gd name="T72" fmla="*/ 2551 w 826"/>
                <a:gd name="T73" fmla="*/ 493 h 825"/>
                <a:gd name="T74" fmla="*/ 2435 w 826"/>
                <a:gd name="T75" fmla="*/ 374 h 825"/>
                <a:gd name="T76" fmla="*/ 2307 w 826"/>
                <a:gd name="T77" fmla="*/ 271 h 825"/>
                <a:gd name="T78" fmla="*/ 2177 w 826"/>
                <a:gd name="T79" fmla="*/ 180 h 825"/>
                <a:gd name="T80" fmla="*/ 2039 w 826"/>
                <a:gd name="T81" fmla="*/ 112 h 825"/>
                <a:gd name="T82" fmla="*/ 1900 w 826"/>
                <a:gd name="T83" fmla="*/ 62 h 825"/>
                <a:gd name="T84" fmla="*/ 1747 w 826"/>
                <a:gd name="T85" fmla="*/ 22 h 825"/>
                <a:gd name="T86" fmla="*/ 1599 w 826"/>
                <a:gd name="T87" fmla="*/ 0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825">
                  <a:moveTo>
                    <a:pt x="412" y="0"/>
                  </a:moveTo>
                  <a:lnTo>
                    <a:pt x="371" y="3"/>
                  </a:lnTo>
                  <a:lnTo>
                    <a:pt x="329" y="8"/>
                  </a:lnTo>
                  <a:lnTo>
                    <a:pt x="290" y="19"/>
                  </a:lnTo>
                  <a:lnTo>
                    <a:pt x="252" y="33"/>
                  </a:lnTo>
                  <a:lnTo>
                    <a:pt x="216" y="50"/>
                  </a:lnTo>
                  <a:lnTo>
                    <a:pt x="182" y="71"/>
                  </a:lnTo>
                  <a:lnTo>
                    <a:pt x="151" y="95"/>
                  </a:lnTo>
                  <a:lnTo>
                    <a:pt x="121" y="121"/>
                  </a:lnTo>
                  <a:lnTo>
                    <a:pt x="94" y="151"/>
                  </a:lnTo>
                  <a:lnTo>
                    <a:pt x="70" y="182"/>
                  </a:lnTo>
                  <a:lnTo>
                    <a:pt x="49" y="217"/>
                  </a:lnTo>
                  <a:lnTo>
                    <a:pt x="32" y="252"/>
                  </a:lnTo>
                  <a:lnTo>
                    <a:pt x="18" y="290"/>
                  </a:lnTo>
                  <a:lnTo>
                    <a:pt x="8" y="330"/>
                  </a:lnTo>
                  <a:lnTo>
                    <a:pt x="2" y="371"/>
                  </a:lnTo>
                  <a:lnTo>
                    <a:pt x="0" y="413"/>
                  </a:lnTo>
                  <a:lnTo>
                    <a:pt x="2" y="454"/>
                  </a:lnTo>
                  <a:lnTo>
                    <a:pt x="8" y="494"/>
                  </a:lnTo>
                  <a:lnTo>
                    <a:pt x="18" y="533"/>
                  </a:lnTo>
                  <a:lnTo>
                    <a:pt x="31" y="570"/>
                  </a:lnTo>
                  <a:lnTo>
                    <a:pt x="48" y="607"/>
                  </a:lnTo>
                  <a:lnTo>
                    <a:pt x="69" y="642"/>
                  </a:lnTo>
                  <a:lnTo>
                    <a:pt x="93" y="674"/>
                  </a:lnTo>
                  <a:lnTo>
                    <a:pt x="121" y="704"/>
                  </a:lnTo>
                  <a:lnTo>
                    <a:pt x="136" y="718"/>
                  </a:lnTo>
                  <a:lnTo>
                    <a:pt x="151" y="732"/>
                  </a:lnTo>
                  <a:lnTo>
                    <a:pt x="167" y="744"/>
                  </a:lnTo>
                  <a:lnTo>
                    <a:pt x="184" y="756"/>
                  </a:lnTo>
                  <a:lnTo>
                    <a:pt x="201" y="766"/>
                  </a:lnTo>
                  <a:lnTo>
                    <a:pt x="219" y="776"/>
                  </a:lnTo>
                  <a:lnTo>
                    <a:pt x="236" y="786"/>
                  </a:lnTo>
                  <a:lnTo>
                    <a:pt x="254" y="794"/>
                  </a:lnTo>
                  <a:lnTo>
                    <a:pt x="274" y="801"/>
                  </a:lnTo>
                  <a:lnTo>
                    <a:pt x="292" y="808"/>
                  </a:lnTo>
                  <a:lnTo>
                    <a:pt x="312" y="812"/>
                  </a:lnTo>
                  <a:lnTo>
                    <a:pt x="332" y="817"/>
                  </a:lnTo>
                  <a:lnTo>
                    <a:pt x="351" y="820"/>
                  </a:lnTo>
                  <a:lnTo>
                    <a:pt x="372" y="823"/>
                  </a:lnTo>
                  <a:lnTo>
                    <a:pt x="392" y="825"/>
                  </a:lnTo>
                  <a:lnTo>
                    <a:pt x="412" y="825"/>
                  </a:lnTo>
                  <a:lnTo>
                    <a:pt x="433" y="825"/>
                  </a:lnTo>
                  <a:lnTo>
                    <a:pt x="454" y="823"/>
                  </a:lnTo>
                  <a:lnTo>
                    <a:pt x="473" y="820"/>
                  </a:lnTo>
                  <a:lnTo>
                    <a:pt x="494" y="817"/>
                  </a:lnTo>
                  <a:lnTo>
                    <a:pt x="514" y="812"/>
                  </a:lnTo>
                  <a:lnTo>
                    <a:pt x="533" y="808"/>
                  </a:lnTo>
                  <a:lnTo>
                    <a:pt x="552" y="801"/>
                  </a:lnTo>
                  <a:lnTo>
                    <a:pt x="571" y="794"/>
                  </a:lnTo>
                  <a:lnTo>
                    <a:pt x="589" y="786"/>
                  </a:lnTo>
                  <a:lnTo>
                    <a:pt x="607" y="776"/>
                  </a:lnTo>
                  <a:lnTo>
                    <a:pt x="624" y="766"/>
                  </a:lnTo>
                  <a:lnTo>
                    <a:pt x="642" y="756"/>
                  </a:lnTo>
                  <a:lnTo>
                    <a:pt x="659" y="744"/>
                  </a:lnTo>
                  <a:lnTo>
                    <a:pt x="675" y="732"/>
                  </a:lnTo>
                  <a:lnTo>
                    <a:pt x="690" y="718"/>
                  </a:lnTo>
                  <a:lnTo>
                    <a:pt x="705" y="704"/>
                  </a:lnTo>
                  <a:lnTo>
                    <a:pt x="733" y="674"/>
                  </a:lnTo>
                  <a:lnTo>
                    <a:pt x="757" y="642"/>
                  </a:lnTo>
                  <a:lnTo>
                    <a:pt x="778" y="607"/>
                  </a:lnTo>
                  <a:lnTo>
                    <a:pt x="795" y="570"/>
                  </a:lnTo>
                  <a:lnTo>
                    <a:pt x="808" y="533"/>
                  </a:lnTo>
                  <a:lnTo>
                    <a:pt x="818" y="494"/>
                  </a:lnTo>
                  <a:lnTo>
                    <a:pt x="824" y="454"/>
                  </a:lnTo>
                  <a:lnTo>
                    <a:pt x="826" y="413"/>
                  </a:lnTo>
                  <a:lnTo>
                    <a:pt x="824" y="372"/>
                  </a:lnTo>
                  <a:lnTo>
                    <a:pt x="818" y="332"/>
                  </a:lnTo>
                  <a:lnTo>
                    <a:pt x="808" y="293"/>
                  </a:lnTo>
                  <a:lnTo>
                    <a:pt x="795" y="255"/>
                  </a:lnTo>
                  <a:lnTo>
                    <a:pt x="778" y="219"/>
                  </a:lnTo>
                  <a:lnTo>
                    <a:pt x="757" y="185"/>
                  </a:lnTo>
                  <a:lnTo>
                    <a:pt x="733" y="151"/>
                  </a:lnTo>
                  <a:lnTo>
                    <a:pt x="705" y="121"/>
                  </a:lnTo>
                  <a:lnTo>
                    <a:pt x="690" y="107"/>
                  </a:lnTo>
                  <a:lnTo>
                    <a:pt x="675" y="94"/>
                  </a:lnTo>
                  <a:lnTo>
                    <a:pt x="659" y="81"/>
                  </a:lnTo>
                  <a:lnTo>
                    <a:pt x="642" y="69"/>
                  </a:lnTo>
                  <a:lnTo>
                    <a:pt x="624" y="59"/>
                  </a:lnTo>
                  <a:lnTo>
                    <a:pt x="607" y="49"/>
                  </a:lnTo>
                  <a:lnTo>
                    <a:pt x="589" y="39"/>
                  </a:lnTo>
                  <a:lnTo>
                    <a:pt x="571" y="31"/>
                  </a:lnTo>
                  <a:lnTo>
                    <a:pt x="552" y="24"/>
                  </a:lnTo>
                  <a:lnTo>
                    <a:pt x="533" y="18"/>
                  </a:lnTo>
                  <a:lnTo>
                    <a:pt x="514" y="13"/>
                  </a:lnTo>
                  <a:lnTo>
                    <a:pt x="494" y="8"/>
                  </a:lnTo>
                  <a:lnTo>
                    <a:pt x="473" y="5"/>
                  </a:lnTo>
                  <a:lnTo>
                    <a:pt x="454" y="3"/>
                  </a:lnTo>
                  <a:lnTo>
                    <a:pt x="433" y="0"/>
                  </a:lnTo>
                  <a:lnTo>
                    <a:pt x="412"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07">
              <a:extLst>
                <a:ext uri="{FF2B5EF4-FFF2-40B4-BE49-F238E27FC236}">
                  <a16:creationId xmlns:a16="http://schemas.microsoft.com/office/drawing/2014/main" id="{778F0A41-31C4-4964-BB33-BE6918BA70C6}"/>
                </a:ext>
              </a:extLst>
            </p:cNvPr>
            <p:cNvSpPr>
              <a:spLocks/>
            </p:cNvSpPr>
            <p:nvPr/>
          </p:nvSpPr>
          <p:spPr bwMode="auto">
            <a:xfrm>
              <a:off x="721" y="1715"/>
              <a:ext cx="1151" cy="1236"/>
            </a:xfrm>
            <a:custGeom>
              <a:avLst/>
              <a:gdLst>
                <a:gd name="T0" fmla="*/ 1233 w 744"/>
                <a:gd name="T1" fmla="*/ 8 h 741"/>
                <a:gd name="T2" fmla="*/ 970 w 744"/>
                <a:gd name="T3" fmla="*/ 78 h 741"/>
                <a:gd name="T4" fmla="*/ 722 w 744"/>
                <a:gd name="T5" fmla="*/ 209 h 741"/>
                <a:gd name="T6" fmla="*/ 503 w 744"/>
                <a:gd name="T7" fmla="*/ 395 h 741"/>
                <a:gd name="T8" fmla="*/ 319 w 744"/>
                <a:gd name="T9" fmla="*/ 632 h 741"/>
                <a:gd name="T10" fmla="*/ 167 w 744"/>
                <a:gd name="T11" fmla="*/ 901 h 741"/>
                <a:gd name="T12" fmla="*/ 67 w 744"/>
                <a:gd name="T13" fmla="*/ 1211 h 741"/>
                <a:gd name="T14" fmla="*/ 12 w 744"/>
                <a:gd name="T15" fmla="*/ 1545 h 741"/>
                <a:gd name="T16" fmla="*/ 12 w 744"/>
                <a:gd name="T17" fmla="*/ 1890 h 741"/>
                <a:gd name="T18" fmla="*/ 60 w 744"/>
                <a:gd name="T19" fmla="*/ 2223 h 741"/>
                <a:gd name="T20" fmla="*/ 162 w 744"/>
                <a:gd name="T21" fmla="*/ 2535 h 741"/>
                <a:gd name="T22" fmla="*/ 311 w 744"/>
                <a:gd name="T23" fmla="*/ 2812 h 741"/>
                <a:gd name="T24" fmla="*/ 452 w 744"/>
                <a:gd name="T25" fmla="*/ 2999 h 741"/>
                <a:gd name="T26" fmla="*/ 560 w 744"/>
                <a:gd name="T27" fmla="*/ 3106 h 741"/>
                <a:gd name="T28" fmla="*/ 670 w 744"/>
                <a:gd name="T29" fmla="*/ 3203 h 741"/>
                <a:gd name="T30" fmla="*/ 784 w 744"/>
                <a:gd name="T31" fmla="*/ 3281 h 741"/>
                <a:gd name="T32" fmla="*/ 911 w 744"/>
                <a:gd name="T33" fmla="*/ 3341 h 741"/>
                <a:gd name="T34" fmla="*/ 1037 w 744"/>
                <a:gd name="T35" fmla="*/ 3389 h 741"/>
                <a:gd name="T36" fmla="*/ 1171 w 744"/>
                <a:gd name="T37" fmla="*/ 3424 h 741"/>
                <a:gd name="T38" fmla="*/ 1307 w 744"/>
                <a:gd name="T39" fmla="*/ 3439 h 741"/>
                <a:gd name="T40" fmla="*/ 1443 w 744"/>
                <a:gd name="T41" fmla="*/ 3439 h 741"/>
                <a:gd name="T42" fmla="*/ 1583 w 744"/>
                <a:gd name="T43" fmla="*/ 3424 h 741"/>
                <a:gd name="T44" fmla="*/ 1711 w 744"/>
                <a:gd name="T45" fmla="*/ 3389 h 741"/>
                <a:gd name="T46" fmla="*/ 1841 w 744"/>
                <a:gd name="T47" fmla="*/ 3341 h 741"/>
                <a:gd name="T48" fmla="*/ 1963 w 744"/>
                <a:gd name="T49" fmla="*/ 3281 h 741"/>
                <a:gd name="T50" fmla="*/ 2084 w 744"/>
                <a:gd name="T51" fmla="*/ 3203 h 741"/>
                <a:gd name="T52" fmla="*/ 2195 w 744"/>
                <a:gd name="T53" fmla="*/ 3106 h 741"/>
                <a:gd name="T54" fmla="*/ 2296 w 744"/>
                <a:gd name="T55" fmla="*/ 2999 h 741"/>
                <a:gd name="T56" fmla="*/ 2441 w 744"/>
                <a:gd name="T57" fmla="*/ 2812 h 741"/>
                <a:gd name="T58" fmla="*/ 2591 w 744"/>
                <a:gd name="T59" fmla="*/ 2535 h 741"/>
                <a:gd name="T60" fmla="*/ 2692 w 744"/>
                <a:gd name="T61" fmla="*/ 2223 h 741"/>
                <a:gd name="T62" fmla="*/ 2743 w 744"/>
                <a:gd name="T63" fmla="*/ 1890 h 741"/>
                <a:gd name="T64" fmla="*/ 2743 w 744"/>
                <a:gd name="T65" fmla="*/ 1550 h 741"/>
                <a:gd name="T66" fmla="*/ 2692 w 744"/>
                <a:gd name="T67" fmla="*/ 1216 h 741"/>
                <a:gd name="T68" fmla="*/ 2591 w 744"/>
                <a:gd name="T69" fmla="*/ 909 h 741"/>
                <a:gd name="T70" fmla="*/ 2441 w 744"/>
                <a:gd name="T71" fmla="*/ 632 h 741"/>
                <a:gd name="T72" fmla="*/ 2296 w 744"/>
                <a:gd name="T73" fmla="*/ 440 h 741"/>
                <a:gd name="T74" fmla="*/ 2195 w 744"/>
                <a:gd name="T75" fmla="*/ 334 h 741"/>
                <a:gd name="T76" fmla="*/ 2084 w 744"/>
                <a:gd name="T77" fmla="*/ 245 h 741"/>
                <a:gd name="T78" fmla="*/ 1963 w 744"/>
                <a:gd name="T79" fmla="*/ 162 h 741"/>
                <a:gd name="T80" fmla="*/ 1841 w 744"/>
                <a:gd name="T81" fmla="*/ 103 h 741"/>
                <a:gd name="T82" fmla="*/ 1711 w 744"/>
                <a:gd name="T83" fmla="*/ 50 h 741"/>
                <a:gd name="T84" fmla="*/ 1583 w 744"/>
                <a:gd name="T85" fmla="*/ 20 h 741"/>
                <a:gd name="T86" fmla="*/ 1443 w 744"/>
                <a:gd name="T87" fmla="*/ 0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44" h="741">
                  <a:moveTo>
                    <a:pt x="371" y="0"/>
                  </a:moveTo>
                  <a:lnTo>
                    <a:pt x="333" y="2"/>
                  </a:lnTo>
                  <a:lnTo>
                    <a:pt x="296" y="8"/>
                  </a:lnTo>
                  <a:lnTo>
                    <a:pt x="262" y="17"/>
                  </a:lnTo>
                  <a:lnTo>
                    <a:pt x="227" y="29"/>
                  </a:lnTo>
                  <a:lnTo>
                    <a:pt x="195" y="45"/>
                  </a:lnTo>
                  <a:lnTo>
                    <a:pt x="164" y="63"/>
                  </a:lnTo>
                  <a:lnTo>
                    <a:pt x="136" y="85"/>
                  </a:lnTo>
                  <a:lnTo>
                    <a:pt x="110" y="109"/>
                  </a:lnTo>
                  <a:lnTo>
                    <a:pt x="86" y="136"/>
                  </a:lnTo>
                  <a:lnTo>
                    <a:pt x="64" y="163"/>
                  </a:lnTo>
                  <a:lnTo>
                    <a:pt x="45" y="194"/>
                  </a:lnTo>
                  <a:lnTo>
                    <a:pt x="29" y="227"/>
                  </a:lnTo>
                  <a:lnTo>
                    <a:pt x="18" y="261"/>
                  </a:lnTo>
                  <a:lnTo>
                    <a:pt x="8" y="296"/>
                  </a:lnTo>
                  <a:lnTo>
                    <a:pt x="3" y="333"/>
                  </a:lnTo>
                  <a:lnTo>
                    <a:pt x="0" y="371"/>
                  </a:lnTo>
                  <a:lnTo>
                    <a:pt x="3" y="407"/>
                  </a:lnTo>
                  <a:lnTo>
                    <a:pt x="7" y="443"/>
                  </a:lnTo>
                  <a:lnTo>
                    <a:pt x="16" y="479"/>
                  </a:lnTo>
                  <a:lnTo>
                    <a:pt x="29" y="512"/>
                  </a:lnTo>
                  <a:lnTo>
                    <a:pt x="44" y="546"/>
                  </a:lnTo>
                  <a:lnTo>
                    <a:pt x="63" y="577"/>
                  </a:lnTo>
                  <a:lnTo>
                    <a:pt x="84" y="606"/>
                  </a:lnTo>
                  <a:lnTo>
                    <a:pt x="110" y="633"/>
                  </a:lnTo>
                  <a:lnTo>
                    <a:pt x="122" y="646"/>
                  </a:lnTo>
                  <a:lnTo>
                    <a:pt x="136" y="658"/>
                  </a:lnTo>
                  <a:lnTo>
                    <a:pt x="151" y="669"/>
                  </a:lnTo>
                  <a:lnTo>
                    <a:pt x="166" y="679"/>
                  </a:lnTo>
                  <a:lnTo>
                    <a:pt x="181" y="690"/>
                  </a:lnTo>
                  <a:lnTo>
                    <a:pt x="197" y="699"/>
                  </a:lnTo>
                  <a:lnTo>
                    <a:pt x="212" y="707"/>
                  </a:lnTo>
                  <a:lnTo>
                    <a:pt x="230" y="714"/>
                  </a:lnTo>
                  <a:lnTo>
                    <a:pt x="246" y="720"/>
                  </a:lnTo>
                  <a:lnTo>
                    <a:pt x="263" y="725"/>
                  </a:lnTo>
                  <a:lnTo>
                    <a:pt x="280" y="730"/>
                  </a:lnTo>
                  <a:lnTo>
                    <a:pt x="299" y="734"/>
                  </a:lnTo>
                  <a:lnTo>
                    <a:pt x="316" y="738"/>
                  </a:lnTo>
                  <a:lnTo>
                    <a:pt x="334" y="739"/>
                  </a:lnTo>
                  <a:lnTo>
                    <a:pt x="353" y="741"/>
                  </a:lnTo>
                  <a:lnTo>
                    <a:pt x="371" y="741"/>
                  </a:lnTo>
                  <a:lnTo>
                    <a:pt x="390" y="741"/>
                  </a:lnTo>
                  <a:lnTo>
                    <a:pt x="408" y="739"/>
                  </a:lnTo>
                  <a:lnTo>
                    <a:pt x="427" y="738"/>
                  </a:lnTo>
                  <a:lnTo>
                    <a:pt x="445" y="734"/>
                  </a:lnTo>
                  <a:lnTo>
                    <a:pt x="462" y="730"/>
                  </a:lnTo>
                  <a:lnTo>
                    <a:pt x="480" y="725"/>
                  </a:lnTo>
                  <a:lnTo>
                    <a:pt x="497" y="720"/>
                  </a:lnTo>
                  <a:lnTo>
                    <a:pt x="514" y="714"/>
                  </a:lnTo>
                  <a:lnTo>
                    <a:pt x="530" y="707"/>
                  </a:lnTo>
                  <a:lnTo>
                    <a:pt x="546" y="699"/>
                  </a:lnTo>
                  <a:lnTo>
                    <a:pt x="563" y="690"/>
                  </a:lnTo>
                  <a:lnTo>
                    <a:pt x="578" y="679"/>
                  </a:lnTo>
                  <a:lnTo>
                    <a:pt x="593" y="669"/>
                  </a:lnTo>
                  <a:lnTo>
                    <a:pt x="606" y="658"/>
                  </a:lnTo>
                  <a:lnTo>
                    <a:pt x="620" y="646"/>
                  </a:lnTo>
                  <a:lnTo>
                    <a:pt x="634" y="633"/>
                  </a:lnTo>
                  <a:lnTo>
                    <a:pt x="659" y="606"/>
                  </a:lnTo>
                  <a:lnTo>
                    <a:pt x="681" y="577"/>
                  </a:lnTo>
                  <a:lnTo>
                    <a:pt x="700" y="546"/>
                  </a:lnTo>
                  <a:lnTo>
                    <a:pt x="715" y="512"/>
                  </a:lnTo>
                  <a:lnTo>
                    <a:pt x="727" y="479"/>
                  </a:lnTo>
                  <a:lnTo>
                    <a:pt x="737" y="443"/>
                  </a:lnTo>
                  <a:lnTo>
                    <a:pt x="741" y="407"/>
                  </a:lnTo>
                  <a:lnTo>
                    <a:pt x="744" y="371"/>
                  </a:lnTo>
                  <a:lnTo>
                    <a:pt x="741" y="334"/>
                  </a:lnTo>
                  <a:lnTo>
                    <a:pt x="737" y="298"/>
                  </a:lnTo>
                  <a:lnTo>
                    <a:pt x="727" y="262"/>
                  </a:lnTo>
                  <a:lnTo>
                    <a:pt x="715" y="229"/>
                  </a:lnTo>
                  <a:lnTo>
                    <a:pt x="700" y="196"/>
                  </a:lnTo>
                  <a:lnTo>
                    <a:pt x="681" y="164"/>
                  </a:lnTo>
                  <a:lnTo>
                    <a:pt x="659" y="136"/>
                  </a:lnTo>
                  <a:lnTo>
                    <a:pt x="634" y="108"/>
                  </a:lnTo>
                  <a:lnTo>
                    <a:pt x="620" y="95"/>
                  </a:lnTo>
                  <a:lnTo>
                    <a:pt x="606" y="84"/>
                  </a:lnTo>
                  <a:lnTo>
                    <a:pt x="593" y="72"/>
                  </a:lnTo>
                  <a:lnTo>
                    <a:pt x="578" y="62"/>
                  </a:lnTo>
                  <a:lnTo>
                    <a:pt x="563" y="53"/>
                  </a:lnTo>
                  <a:lnTo>
                    <a:pt x="546" y="43"/>
                  </a:lnTo>
                  <a:lnTo>
                    <a:pt x="530" y="35"/>
                  </a:lnTo>
                  <a:lnTo>
                    <a:pt x="514" y="27"/>
                  </a:lnTo>
                  <a:lnTo>
                    <a:pt x="497" y="22"/>
                  </a:lnTo>
                  <a:lnTo>
                    <a:pt x="480" y="16"/>
                  </a:lnTo>
                  <a:lnTo>
                    <a:pt x="462" y="11"/>
                  </a:lnTo>
                  <a:lnTo>
                    <a:pt x="445" y="7"/>
                  </a:lnTo>
                  <a:lnTo>
                    <a:pt x="427" y="4"/>
                  </a:lnTo>
                  <a:lnTo>
                    <a:pt x="408" y="2"/>
                  </a:lnTo>
                  <a:lnTo>
                    <a:pt x="390" y="0"/>
                  </a:lnTo>
                  <a:lnTo>
                    <a:pt x="371"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8">
              <a:extLst>
                <a:ext uri="{FF2B5EF4-FFF2-40B4-BE49-F238E27FC236}">
                  <a16:creationId xmlns:a16="http://schemas.microsoft.com/office/drawing/2014/main" id="{D2BFFA25-026E-408C-B619-E9C6A26BAB2E}"/>
                </a:ext>
              </a:extLst>
            </p:cNvPr>
            <p:cNvSpPr>
              <a:spLocks/>
            </p:cNvSpPr>
            <p:nvPr/>
          </p:nvSpPr>
          <p:spPr bwMode="auto">
            <a:xfrm>
              <a:off x="842" y="1715"/>
              <a:ext cx="788" cy="1223"/>
            </a:xfrm>
            <a:custGeom>
              <a:avLst/>
              <a:gdLst>
                <a:gd name="T0" fmla="*/ 1082 w 510"/>
                <a:gd name="T1" fmla="*/ 0 h 734"/>
                <a:gd name="T2" fmla="*/ 1051 w 510"/>
                <a:gd name="T3" fmla="*/ 0 h 734"/>
                <a:gd name="T4" fmla="*/ 1021 w 510"/>
                <a:gd name="T5" fmla="*/ 0 h 734"/>
                <a:gd name="T6" fmla="*/ 989 w 510"/>
                <a:gd name="T7" fmla="*/ 5 h 734"/>
                <a:gd name="T8" fmla="*/ 960 w 510"/>
                <a:gd name="T9" fmla="*/ 5 h 734"/>
                <a:gd name="T10" fmla="*/ 0 w 510"/>
                <a:gd name="T11" fmla="*/ 2763 h 734"/>
                <a:gd name="T12" fmla="*/ 29 w 510"/>
                <a:gd name="T13" fmla="*/ 2808 h 734"/>
                <a:gd name="T14" fmla="*/ 60 w 510"/>
                <a:gd name="T15" fmla="*/ 2849 h 734"/>
                <a:gd name="T16" fmla="*/ 88 w 510"/>
                <a:gd name="T17" fmla="*/ 2888 h 734"/>
                <a:gd name="T18" fmla="*/ 117 w 510"/>
                <a:gd name="T19" fmla="*/ 2929 h 734"/>
                <a:gd name="T20" fmla="*/ 155 w 510"/>
                <a:gd name="T21" fmla="*/ 2971 h 734"/>
                <a:gd name="T22" fmla="*/ 189 w 510"/>
                <a:gd name="T23" fmla="*/ 3016 h 734"/>
                <a:gd name="T24" fmla="*/ 229 w 510"/>
                <a:gd name="T25" fmla="*/ 3058 h 734"/>
                <a:gd name="T26" fmla="*/ 270 w 510"/>
                <a:gd name="T27" fmla="*/ 3096 h 734"/>
                <a:gd name="T28" fmla="*/ 311 w 510"/>
                <a:gd name="T29" fmla="*/ 3131 h 734"/>
                <a:gd name="T30" fmla="*/ 351 w 510"/>
                <a:gd name="T31" fmla="*/ 3164 h 734"/>
                <a:gd name="T32" fmla="*/ 394 w 510"/>
                <a:gd name="T33" fmla="*/ 3196 h 734"/>
                <a:gd name="T34" fmla="*/ 434 w 510"/>
                <a:gd name="T35" fmla="*/ 3229 h 734"/>
                <a:gd name="T36" fmla="*/ 481 w 510"/>
                <a:gd name="T37" fmla="*/ 3251 h 734"/>
                <a:gd name="T38" fmla="*/ 522 w 510"/>
                <a:gd name="T39" fmla="*/ 3279 h 734"/>
                <a:gd name="T40" fmla="*/ 570 w 510"/>
                <a:gd name="T41" fmla="*/ 3306 h 734"/>
                <a:gd name="T42" fmla="*/ 621 w 510"/>
                <a:gd name="T43" fmla="*/ 3331 h 734"/>
                <a:gd name="T44" fmla="*/ 664 w 510"/>
                <a:gd name="T45" fmla="*/ 3347 h 734"/>
                <a:gd name="T46" fmla="*/ 711 w 510"/>
                <a:gd name="T47" fmla="*/ 3367 h 734"/>
                <a:gd name="T48" fmla="*/ 759 w 510"/>
                <a:gd name="T49" fmla="*/ 3381 h 734"/>
                <a:gd name="T50" fmla="*/ 811 w 510"/>
                <a:gd name="T51" fmla="*/ 3396 h 734"/>
                <a:gd name="T52" fmla="*/ 1882 w 510"/>
                <a:gd name="T53" fmla="*/ 320 h 734"/>
                <a:gd name="T54" fmla="*/ 1836 w 510"/>
                <a:gd name="T55" fmla="*/ 283 h 734"/>
                <a:gd name="T56" fmla="*/ 1792 w 510"/>
                <a:gd name="T57" fmla="*/ 245 h 734"/>
                <a:gd name="T58" fmla="*/ 1744 w 510"/>
                <a:gd name="T59" fmla="*/ 213 h 734"/>
                <a:gd name="T60" fmla="*/ 1698 w 510"/>
                <a:gd name="T61" fmla="*/ 180 h 734"/>
                <a:gd name="T62" fmla="*/ 1652 w 510"/>
                <a:gd name="T63" fmla="*/ 153 h 734"/>
                <a:gd name="T64" fmla="*/ 1604 w 510"/>
                <a:gd name="T65" fmla="*/ 125 h 734"/>
                <a:gd name="T66" fmla="*/ 1551 w 510"/>
                <a:gd name="T67" fmla="*/ 103 h 734"/>
                <a:gd name="T68" fmla="*/ 1502 w 510"/>
                <a:gd name="T69" fmla="*/ 78 h 734"/>
                <a:gd name="T70" fmla="*/ 1454 w 510"/>
                <a:gd name="T71" fmla="*/ 63 h 734"/>
                <a:gd name="T72" fmla="*/ 1401 w 510"/>
                <a:gd name="T73" fmla="*/ 47 h 734"/>
                <a:gd name="T74" fmla="*/ 1352 w 510"/>
                <a:gd name="T75" fmla="*/ 33 h 734"/>
                <a:gd name="T76" fmla="*/ 1299 w 510"/>
                <a:gd name="T77" fmla="*/ 20 h 734"/>
                <a:gd name="T78" fmla="*/ 1244 w 510"/>
                <a:gd name="T79" fmla="*/ 8 h 734"/>
                <a:gd name="T80" fmla="*/ 1191 w 510"/>
                <a:gd name="T81" fmla="*/ 5 h 734"/>
                <a:gd name="T82" fmla="*/ 1136 w 510"/>
                <a:gd name="T83" fmla="*/ 0 h 734"/>
                <a:gd name="T84" fmla="*/ 1082 w 510"/>
                <a:gd name="T85" fmla="*/ 0 h 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734">
                  <a:moveTo>
                    <a:pt x="293" y="0"/>
                  </a:moveTo>
                  <a:lnTo>
                    <a:pt x="285" y="0"/>
                  </a:lnTo>
                  <a:lnTo>
                    <a:pt x="277" y="0"/>
                  </a:lnTo>
                  <a:lnTo>
                    <a:pt x="268" y="1"/>
                  </a:lnTo>
                  <a:lnTo>
                    <a:pt x="260" y="1"/>
                  </a:lnTo>
                  <a:lnTo>
                    <a:pt x="0" y="597"/>
                  </a:lnTo>
                  <a:lnTo>
                    <a:pt x="8" y="607"/>
                  </a:lnTo>
                  <a:lnTo>
                    <a:pt x="16" y="616"/>
                  </a:lnTo>
                  <a:lnTo>
                    <a:pt x="24" y="624"/>
                  </a:lnTo>
                  <a:lnTo>
                    <a:pt x="32" y="633"/>
                  </a:lnTo>
                  <a:lnTo>
                    <a:pt x="42" y="642"/>
                  </a:lnTo>
                  <a:lnTo>
                    <a:pt x="51" y="652"/>
                  </a:lnTo>
                  <a:lnTo>
                    <a:pt x="62" y="661"/>
                  </a:lnTo>
                  <a:lnTo>
                    <a:pt x="73" y="669"/>
                  </a:lnTo>
                  <a:lnTo>
                    <a:pt x="84" y="677"/>
                  </a:lnTo>
                  <a:lnTo>
                    <a:pt x="95" y="684"/>
                  </a:lnTo>
                  <a:lnTo>
                    <a:pt x="107" y="691"/>
                  </a:lnTo>
                  <a:lnTo>
                    <a:pt x="118" y="698"/>
                  </a:lnTo>
                  <a:lnTo>
                    <a:pt x="130" y="703"/>
                  </a:lnTo>
                  <a:lnTo>
                    <a:pt x="142" y="709"/>
                  </a:lnTo>
                  <a:lnTo>
                    <a:pt x="155" y="715"/>
                  </a:lnTo>
                  <a:lnTo>
                    <a:pt x="168" y="720"/>
                  </a:lnTo>
                  <a:lnTo>
                    <a:pt x="180" y="724"/>
                  </a:lnTo>
                  <a:lnTo>
                    <a:pt x="193" y="728"/>
                  </a:lnTo>
                  <a:lnTo>
                    <a:pt x="206" y="731"/>
                  </a:lnTo>
                  <a:lnTo>
                    <a:pt x="220" y="734"/>
                  </a:lnTo>
                  <a:lnTo>
                    <a:pt x="510" y="69"/>
                  </a:lnTo>
                  <a:lnTo>
                    <a:pt x="498" y="61"/>
                  </a:lnTo>
                  <a:lnTo>
                    <a:pt x="486" y="53"/>
                  </a:lnTo>
                  <a:lnTo>
                    <a:pt x="473" y="46"/>
                  </a:lnTo>
                  <a:lnTo>
                    <a:pt x="460" y="39"/>
                  </a:lnTo>
                  <a:lnTo>
                    <a:pt x="448" y="33"/>
                  </a:lnTo>
                  <a:lnTo>
                    <a:pt x="435" y="27"/>
                  </a:lnTo>
                  <a:lnTo>
                    <a:pt x="421" y="22"/>
                  </a:lnTo>
                  <a:lnTo>
                    <a:pt x="407" y="17"/>
                  </a:lnTo>
                  <a:lnTo>
                    <a:pt x="394" y="14"/>
                  </a:lnTo>
                  <a:lnTo>
                    <a:pt x="380" y="10"/>
                  </a:lnTo>
                  <a:lnTo>
                    <a:pt x="366" y="7"/>
                  </a:lnTo>
                  <a:lnTo>
                    <a:pt x="352" y="4"/>
                  </a:lnTo>
                  <a:lnTo>
                    <a:pt x="337" y="2"/>
                  </a:lnTo>
                  <a:lnTo>
                    <a:pt x="323" y="1"/>
                  </a:lnTo>
                  <a:lnTo>
                    <a:pt x="308" y="0"/>
                  </a:lnTo>
                  <a:lnTo>
                    <a:pt x="293" y="0"/>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09">
              <a:extLst>
                <a:ext uri="{FF2B5EF4-FFF2-40B4-BE49-F238E27FC236}">
                  <a16:creationId xmlns:a16="http://schemas.microsoft.com/office/drawing/2014/main" id="{1B735A9D-DBAB-4187-AC7C-291CD655A076}"/>
                </a:ext>
              </a:extLst>
            </p:cNvPr>
            <p:cNvSpPr>
              <a:spLocks/>
            </p:cNvSpPr>
            <p:nvPr/>
          </p:nvSpPr>
          <p:spPr bwMode="auto">
            <a:xfrm>
              <a:off x="764" y="1725"/>
              <a:ext cx="424" cy="933"/>
            </a:xfrm>
            <a:custGeom>
              <a:avLst/>
              <a:gdLst>
                <a:gd name="T0" fmla="*/ 798 w 273"/>
                <a:gd name="T1" fmla="*/ 78 h 559"/>
                <a:gd name="T2" fmla="*/ 0 w 273"/>
                <a:gd name="T3" fmla="*/ 2343 h 559"/>
                <a:gd name="T4" fmla="*/ 22 w 273"/>
                <a:gd name="T5" fmla="*/ 2412 h 559"/>
                <a:gd name="T6" fmla="*/ 48 w 273"/>
                <a:gd name="T7" fmla="*/ 2479 h 559"/>
                <a:gd name="T8" fmla="*/ 79 w 273"/>
                <a:gd name="T9" fmla="*/ 2544 h 559"/>
                <a:gd name="T10" fmla="*/ 109 w 273"/>
                <a:gd name="T11" fmla="*/ 2599 h 559"/>
                <a:gd name="T12" fmla="*/ 1024 w 273"/>
                <a:gd name="T13" fmla="*/ 0 h 559"/>
                <a:gd name="T14" fmla="*/ 994 w 273"/>
                <a:gd name="T15" fmla="*/ 8 h 559"/>
                <a:gd name="T16" fmla="*/ 968 w 273"/>
                <a:gd name="T17" fmla="*/ 13 h 559"/>
                <a:gd name="T18" fmla="*/ 937 w 273"/>
                <a:gd name="T19" fmla="*/ 22 h 559"/>
                <a:gd name="T20" fmla="*/ 907 w 273"/>
                <a:gd name="T21" fmla="*/ 33 h 559"/>
                <a:gd name="T22" fmla="*/ 881 w 273"/>
                <a:gd name="T23" fmla="*/ 42 h 559"/>
                <a:gd name="T24" fmla="*/ 851 w 273"/>
                <a:gd name="T25" fmla="*/ 50 h 559"/>
                <a:gd name="T26" fmla="*/ 825 w 273"/>
                <a:gd name="T27" fmla="*/ 70 h 559"/>
                <a:gd name="T28" fmla="*/ 798 w 273"/>
                <a:gd name="T29" fmla="*/ 78 h 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3" h="559">
                  <a:moveTo>
                    <a:pt x="213" y="17"/>
                  </a:moveTo>
                  <a:lnTo>
                    <a:pt x="0" y="504"/>
                  </a:lnTo>
                  <a:lnTo>
                    <a:pt x="6" y="519"/>
                  </a:lnTo>
                  <a:lnTo>
                    <a:pt x="13" y="533"/>
                  </a:lnTo>
                  <a:lnTo>
                    <a:pt x="21" y="547"/>
                  </a:lnTo>
                  <a:lnTo>
                    <a:pt x="29" y="559"/>
                  </a:lnTo>
                  <a:lnTo>
                    <a:pt x="273" y="0"/>
                  </a:lnTo>
                  <a:lnTo>
                    <a:pt x="265" y="2"/>
                  </a:lnTo>
                  <a:lnTo>
                    <a:pt x="258" y="3"/>
                  </a:lnTo>
                  <a:lnTo>
                    <a:pt x="250" y="5"/>
                  </a:lnTo>
                  <a:lnTo>
                    <a:pt x="242" y="7"/>
                  </a:lnTo>
                  <a:lnTo>
                    <a:pt x="235" y="9"/>
                  </a:lnTo>
                  <a:lnTo>
                    <a:pt x="227" y="11"/>
                  </a:lnTo>
                  <a:lnTo>
                    <a:pt x="220" y="15"/>
                  </a:lnTo>
                  <a:lnTo>
                    <a:pt x="213" y="17"/>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0">
              <a:extLst>
                <a:ext uri="{FF2B5EF4-FFF2-40B4-BE49-F238E27FC236}">
                  <a16:creationId xmlns:a16="http://schemas.microsoft.com/office/drawing/2014/main" id="{4F4A3A59-8D76-41FE-B16D-B4C022B4E05D}"/>
                </a:ext>
              </a:extLst>
            </p:cNvPr>
            <p:cNvSpPr>
              <a:spLocks/>
            </p:cNvSpPr>
            <p:nvPr/>
          </p:nvSpPr>
          <p:spPr bwMode="auto">
            <a:xfrm>
              <a:off x="1225" y="1862"/>
              <a:ext cx="622" cy="1089"/>
            </a:xfrm>
            <a:custGeom>
              <a:avLst/>
              <a:gdLst>
                <a:gd name="T0" fmla="*/ 1131 w 403"/>
                <a:gd name="T1" fmla="*/ 97 h 654"/>
                <a:gd name="T2" fmla="*/ 1110 w 403"/>
                <a:gd name="T3" fmla="*/ 70 h 654"/>
                <a:gd name="T4" fmla="*/ 1091 w 403"/>
                <a:gd name="T5" fmla="*/ 50 h 654"/>
                <a:gd name="T6" fmla="*/ 1070 w 403"/>
                <a:gd name="T7" fmla="*/ 22 h 654"/>
                <a:gd name="T8" fmla="*/ 1048 w 403"/>
                <a:gd name="T9" fmla="*/ 0 h 654"/>
                <a:gd name="T10" fmla="*/ 0 w 403"/>
                <a:gd name="T11" fmla="*/ 3011 h 654"/>
                <a:gd name="T12" fmla="*/ 22 w 403"/>
                <a:gd name="T13" fmla="*/ 3011 h 654"/>
                <a:gd name="T14" fmla="*/ 45 w 403"/>
                <a:gd name="T15" fmla="*/ 3014 h 654"/>
                <a:gd name="T16" fmla="*/ 66 w 403"/>
                <a:gd name="T17" fmla="*/ 3014 h 654"/>
                <a:gd name="T18" fmla="*/ 83 w 403"/>
                <a:gd name="T19" fmla="*/ 3014 h 654"/>
                <a:gd name="T20" fmla="*/ 102 w 403"/>
                <a:gd name="T21" fmla="*/ 3019 h 654"/>
                <a:gd name="T22" fmla="*/ 123 w 403"/>
                <a:gd name="T23" fmla="*/ 3019 h 654"/>
                <a:gd name="T24" fmla="*/ 148 w 403"/>
                <a:gd name="T25" fmla="*/ 3019 h 654"/>
                <a:gd name="T26" fmla="*/ 164 w 403"/>
                <a:gd name="T27" fmla="*/ 3019 h 654"/>
                <a:gd name="T28" fmla="*/ 245 w 403"/>
                <a:gd name="T29" fmla="*/ 3014 h 654"/>
                <a:gd name="T30" fmla="*/ 326 w 403"/>
                <a:gd name="T31" fmla="*/ 3011 h 654"/>
                <a:gd name="T32" fmla="*/ 407 w 403"/>
                <a:gd name="T33" fmla="*/ 2997 h 654"/>
                <a:gd name="T34" fmla="*/ 486 w 403"/>
                <a:gd name="T35" fmla="*/ 2972 h 654"/>
                <a:gd name="T36" fmla="*/ 560 w 403"/>
                <a:gd name="T37" fmla="*/ 2944 h 654"/>
                <a:gd name="T38" fmla="*/ 636 w 403"/>
                <a:gd name="T39" fmla="*/ 2922 h 654"/>
                <a:gd name="T40" fmla="*/ 710 w 403"/>
                <a:gd name="T41" fmla="*/ 2881 h 654"/>
                <a:gd name="T42" fmla="*/ 779 w 403"/>
                <a:gd name="T43" fmla="*/ 2839 h 654"/>
                <a:gd name="T44" fmla="*/ 1482 w 403"/>
                <a:gd name="T45" fmla="*/ 833 h 654"/>
                <a:gd name="T46" fmla="*/ 1455 w 403"/>
                <a:gd name="T47" fmla="*/ 729 h 654"/>
                <a:gd name="T48" fmla="*/ 1420 w 403"/>
                <a:gd name="T49" fmla="*/ 626 h 654"/>
                <a:gd name="T50" fmla="*/ 1386 w 403"/>
                <a:gd name="T51" fmla="*/ 530 h 654"/>
                <a:gd name="T52" fmla="*/ 1346 w 403"/>
                <a:gd name="T53" fmla="*/ 438 h 654"/>
                <a:gd name="T54" fmla="*/ 1298 w 403"/>
                <a:gd name="T55" fmla="*/ 346 h 654"/>
                <a:gd name="T56" fmla="*/ 1246 w 403"/>
                <a:gd name="T57" fmla="*/ 263 h 654"/>
                <a:gd name="T58" fmla="*/ 1192 w 403"/>
                <a:gd name="T59" fmla="*/ 175 h 654"/>
                <a:gd name="T60" fmla="*/ 1131 w 403"/>
                <a:gd name="T61" fmla="*/ 97 h 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3" h="654">
                  <a:moveTo>
                    <a:pt x="308" y="21"/>
                  </a:moveTo>
                  <a:lnTo>
                    <a:pt x="302" y="15"/>
                  </a:lnTo>
                  <a:lnTo>
                    <a:pt x="297" y="11"/>
                  </a:lnTo>
                  <a:lnTo>
                    <a:pt x="291" y="5"/>
                  </a:lnTo>
                  <a:lnTo>
                    <a:pt x="285" y="0"/>
                  </a:lnTo>
                  <a:lnTo>
                    <a:pt x="0" y="652"/>
                  </a:lnTo>
                  <a:lnTo>
                    <a:pt x="6" y="652"/>
                  </a:lnTo>
                  <a:lnTo>
                    <a:pt x="12" y="653"/>
                  </a:lnTo>
                  <a:lnTo>
                    <a:pt x="18" y="653"/>
                  </a:lnTo>
                  <a:lnTo>
                    <a:pt x="23" y="653"/>
                  </a:lnTo>
                  <a:lnTo>
                    <a:pt x="28" y="654"/>
                  </a:lnTo>
                  <a:lnTo>
                    <a:pt x="34" y="654"/>
                  </a:lnTo>
                  <a:lnTo>
                    <a:pt x="40" y="654"/>
                  </a:lnTo>
                  <a:lnTo>
                    <a:pt x="45" y="654"/>
                  </a:lnTo>
                  <a:lnTo>
                    <a:pt x="67" y="653"/>
                  </a:lnTo>
                  <a:lnTo>
                    <a:pt x="89" y="652"/>
                  </a:lnTo>
                  <a:lnTo>
                    <a:pt x="111" y="649"/>
                  </a:lnTo>
                  <a:lnTo>
                    <a:pt x="132" y="644"/>
                  </a:lnTo>
                  <a:lnTo>
                    <a:pt x="152" y="638"/>
                  </a:lnTo>
                  <a:lnTo>
                    <a:pt x="173" y="633"/>
                  </a:lnTo>
                  <a:lnTo>
                    <a:pt x="193" y="624"/>
                  </a:lnTo>
                  <a:lnTo>
                    <a:pt x="212" y="615"/>
                  </a:lnTo>
                  <a:lnTo>
                    <a:pt x="403" y="180"/>
                  </a:lnTo>
                  <a:lnTo>
                    <a:pt x="396" y="158"/>
                  </a:lnTo>
                  <a:lnTo>
                    <a:pt x="386" y="136"/>
                  </a:lnTo>
                  <a:lnTo>
                    <a:pt x="377" y="115"/>
                  </a:lnTo>
                  <a:lnTo>
                    <a:pt x="366" y="95"/>
                  </a:lnTo>
                  <a:lnTo>
                    <a:pt x="353" y="75"/>
                  </a:lnTo>
                  <a:lnTo>
                    <a:pt x="339" y="57"/>
                  </a:lnTo>
                  <a:lnTo>
                    <a:pt x="324" y="38"/>
                  </a:lnTo>
                  <a:lnTo>
                    <a:pt x="308" y="21"/>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1">
              <a:extLst>
                <a:ext uri="{FF2B5EF4-FFF2-40B4-BE49-F238E27FC236}">
                  <a16:creationId xmlns:a16="http://schemas.microsoft.com/office/drawing/2014/main" id="{13634459-20D7-4D75-93C5-72B05C34606A}"/>
                </a:ext>
              </a:extLst>
            </p:cNvPr>
            <p:cNvSpPr>
              <a:spLocks/>
            </p:cNvSpPr>
            <p:nvPr/>
          </p:nvSpPr>
          <p:spPr bwMode="auto">
            <a:xfrm>
              <a:off x="962" y="1972"/>
              <a:ext cx="668" cy="723"/>
            </a:xfrm>
            <a:custGeom>
              <a:avLst/>
              <a:gdLst>
                <a:gd name="T0" fmla="*/ 713 w 432"/>
                <a:gd name="T1" fmla="*/ 2010 h 433"/>
                <a:gd name="T2" fmla="*/ 561 w 432"/>
                <a:gd name="T3" fmla="*/ 1974 h 433"/>
                <a:gd name="T4" fmla="*/ 421 w 432"/>
                <a:gd name="T5" fmla="*/ 1899 h 433"/>
                <a:gd name="T6" fmla="*/ 292 w 432"/>
                <a:gd name="T7" fmla="*/ 1793 h 433"/>
                <a:gd name="T8" fmla="*/ 176 w 432"/>
                <a:gd name="T9" fmla="*/ 1648 h 433"/>
                <a:gd name="T10" fmla="*/ 93 w 432"/>
                <a:gd name="T11" fmla="*/ 1486 h 433"/>
                <a:gd name="T12" fmla="*/ 34 w 432"/>
                <a:gd name="T13" fmla="*/ 1304 h 433"/>
                <a:gd name="T14" fmla="*/ 5 w 432"/>
                <a:gd name="T15" fmla="*/ 1107 h 433"/>
                <a:gd name="T16" fmla="*/ 5 w 432"/>
                <a:gd name="T17" fmla="*/ 908 h 433"/>
                <a:gd name="T18" fmla="*/ 34 w 432"/>
                <a:gd name="T19" fmla="*/ 711 h 433"/>
                <a:gd name="T20" fmla="*/ 93 w 432"/>
                <a:gd name="T21" fmla="*/ 536 h 433"/>
                <a:gd name="T22" fmla="*/ 176 w 432"/>
                <a:gd name="T23" fmla="*/ 374 h 433"/>
                <a:gd name="T24" fmla="*/ 292 w 432"/>
                <a:gd name="T25" fmla="*/ 232 h 433"/>
                <a:gd name="T26" fmla="*/ 421 w 432"/>
                <a:gd name="T27" fmla="*/ 117 h 433"/>
                <a:gd name="T28" fmla="*/ 561 w 432"/>
                <a:gd name="T29" fmla="*/ 42 h 433"/>
                <a:gd name="T30" fmla="*/ 713 w 432"/>
                <a:gd name="T31" fmla="*/ 5 h 433"/>
                <a:gd name="T32" fmla="*/ 875 w 432"/>
                <a:gd name="T33" fmla="*/ 5 h 433"/>
                <a:gd name="T34" fmla="*/ 1030 w 432"/>
                <a:gd name="T35" fmla="*/ 42 h 433"/>
                <a:gd name="T36" fmla="*/ 1177 w 432"/>
                <a:gd name="T37" fmla="*/ 117 h 433"/>
                <a:gd name="T38" fmla="*/ 1300 w 432"/>
                <a:gd name="T39" fmla="*/ 232 h 433"/>
                <a:gd name="T40" fmla="*/ 1421 w 432"/>
                <a:gd name="T41" fmla="*/ 374 h 433"/>
                <a:gd name="T42" fmla="*/ 1505 w 432"/>
                <a:gd name="T43" fmla="*/ 536 h 433"/>
                <a:gd name="T44" fmla="*/ 1563 w 432"/>
                <a:gd name="T45" fmla="*/ 711 h 433"/>
                <a:gd name="T46" fmla="*/ 1593 w 432"/>
                <a:gd name="T47" fmla="*/ 908 h 433"/>
                <a:gd name="T48" fmla="*/ 1593 w 432"/>
                <a:gd name="T49" fmla="*/ 1107 h 433"/>
                <a:gd name="T50" fmla="*/ 1563 w 432"/>
                <a:gd name="T51" fmla="*/ 1307 h 433"/>
                <a:gd name="T52" fmla="*/ 1497 w 432"/>
                <a:gd name="T53" fmla="*/ 1489 h 433"/>
                <a:gd name="T54" fmla="*/ 1413 w 432"/>
                <a:gd name="T55" fmla="*/ 1653 h 433"/>
                <a:gd name="T56" fmla="*/ 1308 w 432"/>
                <a:gd name="T57" fmla="*/ 1787 h 433"/>
                <a:gd name="T58" fmla="*/ 1178 w 432"/>
                <a:gd name="T59" fmla="*/ 1895 h 433"/>
                <a:gd name="T60" fmla="*/ 1036 w 432"/>
                <a:gd name="T61" fmla="*/ 1974 h 433"/>
                <a:gd name="T62" fmla="*/ 875 w 432"/>
                <a:gd name="T63" fmla="*/ 2010 h 4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2" h="433">
                  <a:moveTo>
                    <a:pt x="215" y="433"/>
                  </a:moveTo>
                  <a:lnTo>
                    <a:pt x="193" y="432"/>
                  </a:lnTo>
                  <a:lnTo>
                    <a:pt x="173" y="428"/>
                  </a:lnTo>
                  <a:lnTo>
                    <a:pt x="152" y="424"/>
                  </a:lnTo>
                  <a:lnTo>
                    <a:pt x="132" y="417"/>
                  </a:lnTo>
                  <a:lnTo>
                    <a:pt x="114" y="408"/>
                  </a:lnTo>
                  <a:lnTo>
                    <a:pt x="95" y="397"/>
                  </a:lnTo>
                  <a:lnTo>
                    <a:pt x="79" y="385"/>
                  </a:lnTo>
                  <a:lnTo>
                    <a:pt x="63" y="370"/>
                  </a:lnTo>
                  <a:lnTo>
                    <a:pt x="48" y="354"/>
                  </a:lnTo>
                  <a:lnTo>
                    <a:pt x="36" y="336"/>
                  </a:lnTo>
                  <a:lnTo>
                    <a:pt x="25" y="319"/>
                  </a:lnTo>
                  <a:lnTo>
                    <a:pt x="16" y="299"/>
                  </a:lnTo>
                  <a:lnTo>
                    <a:pt x="9" y="280"/>
                  </a:lnTo>
                  <a:lnTo>
                    <a:pt x="4" y="259"/>
                  </a:lnTo>
                  <a:lnTo>
                    <a:pt x="1" y="238"/>
                  </a:lnTo>
                  <a:lnTo>
                    <a:pt x="0" y="217"/>
                  </a:lnTo>
                  <a:lnTo>
                    <a:pt x="1" y="195"/>
                  </a:lnTo>
                  <a:lnTo>
                    <a:pt x="4" y="174"/>
                  </a:lnTo>
                  <a:lnTo>
                    <a:pt x="9" y="153"/>
                  </a:lnTo>
                  <a:lnTo>
                    <a:pt x="16" y="134"/>
                  </a:lnTo>
                  <a:lnTo>
                    <a:pt x="25" y="115"/>
                  </a:lnTo>
                  <a:lnTo>
                    <a:pt x="36" y="97"/>
                  </a:lnTo>
                  <a:lnTo>
                    <a:pt x="48" y="80"/>
                  </a:lnTo>
                  <a:lnTo>
                    <a:pt x="63" y="63"/>
                  </a:lnTo>
                  <a:lnTo>
                    <a:pt x="79" y="50"/>
                  </a:lnTo>
                  <a:lnTo>
                    <a:pt x="95" y="37"/>
                  </a:lnTo>
                  <a:lnTo>
                    <a:pt x="114" y="25"/>
                  </a:lnTo>
                  <a:lnTo>
                    <a:pt x="132" y="16"/>
                  </a:lnTo>
                  <a:lnTo>
                    <a:pt x="152" y="9"/>
                  </a:lnTo>
                  <a:lnTo>
                    <a:pt x="173" y="5"/>
                  </a:lnTo>
                  <a:lnTo>
                    <a:pt x="193" y="1"/>
                  </a:lnTo>
                  <a:lnTo>
                    <a:pt x="215" y="0"/>
                  </a:lnTo>
                  <a:lnTo>
                    <a:pt x="237" y="1"/>
                  </a:lnTo>
                  <a:lnTo>
                    <a:pt x="258" y="5"/>
                  </a:lnTo>
                  <a:lnTo>
                    <a:pt x="279" y="9"/>
                  </a:lnTo>
                  <a:lnTo>
                    <a:pt x="299" y="16"/>
                  </a:lnTo>
                  <a:lnTo>
                    <a:pt x="318" y="25"/>
                  </a:lnTo>
                  <a:lnTo>
                    <a:pt x="336" y="37"/>
                  </a:lnTo>
                  <a:lnTo>
                    <a:pt x="352" y="50"/>
                  </a:lnTo>
                  <a:lnTo>
                    <a:pt x="369" y="63"/>
                  </a:lnTo>
                  <a:lnTo>
                    <a:pt x="384" y="80"/>
                  </a:lnTo>
                  <a:lnTo>
                    <a:pt x="396" y="97"/>
                  </a:lnTo>
                  <a:lnTo>
                    <a:pt x="407" y="115"/>
                  </a:lnTo>
                  <a:lnTo>
                    <a:pt x="416" y="134"/>
                  </a:lnTo>
                  <a:lnTo>
                    <a:pt x="423" y="153"/>
                  </a:lnTo>
                  <a:lnTo>
                    <a:pt x="427" y="174"/>
                  </a:lnTo>
                  <a:lnTo>
                    <a:pt x="431" y="195"/>
                  </a:lnTo>
                  <a:lnTo>
                    <a:pt x="432" y="217"/>
                  </a:lnTo>
                  <a:lnTo>
                    <a:pt x="431" y="238"/>
                  </a:lnTo>
                  <a:lnTo>
                    <a:pt x="427" y="260"/>
                  </a:lnTo>
                  <a:lnTo>
                    <a:pt x="423" y="281"/>
                  </a:lnTo>
                  <a:lnTo>
                    <a:pt x="415" y="301"/>
                  </a:lnTo>
                  <a:lnTo>
                    <a:pt x="405" y="320"/>
                  </a:lnTo>
                  <a:lnTo>
                    <a:pt x="395" y="337"/>
                  </a:lnTo>
                  <a:lnTo>
                    <a:pt x="382" y="355"/>
                  </a:lnTo>
                  <a:lnTo>
                    <a:pt x="369" y="370"/>
                  </a:lnTo>
                  <a:lnTo>
                    <a:pt x="354" y="384"/>
                  </a:lnTo>
                  <a:lnTo>
                    <a:pt x="336" y="396"/>
                  </a:lnTo>
                  <a:lnTo>
                    <a:pt x="319" y="407"/>
                  </a:lnTo>
                  <a:lnTo>
                    <a:pt x="299" y="416"/>
                  </a:lnTo>
                  <a:lnTo>
                    <a:pt x="280" y="424"/>
                  </a:lnTo>
                  <a:lnTo>
                    <a:pt x="259" y="428"/>
                  </a:lnTo>
                  <a:lnTo>
                    <a:pt x="237" y="432"/>
                  </a:lnTo>
                  <a:lnTo>
                    <a:pt x="215" y="43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2">
              <a:extLst>
                <a:ext uri="{FF2B5EF4-FFF2-40B4-BE49-F238E27FC236}">
                  <a16:creationId xmlns:a16="http://schemas.microsoft.com/office/drawing/2014/main" id="{B9D2A934-BDAE-4B2C-B0C2-6ECD5D449447}"/>
                </a:ext>
              </a:extLst>
            </p:cNvPr>
            <p:cNvSpPr>
              <a:spLocks/>
            </p:cNvSpPr>
            <p:nvPr/>
          </p:nvSpPr>
          <p:spPr bwMode="auto">
            <a:xfrm>
              <a:off x="1061" y="2078"/>
              <a:ext cx="470" cy="507"/>
            </a:xfrm>
            <a:custGeom>
              <a:avLst/>
              <a:gdLst>
                <a:gd name="T0" fmla="*/ 250 w 303"/>
                <a:gd name="T1" fmla="*/ 1286 h 304"/>
                <a:gd name="T2" fmla="*/ 209 w 303"/>
                <a:gd name="T3" fmla="*/ 1242 h 304"/>
                <a:gd name="T4" fmla="*/ 163 w 303"/>
                <a:gd name="T5" fmla="*/ 1201 h 304"/>
                <a:gd name="T6" fmla="*/ 127 w 303"/>
                <a:gd name="T7" fmla="*/ 1146 h 304"/>
                <a:gd name="T8" fmla="*/ 96 w 303"/>
                <a:gd name="T9" fmla="*/ 1096 h 304"/>
                <a:gd name="T10" fmla="*/ 67 w 303"/>
                <a:gd name="T11" fmla="*/ 1034 h 304"/>
                <a:gd name="T12" fmla="*/ 45 w 303"/>
                <a:gd name="T13" fmla="*/ 971 h 304"/>
                <a:gd name="T14" fmla="*/ 22 w 303"/>
                <a:gd name="T15" fmla="*/ 904 h 304"/>
                <a:gd name="T16" fmla="*/ 12 w 303"/>
                <a:gd name="T17" fmla="*/ 834 h 304"/>
                <a:gd name="T18" fmla="*/ 0 w 303"/>
                <a:gd name="T19" fmla="*/ 695 h 304"/>
                <a:gd name="T20" fmla="*/ 14 w 303"/>
                <a:gd name="T21" fmla="*/ 565 h 304"/>
                <a:gd name="T22" fmla="*/ 45 w 303"/>
                <a:gd name="T23" fmla="*/ 437 h 304"/>
                <a:gd name="T24" fmla="*/ 96 w 303"/>
                <a:gd name="T25" fmla="*/ 312 h 304"/>
                <a:gd name="T26" fmla="*/ 130 w 303"/>
                <a:gd name="T27" fmla="*/ 259 h 304"/>
                <a:gd name="T28" fmla="*/ 169 w 303"/>
                <a:gd name="T29" fmla="*/ 203 h 304"/>
                <a:gd name="T30" fmla="*/ 209 w 303"/>
                <a:gd name="T31" fmla="*/ 158 h 304"/>
                <a:gd name="T32" fmla="*/ 253 w 303"/>
                <a:gd name="T33" fmla="*/ 120 h 304"/>
                <a:gd name="T34" fmla="*/ 302 w 303"/>
                <a:gd name="T35" fmla="*/ 83 h 304"/>
                <a:gd name="T36" fmla="*/ 351 w 303"/>
                <a:gd name="T37" fmla="*/ 55 h 304"/>
                <a:gd name="T38" fmla="*/ 405 w 303"/>
                <a:gd name="T39" fmla="*/ 28 h 304"/>
                <a:gd name="T40" fmla="*/ 459 w 303"/>
                <a:gd name="T41" fmla="*/ 13 h 304"/>
                <a:gd name="T42" fmla="*/ 512 w 303"/>
                <a:gd name="T43" fmla="*/ 5 h 304"/>
                <a:gd name="T44" fmla="*/ 568 w 303"/>
                <a:gd name="T45" fmla="*/ 0 h 304"/>
                <a:gd name="T46" fmla="*/ 624 w 303"/>
                <a:gd name="T47" fmla="*/ 5 h 304"/>
                <a:gd name="T48" fmla="*/ 678 w 303"/>
                <a:gd name="T49" fmla="*/ 13 h 304"/>
                <a:gd name="T50" fmla="*/ 732 w 303"/>
                <a:gd name="T51" fmla="*/ 28 h 304"/>
                <a:gd name="T52" fmla="*/ 785 w 303"/>
                <a:gd name="T53" fmla="*/ 55 h 304"/>
                <a:gd name="T54" fmla="*/ 835 w 303"/>
                <a:gd name="T55" fmla="*/ 83 h 304"/>
                <a:gd name="T56" fmla="*/ 886 w 303"/>
                <a:gd name="T57" fmla="*/ 120 h 304"/>
                <a:gd name="T58" fmla="*/ 926 w 303"/>
                <a:gd name="T59" fmla="*/ 162 h 304"/>
                <a:gd name="T60" fmla="*/ 969 w 303"/>
                <a:gd name="T61" fmla="*/ 213 h 304"/>
                <a:gd name="T62" fmla="*/ 1008 w 303"/>
                <a:gd name="T63" fmla="*/ 259 h 304"/>
                <a:gd name="T64" fmla="*/ 1038 w 303"/>
                <a:gd name="T65" fmla="*/ 320 h 304"/>
                <a:gd name="T66" fmla="*/ 1069 w 303"/>
                <a:gd name="T67" fmla="*/ 375 h 304"/>
                <a:gd name="T68" fmla="*/ 1090 w 303"/>
                <a:gd name="T69" fmla="*/ 437 h 304"/>
                <a:gd name="T70" fmla="*/ 1112 w 303"/>
                <a:gd name="T71" fmla="*/ 500 h 304"/>
                <a:gd name="T72" fmla="*/ 1123 w 303"/>
                <a:gd name="T73" fmla="*/ 570 h 304"/>
                <a:gd name="T74" fmla="*/ 1131 w 303"/>
                <a:gd name="T75" fmla="*/ 709 h 304"/>
                <a:gd name="T76" fmla="*/ 1118 w 303"/>
                <a:gd name="T77" fmla="*/ 846 h 304"/>
                <a:gd name="T78" fmla="*/ 1090 w 303"/>
                <a:gd name="T79" fmla="*/ 974 h 304"/>
                <a:gd name="T80" fmla="*/ 1038 w 303"/>
                <a:gd name="T81" fmla="*/ 1099 h 304"/>
                <a:gd name="T82" fmla="*/ 1004 w 303"/>
                <a:gd name="T83" fmla="*/ 1154 h 304"/>
                <a:gd name="T84" fmla="*/ 962 w 303"/>
                <a:gd name="T85" fmla="*/ 1207 h 304"/>
                <a:gd name="T86" fmla="*/ 921 w 303"/>
                <a:gd name="T87" fmla="*/ 1251 h 304"/>
                <a:gd name="T88" fmla="*/ 878 w 303"/>
                <a:gd name="T89" fmla="*/ 1294 h 304"/>
                <a:gd name="T90" fmla="*/ 828 w 303"/>
                <a:gd name="T91" fmla="*/ 1328 h 304"/>
                <a:gd name="T92" fmla="*/ 780 w 303"/>
                <a:gd name="T93" fmla="*/ 1354 h 304"/>
                <a:gd name="T94" fmla="*/ 726 w 303"/>
                <a:gd name="T95" fmla="*/ 1378 h 304"/>
                <a:gd name="T96" fmla="*/ 676 w 303"/>
                <a:gd name="T97" fmla="*/ 1391 h 304"/>
                <a:gd name="T98" fmla="*/ 619 w 303"/>
                <a:gd name="T99" fmla="*/ 1403 h 304"/>
                <a:gd name="T100" fmla="*/ 563 w 303"/>
                <a:gd name="T101" fmla="*/ 1411 h 304"/>
                <a:gd name="T102" fmla="*/ 512 w 303"/>
                <a:gd name="T103" fmla="*/ 1403 h 304"/>
                <a:gd name="T104" fmla="*/ 459 w 303"/>
                <a:gd name="T105" fmla="*/ 1391 h 304"/>
                <a:gd name="T106" fmla="*/ 406 w 303"/>
                <a:gd name="T107" fmla="*/ 1378 h 304"/>
                <a:gd name="T108" fmla="*/ 351 w 303"/>
                <a:gd name="T109" fmla="*/ 1354 h 304"/>
                <a:gd name="T110" fmla="*/ 298 w 303"/>
                <a:gd name="T111" fmla="*/ 1321 h 304"/>
                <a:gd name="T112" fmla="*/ 250 w 303"/>
                <a:gd name="T113" fmla="*/ 1286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304">
                  <a:moveTo>
                    <a:pt x="67" y="277"/>
                  </a:moveTo>
                  <a:lnTo>
                    <a:pt x="56" y="268"/>
                  </a:lnTo>
                  <a:lnTo>
                    <a:pt x="44" y="259"/>
                  </a:lnTo>
                  <a:lnTo>
                    <a:pt x="34" y="247"/>
                  </a:lnTo>
                  <a:lnTo>
                    <a:pt x="26" y="236"/>
                  </a:lnTo>
                  <a:lnTo>
                    <a:pt x="18" y="223"/>
                  </a:lnTo>
                  <a:lnTo>
                    <a:pt x="12" y="209"/>
                  </a:lnTo>
                  <a:lnTo>
                    <a:pt x="6" y="195"/>
                  </a:lnTo>
                  <a:lnTo>
                    <a:pt x="3" y="180"/>
                  </a:lnTo>
                  <a:lnTo>
                    <a:pt x="0" y="150"/>
                  </a:lnTo>
                  <a:lnTo>
                    <a:pt x="4" y="122"/>
                  </a:lnTo>
                  <a:lnTo>
                    <a:pt x="12" y="94"/>
                  </a:lnTo>
                  <a:lnTo>
                    <a:pt x="26" y="67"/>
                  </a:lnTo>
                  <a:lnTo>
                    <a:pt x="35" y="56"/>
                  </a:lnTo>
                  <a:lnTo>
                    <a:pt x="45" y="44"/>
                  </a:lnTo>
                  <a:lnTo>
                    <a:pt x="56" y="34"/>
                  </a:lnTo>
                  <a:lnTo>
                    <a:pt x="68" y="26"/>
                  </a:lnTo>
                  <a:lnTo>
                    <a:pt x="81" y="18"/>
                  </a:lnTo>
                  <a:lnTo>
                    <a:pt x="94" y="12"/>
                  </a:lnTo>
                  <a:lnTo>
                    <a:pt x="108" y="6"/>
                  </a:lnTo>
                  <a:lnTo>
                    <a:pt x="123" y="3"/>
                  </a:lnTo>
                  <a:lnTo>
                    <a:pt x="137" y="1"/>
                  </a:lnTo>
                  <a:lnTo>
                    <a:pt x="152" y="0"/>
                  </a:lnTo>
                  <a:lnTo>
                    <a:pt x="167" y="1"/>
                  </a:lnTo>
                  <a:lnTo>
                    <a:pt x="182" y="3"/>
                  </a:lnTo>
                  <a:lnTo>
                    <a:pt x="196" y="6"/>
                  </a:lnTo>
                  <a:lnTo>
                    <a:pt x="210" y="12"/>
                  </a:lnTo>
                  <a:lnTo>
                    <a:pt x="224" y="18"/>
                  </a:lnTo>
                  <a:lnTo>
                    <a:pt x="237" y="26"/>
                  </a:lnTo>
                  <a:lnTo>
                    <a:pt x="248" y="35"/>
                  </a:lnTo>
                  <a:lnTo>
                    <a:pt x="260" y="46"/>
                  </a:lnTo>
                  <a:lnTo>
                    <a:pt x="270" y="56"/>
                  </a:lnTo>
                  <a:lnTo>
                    <a:pt x="278" y="69"/>
                  </a:lnTo>
                  <a:lnTo>
                    <a:pt x="286" y="81"/>
                  </a:lnTo>
                  <a:lnTo>
                    <a:pt x="292" y="94"/>
                  </a:lnTo>
                  <a:lnTo>
                    <a:pt x="298" y="108"/>
                  </a:lnTo>
                  <a:lnTo>
                    <a:pt x="301" y="123"/>
                  </a:lnTo>
                  <a:lnTo>
                    <a:pt x="303" y="153"/>
                  </a:lnTo>
                  <a:lnTo>
                    <a:pt x="300" y="182"/>
                  </a:lnTo>
                  <a:lnTo>
                    <a:pt x="292" y="210"/>
                  </a:lnTo>
                  <a:lnTo>
                    <a:pt x="278" y="237"/>
                  </a:lnTo>
                  <a:lnTo>
                    <a:pt x="269" y="249"/>
                  </a:lnTo>
                  <a:lnTo>
                    <a:pt x="258" y="260"/>
                  </a:lnTo>
                  <a:lnTo>
                    <a:pt x="247" y="270"/>
                  </a:lnTo>
                  <a:lnTo>
                    <a:pt x="235" y="279"/>
                  </a:lnTo>
                  <a:lnTo>
                    <a:pt x="222" y="286"/>
                  </a:lnTo>
                  <a:lnTo>
                    <a:pt x="209" y="292"/>
                  </a:lnTo>
                  <a:lnTo>
                    <a:pt x="195" y="297"/>
                  </a:lnTo>
                  <a:lnTo>
                    <a:pt x="181" y="300"/>
                  </a:lnTo>
                  <a:lnTo>
                    <a:pt x="166" y="302"/>
                  </a:lnTo>
                  <a:lnTo>
                    <a:pt x="151" y="304"/>
                  </a:lnTo>
                  <a:lnTo>
                    <a:pt x="137" y="302"/>
                  </a:lnTo>
                  <a:lnTo>
                    <a:pt x="123" y="300"/>
                  </a:lnTo>
                  <a:lnTo>
                    <a:pt x="109" y="297"/>
                  </a:lnTo>
                  <a:lnTo>
                    <a:pt x="94" y="292"/>
                  </a:lnTo>
                  <a:lnTo>
                    <a:pt x="80" y="285"/>
                  </a:lnTo>
                  <a:lnTo>
                    <a:pt x="6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3">
              <a:extLst>
                <a:ext uri="{FF2B5EF4-FFF2-40B4-BE49-F238E27FC236}">
                  <a16:creationId xmlns:a16="http://schemas.microsoft.com/office/drawing/2014/main" id="{E80A1591-202D-4D04-81E2-63FCC94617CE}"/>
                </a:ext>
              </a:extLst>
            </p:cNvPr>
            <p:cNvSpPr>
              <a:spLocks/>
            </p:cNvSpPr>
            <p:nvPr/>
          </p:nvSpPr>
          <p:spPr bwMode="auto">
            <a:xfrm>
              <a:off x="1136" y="2102"/>
              <a:ext cx="312" cy="456"/>
            </a:xfrm>
            <a:custGeom>
              <a:avLst/>
              <a:gdLst>
                <a:gd name="T0" fmla="*/ 610 w 202"/>
                <a:gd name="T1" fmla="*/ 0 h 273"/>
                <a:gd name="T2" fmla="*/ 0 w 202"/>
                <a:gd name="T3" fmla="*/ 1156 h 273"/>
                <a:gd name="T4" fmla="*/ 12 w 202"/>
                <a:gd name="T5" fmla="*/ 1169 h 273"/>
                <a:gd name="T6" fmla="*/ 29 w 202"/>
                <a:gd name="T7" fmla="*/ 1194 h 273"/>
                <a:gd name="T8" fmla="*/ 45 w 202"/>
                <a:gd name="T9" fmla="*/ 1208 h 273"/>
                <a:gd name="T10" fmla="*/ 60 w 202"/>
                <a:gd name="T11" fmla="*/ 1223 h 273"/>
                <a:gd name="T12" fmla="*/ 74 w 202"/>
                <a:gd name="T13" fmla="*/ 1236 h 273"/>
                <a:gd name="T14" fmla="*/ 93 w 202"/>
                <a:gd name="T15" fmla="*/ 1253 h 273"/>
                <a:gd name="T16" fmla="*/ 114 w 202"/>
                <a:gd name="T17" fmla="*/ 1264 h 273"/>
                <a:gd name="T18" fmla="*/ 128 w 202"/>
                <a:gd name="T19" fmla="*/ 1273 h 273"/>
                <a:gd name="T20" fmla="*/ 744 w 202"/>
                <a:gd name="T21" fmla="*/ 117 h 273"/>
                <a:gd name="T22" fmla="*/ 732 w 202"/>
                <a:gd name="T23" fmla="*/ 97 h 273"/>
                <a:gd name="T24" fmla="*/ 715 w 202"/>
                <a:gd name="T25" fmla="*/ 84 h 273"/>
                <a:gd name="T26" fmla="*/ 700 w 202"/>
                <a:gd name="T27" fmla="*/ 63 h 273"/>
                <a:gd name="T28" fmla="*/ 683 w 202"/>
                <a:gd name="T29" fmla="*/ 50 h 273"/>
                <a:gd name="T30" fmla="*/ 667 w 202"/>
                <a:gd name="T31" fmla="*/ 33 h 273"/>
                <a:gd name="T32" fmla="*/ 649 w 202"/>
                <a:gd name="T33" fmla="*/ 22 h 273"/>
                <a:gd name="T34" fmla="*/ 627 w 202"/>
                <a:gd name="T35" fmla="*/ 13 h 273"/>
                <a:gd name="T36" fmla="*/ 610 w 202"/>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 h="273">
                  <a:moveTo>
                    <a:pt x="166" y="0"/>
                  </a:moveTo>
                  <a:lnTo>
                    <a:pt x="0" y="248"/>
                  </a:lnTo>
                  <a:lnTo>
                    <a:pt x="3" y="251"/>
                  </a:lnTo>
                  <a:lnTo>
                    <a:pt x="8" y="256"/>
                  </a:lnTo>
                  <a:lnTo>
                    <a:pt x="12" y="259"/>
                  </a:lnTo>
                  <a:lnTo>
                    <a:pt x="16" y="262"/>
                  </a:lnTo>
                  <a:lnTo>
                    <a:pt x="20" y="265"/>
                  </a:lnTo>
                  <a:lnTo>
                    <a:pt x="25" y="269"/>
                  </a:lnTo>
                  <a:lnTo>
                    <a:pt x="31" y="271"/>
                  </a:lnTo>
                  <a:lnTo>
                    <a:pt x="35" y="273"/>
                  </a:lnTo>
                  <a:lnTo>
                    <a:pt x="202" y="25"/>
                  </a:lnTo>
                  <a:lnTo>
                    <a:pt x="199" y="21"/>
                  </a:lnTo>
                  <a:lnTo>
                    <a:pt x="194" y="18"/>
                  </a:lnTo>
                  <a:lnTo>
                    <a:pt x="190" y="14"/>
                  </a:lnTo>
                  <a:lnTo>
                    <a:pt x="185" y="11"/>
                  </a:lnTo>
                  <a:lnTo>
                    <a:pt x="181" y="7"/>
                  </a:lnTo>
                  <a:lnTo>
                    <a:pt x="176" y="5"/>
                  </a:lnTo>
                  <a:lnTo>
                    <a:pt x="170" y="3"/>
                  </a:lnTo>
                  <a:lnTo>
                    <a:pt x="166"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4">
              <a:extLst>
                <a:ext uri="{FF2B5EF4-FFF2-40B4-BE49-F238E27FC236}">
                  <a16:creationId xmlns:a16="http://schemas.microsoft.com/office/drawing/2014/main" id="{4297310A-8A7C-4B13-9D61-B961D103ABA4}"/>
                </a:ext>
              </a:extLst>
            </p:cNvPr>
            <p:cNvSpPr>
              <a:spLocks/>
            </p:cNvSpPr>
            <p:nvPr/>
          </p:nvSpPr>
          <p:spPr bwMode="auto">
            <a:xfrm>
              <a:off x="644" y="1632"/>
              <a:ext cx="1302" cy="1399"/>
            </a:xfrm>
            <a:custGeom>
              <a:avLst/>
              <a:gdLst>
                <a:gd name="T0" fmla="*/ 2571 w 841"/>
                <a:gd name="T1" fmla="*/ 459 h 841"/>
                <a:gd name="T2" fmla="*/ 2418 w 841"/>
                <a:gd name="T3" fmla="*/ 318 h 841"/>
                <a:gd name="T4" fmla="*/ 2256 w 841"/>
                <a:gd name="T5" fmla="*/ 201 h 841"/>
                <a:gd name="T6" fmla="*/ 2335 w 841"/>
                <a:gd name="T7" fmla="*/ 341 h 841"/>
                <a:gd name="T8" fmla="*/ 2483 w 841"/>
                <a:gd name="T9" fmla="*/ 471 h 841"/>
                <a:gd name="T10" fmla="*/ 2624 w 841"/>
                <a:gd name="T11" fmla="*/ 622 h 841"/>
                <a:gd name="T12" fmla="*/ 2890 w 841"/>
                <a:gd name="T13" fmla="*/ 1063 h 841"/>
                <a:gd name="T14" fmla="*/ 3034 w 841"/>
                <a:gd name="T15" fmla="*/ 1569 h 841"/>
                <a:gd name="T16" fmla="*/ 3058 w 841"/>
                <a:gd name="T17" fmla="*/ 2123 h 841"/>
                <a:gd name="T18" fmla="*/ 2951 w 841"/>
                <a:gd name="T19" fmla="*/ 2652 h 841"/>
                <a:gd name="T20" fmla="*/ 2723 w 841"/>
                <a:gd name="T21" fmla="*/ 3116 h 841"/>
                <a:gd name="T22" fmla="*/ 2511 w 841"/>
                <a:gd name="T23" fmla="*/ 3379 h 841"/>
                <a:gd name="T24" fmla="*/ 2330 w 841"/>
                <a:gd name="T25" fmla="*/ 3537 h 841"/>
                <a:gd name="T26" fmla="*/ 2138 w 841"/>
                <a:gd name="T27" fmla="*/ 3658 h 841"/>
                <a:gd name="T28" fmla="*/ 1924 w 841"/>
                <a:gd name="T29" fmla="*/ 3741 h 841"/>
                <a:gd name="T30" fmla="*/ 1711 w 841"/>
                <a:gd name="T31" fmla="*/ 3783 h 841"/>
                <a:gd name="T32" fmla="*/ 1488 w 841"/>
                <a:gd name="T33" fmla="*/ 3796 h 841"/>
                <a:gd name="T34" fmla="*/ 1265 w 841"/>
                <a:gd name="T35" fmla="*/ 3761 h 841"/>
                <a:gd name="T36" fmla="*/ 1054 w 841"/>
                <a:gd name="T37" fmla="*/ 3691 h 841"/>
                <a:gd name="T38" fmla="*/ 853 w 841"/>
                <a:gd name="T39" fmla="*/ 3582 h 841"/>
                <a:gd name="T40" fmla="*/ 670 w 841"/>
                <a:gd name="T41" fmla="*/ 3433 h 841"/>
                <a:gd name="T42" fmla="*/ 502 w 841"/>
                <a:gd name="T43" fmla="*/ 3254 h 841"/>
                <a:gd name="T44" fmla="*/ 235 w 841"/>
                <a:gd name="T45" fmla="*/ 2816 h 841"/>
                <a:gd name="T46" fmla="*/ 88 w 841"/>
                <a:gd name="T47" fmla="*/ 2302 h 841"/>
                <a:gd name="T48" fmla="*/ 67 w 841"/>
                <a:gd name="T49" fmla="*/ 1748 h 841"/>
                <a:gd name="T50" fmla="*/ 175 w 841"/>
                <a:gd name="T51" fmla="*/ 1223 h 841"/>
                <a:gd name="T52" fmla="*/ 401 w 841"/>
                <a:gd name="T53" fmla="*/ 759 h 841"/>
                <a:gd name="T54" fmla="*/ 612 w 841"/>
                <a:gd name="T55" fmla="*/ 497 h 841"/>
                <a:gd name="T56" fmla="*/ 791 w 841"/>
                <a:gd name="T57" fmla="*/ 341 h 841"/>
                <a:gd name="T58" fmla="*/ 988 w 841"/>
                <a:gd name="T59" fmla="*/ 216 h 841"/>
                <a:gd name="T60" fmla="*/ 1197 w 841"/>
                <a:gd name="T61" fmla="*/ 133 h 841"/>
                <a:gd name="T62" fmla="*/ 1409 w 841"/>
                <a:gd name="T63" fmla="*/ 88 h 841"/>
                <a:gd name="T64" fmla="*/ 1636 w 841"/>
                <a:gd name="T65" fmla="*/ 75 h 841"/>
                <a:gd name="T66" fmla="*/ 1859 w 841"/>
                <a:gd name="T67" fmla="*/ 111 h 841"/>
                <a:gd name="T68" fmla="*/ 2073 w 841"/>
                <a:gd name="T69" fmla="*/ 188 h 841"/>
                <a:gd name="T70" fmla="*/ 2082 w 841"/>
                <a:gd name="T71" fmla="*/ 111 h 841"/>
                <a:gd name="T72" fmla="*/ 1862 w 841"/>
                <a:gd name="T73" fmla="*/ 37 h 841"/>
                <a:gd name="T74" fmla="*/ 1636 w 841"/>
                <a:gd name="T75" fmla="*/ 0 h 841"/>
                <a:gd name="T76" fmla="*/ 1246 w 841"/>
                <a:gd name="T77" fmla="*/ 37 h 841"/>
                <a:gd name="T78" fmla="*/ 817 w 841"/>
                <a:gd name="T79" fmla="*/ 235 h 841"/>
                <a:gd name="T80" fmla="*/ 455 w 841"/>
                <a:gd name="T81" fmla="*/ 567 h 841"/>
                <a:gd name="T82" fmla="*/ 184 w 841"/>
                <a:gd name="T83" fmla="*/ 1013 h 841"/>
                <a:gd name="T84" fmla="*/ 29 w 841"/>
                <a:gd name="T85" fmla="*/ 1547 h 841"/>
                <a:gd name="T86" fmla="*/ 8 w 841"/>
                <a:gd name="T87" fmla="*/ 2128 h 841"/>
                <a:gd name="T88" fmla="*/ 119 w 841"/>
                <a:gd name="T89" fmla="*/ 2678 h 841"/>
                <a:gd name="T90" fmla="*/ 353 w 841"/>
                <a:gd name="T91" fmla="*/ 3162 h 841"/>
                <a:gd name="T92" fmla="*/ 570 w 841"/>
                <a:gd name="T93" fmla="*/ 3428 h 841"/>
                <a:gd name="T94" fmla="*/ 760 w 841"/>
                <a:gd name="T95" fmla="*/ 3595 h 841"/>
                <a:gd name="T96" fmla="*/ 966 w 841"/>
                <a:gd name="T97" fmla="*/ 3725 h 841"/>
                <a:gd name="T98" fmla="*/ 1180 w 841"/>
                <a:gd name="T99" fmla="*/ 3811 h 841"/>
                <a:gd name="T100" fmla="*/ 1407 w 841"/>
                <a:gd name="T101" fmla="*/ 3863 h 841"/>
                <a:gd name="T102" fmla="*/ 1636 w 841"/>
                <a:gd name="T103" fmla="*/ 3871 h 841"/>
                <a:gd name="T104" fmla="*/ 1867 w 841"/>
                <a:gd name="T105" fmla="*/ 3836 h 841"/>
                <a:gd name="T106" fmla="*/ 2090 w 841"/>
                <a:gd name="T107" fmla="*/ 3761 h 841"/>
                <a:gd name="T108" fmla="*/ 2301 w 841"/>
                <a:gd name="T109" fmla="*/ 3641 h 841"/>
                <a:gd name="T110" fmla="*/ 2493 w 841"/>
                <a:gd name="T111" fmla="*/ 3490 h 841"/>
                <a:gd name="T112" fmla="*/ 2667 w 841"/>
                <a:gd name="T113" fmla="*/ 3304 h 841"/>
                <a:gd name="T114" fmla="*/ 2935 w 841"/>
                <a:gd name="T115" fmla="*/ 2850 h 841"/>
                <a:gd name="T116" fmla="*/ 3092 w 841"/>
                <a:gd name="T117" fmla="*/ 2316 h 841"/>
                <a:gd name="T118" fmla="*/ 3113 w 841"/>
                <a:gd name="T119" fmla="*/ 1743 h 841"/>
                <a:gd name="T120" fmla="*/ 3005 w 841"/>
                <a:gd name="T121" fmla="*/ 1193 h 841"/>
                <a:gd name="T122" fmla="*/ 2768 w 841"/>
                <a:gd name="T123" fmla="*/ 714 h 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1" h="841">
                  <a:moveTo>
                    <a:pt x="719" y="123"/>
                  </a:moveTo>
                  <a:lnTo>
                    <a:pt x="706" y="112"/>
                  </a:lnTo>
                  <a:lnTo>
                    <a:pt x="693" y="100"/>
                  </a:lnTo>
                  <a:lnTo>
                    <a:pt x="680" y="90"/>
                  </a:lnTo>
                  <a:lnTo>
                    <a:pt x="666" y="80"/>
                  </a:lnTo>
                  <a:lnTo>
                    <a:pt x="652" y="69"/>
                  </a:lnTo>
                  <a:lnTo>
                    <a:pt x="638" y="60"/>
                  </a:lnTo>
                  <a:lnTo>
                    <a:pt x="623" y="52"/>
                  </a:lnTo>
                  <a:lnTo>
                    <a:pt x="608" y="44"/>
                  </a:lnTo>
                  <a:lnTo>
                    <a:pt x="600" y="58"/>
                  </a:lnTo>
                  <a:lnTo>
                    <a:pt x="615" y="66"/>
                  </a:lnTo>
                  <a:lnTo>
                    <a:pt x="629" y="74"/>
                  </a:lnTo>
                  <a:lnTo>
                    <a:pt x="643" y="83"/>
                  </a:lnTo>
                  <a:lnTo>
                    <a:pt x="657" y="92"/>
                  </a:lnTo>
                  <a:lnTo>
                    <a:pt x="669" y="102"/>
                  </a:lnTo>
                  <a:lnTo>
                    <a:pt x="682" y="113"/>
                  </a:lnTo>
                  <a:lnTo>
                    <a:pt x="695" y="123"/>
                  </a:lnTo>
                  <a:lnTo>
                    <a:pt x="707" y="135"/>
                  </a:lnTo>
                  <a:lnTo>
                    <a:pt x="734" y="165"/>
                  </a:lnTo>
                  <a:lnTo>
                    <a:pt x="758" y="196"/>
                  </a:lnTo>
                  <a:lnTo>
                    <a:pt x="779" y="231"/>
                  </a:lnTo>
                  <a:lnTo>
                    <a:pt x="795" y="265"/>
                  </a:lnTo>
                  <a:lnTo>
                    <a:pt x="809" y="303"/>
                  </a:lnTo>
                  <a:lnTo>
                    <a:pt x="818" y="341"/>
                  </a:lnTo>
                  <a:lnTo>
                    <a:pt x="824" y="380"/>
                  </a:lnTo>
                  <a:lnTo>
                    <a:pt x="826" y="421"/>
                  </a:lnTo>
                  <a:lnTo>
                    <a:pt x="824" y="461"/>
                  </a:lnTo>
                  <a:lnTo>
                    <a:pt x="818" y="500"/>
                  </a:lnTo>
                  <a:lnTo>
                    <a:pt x="809" y="538"/>
                  </a:lnTo>
                  <a:lnTo>
                    <a:pt x="795" y="576"/>
                  </a:lnTo>
                  <a:lnTo>
                    <a:pt x="779" y="612"/>
                  </a:lnTo>
                  <a:lnTo>
                    <a:pt x="758" y="645"/>
                  </a:lnTo>
                  <a:lnTo>
                    <a:pt x="734" y="677"/>
                  </a:lnTo>
                  <a:lnTo>
                    <a:pt x="707" y="707"/>
                  </a:lnTo>
                  <a:lnTo>
                    <a:pt x="692" y="721"/>
                  </a:lnTo>
                  <a:lnTo>
                    <a:pt x="677" y="734"/>
                  </a:lnTo>
                  <a:lnTo>
                    <a:pt x="661" y="746"/>
                  </a:lnTo>
                  <a:lnTo>
                    <a:pt x="645" y="758"/>
                  </a:lnTo>
                  <a:lnTo>
                    <a:pt x="628" y="768"/>
                  </a:lnTo>
                  <a:lnTo>
                    <a:pt x="612" y="778"/>
                  </a:lnTo>
                  <a:lnTo>
                    <a:pt x="593" y="787"/>
                  </a:lnTo>
                  <a:lnTo>
                    <a:pt x="576" y="795"/>
                  </a:lnTo>
                  <a:lnTo>
                    <a:pt x="557" y="802"/>
                  </a:lnTo>
                  <a:lnTo>
                    <a:pt x="538" y="808"/>
                  </a:lnTo>
                  <a:lnTo>
                    <a:pt x="519" y="813"/>
                  </a:lnTo>
                  <a:lnTo>
                    <a:pt x="500" y="817"/>
                  </a:lnTo>
                  <a:lnTo>
                    <a:pt x="480" y="820"/>
                  </a:lnTo>
                  <a:lnTo>
                    <a:pt x="461" y="822"/>
                  </a:lnTo>
                  <a:lnTo>
                    <a:pt x="441" y="825"/>
                  </a:lnTo>
                  <a:lnTo>
                    <a:pt x="420" y="825"/>
                  </a:lnTo>
                  <a:lnTo>
                    <a:pt x="401" y="825"/>
                  </a:lnTo>
                  <a:lnTo>
                    <a:pt x="380" y="822"/>
                  </a:lnTo>
                  <a:lnTo>
                    <a:pt x="360" y="820"/>
                  </a:lnTo>
                  <a:lnTo>
                    <a:pt x="341" y="817"/>
                  </a:lnTo>
                  <a:lnTo>
                    <a:pt x="322" y="813"/>
                  </a:lnTo>
                  <a:lnTo>
                    <a:pt x="303" y="808"/>
                  </a:lnTo>
                  <a:lnTo>
                    <a:pt x="284" y="802"/>
                  </a:lnTo>
                  <a:lnTo>
                    <a:pt x="266" y="795"/>
                  </a:lnTo>
                  <a:lnTo>
                    <a:pt x="249" y="787"/>
                  </a:lnTo>
                  <a:lnTo>
                    <a:pt x="230" y="778"/>
                  </a:lnTo>
                  <a:lnTo>
                    <a:pt x="213" y="768"/>
                  </a:lnTo>
                  <a:lnTo>
                    <a:pt x="197" y="758"/>
                  </a:lnTo>
                  <a:lnTo>
                    <a:pt x="181" y="746"/>
                  </a:lnTo>
                  <a:lnTo>
                    <a:pt x="165" y="734"/>
                  </a:lnTo>
                  <a:lnTo>
                    <a:pt x="150" y="721"/>
                  </a:lnTo>
                  <a:lnTo>
                    <a:pt x="135" y="707"/>
                  </a:lnTo>
                  <a:lnTo>
                    <a:pt x="108" y="677"/>
                  </a:lnTo>
                  <a:lnTo>
                    <a:pt x="84" y="645"/>
                  </a:lnTo>
                  <a:lnTo>
                    <a:pt x="63" y="612"/>
                  </a:lnTo>
                  <a:lnTo>
                    <a:pt x="47" y="576"/>
                  </a:lnTo>
                  <a:lnTo>
                    <a:pt x="33" y="538"/>
                  </a:lnTo>
                  <a:lnTo>
                    <a:pt x="24" y="500"/>
                  </a:lnTo>
                  <a:lnTo>
                    <a:pt x="18" y="461"/>
                  </a:lnTo>
                  <a:lnTo>
                    <a:pt x="16" y="421"/>
                  </a:lnTo>
                  <a:lnTo>
                    <a:pt x="18" y="380"/>
                  </a:lnTo>
                  <a:lnTo>
                    <a:pt x="24" y="341"/>
                  </a:lnTo>
                  <a:lnTo>
                    <a:pt x="33" y="303"/>
                  </a:lnTo>
                  <a:lnTo>
                    <a:pt x="47" y="266"/>
                  </a:lnTo>
                  <a:lnTo>
                    <a:pt x="63" y="231"/>
                  </a:lnTo>
                  <a:lnTo>
                    <a:pt x="84" y="197"/>
                  </a:lnTo>
                  <a:lnTo>
                    <a:pt x="108" y="165"/>
                  </a:lnTo>
                  <a:lnTo>
                    <a:pt x="135" y="135"/>
                  </a:lnTo>
                  <a:lnTo>
                    <a:pt x="150" y="121"/>
                  </a:lnTo>
                  <a:lnTo>
                    <a:pt x="165" y="108"/>
                  </a:lnTo>
                  <a:lnTo>
                    <a:pt x="181" y="96"/>
                  </a:lnTo>
                  <a:lnTo>
                    <a:pt x="197" y="84"/>
                  </a:lnTo>
                  <a:lnTo>
                    <a:pt x="213" y="74"/>
                  </a:lnTo>
                  <a:lnTo>
                    <a:pt x="230" y="64"/>
                  </a:lnTo>
                  <a:lnTo>
                    <a:pt x="249" y="55"/>
                  </a:lnTo>
                  <a:lnTo>
                    <a:pt x="266" y="47"/>
                  </a:lnTo>
                  <a:lnTo>
                    <a:pt x="284" y="41"/>
                  </a:lnTo>
                  <a:lnTo>
                    <a:pt x="303" y="34"/>
                  </a:lnTo>
                  <a:lnTo>
                    <a:pt x="322" y="29"/>
                  </a:lnTo>
                  <a:lnTo>
                    <a:pt x="341" y="24"/>
                  </a:lnTo>
                  <a:lnTo>
                    <a:pt x="360" y="21"/>
                  </a:lnTo>
                  <a:lnTo>
                    <a:pt x="380" y="19"/>
                  </a:lnTo>
                  <a:lnTo>
                    <a:pt x="401" y="16"/>
                  </a:lnTo>
                  <a:lnTo>
                    <a:pt x="420" y="16"/>
                  </a:lnTo>
                  <a:lnTo>
                    <a:pt x="441" y="16"/>
                  </a:lnTo>
                  <a:lnTo>
                    <a:pt x="461" y="19"/>
                  </a:lnTo>
                  <a:lnTo>
                    <a:pt x="481" y="21"/>
                  </a:lnTo>
                  <a:lnTo>
                    <a:pt x="501" y="24"/>
                  </a:lnTo>
                  <a:lnTo>
                    <a:pt x="521" y="29"/>
                  </a:lnTo>
                  <a:lnTo>
                    <a:pt x="539" y="34"/>
                  </a:lnTo>
                  <a:lnTo>
                    <a:pt x="559" y="41"/>
                  </a:lnTo>
                  <a:lnTo>
                    <a:pt x="577" y="47"/>
                  </a:lnTo>
                  <a:lnTo>
                    <a:pt x="579" y="31"/>
                  </a:lnTo>
                  <a:lnTo>
                    <a:pt x="561" y="24"/>
                  </a:lnTo>
                  <a:lnTo>
                    <a:pt x="541" y="17"/>
                  </a:lnTo>
                  <a:lnTo>
                    <a:pt x="522" y="13"/>
                  </a:lnTo>
                  <a:lnTo>
                    <a:pt x="502" y="8"/>
                  </a:lnTo>
                  <a:lnTo>
                    <a:pt x="481" y="5"/>
                  </a:lnTo>
                  <a:lnTo>
                    <a:pt x="462" y="3"/>
                  </a:lnTo>
                  <a:lnTo>
                    <a:pt x="441" y="0"/>
                  </a:lnTo>
                  <a:lnTo>
                    <a:pt x="420" y="0"/>
                  </a:lnTo>
                  <a:lnTo>
                    <a:pt x="378" y="3"/>
                  </a:lnTo>
                  <a:lnTo>
                    <a:pt x="336" y="8"/>
                  </a:lnTo>
                  <a:lnTo>
                    <a:pt x="296" y="19"/>
                  </a:lnTo>
                  <a:lnTo>
                    <a:pt x="257" y="34"/>
                  </a:lnTo>
                  <a:lnTo>
                    <a:pt x="220" y="51"/>
                  </a:lnTo>
                  <a:lnTo>
                    <a:pt x="185" y="72"/>
                  </a:lnTo>
                  <a:lnTo>
                    <a:pt x="153" y="97"/>
                  </a:lnTo>
                  <a:lnTo>
                    <a:pt x="123" y="123"/>
                  </a:lnTo>
                  <a:lnTo>
                    <a:pt x="97" y="153"/>
                  </a:lnTo>
                  <a:lnTo>
                    <a:pt x="71" y="186"/>
                  </a:lnTo>
                  <a:lnTo>
                    <a:pt x="50" y="220"/>
                  </a:lnTo>
                  <a:lnTo>
                    <a:pt x="33" y="257"/>
                  </a:lnTo>
                  <a:lnTo>
                    <a:pt x="18" y="296"/>
                  </a:lnTo>
                  <a:lnTo>
                    <a:pt x="8" y="336"/>
                  </a:lnTo>
                  <a:lnTo>
                    <a:pt x="2" y="378"/>
                  </a:lnTo>
                  <a:lnTo>
                    <a:pt x="0" y="421"/>
                  </a:lnTo>
                  <a:lnTo>
                    <a:pt x="2" y="462"/>
                  </a:lnTo>
                  <a:lnTo>
                    <a:pt x="8" y="503"/>
                  </a:lnTo>
                  <a:lnTo>
                    <a:pt x="18" y="544"/>
                  </a:lnTo>
                  <a:lnTo>
                    <a:pt x="32" y="582"/>
                  </a:lnTo>
                  <a:lnTo>
                    <a:pt x="49" y="619"/>
                  </a:lnTo>
                  <a:lnTo>
                    <a:pt x="70" y="653"/>
                  </a:lnTo>
                  <a:lnTo>
                    <a:pt x="95" y="687"/>
                  </a:lnTo>
                  <a:lnTo>
                    <a:pt x="123" y="718"/>
                  </a:lnTo>
                  <a:lnTo>
                    <a:pt x="138" y="733"/>
                  </a:lnTo>
                  <a:lnTo>
                    <a:pt x="154" y="745"/>
                  </a:lnTo>
                  <a:lnTo>
                    <a:pt x="170" y="758"/>
                  </a:lnTo>
                  <a:lnTo>
                    <a:pt x="188" y="771"/>
                  </a:lnTo>
                  <a:lnTo>
                    <a:pt x="205" y="781"/>
                  </a:lnTo>
                  <a:lnTo>
                    <a:pt x="222" y="791"/>
                  </a:lnTo>
                  <a:lnTo>
                    <a:pt x="241" y="801"/>
                  </a:lnTo>
                  <a:lnTo>
                    <a:pt x="260" y="809"/>
                  </a:lnTo>
                  <a:lnTo>
                    <a:pt x="279" y="817"/>
                  </a:lnTo>
                  <a:lnTo>
                    <a:pt x="298" y="822"/>
                  </a:lnTo>
                  <a:lnTo>
                    <a:pt x="318" y="828"/>
                  </a:lnTo>
                  <a:lnTo>
                    <a:pt x="337" y="833"/>
                  </a:lnTo>
                  <a:lnTo>
                    <a:pt x="358" y="836"/>
                  </a:lnTo>
                  <a:lnTo>
                    <a:pt x="379" y="839"/>
                  </a:lnTo>
                  <a:lnTo>
                    <a:pt x="400" y="841"/>
                  </a:lnTo>
                  <a:lnTo>
                    <a:pt x="420" y="841"/>
                  </a:lnTo>
                  <a:lnTo>
                    <a:pt x="441" y="841"/>
                  </a:lnTo>
                  <a:lnTo>
                    <a:pt x="462" y="839"/>
                  </a:lnTo>
                  <a:lnTo>
                    <a:pt x="483" y="836"/>
                  </a:lnTo>
                  <a:lnTo>
                    <a:pt x="503" y="833"/>
                  </a:lnTo>
                  <a:lnTo>
                    <a:pt x="524" y="828"/>
                  </a:lnTo>
                  <a:lnTo>
                    <a:pt x="544" y="822"/>
                  </a:lnTo>
                  <a:lnTo>
                    <a:pt x="563" y="817"/>
                  </a:lnTo>
                  <a:lnTo>
                    <a:pt x="582" y="809"/>
                  </a:lnTo>
                  <a:lnTo>
                    <a:pt x="601" y="801"/>
                  </a:lnTo>
                  <a:lnTo>
                    <a:pt x="620" y="791"/>
                  </a:lnTo>
                  <a:lnTo>
                    <a:pt x="637" y="781"/>
                  </a:lnTo>
                  <a:lnTo>
                    <a:pt x="654" y="771"/>
                  </a:lnTo>
                  <a:lnTo>
                    <a:pt x="672" y="758"/>
                  </a:lnTo>
                  <a:lnTo>
                    <a:pt x="688" y="745"/>
                  </a:lnTo>
                  <a:lnTo>
                    <a:pt x="704" y="733"/>
                  </a:lnTo>
                  <a:lnTo>
                    <a:pt x="719" y="718"/>
                  </a:lnTo>
                  <a:lnTo>
                    <a:pt x="746" y="687"/>
                  </a:lnTo>
                  <a:lnTo>
                    <a:pt x="771" y="653"/>
                  </a:lnTo>
                  <a:lnTo>
                    <a:pt x="791" y="619"/>
                  </a:lnTo>
                  <a:lnTo>
                    <a:pt x="810" y="582"/>
                  </a:lnTo>
                  <a:lnTo>
                    <a:pt x="822" y="544"/>
                  </a:lnTo>
                  <a:lnTo>
                    <a:pt x="833" y="503"/>
                  </a:lnTo>
                  <a:lnTo>
                    <a:pt x="839" y="462"/>
                  </a:lnTo>
                  <a:lnTo>
                    <a:pt x="841" y="421"/>
                  </a:lnTo>
                  <a:lnTo>
                    <a:pt x="839" y="379"/>
                  </a:lnTo>
                  <a:lnTo>
                    <a:pt x="833" y="338"/>
                  </a:lnTo>
                  <a:lnTo>
                    <a:pt x="822" y="298"/>
                  </a:lnTo>
                  <a:lnTo>
                    <a:pt x="810" y="259"/>
                  </a:lnTo>
                  <a:lnTo>
                    <a:pt x="791" y="222"/>
                  </a:lnTo>
                  <a:lnTo>
                    <a:pt x="771" y="188"/>
                  </a:lnTo>
                  <a:lnTo>
                    <a:pt x="746" y="155"/>
                  </a:lnTo>
                  <a:lnTo>
                    <a:pt x="719"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5">
              <a:extLst>
                <a:ext uri="{FF2B5EF4-FFF2-40B4-BE49-F238E27FC236}">
                  <a16:creationId xmlns:a16="http://schemas.microsoft.com/office/drawing/2014/main" id="{9D71C82D-E7B1-4C65-97AB-5D7C3839C79F}"/>
                </a:ext>
              </a:extLst>
            </p:cNvPr>
            <p:cNvSpPr>
              <a:spLocks/>
            </p:cNvSpPr>
            <p:nvPr/>
          </p:nvSpPr>
          <p:spPr bwMode="auto">
            <a:xfrm>
              <a:off x="1538" y="1685"/>
              <a:ext cx="49" cy="43"/>
            </a:xfrm>
            <a:custGeom>
              <a:avLst/>
              <a:gdLst>
                <a:gd name="T0" fmla="*/ 90 w 31"/>
                <a:gd name="T1" fmla="*/ 108 h 27"/>
                <a:gd name="T2" fmla="*/ 122 w 31"/>
                <a:gd name="T3" fmla="*/ 53 h 27"/>
                <a:gd name="T4" fmla="*/ 95 w 31"/>
                <a:gd name="T5" fmla="*/ 40 h 27"/>
                <a:gd name="T6" fmla="*/ 68 w 31"/>
                <a:gd name="T7" fmla="*/ 25 h 27"/>
                <a:gd name="T8" fmla="*/ 40 w 31"/>
                <a:gd name="T9" fmla="*/ 13 h 27"/>
                <a:gd name="T10" fmla="*/ 8 w 31"/>
                <a:gd name="T11" fmla="*/ 0 h 27"/>
                <a:gd name="T12" fmla="*/ 0 w 31"/>
                <a:gd name="T13" fmla="*/ 64 h 27"/>
                <a:gd name="T14" fmla="*/ 22 w 31"/>
                <a:gd name="T15" fmla="*/ 76 h 27"/>
                <a:gd name="T16" fmla="*/ 47 w 31"/>
                <a:gd name="T17" fmla="*/ 84 h 27"/>
                <a:gd name="T18" fmla="*/ 68 w 31"/>
                <a:gd name="T19" fmla="*/ 97 h 27"/>
                <a:gd name="T20" fmla="*/ 90 w 31"/>
                <a:gd name="T21" fmla="*/ 108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7">
                  <a:moveTo>
                    <a:pt x="23" y="27"/>
                  </a:moveTo>
                  <a:lnTo>
                    <a:pt x="31" y="13"/>
                  </a:lnTo>
                  <a:lnTo>
                    <a:pt x="24" y="10"/>
                  </a:lnTo>
                  <a:lnTo>
                    <a:pt x="17" y="6"/>
                  </a:lnTo>
                  <a:lnTo>
                    <a:pt x="10" y="3"/>
                  </a:lnTo>
                  <a:lnTo>
                    <a:pt x="2" y="0"/>
                  </a:lnTo>
                  <a:lnTo>
                    <a:pt x="0" y="16"/>
                  </a:lnTo>
                  <a:lnTo>
                    <a:pt x="6" y="19"/>
                  </a:lnTo>
                  <a:lnTo>
                    <a:pt x="12" y="21"/>
                  </a:lnTo>
                  <a:lnTo>
                    <a:pt x="17" y="24"/>
                  </a:lnTo>
                  <a:lnTo>
                    <a:pt x="2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6">
              <a:extLst>
                <a:ext uri="{FF2B5EF4-FFF2-40B4-BE49-F238E27FC236}">
                  <a16:creationId xmlns:a16="http://schemas.microsoft.com/office/drawing/2014/main" id="{6A830CC6-3DCC-4F7C-BBA9-D6D06E20E429}"/>
                </a:ext>
              </a:extLst>
            </p:cNvPr>
            <p:cNvSpPr>
              <a:spLocks/>
            </p:cNvSpPr>
            <p:nvPr/>
          </p:nvSpPr>
          <p:spPr bwMode="auto">
            <a:xfrm>
              <a:off x="2122" y="1955"/>
              <a:ext cx="1645" cy="1770"/>
            </a:xfrm>
            <a:custGeom>
              <a:avLst/>
              <a:gdLst>
                <a:gd name="T0" fmla="*/ 3446 w 1063"/>
                <a:gd name="T1" fmla="*/ 2013 h 1062"/>
                <a:gd name="T2" fmla="*/ 3417 w 1063"/>
                <a:gd name="T3" fmla="*/ 1880 h 1062"/>
                <a:gd name="T4" fmla="*/ 3722 w 1063"/>
                <a:gd name="T5" fmla="*/ 1305 h 1062"/>
                <a:gd name="T6" fmla="*/ 2803 w 1063"/>
                <a:gd name="T7" fmla="*/ 883 h 1062"/>
                <a:gd name="T8" fmla="*/ 2755 w 1063"/>
                <a:gd name="T9" fmla="*/ 847 h 1062"/>
                <a:gd name="T10" fmla="*/ 2713 w 1063"/>
                <a:gd name="T11" fmla="*/ 813 h 1062"/>
                <a:gd name="T12" fmla="*/ 2665 w 1063"/>
                <a:gd name="T13" fmla="*/ 783 h 1062"/>
                <a:gd name="T14" fmla="*/ 2617 w 1063"/>
                <a:gd name="T15" fmla="*/ 755 h 1062"/>
                <a:gd name="T16" fmla="*/ 1868 w 1063"/>
                <a:gd name="T17" fmla="*/ 0 h 1062"/>
                <a:gd name="T18" fmla="*/ 1645 w 1063"/>
                <a:gd name="T19" fmla="*/ 603 h 1062"/>
                <a:gd name="T20" fmla="*/ 1591 w 1063"/>
                <a:gd name="T21" fmla="*/ 617 h 1062"/>
                <a:gd name="T22" fmla="*/ 1527 w 1063"/>
                <a:gd name="T23" fmla="*/ 633 h 1062"/>
                <a:gd name="T24" fmla="*/ 1470 w 1063"/>
                <a:gd name="T25" fmla="*/ 653 h 1062"/>
                <a:gd name="T26" fmla="*/ 1037 w 1063"/>
                <a:gd name="T27" fmla="*/ 287 h 1062"/>
                <a:gd name="T28" fmla="*/ 686 w 1063"/>
                <a:gd name="T29" fmla="*/ 1362 h 1062"/>
                <a:gd name="T30" fmla="*/ 648 w 1063"/>
                <a:gd name="T31" fmla="*/ 1437 h 1062"/>
                <a:gd name="T32" fmla="*/ 611 w 1063"/>
                <a:gd name="T33" fmla="*/ 1508 h 1062"/>
                <a:gd name="T34" fmla="*/ 577 w 1063"/>
                <a:gd name="T35" fmla="*/ 1583 h 1062"/>
                <a:gd name="T36" fmla="*/ 542 w 1063"/>
                <a:gd name="T37" fmla="*/ 1662 h 1062"/>
                <a:gd name="T38" fmla="*/ 0 w 1063"/>
                <a:gd name="T39" fmla="*/ 2605 h 1062"/>
                <a:gd name="T40" fmla="*/ 421 w 1063"/>
                <a:gd name="T41" fmla="*/ 2897 h 1062"/>
                <a:gd name="T42" fmla="*/ 467 w 1063"/>
                <a:gd name="T43" fmla="*/ 3092 h 1062"/>
                <a:gd name="T44" fmla="*/ 232 w 1063"/>
                <a:gd name="T45" fmla="*/ 3620 h 1062"/>
                <a:gd name="T46" fmla="*/ 1041 w 1063"/>
                <a:gd name="T47" fmla="*/ 4083 h 1062"/>
                <a:gd name="T48" fmla="*/ 1116 w 1063"/>
                <a:gd name="T49" fmla="*/ 4145 h 1062"/>
                <a:gd name="T50" fmla="*/ 1185 w 1063"/>
                <a:gd name="T51" fmla="*/ 4195 h 1062"/>
                <a:gd name="T52" fmla="*/ 1264 w 1063"/>
                <a:gd name="T53" fmla="*/ 4245 h 1062"/>
                <a:gd name="T54" fmla="*/ 1346 w 1063"/>
                <a:gd name="T55" fmla="*/ 4292 h 1062"/>
                <a:gd name="T56" fmla="*/ 2094 w 1063"/>
                <a:gd name="T57" fmla="*/ 4917 h 1062"/>
                <a:gd name="T58" fmla="*/ 2283 w 1063"/>
                <a:gd name="T59" fmla="*/ 4395 h 1062"/>
                <a:gd name="T60" fmla="*/ 2361 w 1063"/>
                <a:gd name="T61" fmla="*/ 4370 h 1062"/>
                <a:gd name="T62" fmla="*/ 2436 w 1063"/>
                <a:gd name="T63" fmla="*/ 4338 h 1062"/>
                <a:gd name="T64" fmla="*/ 2505 w 1063"/>
                <a:gd name="T65" fmla="*/ 4305 h 1062"/>
                <a:gd name="T66" fmla="*/ 2895 w 1063"/>
                <a:gd name="T67" fmla="*/ 4633 h 1062"/>
                <a:gd name="T68" fmla="*/ 3254 w 1063"/>
                <a:gd name="T69" fmla="*/ 3547 h 1062"/>
                <a:gd name="T70" fmla="*/ 3321 w 1063"/>
                <a:gd name="T71" fmla="*/ 3403 h 1062"/>
                <a:gd name="T72" fmla="*/ 3377 w 1063"/>
                <a:gd name="T73" fmla="*/ 3250 h 1062"/>
                <a:gd name="T74" fmla="*/ 3940 w 1063"/>
                <a:gd name="T75" fmla="*/ 2328 h 10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63" h="1062">
                  <a:moveTo>
                    <a:pt x="933" y="450"/>
                  </a:moveTo>
                  <a:lnTo>
                    <a:pt x="930" y="435"/>
                  </a:lnTo>
                  <a:lnTo>
                    <a:pt x="926" y="421"/>
                  </a:lnTo>
                  <a:lnTo>
                    <a:pt x="922" y="406"/>
                  </a:lnTo>
                  <a:lnTo>
                    <a:pt x="916" y="393"/>
                  </a:lnTo>
                  <a:lnTo>
                    <a:pt x="1004" y="282"/>
                  </a:lnTo>
                  <a:lnTo>
                    <a:pt x="888" y="136"/>
                  </a:lnTo>
                  <a:lnTo>
                    <a:pt x="756" y="191"/>
                  </a:lnTo>
                  <a:lnTo>
                    <a:pt x="750" y="188"/>
                  </a:lnTo>
                  <a:lnTo>
                    <a:pt x="743" y="183"/>
                  </a:lnTo>
                  <a:lnTo>
                    <a:pt x="737" y="179"/>
                  </a:lnTo>
                  <a:lnTo>
                    <a:pt x="732" y="176"/>
                  </a:lnTo>
                  <a:lnTo>
                    <a:pt x="726" y="173"/>
                  </a:lnTo>
                  <a:lnTo>
                    <a:pt x="719" y="169"/>
                  </a:lnTo>
                  <a:lnTo>
                    <a:pt x="713" y="167"/>
                  </a:lnTo>
                  <a:lnTo>
                    <a:pt x="706" y="163"/>
                  </a:lnTo>
                  <a:lnTo>
                    <a:pt x="689" y="22"/>
                  </a:lnTo>
                  <a:lnTo>
                    <a:pt x="504" y="0"/>
                  </a:lnTo>
                  <a:lnTo>
                    <a:pt x="452" y="129"/>
                  </a:lnTo>
                  <a:lnTo>
                    <a:pt x="444" y="130"/>
                  </a:lnTo>
                  <a:lnTo>
                    <a:pt x="437" y="131"/>
                  </a:lnTo>
                  <a:lnTo>
                    <a:pt x="429" y="133"/>
                  </a:lnTo>
                  <a:lnTo>
                    <a:pt x="421" y="135"/>
                  </a:lnTo>
                  <a:lnTo>
                    <a:pt x="412" y="137"/>
                  </a:lnTo>
                  <a:lnTo>
                    <a:pt x="406" y="139"/>
                  </a:lnTo>
                  <a:lnTo>
                    <a:pt x="397" y="141"/>
                  </a:lnTo>
                  <a:lnTo>
                    <a:pt x="391" y="144"/>
                  </a:lnTo>
                  <a:lnTo>
                    <a:pt x="280" y="62"/>
                  </a:lnTo>
                  <a:lnTo>
                    <a:pt x="134" y="177"/>
                  </a:lnTo>
                  <a:lnTo>
                    <a:pt x="185" y="294"/>
                  </a:lnTo>
                  <a:lnTo>
                    <a:pt x="180" y="302"/>
                  </a:lnTo>
                  <a:lnTo>
                    <a:pt x="175" y="310"/>
                  </a:lnTo>
                  <a:lnTo>
                    <a:pt x="169" y="318"/>
                  </a:lnTo>
                  <a:lnTo>
                    <a:pt x="165" y="326"/>
                  </a:lnTo>
                  <a:lnTo>
                    <a:pt x="160" y="334"/>
                  </a:lnTo>
                  <a:lnTo>
                    <a:pt x="156" y="342"/>
                  </a:lnTo>
                  <a:lnTo>
                    <a:pt x="151" y="351"/>
                  </a:lnTo>
                  <a:lnTo>
                    <a:pt x="146" y="359"/>
                  </a:lnTo>
                  <a:lnTo>
                    <a:pt x="23" y="378"/>
                  </a:lnTo>
                  <a:lnTo>
                    <a:pt x="0" y="563"/>
                  </a:lnTo>
                  <a:lnTo>
                    <a:pt x="109" y="604"/>
                  </a:lnTo>
                  <a:lnTo>
                    <a:pt x="114" y="626"/>
                  </a:lnTo>
                  <a:lnTo>
                    <a:pt x="119" y="647"/>
                  </a:lnTo>
                  <a:lnTo>
                    <a:pt x="126" y="668"/>
                  </a:lnTo>
                  <a:lnTo>
                    <a:pt x="132" y="689"/>
                  </a:lnTo>
                  <a:lnTo>
                    <a:pt x="63" y="782"/>
                  </a:lnTo>
                  <a:lnTo>
                    <a:pt x="179" y="928"/>
                  </a:lnTo>
                  <a:lnTo>
                    <a:pt x="281" y="882"/>
                  </a:lnTo>
                  <a:lnTo>
                    <a:pt x="290" y="889"/>
                  </a:lnTo>
                  <a:lnTo>
                    <a:pt x="301" y="895"/>
                  </a:lnTo>
                  <a:lnTo>
                    <a:pt x="311" y="900"/>
                  </a:lnTo>
                  <a:lnTo>
                    <a:pt x="320" y="906"/>
                  </a:lnTo>
                  <a:lnTo>
                    <a:pt x="331" y="912"/>
                  </a:lnTo>
                  <a:lnTo>
                    <a:pt x="341" y="917"/>
                  </a:lnTo>
                  <a:lnTo>
                    <a:pt x="353" y="922"/>
                  </a:lnTo>
                  <a:lnTo>
                    <a:pt x="363" y="927"/>
                  </a:lnTo>
                  <a:lnTo>
                    <a:pt x="379" y="1040"/>
                  </a:lnTo>
                  <a:lnTo>
                    <a:pt x="565" y="1062"/>
                  </a:lnTo>
                  <a:lnTo>
                    <a:pt x="606" y="951"/>
                  </a:lnTo>
                  <a:lnTo>
                    <a:pt x="616" y="949"/>
                  </a:lnTo>
                  <a:lnTo>
                    <a:pt x="627" y="946"/>
                  </a:lnTo>
                  <a:lnTo>
                    <a:pt x="637" y="944"/>
                  </a:lnTo>
                  <a:lnTo>
                    <a:pt x="646" y="941"/>
                  </a:lnTo>
                  <a:lnTo>
                    <a:pt x="657" y="937"/>
                  </a:lnTo>
                  <a:lnTo>
                    <a:pt x="667" y="934"/>
                  </a:lnTo>
                  <a:lnTo>
                    <a:pt x="676" y="930"/>
                  </a:lnTo>
                  <a:lnTo>
                    <a:pt x="687" y="927"/>
                  </a:lnTo>
                  <a:lnTo>
                    <a:pt x="781" y="1001"/>
                  </a:lnTo>
                  <a:lnTo>
                    <a:pt x="929" y="885"/>
                  </a:lnTo>
                  <a:lnTo>
                    <a:pt x="878" y="766"/>
                  </a:lnTo>
                  <a:lnTo>
                    <a:pt x="887" y="751"/>
                  </a:lnTo>
                  <a:lnTo>
                    <a:pt x="896" y="735"/>
                  </a:lnTo>
                  <a:lnTo>
                    <a:pt x="904" y="718"/>
                  </a:lnTo>
                  <a:lnTo>
                    <a:pt x="911" y="702"/>
                  </a:lnTo>
                  <a:lnTo>
                    <a:pt x="1042" y="687"/>
                  </a:lnTo>
                  <a:lnTo>
                    <a:pt x="1063" y="503"/>
                  </a:lnTo>
                  <a:lnTo>
                    <a:pt x="933" y="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
              <a:extLst>
                <a:ext uri="{FF2B5EF4-FFF2-40B4-BE49-F238E27FC236}">
                  <a16:creationId xmlns:a16="http://schemas.microsoft.com/office/drawing/2014/main" id="{D0A82610-2F8C-4851-833A-D735A3C49EE5}"/>
                </a:ext>
              </a:extLst>
            </p:cNvPr>
            <p:cNvSpPr>
              <a:spLocks/>
            </p:cNvSpPr>
            <p:nvPr/>
          </p:nvSpPr>
          <p:spPr bwMode="auto">
            <a:xfrm>
              <a:off x="2199" y="2042"/>
              <a:ext cx="1491" cy="1599"/>
            </a:xfrm>
            <a:custGeom>
              <a:avLst/>
              <a:gdLst>
                <a:gd name="T0" fmla="*/ 2531 w 963"/>
                <a:gd name="T1" fmla="*/ 833 h 960"/>
                <a:gd name="T2" fmla="*/ 2471 w 963"/>
                <a:gd name="T3" fmla="*/ 785 h 960"/>
                <a:gd name="T4" fmla="*/ 2404 w 963"/>
                <a:gd name="T5" fmla="*/ 743 h 960"/>
                <a:gd name="T6" fmla="*/ 2343 w 963"/>
                <a:gd name="T7" fmla="*/ 701 h 960"/>
                <a:gd name="T8" fmla="*/ 2274 w 963"/>
                <a:gd name="T9" fmla="*/ 660 h 960"/>
                <a:gd name="T10" fmla="*/ 1788 w 963"/>
                <a:gd name="T11" fmla="*/ 0 h 960"/>
                <a:gd name="T12" fmla="*/ 1570 w 963"/>
                <a:gd name="T13" fmla="*/ 555 h 960"/>
                <a:gd name="T14" fmla="*/ 1491 w 963"/>
                <a:gd name="T15" fmla="*/ 575 h 960"/>
                <a:gd name="T16" fmla="*/ 1414 w 963"/>
                <a:gd name="T17" fmla="*/ 591 h 960"/>
                <a:gd name="T18" fmla="*/ 1335 w 963"/>
                <a:gd name="T19" fmla="*/ 618 h 960"/>
                <a:gd name="T20" fmla="*/ 1265 w 963"/>
                <a:gd name="T21" fmla="*/ 651 h 960"/>
                <a:gd name="T22" fmla="*/ 853 w 963"/>
                <a:gd name="T23" fmla="*/ 325 h 960"/>
                <a:gd name="T24" fmla="*/ 703 w 963"/>
                <a:gd name="T25" fmla="*/ 1146 h 960"/>
                <a:gd name="T26" fmla="*/ 644 w 963"/>
                <a:gd name="T27" fmla="*/ 1234 h 960"/>
                <a:gd name="T28" fmla="*/ 595 w 963"/>
                <a:gd name="T29" fmla="*/ 1326 h 960"/>
                <a:gd name="T30" fmla="*/ 547 w 963"/>
                <a:gd name="T31" fmla="*/ 1422 h 960"/>
                <a:gd name="T32" fmla="*/ 506 w 963"/>
                <a:gd name="T33" fmla="*/ 1526 h 960"/>
                <a:gd name="T34" fmla="*/ 468 w 963"/>
                <a:gd name="T35" fmla="*/ 1622 h 960"/>
                <a:gd name="T36" fmla="*/ 0 w 963"/>
                <a:gd name="T37" fmla="*/ 2222 h 960"/>
                <a:gd name="T38" fmla="*/ 379 w 963"/>
                <a:gd name="T39" fmla="*/ 2458 h 960"/>
                <a:gd name="T40" fmla="*/ 412 w 963"/>
                <a:gd name="T41" fmla="*/ 2702 h 960"/>
                <a:gd name="T42" fmla="*/ 482 w 963"/>
                <a:gd name="T43" fmla="*/ 2938 h 960"/>
                <a:gd name="T44" fmla="*/ 263 w 963"/>
                <a:gd name="T45" fmla="*/ 3373 h 960"/>
                <a:gd name="T46" fmla="*/ 875 w 963"/>
                <a:gd name="T47" fmla="*/ 3596 h 960"/>
                <a:gd name="T48" fmla="*/ 954 w 963"/>
                <a:gd name="T49" fmla="*/ 3664 h 960"/>
                <a:gd name="T50" fmla="*/ 1040 w 963"/>
                <a:gd name="T51" fmla="*/ 3734 h 960"/>
                <a:gd name="T52" fmla="*/ 1129 w 963"/>
                <a:gd name="T53" fmla="*/ 3798 h 960"/>
                <a:gd name="T54" fmla="*/ 1225 w 963"/>
                <a:gd name="T55" fmla="*/ 3848 h 960"/>
                <a:gd name="T56" fmla="*/ 1311 w 963"/>
                <a:gd name="T57" fmla="*/ 3896 h 960"/>
                <a:gd name="T58" fmla="*/ 1788 w 963"/>
                <a:gd name="T59" fmla="*/ 4436 h 960"/>
                <a:gd name="T60" fmla="*/ 1976 w 963"/>
                <a:gd name="T61" fmla="*/ 3959 h 960"/>
                <a:gd name="T62" fmla="*/ 2067 w 963"/>
                <a:gd name="T63" fmla="*/ 3938 h 960"/>
                <a:gd name="T64" fmla="*/ 2165 w 963"/>
                <a:gd name="T65" fmla="*/ 3904 h 960"/>
                <a:gd name="T66" fmla="*/ 2256 w 963"/>
                <a:gd name="T67" fmla="*/ 3868 h 960"/>
                <a:gd name="T68" fmla="*/ 2347 w 963"/>
                <a:gd name="T69" fmla="*/ 3818 h 960"/>
                <a:gd name="T70" fmla="*/ 2710 w 963"/>
                <a:gd name="T71" fmla="*/ 4117 h 960"/>
                <a:gd name="T72" fmla="*/ 2872 w 963"/>
                <a:gd name="T73" fmla="*/ 3281 h 960"/>
                <a:gd name="T74" fmla="*/ 2922 w 963"/>
                <a:gd name="T75" fmla="*/ 3198 h 960"/>
                <a:gd name="T76" fmla="*/ 2965 w 963"/>
                <a:gd name="T77" fmla="*/ 3105 h 960"/>
                <a:gd name="T78" fmla="*/ 3007 w 963"/>
                <a:gd name="T79" fmla="*/ 3008 h 960"/>
                <a:gd name="T80" fmla="*/ 3039 w 963"/>
                <a:gd name="T81" fmla="*/ 2917 h 960"/>
                <a:gd name="T82" fmla="*/ 3069 w 963"/>
                <a:gd name="T83" fmla="*/ 2818 h 960"/>
                <a:gd name="T84" fmla="*/ 3573 w 963"/>
                <a:gd name="T85" fmla="*/ 2222 h 960"/>
                <a:gd name="T86" fmla="*/ 3121 w 963"/>
                <a:gd name="T87" fmla="*/ 1950 h 960"/>
                <a:gd name="T88" fmla="*/ 3081 w 963"/>
                <a:gd name="T89" fmla="*/ 1771 h 960"/>
                <a:gd name="T90" fmla="*/ 3033 w 963"/>
                <a:gd name="T91" fmla="*/ 1589 h 960"/>
                <a:gd name="T92" fmla="*/ 3318 w 963"/>
                <a:gd name="T93" fmla="*/ 1068 h 960"/>
                <a:gd name="T94" fmla="*/ 2593 w 963"/>
                <a:gd name="T95" fmla="*/ 891 h 9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3" h="960">
                  <a:moveTo>
                    <a:pt x="690" y="186"/>
                  </a:moveTo>
                  <a:lnTo>
                    <a:pt x="682" y="180"/>
                  </a:lnTo>
                  <a:lnTo>
                    <a:pt x="674" y="176"/>
                  </a:lnTo>
                  <a:lnTo>
                    <a:pt x="666" y="170"/>
                  </a:lnTo>
                  <a:lnTo>
                    <a:pt x="658" y="165"/>
                  </a:lnTo>
                  <a:lnTo>
                    <a:pt x="648" y="161"/>
                  </a:lnTo>
                  <a:lnTo>
                    <a:pt x="640" y="156"/>
                  </a:lnTo>
                  <a:lnTo>
                    <a:pt x="631" y="152"/>
                  </a:lnTo>
                  <a:lnTo>
                    <a:pt x="623" y="148"/>
                  </a:lnTo>
                  <a:lnTo>
                    <a:pt x="613" y="143"/>
                  </a:lnTo>
                  <a:lnTo>
                    <a:pt x="597" y="12"/>
                  </a:lnTo>
                  <a:lnTo>
                    <a:pt x="482" y="0"/>
                  </a:lnTo>
                  <a:lnTo>
                    <a:pt x="434" y="119"/>
                  </a:lnTo>
                  <a:lnTo>
                    <a:pt x="423" y="120"/>
                  </a:lnTo>
                  <a:lnTo>
                    <a:pt x="412" y="122"/>
                  </a:lnTo>
                  <a:lnTo>
                    <a:pt x="402" y="124"/>
                  </a:lnTo>
                  <a:lnTo>
                    <a:pt x="391" y="126"/>
                  </a:lnTo>
                  <a:lnTo>
                    <a:pt x="381" y="128"/>
                  </a:lnTo>
                  <a:lnTo>
                    <a:pt x="371" y="131"/>
                  </a:lnTo>
                  <a:lnTo>
                    <a:pt x="360" y="134"/>
                  </a:lnTo>
                  <a:lnTo>
                    <a:pt x="351" y="138"/>
                  </a:lnTo>
                  <a:lnTo>
                    <a:pt x="341" y="141"/>
                  </a:lnTo>
                  <a:lnTo>
                    <a:pt x="332" y="145"/>
                  </a:lnTo>
                  <a:lnTo>
                    <a:pt x="230" y="70"/>
                  </a:lnTo>
                  <a:lnTo>
                    <a:pt x="140" y="141"/>
                  </a:lnTo>
                  <a:lnTo>
                    <a:pt x="189" y="248"/>
                  </a:lnTo>
                  <a:lnTo>
                    <a:pt x="182" y="257"/>
                  </a:lnTo>
                  <a:lnTo>
                    <a:pt x="174" y="267"/>
                  </a:lnTo>
                  <a:lnTo>
                    <a:pt x="167" y="277"/>
                  </a:lnTo>
                  <a:lnTo>
                    <a:pt x="160" y="287"/>
                  </a:lnTo>
                  <a:lnTo>
                    <a:pt x="153" y="298"/>
                  </a:lnTo>
                  <a:lnTo>
                    <a:pt x="147" y="308"/>
                  </a:lnTo>
                  <a:lnTo>
                    <a:pt x="141" y="319"/>
                  </a:lnTo>
                  <a:lnTo>
                    <a:pt x="136" y="330"/>
                  </a:lnTo>
                  <a:lnTo>
                    <a:pt x="131" y="340"/>
                  </a:lnTo>
                  <a:lnTo>
                    <a:pt x="126" y="351"/>
                  </a:lnTo>
                  <a:lnTo>
                    <a:pt x="13" y="368"/>
                  </a:lnTo>
                  <a:lnTo>
                    <a:pt x="0" y="481"/>
                  </a:lnTo>
                  <a:lnTo>
                    <a:pt x="101" y="520"/>
                  </a:lnTo>
                  <a:lnTo>
                    <a:pt x="102" y="532"/>
                  </a:lnTo>
                  <a:lnTo>
                    <a:pt x="106" y="558"/>
                  </a:lnTo>
                  <a:lnTo>
                    <a:pt x="111" y="585"/>
                  </a:lnTo>
                  <a:lnTo>
                    <a:pt x="120" y="611"/>
                  </a:lnTo>
                  <a:lnTo>
                    <a:pt x="130" y="636"/>
                  </a:lnTo>
                  <a:lnTo>
                    <a:pt x="134" y="644"/>
                  </a:lnTo>
                  <a:lnTo>
                    <a:pt x="71" y="730"/>
                  </a:lnTo>
                  <a:lnTo>
                    <a:pt x="141" y="821"/>
                  </a:lnTo>
                  <a:lnTo>
                    <a:pt x="236" y="778"/>
                  </a:lnTo>
                  <a:lnTo>
                    <a:pt x="245" y="785"/>
                  </a:lnTo>
                  <a:lnTo>
                    <a:pt x="257" y="793"/>
                  </a:lnTo>
                  <a:lnTo>
                    <a:pt x="268" y="801"/>
                  </a:lnTo>
                  <a:lnTo>
                    <a:pt x="280" y="808"/>
                  </a:lnTo>
                  <a:lnTo>
                    <a:pt x="292" y="815"/>
                  </a:lnTo>
                  <a:lnTo>
                    <a:pt x="304" y="822"/>
                  </a:lnTo>
                  <a:lnTo>
                    <a:pt x="317" y="828"/>
                  </a:lnTo>
                  <a:lnTo>
                    <a:pt x="330" y="833"/>
                  </a:lnTo>
                  <a:lnTo>
                    <a:pt x="343" y="839"/>
                  </a:lnTo>
                  <a:lnTo>
                    <a:pt x="353" y="843"/>
                  </a:lnTo>
                  <a:lnTo>
                    <a:pt x="368" y="946"/>
                  </a:lnTo>
                  <a:lnTo>
                    <a:pt x="482" y="960"/>
                  </a:lnTo>
                  <a:lnTo>
                    <a:pt x="520" y="860"/>
                  </a:lnTo>
                  <a:lnTo>
                    <a:pt x="532" y="857"/>
                  </a:lnTo>
                  <a:lnTo>
                    <a:pt x="545" y="855"/>
                  </a:lnTo>
                  <a:lnTo>
                    <a:pt x="557" y="852"/>
                  </a:lnTo>
                  <a:lnTo>
                    <a:pt x="570" y="849"/>
                  </a:lnTo>
                  <a:lnTo>
                    <a:pt x="583" y="845"/>
                  </a:lnTo>
                  <a:lnTo>
                    <a:pt x="595" y="841"/>
                  </a:lnTo>
                  <a:lnTo>
                    <a:pt x="608" y="837"/>
                  </a:lnTo>
                  <a:lnTo>
                    <a:pt x="620" y="832"/>
                  </a:lnTo>
                  <a:lnTo>
                    <a:pt x="632" y="826"/>
                  </a:lnTo>
                  <a:lnTo>
                    <a:pt x="643" y="822"/>
                  </a:lnTo>
                  <a:lnTo>
                    <a:pt x="730" y="891"/>
                  </a:lnTo>
                  <a:lnTo>
                    <a:pt x="820" y="819"/>
                  </a:lnTo>
                  <a:lnTo>
                    <a:pt x="774" y="710"/>
                  </a:lnTo>
                  <a:lnTo>
                    <a:pt x="781" y="701"/>
                  </a:lnTo>
                  <a:lnTo>
                    <a:pt x="787" y="692"/>
                  </a:lnTo>
                  <a:lnTo>
                    <a:pt x="794" y="681"/>
                  </a:lnTo>
                  <a:lnTo>
                    <a:pt x="799" y="672"/>
                  </a:lnTo>
                  <a:lnTo>
                    <a:pt x="804" y="662"/>
                  </a:lnTo>
                  <a:lnTo>
                    <a:pt x="810" y="651"/>
                  </a:lnTo>
                  <a:lnTo>
                    <a:pt x="814" y="641"/>
                  </a:lnTo>
                  <a:lnTo>
                    <a:pt x="819" y="631"/>
                  </a:lnTo>
                  <a:lnTo>
                    <a:pt x="824" y="620"/>
                  </a:lnTo>
                  <a:lnTo>
                    <a:pt x="827" y="610"/>
                  </a:lnTo>
                  <a:lnTo>
                    <a:pt x="949" y="595"/>
                  </a:lnTo>
                  <a:lnTo>
                    <a:pt x="963" y="481"/>
                  </a:lnTo>
                  <a:lnTo>
                    <a:pt x="842" y="433"/>
                  </a:lnTo>
                  <a:lnTo>
                    <a:pt x="841" y="422"/>
                  </a:lnTo>
                  <a:lnTo>
                    <a:pt x="836" y="403"/>
                  </a:lnTo>
                  <a:lnTo>
                    <a:pt x="830" y="383"/>
                  </a:lnTo>
                  <a:lnTo>
                    <a:pt x="825" y="363"/>
                  </a:lnTo>
                  <a:lnTo>
                    <a:pt x="817" y="344"/>
                  </a:lnTo>
                  <a:lnTo>
                    <a:pt x="813" y="333"/>
                  </a:lnTo>
                  <a:lnTo>
                    <a:pt x="894" y="231"/>
                  </a:lnTo>
                  <a:lnTo>
                    <a:pt x="822" y="141"/>
                  </a:lnTo>
                  <a:lnTo>
                    <a:pt x="699" y="193"/>
                  </a:lnTo>
                  <a:lnTo>
                    <a:pt x="69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
              <a:extLst>
                <a:ext uri="{FF2B5EF4-FFF2-40B4-BE49-F238E27FC236}">
                  <a16:creationId xmlns:a16="http://schemas.microsoft.com/office/drawing/2014/main" id="{4FE70F49-9533-4B05-90A1-47F342681564}"/>
                </a:ext>
              </a:extLst>
            </p:cNvPr>
            <p:cNvSpPr>
              <a:spLocks/>
            </p:cNvSpPr>
            <p:nvPr/>
          </p:nvSpPr>
          <p:spPr bwMode="auto">
            <a:xfrm>
              <a:off x="2233" y="2075"/>
              <a:ext cx="1426" cy="1533"/>
            </a:xfrm>
            <a:custGeom>
              <a:avLst/>
              <a:gdLst>
                <a:gd name="T0" fmla="*/ 2849 w 922"/>
                <a:gd name="T1" fmla="*/ 1445 h 919"/>
                <a:gd name="T2" fmla="*/ 2909 w 922"/>
                <a:gd name="T3" fmla="*/ 1620 h 919"/>
                <a:gd name="T4" fmla="*/ 2953 w 922"/>
                <a:gd name="T5" fmla="*/ 1798 h 919"/>
                <a:gd name="T6" fmla="*/ 2983 w 922"/>
                <a:gd name="T7" fmla="*/ 1978 h 919"/>
                <a:gd name="T8" fmla="*/ 3375 w 922"/>
                <a:gd name="T9" fmla="*/ 2591 h 919"/>
                <a:gd name="T10" fmla="*/ 2905 w 922"/>
                <a:gd name="T11" fmla="*/ 2757 h 919"/>
                <a:gd name="T12" fmla="*/ 2875 w 922"/>
                <a:gd name="T13" fmla="*/ 2849 h 919"/>
                <a:gd name="T14" fmla="*/ 2837 w 922"/>
                <a:gd name="T15" fmla="*/ 2939 h 919"/>
                <a:gd name="T16" fmla="*/ 2796 w 922"/>
                <a:gd name="T17" fmla="*/ 3028 h 919"/>
                <a:gd name="T18" fmla="*/ 2756 w 922"/>
                <a:gd name="T19" fmla="*/ 3114 h 919"/>
                <a:gd name="T20" fmla="*/ 2875 w 922"/>
                <a:gd name="T21" fmla="*/ 3685 h 919"/>
                <a:gd name="T22" fmla="*/ 2314 w 922"/>
                <a:gd name="T23" fmla="*/ 3620 h 919"/>
                <a:gd name="T24" fmla="*/ 2193 w 922"/>
                <a:gd name="T25" fmla="*/ 3690 h 919"/>
                <a:gd name="T26" fmla="*/ 2110 w 922"/>
                <a:gd name="T27" fmla="*/ 3732 h 919"/>
                <a:gd name="T28" fmla="*/ 2017 w 922"/>
                <a:gd name="T29" fmla="*/ 3765 h 919"/>
                <a:gd name="T30" fmla="*/ 1929 w 922"/>
                <a:gd name="T31" fmla="*/ 3793 h 919"/>
                <a:gd name="T32" fmla="*/ 1802 w 922"/>
                <a:gd name="T33" fmla="*/ 3820 h 919"/>
                <a:gd name="T34" fmla="*/ 1353 w 922"/>
                <a:gd name="T35" fmla="*/ 4219 h 919"/>
                <a:gd name="T36" fmla="*/ 1220 w 922"/>
                <a:gd name="T37" fmla="*/ 3718 h 919"/>
                <a:gd name="T38" fmla="*/ 1132 w 922"/>
                <a:gd name="T39" fmla="*/ 3668 h 919"/>
                <a:gd name="T40" fmla="*/ 1042 w 922"/>
                <a:gd name="T41" fmla="*/ 3611 h 919"/>
                <a:gd name="T42" fmla="*/ 959 w 922"/>
                <a:gd name="T43" fmla="*/ 3545 h 919"/>
                <a:gd name="T44" fmla="*/ 878 w 922"/>
                <a:gd name="T45" fmla="*/ 3475 h 919"/>
                <a:gd name="T46" fmla="*/ 469 w 922"/>
                <a:gd name="T47" fmla="*/ 3601 h 919"/>
                <a:gd name="T48" fmla="*/ 503 w 922"/>
                <a:gd name="T49" fmla="*/ 2916 h 919"/>
                <a:gd name="T50" fmla="*/ 438 w 922"/>
                <a:gd name="T51" fmla="*/ 2711 h 919"/>
                <a:gd name="T52" fmla="*/ 388 w 922"/>
                <a:gd name="T53" fmla="*/ 2482 h 919"/>
                <a:gd name="T54" fmla="*/ 363 w 922"/>
                <a:gd name="T55" fmla="*/ 2257 h 919"/>
                <a:gd name="T56" fmla="*/ 40 w 922"/>
                <a:gd name="T57" fmla="*/ 1690 h 919"/>
                <a:gd name="T58" fmla="*/ 473 w 922"/>
                <a:gd name="T59" fmla="*/ 1521 h 919"/>
                <a:gd name="T60" fmla="*/ 515 w 922"/>
                <a:gd name="T61" fmla="*/ 1430 h 919"/>
                <a:gd name="T62" fmla="*/ 555 w 922"/>
                <a:gd name="T63" fmla="*/ 1336 h 919"/>
                <a:gd name="T64" fmla="*/ 603 w 922"/>
                <a:gd name="T65" fmla="*/ 1249 h 919"/>
                <a:gd name="T66" fmla="*/ 656 w 922"/>
                <a:gd name="T67" fmla="*/ 1161 h 919"/>
                <a:gd name="T68" fmla="*/ 529 w 922"/>
                <a:gd name="T69" fmla="*/ 591 h 919"/>
                <a:gd name="T70" fmla="*/ 1138 w 922"/>
                <a:gd name="T71" fmla="*/ 682 h 919"/>
                <a:gd name="T72" fmla="*/ 1247 w 922"/>
                <a:gd name="T73" fmla="*/ 632 h 919"/>
                <a:gd name="T74" fmla="*/ 1318 w 922"/>
                <a:gd name="T75" fmla="*/ 599 h 919"/>
                <a:gd name="T76" fmla="*/ 1387 w 922"/>
                <a:gd name="T77" fmla="*/ 582 h 919"/>
                <a:gd name="T78" fmla="*/ 1457 w 922"/>
                <a:gd name="T79" fmla="*/ 562 h 919"/>
                <a:gd name="T80" fmla="*/ 1579 w 922"/>
                <a:gd name="T81" fmla="*/ 542 h 919"/>
                <a:gd name="T82" fmla="*/ 2069 w 922"/>
                <a:gd name="T83" fmla="*/ 42 h 919"/>
                <a:gd name="T84" fmla="*/ 2201 w 922"/>
                <a:gd name="T85" fmla="*/ 674 h 919"/>
                <a:gd name="T86" fmla="*/ 2261 w 922"/>
                <a:gd name="T87" fmla="*/ 709 h 919"/>
                <a:gd name="T88" fmla="*/ 2320 w 922"/>
                <a:gd name="T89" fmla="*/ 749 h 919"/>
                <a:gd name="T90" fmla="*/ 2377 w 922"/>
                <a:gd name="T91" fmla="*/ 799 h 919"/>
                <a:gd name="T92" fmla="*/ 2438 w 922"/>
                <a:gd name="T93" fmla="*/ 846 h 919"/>
                <a:gd name="T94" fmla="*/ 2949 w 922"/>
                <a:gd name="T95" fmla="*/ 667 h 9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2" h="919">
                  <a:moveTo>
                    <a:pt x="848" y="211"/>
                  </a:moveTo>
                  <a:lnTo>
                    <a:pt x="770" y="311"/>
                  </a:lnTo>
                  <a:lnTo>
                    <a:pt x="779" y="332"/>
                  </a:lnTo>
                  <a:lnTo>
                    <a:pt x="786" y="349"/>
                  </a:lnTo>
                  <a:lnTo>
                    <a:pt x="792" y="368"/>
                  </a:lnTo>
                  <a:lnTo>
                    <a:pt x="798" y="387"/>
                  </a:lnTo>
                  <a:lnTo>
                    <a:pt x="801" y="406"/>
                  </a:lnTo>
                  <a:lnTo>
                    <a:pt x="806" y="426"/>
                  </a:lnTo>
                  <a:lnTo>
                    <a:pt x="922" y="474"/>
                  </a:lnTo>
                  <a:lnTo>
                    <a:pt x="912" y="558"/>
                  </a:lnTo>
                  <a:lnTo>
                    <a:pt x="793" y="573"/>
                  </a:lnTo>
                  <a:lnTo>
                    <a:pt x="785" y="594"/>
                  </a:lnTo>
                  <a:lnTo>
                    <a:pt x="780" y="604"/>
                  </a:lnTo>
                  <a:lnTo>
                    <a:pt x="777" y="614"/>
                  </a:lnTo>
                  <a:lnTo>
                    <a:pt x="772" y="623"/>
                  </a:lnTo>
                  <a:lnTo>
                    <a:pt x="767" y="633"/>
                  </a:lnTo>
                  <a:lnTo>
                    <a:pt x="762" y="643"/>
                  </a:lnTo>
                  <a:lnTo>
                    <a:pt x="756" y="652"/>
                  </a:lnTo>
                  <a:lnTo>
                    <a:pt x="751" y="661"/>
                  </a:lnTo>
                  <a:lnTo>
                    <a:pt x="745" y="671"/>
                  </a:lnTo>
                  <a:lnTo>
                    <a:pt x="732" y="688"/>
                  </a:lnTo>
                  <a:lnTo>
                    <a:pt x="777" y="794"/>
                  </a:lnTo>
                  <a:lnTo>
                    <a:pt x="710" y="847"/>
                  </a:lnTo>
                  <a:lnTo>
                    <a:pt x="625" y="780"/>
                  </a:lnTo>
                  <a:lnTo>
                    <a:pt x="604" y="789"/>
                  </a:lnTo>
                  <a:lnTo>
                    <a:pt x="593" y="795"/>
                  </a:lnTo>
                  <a:lnTo>
                    <a:pt x="581" y="799"/>
                  </a:lnTo>
                  <a:lnTo>
                    <a:pt x="570" y="804"/>
                  </a:lnTo>
                  <a:lnTo>
                    <a:pt x="557" y="808"/>
                  </a:lnTo>
                  <a:lnTo>
                    <a:pt x="545" y="811"/>
                  </a:lnTo>
                  <a:lnTo>
                    <a:pt x="533" y="814"/>
                  </a:lnTo>
                  <a:lnTo>
                    <a:pt x="521" y="817"/>
                  </a:lnTo>
                  <a:lnTo>
                    <a:pt x="509" y="819"/>
                  </a:lnTo>
                  <a:lnTo>
                    <a:pt x="487" y="823"/>
                  </a:lnTo>
                  <a:lnTo>
                    <a:pt x="450" y="919"/>
                  </a:lnTo>
                  <a:lnTo>
                    <a:pt x="366" y="909"/>
                  </a:lnTo>
                  <a:lnTo>
                    <a:pt x="351" y="809"/>
                  </a:lnTo>
                  <a:lnTo>
                    <a:pt x="330" y="801"/>
                  </a:lnTo>
                  <a:lnTo>
                    <a:pt x="317" y="796"/>
                  </a:lnTo>
                  <a:lnTo>
                    <a:pt x="306" y="790"/>
                  </a:lnTo>
                  <a:lnTo>
                    <a:pt x="293" y="785"/>
                  </a:lnTo>
                  <a:lnTo>
                    <a:pt x="282" y="778"/>
                  </a:lnTo>
                  <a:lnTo>
                    <a:pt x="270" y="772"/>
                  </a:lnTo>
                  <a:lnTo>
                    <a:pt x="259" y="764"/>
                  </a:lnTo>
                  <a:lnTo>
                    <a:pt x="247" y="757"/>
                  </a:lnTo>
                  <a:lnTo>
                    <a:pt x="237" y="749"/>
                  </a:lnTo>
                  <a:lnTo>
                    <a:pt x="218" y="735"/>
                  </a:lnTo>
                  <a:lnTo>
                    <a:pt x="127" y="776"/>
                  </a:lnTo>
                  <a:lnTo>
                    <a:pt x="75" y="710"/>
                  </a:lnTo>
                  <a:lnTo>
                    <a:pt x="136" y="628"/>
                  </a:lnTo>
                  <a:lnTo>
                    <a:pt x="127" y="608"/>
                  </a:lnTo>
                  <a:lnTo>
                    <a:pt x="118" y="584"/>
                  </a:lnTo>
                  <a:lnTo>
                    <a:pt x="111" y="560"/>
                  </a:lnTo>
                  <a:lnTo>
                    <a:pt x="105" y="535"/>
                  </a:lnTo>
                  <a:lnTo>
                    <a:pt x="102" y="509"/>
                  </a:lnTo>
                  <a:lnTo>
                    <a:pt x="98" y="486"/>
                  </a:lnTo>
                  <a:lnTo>
                    <a:pt x="0" y="448"/>
                  </a:lnTo>
                  <a:lnTo>
                    <a:pt x="11" y="364"/>
                  </a:lnTo>
                  <a:lnTo>
                    <a:pt x="120" y="348"/>
                  </a:lnTo>
                  <a:lnTo>
                    <a:pt x="128" y="328"/>
                  </a:lnTo>
                  <a:lnTo>
                    <a:pt x="133" y="318"/>
                  </a:lnTo>
                  <a:lnTo>
                    <a:pt x="139" y="308"/>
                  </a:lnTo>
                  <a:lnTo>
                    <a:pt x="144" y="297"/>
                  </a:lnTo>
                  <a:lnTo>
                    <a:pt x="150" y="288"/>
                  </a:lnTo>
                  <a:lnTo>
                    <a:pt x="156" y="278"/>
                  </a:lnTo>
                  <a:lnTo>
                    <a:pt x="163" y="269"/>
                  </a:lnTo>
                  <a:lnTo>
                    <a:pt x="170" y="259"/>
                  </a:lnTo>
                  <a:lnTo>
                    <a:pt x="177" y="250"/>
                  </a:lnTo>
                  <a:lnTo>
                    <a:pt x="191" y="232"/>
                  </a:lnTo>
                  <a:lnTo>
                    <a:pt x="143" y="127"/>
                  </a:lnTo>
                  <a:lnTo>
                    <a:pt x="210" y="74"/>
                  </a:lnTo>
                  <a:lnTo>
                    <a:pt x="308" y="147"/>
                  </a:lnTo>
                  <a:lnTo>
                    <a:pt x="328" y="140"/>
                  </a:lnTo>
                  <a:lnTo>
                    <a:pt x="337" y="136"/>
                  </a:lnTo>
                  <a:lnTo>
                    <a:pt x="347" y="133"/>
                  </a:lnTo>
                  <a:lnTo>
                    <a:pt x="356" y="129"/>
                  </a:lnTo>
                  <a:lnTo>
                    <a:pt x="366" y="127"/>
                  </a:lnTo>
                  <a:lnTo>
                    <a:pt x="375" y="125"/>
                  </a:lnTo>
                  <a:lnTo>
                    <a:pt x="385" y="123"/>
                  </a:lnTo>
                  <a:lnTo>
                    <a:pt x="394" y="121"/>
                  </a:lnTo>
                  <a:lnTo>
                    <a:pt x="405" y="120"/>
                  </a:lnTo>
                  <a:lnTo>
                    <a:pt x="427" y="117"/>
                  </a:lnTo>
                  <a:lnTo>
                    <a:pt x="475" y="0"/>
                  </a:lnTo>
                  <a:lnTo>
                    <a:pt x="559" y="9"/>
                  </a:lnTo>
                  <a:lnTo>
                    <a:pt x="574" y="137"/>
                  </a:lnTo>
                  <a:lnTo>
                    <a:pt x="595" y="145"/>
                  </a:lnTo>
                  <a:lnTo>
                    <a:pt x="603" y="149"/>
                  </a:lnTo>
                  <a:lnTo>
                    <a:pt x="611" y="153"/>
                  </a:lnTo>
                  <a:lnTo>
                    <a:pt x="619" y="158"/>
                  </a:lnTo>
                  <a:lnTo>
                    <a:pt x="627" y="161"/>
                  </a:lnTo>
                  <a:lnTo>
                    <a:pt x="635" y="167"/>
                  </a:lnTo>
                  <a:lnTo>
                    <a:pt x="643" y="172"/>
                  </a:lnTo>
                  <a:lnTo>
                    <a:pt x="651" y="176"/>
                  </a:lnTo>
                  <a:lnTo>
                    <a:pt x="659" y="182"/>
                  </a:lnTo>
                  <a:lnTo>
                    <a:pt x="677" y="195"/>
                  </a:lnTo>
                  <a:lnTo>
                    <a:pt x="797" y="144"/>
                  </a:lnTo>
                  <a:lnTo>
                    <a:pt x="848" y="21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19">
              <a:extLst>
                <a:ext uri="{FF2B5EF4-FFF2-40B4-BE49-F238E27FC236}">
                  <a16:creationId xmlns:a16="http://schemas.microsoft.com/office/drawing/2014/main" id="{17533426-ADD8-4C1C-BE96-2B73D026E11E}"/>
                </a:ext>
              </a:extLst>
            </p:cNvPr>
            <p:cNvSpPr>
              <a:spLocks/>
            </p:cNvSpPr>
            <p:nvPr/>
          </p:nvSpPr>
          <p:spPr bwMode="auto">
            <a:xfrm>
              <a:off x="2608" y="2508"/>
              <a:ext cx="652" cy="700"/>
            </a:xfrm>
            <a:custGeom>
              <a:avLst/>
              <a:gdLst>
                <a:gd name="T0" fmla="*/ 298 w 422"/>
                <a:gd name="T1" fmla="*/ 208 h 421"/>
                <a:gd name="T2" fmla="*/ 184 w 422"/>
                <a:gd name="T3" fmla="*/ 346 h 421"/>
                <a:gd name="T4" fmla="*/ 100 w 422"/>
                <a:gd name="T5" fmla="*/ 500 h 421"/>
                <a:gd name="T6" fmla="*/ 36 w 422"/>
                <a:gd name="T7" fmla="*/ 675 h 421"/>
                <a:gd name="T8" fmla="*/ 8 w 422"/>
                <a:gd name="T9" fmla="*/ 855 h 421"/>
                <a:gd name="T10" fmla="*/ 0 w 422"/>
                <a:gd name="T11" fmla="*/ 1043 h 421"/>
                <a:gd name="T12" fmla="*/ 26 w 422"/>
                <a:gd name="T13" fmla="*/ 1234 h 421"/>
                <a:gd name="T14" fmla="*/ 82 w 422"/>
                <a:gd name="T15" fmla="*/ 1407 h 421"/>
                <a:gd name="T16" fmla="*/ 167 w 422"/>
                <a:gd name="T17" fmla="*/ 1573 h 421"/>
                <a:gd name="T18" fmla="*/ 218 w 422"/>
                <a:gd name="T19" fmla="*/ 1643 h 421"/>
                <a:gd name="T20" fmla="*/ 272 w 422"/>
                <a:gd name="T21" fmla="*/ 1706 h 421"/>
                <a:gd name="T22" fmla="*/ 332 w 422"/>
                <a:gd name="T23" fmla="*/ 1764 h 421"/>
                <a:gd name="T24" fmla="*/ 399 w 422"/>
                <a:gd name="T25" fmla="*/ 1811 h 421"/>
                <a:gd name="T26" fmla="*/ 465 w 422"/>
                <a:gd name="T27" fmla="*/ 1852 h 421"/>
                <a:gd name="T28" fmla="*/ 539 w 422"/>
                <a:gd name="T29" fmla="*/ 1894 h 421"/>
                <a:gd name="T30" fmla="*/ 609 w 422"/>
                <a:gd name="T31" fmla="*/ 1914 h 421"/>
                <a:gd name="T32" fmla="*/ 684 w 422"/>
                <a:gd name="T33" fmla="*/ 1930 h 421"/>
                <a:gd name="T34" fmla="*/ 763 w 422"/>
                <a:gd name="T35" fmla="*/ 1935 h 421"/>
                <a:gd name="T36" fmla="*/ 837 w 422"/>
                <a:gd name="T37" fmla="*/ 1935 h 421"/>
                <a:gd name="T38" fmla="*/ 915 w 422"/>
                <a:gd name="T39" fmla="*/ 1922 h 421"/>
                <a:gd name="T40" fmla="*/ 993 w 422"/>
                <a:gd name="T41" fmla="*/ 1902 h 421"/>
                <a:gd name="T42" fmla="*/ 1063 w 422"/>
                <a:gd name="T43" fmla="*/ 1872 h 421"/>
                <a:gd name="T44" fmla="*/ 1131 w 422"/>
                <a:gd name="T45" fmla="*/ 1832 h 421"/>
                <a:gd name="T46" fmla="*/ 1199 w 422"/>
                <a:gd name="T47" fmla="*/ 1782 h 421"/>
                <a:gd name="T48" fmla="*/ 1265 w 422"/>
                <a:gd name="T49" fmla="*/ 1728 h 421"/>
                <a:gd name="T50" fmla="*/ 1324 w 422"/>
                <a:gd name="T51" fmla="*/ 1664 h 421"/>
                <a:gd name="T52" fmla="*/ 1375 w 422"/>
                <a:gd name="T53" fmla="*/ 1601 h 421"/>
                <a:gd name="T54" fmla="*/ 1420 w 422"/>
                <a:gd name="T55" fmla="*/ 1526 h 421"/>
                <a:gd name="T56" fmla="*/ 1462 w 422"/>
                <a:gd name="T57" fmla="*/ 1448 h 421"/>
                <a:gd name="T58" fmla="*/ 1494 w 422"/>
                <a:gd name="T59" fmla="*/ 1360 h 421"/>
                <a:gd name="T60" fmla="*/ 1523 w 422"/>
                <a:gd name="T61" fmla="*/ 1275 h 421"/>
                <a:gd name="T62" fmla="*/ 1537 w 422"/>
                <a:gd name="T63" fmla="*/ 1181 h 421"/>
                <a:gd name="T64" fmla="*/ 1551 w 422"/>
                <a:gd name="T65" fmla="*/ 1084 h 421"/>
                <a:gd name="T66" fmla="*/ 1556 w 422"/>
                <a:gd name="T67" fmla="*/ 993 h 421"/>
                <a:gd name="T68" fmla="*/ 1556 w 422"/>
                <a:gd name="T69" fmla="*/ 896 h 421"/>
                <a:gd name="T70" fmla="*/ 1550 w 422"/>
                <a:gd name="T71" fmla="*/ 800 h 421"/>
                <a:gd name="T72" fmla="*/ 1530 w 422"/>
                <a:gd name="T73" fmla="*/ 708 h 421"/>
                <a:gd name="T74" fmla="*/ 1503 w 422"/>
                <a:gd name="T75" fmla="*/ 617 h 421"/>
                <a:gd name="T76" fmla="*/ 1475 w 422"/>
                <a:gd name="T77" fmla="*/ 534 h 421"/>
                <a:gd name="T78" fmla="*/ 1440 w 422"/>
                <a:gd name="T79" fmla="*/ 451 h 421"/>
                <a:gd name="T80" fmla="*/ 1389 w 422"/>
                <a:gd name="T81" fmla="*/ 372 h 421"/>
                <a:gd name="T82" fmla="*/ 1340 w 422"/>
                <a:gd name="T83" fmla="*/ 299 h 421"/>
                <a:gd name="T84" fmla="*/ 1284 w 422"/>
                <a:gd name="T85" fmla="*/ 234 h 421"/>
                <a:gd name="T86" fmla="*/ 1225 w 422"/>
                <a:gd name="T87" fmla="*/ 175 h 421"/>
                <a:gd name="T88" fmla="*/ 1162 w 422"/>
                <a:gd name="T89" fmla="*/ 125 h 421"/>
                <a:gd name="T90" fmla="*/ 1095 w 422"/>
                <a:gd name="T91" fmla="*/ 83 h 421"/>
                <a:gd name="T92" fmla="*/ 1026 w 422"/>
                <a:gd name="T93" fmla="*/ 50 h 421"/>
                <a:gd name="T94" fmla="*/ 947 w 422"/>
                <a:gd name="T95" fmla="*/ 22 h 421"/>
                <a:gd name="T96" fmla="*/ 873 w 422"/>
                <a:gd name="T97" fmla="*/ 8 h 421"/>
                <a:gd name="T98" fmla="*/ 797 w 422"/>
                <a:gd name="T99" fmla="*/ 0 h 421"/>
                <a:gd name="T100" fmla="*/ 718 w 422"/>
                <a:gd name="T101" fmla="*/ 0 h 421"/>
                <a:gd name="T102" fmla="*/ 643 w 422"/>
                <a:gd name="T103" fmla="*/ 13 h 421"/>
                <a:gd name="T104" fmla="*/ 569 w 422"/>
                <a:gd name="T105" fmla="*/ 33 h 421"/>
                <a:gd name="T106" fmla="*/ 494 w 422"/>
                <a:gd name="T107" fmla="*/ 63 h 421"/>
                <a:gd name="T108" fmla="*/ 428 w 422"/>
                <a:gd name="T109" fmla="*/ 103 h 421"/>
                <a:gd name="T110" fmla="*/ 360 w 422"/>
                <a:gd name="T111" fmla="*/ 151 h 421"/>
                <a:gd name="T112" fmla="*/ 298 w 422"/>
                <a:gd name="T113" fmla="*/ 208 h 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2" h="421">
                  <a:moveTo>
                    <a:pt x="81" y="45"/>
                  </a:moveTo>
                  <a:lnTo>
                    <a:pt x="50" y="75"/>
                  </a:lnTo>
                  <a:lnTo>
                    <a:pt x="27" y="109"/>
                  </a:lnTo>
                  <a:lnTo>
                    <a:pt x="10" y="147"/>
                  </a:lnTo>
                  <a:lnTo>
                    <a:pt x="2" y="186"/>
                  </a:lnTo>
                  <a:lnTo>
                    <a:pt x="0" y="227"/>
                  </a:lnTo>
                  <a:lnTo>
                    <a:pt x="7" y="268"/>
                  </a:lnTo>
                  <a:lnTo>
                    <a:pt x="22" y="306"/>
                  </a:lnTo>
                  <a:lnTo>
                    <a:pt x="45" y="342"/>
                  </a:lnTo>
                  <a:lnTo>
                    <a:pt x="59" y="357"/>
                  </a:lnTo>
                  <a:lnTo>
                    <a:pt x="74" y="371"/>
                  </a:lnTo>
                  <a:lnTo>
                    <a:pt x="90" y="384"/>
                  </a:lnTo>
                  <a:lnTo>
                    <a:pt x="108" y="394"/>
                  </a:lnTo>
                  <a:lnTo>
                    <a:pt x="126" y="403"/>
                  </a:lnTo>
                  <a:lnTo>
                    <a:pt x="146" y="412"/>
                  </a:lnTo>
                  <a:lnTo>
                    <a:pt x="165" y="416"/>
                  </a:lnTo>
                  <a:lnTo>
                    <a:pt x="186" y="420"/>
                  </a:lnTo>
                  <a:lnTo>
                    <a:pt x="207" y="421"/>
                  </a:lnTo>
                  <a:lnTo>
                    <a:pt x="227" y="421"/>
                  </a:lnTo>
                  <a:lnTo>
                    <a:pt x="248" y="418"/>
                  </a:lnTo>
                  <a:lnTo>
                    <a:pt x="269" y="414"/>
                  </a:lnTo>
                  <a:lnTo>
                    <a:pt x="288" y="407"/>
                  </a:lnTo>
                  <a:lnTo>
                    <a:pt x="307" y="399"/>
                  </a:lnTo>
                  <a:lnTo>
                    <a:pt x="325" y="388"/>
                  </a:lnTo>
                  <a:lnTo>
                    <a:pt x="343" y="376"/>
                  </a:lnTo>
                  <a:lnTo>
                    <a:pt x="359" y="362"/>
                  </a:lnTo>
                  <a:lnTo>
                    <a:pt x="373" y="348"/>
                  </a:lnTo>
                  <a:lnTo>
                    <a:pt x="385" y="332"/>
                  </a:lnTo>
                  <a:lnTo>
                    <a:pt x="396" y="315"/>
                  </a:lnTo>
                  <a:lnTo>
                    <a:pt x="405" y="296"/>
                  </a:lnTo>
                  <a:lnTo>
                    <a:pt x="413" y="277"/>
                  </a:lnTo>
                  <a:lnTo>
                    <a:pt x="417" y="257"/>
                  </a:lnTo>
                  <a:lnTo>
                    <a:pt x="421" y="236"/>
                  </a:lnTo>
                  <a:lnTo>
                    <a:pt x="422" y="216"/>
                  </a:lnTo>
                  <a:lnTo>
                    <a:pt x="422" y="195"/>
                  </a:lnTo>
                  <a:lnTo>
                    <a:pt x="420" y="174"/>
                  </a:lnTo>
                  <a:lnTo>
                    <a:pt x="415" y="154"/>
                  </a:lnTo>
                  <a:lnTo>
                    <a:pt x="408" y="134"/>
                  </a:lnTo>
                  <a:lnTo>
                    <a:pt x="400" y="116"/>
                  </a:lnTo>
                  <a:lnTo>
                    <a:pt x="390" y="98"/>
                  </a:lnTo>
                  <a:lnTo>
                    <a:pt x="377" y="81"/>
                  </a:lnTo>
                  <a:lnTo>
                    <a:pt x="363" y="65"/>
                  </a:lnTo>
                  <a:lnTo>
                    <a:pt x="348" y="51"/>
                  </a:lnTo>
                  <a:lnTo>
                    <a:pt x="332" y="38"/>
                  </a:lnTo>
                  <a:lnTo>
                    <a:pt x="315" y="27"/>
                  </a:lnTo>
                  <a:lnTo>
                    <a:pt x="297" y="18"/>
                  </a:lnTo>
                  <a:lnTo>
                    <a:pt x="278" y="11"/>
                  </a:lnTo>
                  <a:lnTo>
                    <a:pt x="257" y="5"/>
                  </a:lnTo>
                  <a:lnTo>
                    <a:pt x="237" y="2"/>
                  </a:lnTo>
                  <a:lnTo>
                    <a:pt x="216" y="0"/>
                  </a:lnTo>
                  <a:lnTo>
                    <a:pt x="195" y="0"/>
                  </a:lnTo>
                  <a:lnTo>
                    <a:pt x="174" y="3"/>
                  </a:lnTo>
                  <a:lnTo>
                    <a:pt x="154" y="7"/>
                  </a:lnTo>
                  <a:lnTo>
                    <a:pt x="134" y="14"/>
                  </a:lnTo>
                  <a:lnTo>
                    <a:pt x="116" y="22"/>
                  </a:lnTo>
                  <a:lnTo>
                    <a:pt x="98" y="33"/>
                  </a:lnTo>
                  <a:lnTo>
                    <a:pt x="8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0">
              <a:extLst>
                <a:ext uri="{FF2B5EF4-FFF2-40B4-BE49-F238E27FC236}">
                  <a16:creationId xmlns:a16="http://schemas.microsoft.com/office/drawing/2014/main" id="{D9C9819C-E1C8-4393-9F1E-781E44E33A29}"/>
                </a:ext>
              </a:extLst>
            </p:cNvPr>
            <p:cNvSpPr>
              <a:spLocks/>
            </p:cNvSpPr>
            <p:nvPr/>
          </p:nvSpPr>
          <p:spPr bwMode="auto">
            <a:xfrm>
              <a:off x="2422" y="2308"/>
              <a:ext cx="1021" cy="1097"/>
            </a:xfrm>
            <a:custGeom>
              <a:avLst/>
              <a:gdLst>
                <a:gd name="T0" fmla="*/ 285 w 659"/>
                <a:gd name="T1" fmla="*/ 541 h 657"/>
                <a:gd name="T2" fmla="*/ 56 w 659"/>
                <a:gd name="T3" fmla="*/ 1062 h 657"/>
                <a:gd name="T4" fmla="*/ 0 w 659"/>
                <a:gd name="T5" fmla="*/ 1641 h 657"/>
                <a:gd name="T6" fmla="*/ 127 w 659"/>
                <a:gd name="T7" fmla="*/ 2211 h 657"/>
                <a:gd name="T8" fmla="*/ 297 w 659"/>
                <a:gd name="T9" fmla="*/ 2531 h 657"/>
                <a:gd name="T10" fmla="*/ 384 w 659"/>
                <a:gd name="T11" fmla="*/ 2643 h 657"/>
                <a:gd name="T12" fmla="*/ 476 w 659"/>
                <a:gd name="T13" fmla="*/ 2740 h 657"/>
                <a:gd name="T14" fmla="*/ 573 w 659"/>
                <a:gd name="T15" fmla="*/ 2830 h 657"/>
                <a:gd name="T16" fmla="*/ 677 w 659"/>
                <a:gd name="T17" fmla="*/ 2899 h 657"/>
                <a:gd name="T18" fmla="*/ 786 w 659"/>
                <a:gd name="T19" fmla="*/ 2955 h 657"/>
                <a:gd name="T20" fmla="*/ 900 w 659"/>
                <a:gd name="T21" fmla="*/ 3009 h 657"/>
                <a:gd name="T22" fmla="*/ 1019 w 659"/>
                <a:gd name="T23" fmla="*/ 3039 h 657"/>
                <a:gd name="T24" fmla="*/ 1137 w 659"/>
                <a:gd name="T25" fmla="*/ 3059 h 657"/>
                <a:gd name="T26" fmla="*/ 1264 w 659"/>
                <a:gd name="T27" fmla="*/ 3059 h 657"/>
                <a:gd name="T28" fmla="*/ 1382 w 659"/>
                <a:gd name="T29" fmla="*/ 3051 h 657"/>
                <a:gd name="T30" fmla="*/ 1498 w 659"/>
                <a:gd name="T31" fmla="*/ 3022 h 657"/>
                <a:gd name="T32" fmla="*/ 1613 w 659"/>
                <a:gd name="T33" fmla="*/ 2984 h 657"/>
                <a:gd name="T34" fmla="*/ 1726 w 659"/>
                <a:gd name="T35" fmla="*/ 2934 h 657"/>
                <a:gd name="T36" fmla="*/ 1834 w 659"/>
                <a:gd name="T37" fmla="*/ 2864 h 657"/>
                <a:gd name="T38" fmla="*/ 1937 w 659"/>
                <a:gd name="T39" fmla="*/ 2780 h 657"/>
                <a:gd name="T40" fmla="*/ 2071 w 659"/>
                <a:gd name="T41" fmla="*/ 2630 h 657"/>
                <a:gd name="T42" fmla="*/ 2233 w 659"/>
                <a:gd name="T43" fmla="*/ 2406 h 657"/>
                <a:gd name="T44" fmla="*/ 2347 w 659"/>
                <a:gd name="T45" fmla="*/ 2149 h 657"/>
                <a:gd name="T46" fmla="*/ 2422 w 659"/>
                <a:gd name="T47" fmla="*/ 1868 h 657"/>
                <a:gd name="T48" fmla="*/ 2451 w 659"/>
                <a:gd name="T49" fmla="*/ 1565 h 657"/>
                <a:gd name="T50" fmla="*/ 2431 w 659"/>
                <a:gd name="T51" fmla="*/ 1266 h 657"/>
                <a:gd name="T52" fmla="*/ 2369 w 659"/>
                <a:gd name="T53" fmla="*/ 973 h 657"/>
                <a:gd name="T54" fmla="*/ 2260 w 659"/>
                <a:gd name="T55" fmla="*/ 708 h 657"/>
                <a:gd name="T56" fmla="*/ 2150 w 659"/>
                <a:gd name="T57" fmla="*/ 528 h 657"/>
                <a:gd name="T58" fmla="*/ 2064 w 659"/>
                <a:gd name="T59" fmla="*/ 417 h 657"/>
                <a:gd name="T60" fmla="*/ 1975 w 659"/>
                <a:gd name="T61" fmla="*/ 317 h 657"/>
                <a:gd name="T62" fmla="*/ 1875 w 659"/>
                <a:gd name="T63" fmla="*/ 229 h 657"/>
                <a:gd name="T64" fmla="*/ 1774 w 659"/>
                <a:gd name="T65" fmla="*/ 159 h 657"/>
                <a:gd name="T66" fmla="*/ 1666 w 659"/>
                <a:gd name="T67" fmla="*/ 104 h 657"/>
                <a:gd name="T68" fmla="*/ 1551 w 659"/>
                <a:gd name="T69" fmla="*/ 50 h 657"/>
                <a:gd name="T70" fmla="*/ 1430 w 659"/>
                <a:gd name="T71" fmla="*/ 20 h 657"/>
                <a:gd name="T72" fmla="*/ 1308 w 659"/>
                <a:gd name="T73" fmla="*/ 5 h 657"/>
                <a:gd name="T74" fmla="*/ 1185 w 659"/>
                <a:gd name="T75" fmla="*/ 0 h 657"/>
                <a:gd name="T76" fmla="*/ 1067 w 659"/>
                <a:gd name="T77" fmla="*/ 8 h 657"/>
                <a:gd name="T78" fmla="*/ 953 w 659"/>
                <a:gd name="T79" fmla="*/ 37 h 657"/>
                <a:gd name="T80" fmla="*/ 834 w 659"/>
                <a:gd name="T81" fmla="*/ 78 h 657"/>
                <a:gd name="T82" fmla="*/ 722 w 659"/>
                <a:gd name="T83" fmla="*/ 134 h 657"/>
                <a:gd name="T84" fmla="*/ 617 w 659"/>
                <a:gd name="T85" fmla="*/ 195 h 657"/>
                <a:gd name="T86" fmla="*/ 514 w 659"/>
                <a:gd name="T87" fmla="*/ 279 h 6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9" h="657">
                  <a:moveTo>
                    <a:pt x="125" y="70"/>
                  </a:moveTo>
                  <a:lnTo>
                    <a:pt x="77" y="116"/>
                  </a:lnTo>
                  <a:lnTo>
                    <a:pt x="40" y="169"/>
                  </a:lnTo>
                  <a:lnTo>
                    <a:pt x="15" y="228"/>
                  </a:lnTo>
                  <a:lnTo>
                    <a:pt x="2" y="290"/>
                  </a:lnTo>
                  <a:lnTo>
                    <a:pt x="0" y="353"/>
                  </a:lnTo>
                  <a:lnTo>
                    <a:pt x="11" y="415"/>
                  </a:lnTo>
                  <a:lnTo>
                    <a:pt x="34" y="475"/>
                  </a:lnTo>
                  <a:lnTo>
                    <a:pt x="70" y="532"/>
                  </a:lnTo>
                  <a:lnTo>
                    <a:pt x="80" y="544"/>
                  </a:lnTo>
                  <a:lnTo>
                    <a:pt x="92" y="556"/>
                  </a:lnTo>
                  <a:lnTo>
                    <a:pt x="103" y="568"/>
                  </a:lnTo>
                  <a:lnTo>
                    <a:pt x="115" y="579"/>
                  </a:lnTo>
                  <a:lnTo>
                    <a:pt x="128" y="589"/>
                  </a:lnTo>
                  <a:lnTo>
                    <a:pt x="140" y="599"/>
                  </a:lnTo>
                  <a:lnTo>
                    <a:pt x="154" y="608"/>
                  </a:lnTo>
                  <a:lnTo>
                    <a:pt x="168" y="616"/>
                  </a:lnTo>
                  <a:lnTo>
                    <a:pt x="182" y="623"/>
                  </a:lnTo>
                  <a:lnTo>
                    <a:pt x="197" y="630"/>
                  </a:lnTo>
                  <a:lnTo>
                    <a:pt x="211" y="635"/>
                  </a:lnTo>
                  <a:lnTo>
                    <a:pt x="227" y="641"/>
                  </a:lnTo>
                  <a:lnTo>
                    <a:pt x="242" y="646"/>
                  </a:lnTo>
                  <a:lnTo>
                    <a:pt x="258" y="649"/>
                  </a:lnTo>
                  <a:lnTo>
                    <a:pt x="274" y="653"/>
                  </a:lnTo>
                  <a:lnTo>
                    <a:pt x="290" y="655"/>
                  </a:lnTo>
                  <a:lnTo>
                    <a:pt x="306" y="657"/>
                  </a:lnTo>
                  <a:lnTo>
                    <a:pt x="322" y="657"/>
                  </a:lnTo>
                  <a:lnTo>
                    <a:pt x="340" y="657"/>
                  </a:lnTo>
                  <a:lnTo>
                    <a:pt x="356" y="657"/>
                  </a:lnTo>
                  <a:lnTo>
                    <a:pt x="372" y="655"/>
                  </a:lnTo>
                  <a:lnTo>
                    <a:pt x="387" y="653"/>
                  </a:lnTo>
                  <a:lnTo>
                    <a:pt x="403" y="649"/>
                  </a:lnTo>
                  <a:lnTo>
                    <a:pt x="419" y="646"/>
                  </a:lnTo>
                  <a:lnTo>
                    <a:pt x="434" y="641"/>
                  </a:lnTo>
                  <a:lnTo>
                    <a:pt x="449" y="635"/>
                  </a:lnTo>
                  <a:lnTo>
                    <a:pt x="464" y="630"/>
                  </a:lnTo>
                  <a:lnTo>
                    <a:pt x="478" y="622"/>
                  </a:lnTo>
                  <a:lnTo>
                    <a:pt x="493" y="615"/>
                  </a:lnTo>
                  <a:lnTo>
                    <a:pt x="507" y="606"/>
                  </a:lnTo>
                  <a:lnTo>
                    <a:pt x="521" y="597"/>
                  </a:lnTo>
                  <a:lnTo>
                    <a:pt x="533" y="587"/>
                  </a:lnTo>
                  <a:lnTo>
                    <a:pt x="557" y="565"/>
                  </a:lnTo>
                  <a:lnTo>
                    <a:pt x="580" y="542"/>
                  </a:lnTo>
                  <a:lnTo>
                    <a:pt x="600" y="517"/>
                  </a:lnTo>
                  <a:lnTo>
                    <a:pt x="617" y="490"/>
                  </a:lnTo>
                  <a:lnTo>
                    <a:pt x="631" y="462"/>
                  </a:lnTo>
                  <a:lnTo>
                    <a:pt x="643" y="432"/>
                  </a:lnTo>
                  <a:lnTo>
                    <a:pt x="651" y="401"/>
                  </a:lnTo>
                  <a:lnTo>
                    <a:pt x="656" y="368"/>
                  </a:lnTo>
                  <a:lnTo>
                    <a:pt x="659" y="336"/>
                  </a:lnTo>
                  <a:lnTo>
                    <a:pt x="659" y="303"/>
                  </a:lnTo>
                  <a:lnTo>
                    <a:pt x="654" y="272"/>
                  </a:lnTo>
                  <a:lnTo>
                    <a:pt x="647" y="239"/>
                  </a:lnTo>
                  <a:lnTo>
                    <a:pt x="637" y="209"/>
                  </a:lnTo>
                  <a:lnTo>
                    <a:pt x="624" y="181"/>
                  </a:lnTo>
                  <a:lnTo>
                    <a:pt x="608" y="152"/>
                  </a:lnTo>
                  <a:lnTo>
                    <a:pt x="589" y="125"/>
                  </a:lnTo>
                  <a:lnTo>
                    <a:pt x="578" y="113"/>
                  </a:lnTo>
                  <a:lnTo>
                    <a:pt x="567" y="101"/>
                  </a:lnTo>
                  <a:lnTo>
                    <a:pt x="555" y="90"/>
                  </a:lnTo>
                  <a:lnTo>
                    <a:pt x="544" y="78"/>
                  </a:lnTo>
                  <a:lnTo>
                    <a:pt x="531" y="68"/>
                  </a:lnTo>
                  <a:lnTo>
                    <a:pt x="518" y="58"/>
                  </a:lnTo>
                  <a:lnTo>
                    <a:pt x="504" y="49"/>
                  </a:lnTo>
                  <a:lnTo>
                    <a:pt x="491" y="41"/>
                  </a:lnTo>
                  <a:lnTo>
                    <a:pt x="477" y="34"/>
                  </a:lnTo>
                  <a:lnTo>
                    <a:pt x="462" y="27"/>
                  </a:lnTo>
                  <a:lnTo>
                    <a:pt x="448" y="22"/>
                  </a:lnTo>
                  <a:lnTo>
                    <a:pt x="432" y="16"/>
                  </a:lnTo>
                  <a:lnTo>
                    <a:pt x="417" y="11"/>
                  </a:lnTo>
                  <a:lnTo>
                    <a:pt x="401" y="8"/>
                  </a:lnTo>
                  <a:lnTo>
                    <a:pt x="385" y="4"/>
                  </a:lnTo>
                  <a:lnTo>
                    <a:pt x="368" y="2"/>
                  </a:lnTo>
                  <a:lnTo>
                    <a:pt x="352" y="1"/>
                  </a:lnTo>
                  <a:lnTo>
                    <a:pt x="336" y="0"/>
                  </a:lnTo>
                  <a:lnTo>
                    <a:pt x="319" y="0"/>
                  </a:lnTo>
                  <a:lnTo>
                    <a:pt x="303" y="1"/>
                  </a:lnTo>
                  <a:lnTo>
                    <a:pt x="287" y="2"/>
                  </a:lnTo>
                  <a:lnTo>
                    <a:pt x="272" y="4"/>
                  </a:lnTo>
                  <a:lnTo>
                    <a:pt x="256" y="8"/>
                  </a:lnTo>
                  <a:lnTo>
                    <a:pt x="241" y="11"/>
                  </a:lnTo>
                  <a:lnTo>
                    <a:pt x="224" y="17"/>
                  </a:lnTo>
                  <a:lnTo>
                    <a:pt x="209" y="22"/>
                  </a:lnTo>
                  <a:lnTo>
                    <a:pt x="194" y="29"/>
                  </a:lnTo>
                  <a:lnTo>
                    <a:pt x="181" y="35"/>
                  </a:lnTo>
                  <a:lnTo>
                    <a:pt x="166" y="42"/>
                  </a:lnTo>
                  <a:lnTo>
                    <a:pt x="152" y="52"/>
                  </a:lnTo>
                  <a:lnTo>
                    <a:pt x="138" y="60"/>
                  </a:lnTo>
                  <a:lnTo>
                    <a:pt x="125" y="7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
              <a:extLst>
                <a:ext uri="{FF2B5EF4-FFF2-40B4-BE49-F238E27FC236}">
                  <a16:creationId xmlns:a16="http://schemas.microsoft.com/office/drawing/2014/main" id="{B6EA4D68-E008-4C80-95C9-3CCC77868192}"/>
                </a:ext>
              </a:extLst>
            </p:cNvPr>
            <p:cNvSpPr>
              <a:spLocks/>
            </p:cNvSpPr>
            <p:nvPr/>
          </p:nvSpPr>
          <p:spPr bwMode="auto">
            <a:xfrm>
              <a:off x="2475" y="2361"/>
              <a:ext cx="918" cy="990"/>
            </a:xfrm>
            <a:custGeom>
              <a:avLst/>
              <a:gdLst>
                <a:gd name="T0" fmla="*/ 255 w 594"/>
                <a:gd name="T1" fmla="*/ 487 h 593"/>
                <a:gd name="T2" fmla="*/ 53 w 594"/>
                <a:gd name="T3" fmla="*/ 958 h 593"/>
                <a:gd name="T4" fmla="*/ 0 w 594"/>
                <a:gd name="T5" fmla="*/ 1486 h 593"/>
                <a:gd name="T6" fmla="*/ 110 w 594"/>
                <a:gd name="T7" fmla="*/ 2002 h 593"/>
                <a:gd name="T8" fmla="*/ 266 w 594"/>
                <a:gd name="T9" fmla="*/ 2286 h 593"/>
                <a:gd name="T10" fmla="*/ 338 w 594"/>
                <a:gd name="T11" fmla="*/ 2377 h 593"/>
                <a:gd name="T12" fmla="*/ 420 w 594"/>
                <a:gd name="T13" fmla="*/ 2469 h 593"/>
                <a:gd name="T14" fmla="*/ 508 w 594"/>
                <a:gd name="T15" fmla="*/ 2544 h 593"/>
                <a:gd name="T16" fmla="*/ 604 w 594"/>
                <a:gd name="T17" fmla="*/ 2614 h 593"/>
                <a:gd name="T18" fmla="*/ 702 w 594"/>
                <a:gd name="T19" fmla="*/ 2669 h 593"/>
                <a:gd name="T20" fmla="*/ 805 w 594"/>
                <a:gd name="T21" fmla="*/ 2711 h 593"/>
                <a:gd name="T22" fmla="*/ 907 w 594"/>
                <a:gd name="T23" fmla="*/ 2736 h 593"/>
                <a:gd name="T24" fmla="*/ 1020 w 594"/>
                <a:gd name="T25" fmla="*/ 2753 h 593"/>
                <a:gd name="T26" fmla="*/ 1125 w 594"/>
                <a:gd name="T27" fmla="*/ 2760 h 593"/>
                <a:gd name="T28" fmla="*/ 1232 w 594"/>
                <a:gd name="T29" fmla="*/ 2751 h 593"/>
                <a:gd name="T30" fmla="*/ 1335 w 594"/>
                <a:gd name="T31" fmla="*/ 2723 h 593"/>
                <a:gd name="T32" fmla="*/ 1442 w 594"/>
                <a:gd name="T33" fmla="*/ 2690 h 593"/>
                <a:gd name="T34" fmla="*/ 1538 w 594"/>
                <a:gd name="T35" fmla="*/ 2643 h 593"/>
                <a:gd name="T36" fmla="*/ 1637 w 594"/>
                <a:gd name="T37" fmla="*/ 2578 h 593"/>
                <a:gd name="T38" fmla="*/ 1726 w 594"/>
                <a:gd name="T39" fmla="*/ 2509 h 593"/>
                <a:gd name="T40" fmla="*/ 1853 w 594"/>
                <a:gd name="T41" fmla="*/ 2372 h 593"/>
                <a:gd name="T42" fmla="*/ 1997 w 594"/>
                <a:gd name="T43" fmla="*/ 2169 h 593"/>
                <a:gd name="T44" fmla="*/ 2097 w 594"/>
                <a:gd name="T45" fmla="*/ 1940 h 593"/>
                <a:gd name="T46" fmla="*/ 2167 w 594"/>
                <a:gd name="T47" fmla="*/ 1683 h 593"/>
                <a:gd name="T48" fmla="*/ 2193 w 594"/>
                <a:gd name="T49" fmla="*/ 1411 h 593"/>
                <a:gd name="T50" fmla="*/ 2173 w 594"/>
                <a:gd name="T51" fmla="*/ 1140 h 593"/>
                <a:gd name="T52" fmla="*/ 2116 w 594"/>
                <a:gd name="T53" fmla="*/ 883 h 593"/>
                <a:gd name="T54" fmla="*/ 2018 w 594"/>
                <a:gd name="T55" fmla="*/ 641 h 593"/>
                <a:gd name="T56" fmla="*/ 1923 w 594"/>
                <a:gd name="T57" fmla="*/ 474 h 593"/>
                <a:gd name="T58" fmla="*/ 1847 w 594"/>
                <a:gd name="T59" fmla="*/ 382 h 593"/>
                <a:gd name="T60" fmla="*/ 1765 w 594"/>
                <a:gd name="T61" fmla="*/ 290 h 593"/>
                <a:gd name="T62" fmla="*/ 1677 w 594"/>
                <a:gd name="T63" fmla="*/ 215 h 593"/>
                <a:gd name="T64" fmla="*/ 1584 w 594"/>
                <a:gd name="T65" fmla="*/ 145 h 593"/>
                <a:gd name="T66" fmla="*/ 1484 w 594"/>
                <a:gd name="T67" fmla="*/ 92 h 593"/>
                <a:gd name="T68" fmla="*/ 1385 w 594"/>
                <a:gd name="T69" fmla="*/ 47 h 593"/>
                <a:gd name="T70" fmla="*/ 1280 w 594"/>
                <a:gd name="T71" fmla="*/ 22 h 593"/>
                <a:gd name="T72" fmla="*/ 1170 w 594"/>
                <a:gd name="T73" fmla="*/ 5 h 593"/>
                <a:gd name="T74" fmla="*/ 1060 w 594"/>
                <a:gd name="T75" fmla="*/ 0 h 593"/>
                <a:gd name="T76" fmla="*/ 954 w 594"/>
                <a:gd name="T77" fmla="*/ 8 h 593"/>
                <a:gd name="T78" fmla="*/ 853 w 594"/>
                <a:gd name="T79" fmla="*/ 37 h 593"/>
                <a:gd name="T80" fmla="*/ 745 w 594"/>
                <a:gd name="T81" fmla="*/ 70 h 593"/>
                <a:gd name="T82" fmla="*/ 644 w 594"/>
                <a:gd name="T83" fmla="*/ 117 h 593"/>
                <a:gd name="T84" fmla="*/ 555 w 594"/>
                <a:gd name="T85" fmla="*/ 182 h 593"/>
                <a:gd name="T86" fmla="*/ 461 w 594"/>
                <a:gd name="T87" fmla="*/ 250 h 5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4" h="593">
                  <a:moveTo>
                    <a:pt x="113" y="63"/>
                  </a:moveTo>
                  <a:lnTo>
                    <a:pt x="69" y="105"/>
                  </a:lnTo>
                  <a:lnTo>
                    <a:pt x="37" y="153"/>
                  </a:lnTo>
                  <a:lnTo>
                    <a:pt x="14" y="206"/>
                  </a:lnTo>
                  <a:lnTo>
                    <a:pt x="1" y="261"/>
                  </a:lnTo>
                  <a:lnTo>
                    <a:pt x="0" y="319"/>
                  </a:lnTo>
                  <a:lnTo>
                    <a:pt x="9" y="375"/>
                  </a:lnTo>
                  <a:lnTo>
                    <a:pt x="30" y="430"/>
                  </a:lnTo>
                  <a:lnTo>
                    <a:pt x="62" y="479"/>
                  </a:lnTo>
                  <a:lnTo>
                    <a:pt x="72" y="491"/>
                  </a:lnTo>
                  <a:lnTo>
                    <a:pt x="82" y="501"/>
                  </a:lnTo>
                  <a:lnTo>
                    <a:pt x="92" y="511"/>
                  </a:lnTo>
                  <a:lnTo>
                    <a:pt x="103" y="522"/>
                  </a:lnTo>
                  <a:lnTo>
                    <a:pt x="114" y="531"/>
                  </a:lnTo>
                  <a:lnTo>
                    <a:pt x="126" y="539"/>
                  </a:lnTo>
                  <a:lnTo>
                    <a:pt x="138" y="547"/>
                  </a:lnTo>
                  <a:lnTo>
                    <a:pt x="151" y="555"/>
                  </a:lnTo>
                  <a:lnTo>
                    <a:pt x="164" y="562"/>
                  </a:lnTo>
                  <a:lnTo>
                    <a:pt x="176" y="568"/>
                  </a:lnTo>
                  <a:lnTo>
                    <a:pt x="190" y="574"/>
                  </a:lnTo>
                  <a:lnTo>
                    <a:pt x="203" y="578"/>
                  </a:lnTo>
                  <a:lnTo>
                    <a:pt x="218" y="583"/>
                  </a:lnTo>
                  <a:lnTo>
                    <a:pt x="232" y="586"/>
                  </a:lnTo>
                  <a:lnTo>
                    <a:pt x="246" y="588"/>
                  </a:lnTo>
                  <a:lnTo>
                    <a:pt x="261" y="591"/>
                  </a:lnTo>
                  <a:lnTo>
                    <a:pt x="276" y="592"/>
                  </a:lnTo>
                  <a:lnTo>
                    <a:pt x="290" y="593"/>
                  </a:lnTo>
                  <a:lnTo>
                    <a:pt x="305" y="593"/>
                  </a:lnTo>
                  <a:lnTo>
                    <a:pt x="319" y="592"/>
                  </a:lnTo>
                  <a:lnTo>
                    <a:pt x="334" y="591"/>
                  </a:lnTo>
                  <a:lnTo>
                    <a:pt x="348" y="588"/>
                  </a:lnTo>
                  <a:lnTo>
                    <a:pt x="362" y="585"/>
                  </a:lnTo>
                  <a:lnTo>
                    <a:pt x="377" y="582"/>
                  </a:lnTo>
                  <a:lnTo>
                    <a:pt x="391" y="578"/>
                  </a:lnTo>
                  <a:lnTo>
                    <a:pt x="403" y="572"/>
                  </a:lnTo>
                  <a:lnTo>
                    <a:pt x="417" y="568"/>
                  </a:lnTo>
                  <a:lnTo>
                    <a:pt x="430" y="561"/>
                  </a:lnTo>
                  <a:lnTo>
                    <a:pt x="443" y="554"/>
                  </a:lnTo>
                  <a:lnTo>
                    <a:pt x="455" y="547"/>
                  </a:lnTo>
                  <a:lnTo>
                    <a:pt x="468" y="539"/>
                  </a:lnTo>
                  <a:lnTo>
                    <a:pt x="479" y="530"/>
                  </a:lnTo>
                  <a:lnTo>
                    <a:pt x="502" y="510"/>
                  </a:lnTo>
                  <a:lnTo>
                    <a:pt x="522" y="489"/>
                  </a:lnTo>
                  <a:lnTo>
                    <a:pt x="541" y="466"/>
                  </a:lnTo>
                  <a:lnTo>
                    <a:pt x="556" y="442"/>
                  </a:lnTo>
                  <a:lnTo>
                    <a:pt x="568" y="417"/>
                  </a:lnTo>
                  <a:lnTo>
                    <a:pt x="579" y="389"/>
                  </a:lnTo>
                  <a:lnTo>
                    <a:pt x="587" y="362"/>
                  </a:lnTo>
                  <a:lnTo>
                    <a:pt x="591" y="333"/>
                  </a:lnTo>
                  <a:lnTo>
                    <a:pt x="594" y="303"/>
                  </a:lnTo>
                  <a:lnTo>
                    <a:pt x="592" y="274"/>
                  </a:lnTo>
                  <a:lnTo>
                    <a:pt x="589" y="245"/>
                  </a:lnTo>
                  <a:lnTo>
                    <a:pt x="582" y="217"/>
                  </a:lnTo>
                  <a:lnTo>
                    <a:pt x="573" y="190"/>
                  </a:lnTo>
                  <a:lnTo>
                    <a:pt x="561" y="164"/>
                  </a:lnTo>
                  <a:lnTo>
                    <a:pt x="547" y="138"/>
                  </a:lnTo>
                  <a:lnTo>
                    <a:pt x="530" y="114"/>
                  </a:lnTo>
                  <a:lnTo>
                    <a:pt x="521" y="102"/>
                  </a:lnTo>
                  <a:lnTo>
                    <a:pt x="511" y="92"/>
                  </a:lnTo>
                  <a:lnTo>
                    <a:pt x="500" y="82"/>
                  </a:lnTo>
                  <a:lnTo>
                    <a:pt x="490" y="71"/>
                  </a:lnTo>
                  <a:lnTo>
                    <a:pt x="478" y="62"/>
                  </a:lnTo>
                  <a:lnTo>
                    <a:pt x="467" y="54"/>
                  </a:lnTo>
                  <a:lnTo>
                    <a:pt x="454" y="46"/>
                  </a:lnTo>
                  <a:lnTo>
                    <a:pt x="441" y="38"/>
                  </a:lnTo>
                  <a:lnTo>
                    <a:pt x="429" y="31"/>
                  </a:lnTo>
                  <a:lnTo>
                    <a:pt x="416" y="25"/>
                  </a:lnTo>
                  <a:lnTo>
                    <a:pt x="402" y="20"/>
                  </a:lnTo>
                  <a:lnTo>
                    <a:pt x="390" y="15"/>
                  </a:lnTo>
                  <a:lnTo>
                    <a:pt x="375" y="10"/>
                  </a:lnTo>
                  <a:lnTo>
                    <a:pt x="361" y="7"/>
                  </a:lnTo>
                  <a:lnTo>
                    <a:pt x="347" y="5"/>
                  </a:lnTo>
                  <a:lnTo>
                    <a:pt x="332" y="2"/>
                  </a:lnTo>
                  <a:lnTo>
                    <a:pt x="317" y="1"/>
                  </a:lnTo>
                  <a:lnTo>
                    <a:pt x="302" y="0"/>
                  </a:lnTo>
                  <a:lnTo>
                    <a:pt x="287" y="0"/>
                  </a:lnTo>
                  <a:lnTo>
                    <a:pt x="273" y="1"/>
                  </a:lnTo>
                  <a:lnTo>
                    <a:pt x="258" y="2"/>
                  </a:lnTo>
                  <a:lnTo>
                    <a:pt x="244" y="5"/>
                  </a:lnTo>
                  <a:lnTo>
                    <a:pt x="231" y="8"/>
                  </a:lnTo>
                  <a:lnTo>
                    <a:pt x="216" y="12"/>
                  </a:lnTo>
                  <a:lnTo>
                    <a:pt x="202" y="15"/>
                  </a:lnTo>
                  <a:lnTo>
                    <a:pt x="189" y="21"/>
                  </a:lnTo>
                  <a:lnTo>
                    <a:pt x="175" y="25"/>
                  </a:lnTo>
                  <a:lnTo>
                    <a:pt x="163" y="32"/>
                  </a:lnTo>
                  <a:lnTo>
                    <a:pt x="150" y="39"/>
                  </a:lnTo>
                  <a:lnTo>
                    <a:pt x="137" y="46"/>
                  </a:lnTo>
                  <a:lnTo>
                    <a:pt x="125" y="54"/>
                  </a:lnTo>
                  <a:lnTo>
                    <a:pt x="113" y="6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
              <a:extLst>
                <a:ext uri="{FF2B5EF4-FFF2-40B4-BE49-F238E27FC236}">
                  <a16:creationId xmlns:a16="http://schemas.microsoft.com/office/drawing/2014/main" id="{8DC91841-08BE-4417-894D-424AF2C5854B}"/>
                </a:ext>
              </a:extLst>
            </p:cNvPr>
            <p:cNvSpPr>
              <a:spLocks/>
            </p:cNvSpPr>
            <p:nvPr/>
          </p:nvSpPr>
          <p:spPr bwMode="auto">
            <a:xfrm>
              <a:off x="2617" y="2365"/>
              <a:ext cx="520" cy="986"/>
            </a:xfrm>
            <a:custGeom>
              <a:avLst/>
              <a:gdLst>
                <a:gd name="T0" fmla="*/ 76 w 337"/>
                <a:gd name="T1" fmla="*/ 286 h 592"/>
                <a:gd name="T2" fmla="*/ 54 w 337"/>
                <a:gd name="T3" fmla="*/ 311 h 592"/>
                <a:gd name="T4" fmla="*/ 40 w 337"/>
                <a:gd name="T5" fmla="*/ 333 h 592"/>
                <a:gd name="T6" fmla="*/ 19 w 337"/>
                <a:gd name="T7" fmla="*/ 353 h 592"/>
                <a:gd name="T8" fmla="*/ 0 w 337"/>
                <a:gd name="T9" fmla="*/ 375 h 592"/>
                <a:gd name="T10" fmla="*/ 486 w 337"/>
                <a:gd name="T11" fmla="*/ 2693 h 592"/>
                <a:gd name="T12" fmla="*/ 500 w 337"/>
                <a:gd name="T13" fmla="*/ 2700 h 592"/>
                <a:gd name="T14" fmla="*/ 518 w 337"/>
                <a:gd name="T15" fmla="*/ 2702 h 592"/>
                <a:gd name="T16" fmla="*/ 534 w 337"/>
                <a:gd name="T17" fmla="*/ 2708 h 592"/>
                <a:gd name="T18" fmla="*/ 549 w 337"/>
                <a:gd name="T19" fmla="*/ 2708 h 592"/>
                <a:gd name="T20" fmla="*/ 569 w 337"/>
                <a:gd name="T21" fmla="*/ 2713 h 592"/>
                <a:gd name="T22" fmla="*/ 583 w 337"/>
                <a:gd name="T23" fmla="*/ 2721 h 592"/>
                <a:gd name="T24" fmla="*/ 602 w 337"/>
                <a:gd name="T25" fmla="*/ 2726 h 592"/>
                <a:gd name="T26" fmla="*/ 622 w 337"/>
                <a:gd name="T27" fmla="*/ 2726 h 592"/>
                <a:gd name="T28" fmla="*/ 697 w 337"/>
                <a:gd name="T29" fmla="*/ 2735 h 592"/>
                <a:gd name="T30" fmla="*/ 779 w 337"/>
                <a:gd name="T31" fmla="*/ 2735 h 592"/>
                <a:gd name="T32" fmla="*/ 859 w 337"/>
                <a:gd name="T33" fmla="*/ 2730 h 592"/>
                <a:gd name="T34" fmla="*/ 940 w 337"/>
                <a:gd name="T35" fmla="*/ 2713 h 592"/>
                <a:gd name="T36" fmla="*/ 1017 w 337"/>
                <a:gd name="T37" fmla="*/ 2693 h 592"/>
                <a:gd name="T38" fmla="*/ 1096 w 337"/>
                <a:gd name="T39" fmla="*/ 2667 h 592"/>
                <a:gd name="T40" fmla="*/ 1165 w 337"/>
                <a:gd name="T41" fmla="*/ 2633 h 592"/>
                <a:gd name="T42" fmla="*/ 1238 w 337"/>
                <a:gd name="T43" fmla="*/ 2592 h 592"/>
                <a:gd name="T44" fmla="*/ 697 w 337"/>
                <a:gd name="T45" fmla="*/ 0 h 592"/>
                <a:gd name="T46" fmla="*/ 614 w 337"/>
                <a:gd name="T47" fmla="*/ 8 h 592"/>
                <a:gd name="T48" fmla="*/ 534 w 337"/>
                <a:gd name="T49" fmla="*/ 28 h 592"/>
                <a:gd name="T50" fmla="*/ 455 w 337"/>
                <a:gd name="T51" fmla="*/ 50 h 592"/>
                <a:gd name="T52" fmla="*/ 373 w 337"/>
                <a:gd name="T53" fmla="*/ 78 h 592"/>
                <a:gd name="T54" fmla="*/ 293 w 337"/>
                <a:gd name="T55" fmla="*/ 125 h 592"/>
                <a:gd name="T56" fmla="*/ 222 w 337"/>
                <a:gd name="T57" fmla="*/ 172 h 592"/>
                <a:gd name="T58" fmla="*/ 144 w 337"/>
                <a:gd name="T59" fmla="*/ 228 h 592"/>
                <a:gd name="T60" fmla="*/ 76 w 337"/>
                <a:gd name="T61" fmla="*/ 286 h 5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7" h="592">
                  <a:moveTo>
                    <a:pt x="21" y="62"/>
                  </a:moveTo>
                  <a:lnTo>
                    <a:pt x="15" y="67"/>
                  </a:lnTo>
                  <a:lnTo>
                    <a:pt x="11" y="72"/>
                  </a:lnTo>
                  <a:lnTo>
                    <a:pt x="5" y="76"/>
                  </a:lnTo>
                  <a:lnTo>
                    <a:pt x="0" y="81"/>
                  </a:lnTo>
                  <a:lnTo>
                    <a:pt x="132" y="583"/>
                  </a:lnTo>
                  <a:lnTo>
                    <a:pt x="136" y="584"/>
                  </a:lnTo>
                  <a:lnTo>
                    <a:pt x="141" y="585"/>
                  </a:lnTo>
                  <a:lnTo>
                    <a:pt x="145" y="586"/>
                  </a:lnTo>
                  <a:lnTo>
                    <a:pt x="150" y="586"/>
                  </a:lnTo>
                  <a:lnTo>
                    <a:pt x="155" y="587"/>
                  </a:lnTo>
                  <a:lnTo>
                    <a:pt x="159" y="589"/>
                  </a:lnTo>
                  <a:lnTo>
                    <a:pt x="164" y="590"/>
                  </a:lnTo>
                  <a:lnTo>
                    <a:pt x="169" y="590"/>
                  </a:lnTo>
                  <a:lnTo>
                    <a:pt x="190" y="592"/>
                  </a:lnTo>
                  <a:lnTo>
                    <a:pt x="212" y="592"/>
                  </a:lnTo>
                  <a:lnTo>
                    <a:pt x="234" y="591"/>
                  </a:lnTo>
                  <a:lnTo>
                    <a:pt x="256" y="587"/>
                  </a:lnTo>
                  <a:lnTo>
                    <a:pt x="277" y="583"/>
                  </a:lnTo>
                  <a:lnTo>
                    <a:pt x="298" y="577"/>
                  </a:lnTo>
                  <a:lnTo>
                    <a:pt x="317" y="570"/>
                  </a:lnTo>
                  <a:lnTo>
                    <a:pt x="337" y="561"/>
                  </a:lnTo>
                  <a:lnTo>
                    <a:pt x="190" y="0"/>
                  </a:lnTo>
                  <a:lnTo>
                    <a:pt x="167" y="2"/>
                  </a:lnTo>
                  <a:lnTo>
                    <a:pt x="145" y="6"/>
                  </a:lnTo>
                  <a:lnTo>
                    <a:pt x="124" y="11"/>
                  </a:lnTo>
                  <a:lnTo>
                    <a:pt x="102" y="17"/>
                  </a:lnTo>
                  <a:lnTo>
                    <a:pt x="80" y="27"/>
                  </a:lnTo>
                  <a:lnTo>
                    <a:pt x="60" y="37"/>
                  </a:lnTo>
                  <a:lnTo>
                    <a:pt x="39" y="49"/>
                  </a:lnTo>
                  <a:lnTo>
                    <a:pt x="21" y="6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
              <a:extLst>
                <a:ext uri="{FF2B5EF4-FFF2-40B4-BE49-F238E27FC236}">
                  <a16:creationId xmlns:a16="http://schemas.microsoft.com/office/drawing/2014/main" id="{7300E550-0C1A-4633-B96F-F63D593912E0}"/>
                </a:ext>
              </a:extLst>
            </p:cNvPr>
            <p:cNvSpPr>
              <a:spLocks/>
            </p:cNvSpPr>
            <p:nvPr/>
          </p:nvSpPr>
          <p:spPr bwMode="auto">
            <a:xfrm>
              <a:off x="2540" y="2535"/>
              <a:ext cx="235" cy="786"/>
            </a:xfrm>
            <a:custGeom>
              <a:avLst/>
              <a:gdLst>
                <a:gd name="T0" fmla="*/ 0 w 153"/>
                <a:gd name="T1" fmla="*/ 187 h 471"/>
                <a:gd name="T2" fmla="*/ 392 w 153"/>
                <a:gd name="T3" fmla="*/ 2091 h 471"/>
                <a:gd name="T4" fmla="*/ 413 w 153"/>
                <a:gd name="T5" fmla="*/ 2106 h 471"/>
                <a:gd name="T6" fmla="*/ 427 w 153"/>
                <a:gd name="T7" fmla="*/ 2119 h 471"/>
                <a:gd name="T8" fmla="*/ 448 w 153"/>
                <a:gd name="T9" fmla="*/ 2128 h 471"/>
                <a:gd name="T10" fmla="*/ 472 w 153"/>
                <a:gd name="T11" fmla="*/ 2141 h 471"/>
                <a:gd name="T12" fmla="*/ 493 w 153"/>
                <a:gd name="T13" fmla="*/ 2156 h 471"/>
                <a:gd name="T14" fmla="*/ 511 w 153"/>
                <a:gd name="T15" fmla="*/ 2166 h 471"/>
                <a:gd name="T16" fmla="*/ 533 w 153"/>
                <a:gd name="T17" fmla="*/ 2174 h 471"/>
                <a:gd name="T18" fmla="*/ 554 w 153"/>
                <a:gd name="T19" fmla="*/ 2189 h 471"/>
                <a:gd name="T20" fmla="*/ 109 w 153"/>
                <a:gd name="T21" fmla="*/ 0 h 471"/>
                <a:gd name="T22" fmla="*/ 75 w 153"/>
                <a:gd name="T23" fmla="*/ 42 h 471"/>
                <a:gd name="T24" fmla="*/ 48 w 153"/>
                <a:gd name="T25" fmla="*/ 88 h 471"/>
                <a:gd name="T26" fmla="*/ 26 w 153"/>
                <a:gd name="T27" fmla="*/ 139 h 471"/>
                <a:gd name="T28" fmla="*/ 0 w 153"/>
                <a:gd name="T29" fmla="*/ 187 h 4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471">
                  <a:moveTo>
                    <a:pt x="0" y="40"/>
                  </a:moveTo>
                  <a:lnTo>
                    <a:pt x="108" y="450"/>
                  </a:lnTo>
                  <a:lnTo>
                    <a:pt x="114" y="453"/>
                  </a:lnTo>
                  <a:lnTo>
                    <a:pt x="118" y="456"/>
                  </a:lnTo>
                  <a:lnTo>
                    <a:pt x="124" y="458"/>
                  </a:lnTo>
                  <a:lnTo>
                    <a:pt x="130" y="461"/>
                  </a:lnTo>
                  <a:lnTo>
                    <a:pt x="136" y="464"/>
                  </a:lnTo>
                  <a:lnTo>
                    <a:pt x="141" y="466"/>
                  </a:lnTo>
                  <a:lnTo>
                    <a:pt x="147" y="468"/>
                  </a:lnTo>
                  <a:lnTo>
                    <a:pt x="153" y="471"/>
                  </a:lnTo>
                  <a:lnTo>
                    <a:pt x="30" y="0"/>
                  </a:lnTo>
                  <a:lnTo>
                    <a:pt x="21" y="9"/>
                  </a:lnTo>
                  <a:lnTo>
                    <a:pt x="13" y="19"/>
                  </a:lnTo>
                  <a:lnTo>
                    <a:pt x="7" y="30"/>
                  </a:lnTo>
                  <a:lnTo>
                    <a:pt x="0" y="40"/>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
              <a:extLst>
                <a:ext uri="{FF2B5EF4-FFF2-40B4-BE49-F238E27FC236}">
                  <a16:creationId xmlns:a16="http://schemas.microsoft.com/office/drawing/2014/main" id="{C2F9BAAF-E554-4344-8D2B-1DC917E3CE40}"/>
                </a:ext>
              </a:extLst>
            </p:cNvPr>
            <p:cNvSpPr>
              <a:spLocks/>
            </p:cNvSpPr>
            <p:nvPr/>
          </p:nvSpPr>
          <p:spPr bwMode="auto">
            <a:xfrm>
              <a:off x="2948" y="2361"/>
              <a:ext cx="399" cy="920"/>
            </a:xfrm>
            <a:custGeom>
              <a:avLst/>
              <a:gdLst>
                <a:gd name="T0" fmla="*/ 97 w 260"/>
                <a:gd name="T1" fmla="*/ 8 h 550"/>
                <a:gd name="T2" fmla="*/ 74 w 260"/>
                <a:gd name="T3" fmla="*/ 5 h 550"/>
                <a:gd name="T4" fmla="*/ 49 w 260"/>
                <a:gd name="T5" fmla="*/ 5 h 550"/>
                <a:gd name="T6" fmla="*/ 26 w 260"/>
                <a:gd name="T7" fmla="*/ 5 h 550"/>
                <a:gd name="T8" fmla="*/ 0 w 260"/>
                <a:gd name="T9" fmla="*/ 0 h 550"/>
                <a:gd name="T10" fmla="*/ 520 w 260"/>
                <a:gd name="T11" fmla="*/ 2574 h 550"/>
                <a:gd name="T12" fmla="*/ 554 w 260"/>
                <a:gd name="T13" fmla="*/ 2553 h 550"/>
                <a:gd name="T14" fmla="*/ 574 w 260"/>
                <a:gd name="T15" fmla="*/ 2526 h 550"/>
                <a:gd name="T16" fmla="*/ 608 w 260"/>
                <a:gd name="T17" fmla="*/ 2499 h 550"/>
                <a:gd name="T18" fmla="*/ 629 w 260"/>
                <a:gd name="T19" fmla="*/ 2482 h 550"/>
                <a:gd name="T20" fmla="*/ 681 w 260"/>
                <a:gd name="T21" fmla="*/ 2424 h 550"/>
                <a:gd name="T22" fmla="*/ 726 w 260"/>
                <a:gd name="T23" fmla="*/ 2372 h 550"/>
                <a:gd name="T24" fmla="*/ 766 w 260"/>
                <a:gd name="T25" fmla="*/ 2312 h 550"/>
                <a:gd name="T26" fmla="*/ 810 w 260"/>
                <a:gd name="T27" fmla="*/ 2246 h 550"/>
                <a:gd name="T28" fmla="*/ 846 w 260"/>
                <a:gd name="T29" fmla="*/ 2191 h 550"/>
                <a:gd name="T30" fmla="*/ 881 w 260"/>
                <a:gd name="T31" fmla="*/ 2121 h 550"/>
                <a:gd name="T32" fmla="*/ 912 w 260"/>
                <a:gd name="T33" fmla="*/ 2054 h 550"/>
                <a:gd name="T34" fmla="*/ 939 w 260"/>
                <a:gd name="T35" fmla="*/ 1984 h 550"/>
                <a:gd name="T36" fmla="*/ 594 w 260"/>
                <a:gd name="T37" fmla="*/ 258 h 550"/>
                <a:gd name="T38" fmla="*/ 539 w 260"/>
                <a:gd name="T39" fmla="*/ 209 h 550"/>
                <a:gd name="T40" fmla="*/ 480 w 260"/>
                <a:gd name="T41" fmla="*/ 167 h 550"/>
                <a:gd name="T42" fmla="*/ 419 w 260"/>
                <a:gd name="T43" fmla="*/ 132 h 550"/>
                <a:gd name="T44" fmla="*/ 361 w 260"/>
                <a:gd name="T45" fmla="*/ 92 h 550"/>
                <a:gd name="T46" fmla="*/ 292 w 260"/>
                <a:gd name="T47" fmla="*/ 64 h 550"/>
                <a:gd name="T48" fmla="*/ 230 w 260"/>
                <a:gd name="T49" fmla="*/ 42 h 550"/>
                <a:gd name="T50" fmla="*/ 163 w 260"/>
                <a:gd name="T51" fmla="*/ 22 h 550"/>
                <a:gd name="T52" fmla="*/ 97 w 260"/>
                <a:gd name="T53" fmla="*/ 8 h 5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0" h="550">
                  <a:moveTo>
                    <a:pt x="27" y="2"/>
                  </a:moveTo>
                  <a:lnTo>
                    <a:pt x="20" y="1"/>
                  </a:lnTo>
                  <a:lnTo>
                    <a:pt x="14" y="1"/>
                  </a:lnTo>
                  <a:lnTo>
                    <a:pt x="7" y="1"/>
                  </a:lnTo>
                  <a:lnTo>
                    <a:pt x="0" y="0"/>
                  </a:lnTo>
                  <a:lnTo>
                    <a:pt x="144" y="550"/>
                  </a:lnTo>
                  <a:lnTo>
                    <a:pt x="153" y="545"/>
                  </a:lnTo>
                  <a:lnTo>
                    <a:pt x="159" y="540"/>
                  </a:lnTo>
                  <a:lnTo>
                    <a:pt x="168" y="534"/>
                  </a:lnTo>
                  <a:lnTo>
                    <a:pt x="174" y="530"/>
                  </a:lnTo>
                  <a:lnTo>
                    <a:pt x="188" y="518"/>
                  </a:lnTo>
                  <a:lnTo>
                    <a:pt x="201" y="507"/>
                  </a:lnTo>
                  <a:lnTo>
                    <a:pt x="212" y="494"/>
                  </a:lnTo>
                  <a:lnTo>
                    <a:pt x="224" y="480"/>
                  </a:lnTo>
                  <a:lnTo>
                    <a:pt x="234" y="468"/>
                  </a:lnTo>
                  <a:lnTo>
                    <a:pt x="244" y="453"/>
                  </a:lnTo>
                  <a:lnTo>
                    <a:pt x="252" y="439"/>
                  </a:lnTo>
                  <a:lnTo>
                    <a:pt x="260" y="424"/>
                  </a:lnTo>
                  <a:lnTo>
                    <a:pt x="164" y="55"/>
                  </a:lnTo>
                  <a:lnTo>
                    <a:pt x="149" y="45"/>
                  </a:lnTo>
                  <a:lnTo>
                    <a:pt x="133" y="36"/>
                  </a:lnTo>
                  <a:lnTo>
                    <a:pt x="116" y="28"/>
                  </a:lnTo>
                  <a:lnTo>
                    <a:pt x="100" y="20"/>
                  </a:lnTo>
                  <a:lnTo>
                    <a:pt x="81" y="14"/>
                  </a:lnTo>
                  <a:lnTo>
                    <a:pt x="64" y="9"/>
                  </a:lnTo>
                  <a:lnTo>
                    <a:pt x="45" y="5"/>
                  </a:lnTo>
                  <a:lnTo>
                    <a:pt x="27"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5">
              <a:extLst>
                <a:ext uri="{FF2B5EF4-FFF2-40B4-BE49-F238E27FC236}">
                  <a16:creationId xmlns:a16="http://schemas.microsoft.com/office/drawing/2014/main" id="{65B820FB-D132-433D-B0C5-AEB868413D0F}"/>
                </a:ext>
              </a:extLst>
            </p:cNvPr>
            <p:cNvSpPr>
              <a:spLocks/>
            </p:cNvSpPr>
            <p:nvPr/>
          </p:nvSpPr>
          <p:spPr bwMode="auto">
            <a:xfrm>
              <a:off x="2666" y="2571"/>
              <a:ext cx="535" cy="574"/>
            </a:xfrm>
            <a:custGeom>
              <a:avLst/>
              <a:gdLst>
                <a:gd name="T0" fmla="*/ 1036 w 346"/>
                <a:gd name="T1" fmla="*/ 1423 h 345"/>
                <a:gd name="T2" fmla="*/ 988 w 346"/>
                <a:gd name="T3" fmla="*/ 1464 h 345"/>
                <a:gd name="T4" fmla="*/ 932 w 346"/>
                <a:gd name="T5" fmla="*/ 1506 h 345"/>
                <a:gd name="T6" fmla="*/ 867 w 346"/>
                <a:gd name="T7" fmla="*/ 1534 h 345"/>
                <a:gd name="T8" fmla="*/ 813 w 346"/>
                <a:gd name="T9" fmla="*/ 1561 h 345"/>
                <a:gd name="T10" fmla="*/ 751 w 346"/>
                <a:gd name="T11" fmla="*/ 1576 h 345"/>
                <a:gd name="T12" fmla="*/ 691 w 346"/>
                <a:gd name="T13" fmla="*/ 1589 h 345"/>
                <a:gd name="T14" fmla="*/ 629 w 346"/>
                <a:gd name="T15" fmla="*/ 1589 h 345"/>
                <a:gd name="T16" fmla="*/ 566 w 346"/>
                <a:gd name="T17" fmla="*/ 1584 h 345"/>
                <a:gd name="T18" fmla="*/ 499 w 346"/>
                <a:gd name="T19" fmla="*/ 1567 h 345"/>
                <a:gd name="T20" fmla="*/ 441 w 346"/>
                <a:gd name="T21" fmla="*/ 1552 h 345"/>
                <a:gd name="T22" fmla="*/ 380 w 346"/>
                <a:gd name="T23" fmla="*/ 1526 h 345"/>
                <a:gd name="T24" fmla="*/ 325 w 346"/>
                <a:gd name="T25" fmla="*/ 1486 h 345"/>
                <a:gd name="T26" fmla="*/ 272 w 346"/>
                <a:gd name="T27" fmla="*/ 1451 h 345"/>
                <a:gd name="T28" fmla="*/ 224 w 346"/>
                <a:gd name="T29" fmla="*/ 1401 h 345"/>
                <a:gd name="T30" fmla="*/ 182 w 346"/>
                <a:gd name="T31" fmla="*/ 1348 h 345"/>
                <a:gd name="T32" fmla="*/ 136 w 346"/>
                <a:gd name="T33" fmla="*/ 1289 h 345"/>
                <a:gd name="T34" fmla="*/ 101 w 346"/>
                <a:gd name="T35" fmla="*/ 1226 h 345"/>
                <a:gd name="T36" fmla="*/ 70 w 346"/>
                <a:gd name="T37" fmla="*/ 1156 h 345"/>
                <a:gd name="T38" fmla="*/ 45 w 346"/>
                <a:gd name="T39" fmla="*/ 1083 h 345"/>
                <a:gd name="T40" fmla="*/ 22 w 346"/>
                <a:gd name="T41" fmla="*/ 1008 h 345"/>
                <a:gd name="T42" fmla="*/ 12 w 346"/>
                <a:gd name="T43" fmla="*/ 935 h 345"/>
                <a:gd name="T44" fmla="*/ 0 w 346"/>
                <a:gd name="T45" fmla="*/ 860 h 345"/>
                <a:gd name="T46" fmla="*/ 0 w 346"/>
                <a:gd name="T47" fmla="*/ 784 h 345"/>
                <a:gd name="T48" fmla="*/ 8 w 346"/>
                <a:gd name="T49" fmla="*/ 700 h 345"/>
                <a:gd name="T50" fmla="*/ 19 w 346"/>
                <a:gd name="T51" fmla="*/ 622 h 345"/>
                <a:gd name="T52" fmla="*/ 36 w 346"/>
                <a:gd name="T53" fmla="*/ 547 h 345"/>
                <a:gd name="T54" fmla="*/ 56 w 346"/>
                <a:gd name="T55" fmla="*/ 474 h 345"/>
                <a:gd name="T56" fmla="*/ 82 w 346"/>
                <a:gd name="T57" fmla="*/ 404 h 345"/>
                <a:gd name="T58" fmla="*/ 118 w 346"/>
                <a:gd name="T59" fmla="*/ 341 h 345"/>
                <a:gd name="T60" fmla="*/ 156 w 346"/>
                <a:gd name="T61" fmla="*/ 280 h 345"/>
                <a:gd name="T62" fmla="*/ 196 w 346"/>
                <a:gd name="T63" fmla="*/ 226 h 345"/>
                <a:gd name="T64" fmla="*/ 244 w 346"/>
                <a:gd name="T65" fmla="*/ 171 h 345"/>
                <a:gd name="T66" fmla="*/ 297 w 346"/>
                <a:gd name="T67" fmla="*/ 125 h 345"/>
                <a:gd name="T68" fmla="*/ 351 w 346"/>
                <a:gd name="T69" fmla="*/ 88 h 345"/>
                <a:gd name="T70" fmla="*/ 411 w 346"/>
                <a:gd name="T71" fmla="*/ 55 h 345"/>
                <a:gd name="T72" fmla="*/ 469 w 346"/>
                <a:gd name="T73" fmla="*/ 28 h 345"/>
                <a:gd name="T74" fmla="*/ 529 w 346"/>
                <a:gd name="T75" fmla="*/ 13 h 345"/>
                <a:gd name="T76" fmla="*/ 588 w 346"/>
                <a:gd name="T77" fmla="*/ 0 h 345"/>
                <a:gd name="T78" fmla="*/ 656 w 346"/>
                <a:gd name="T79" fmla="*/ 0 h 345"/>
                <a:gd name="T80" fmla="*/ 717 w 346"/>
                <a:gd name="T81" fmla="*/ 8 h 345"/>
                <a:gd name="T82" fmla="*/ 779 w 346"/>
                <a:gd name="T83" fmla="*/ 22 h 345"/>
                <a:gd name="T84" fmla="*/ 840 w 346"/>
                <a:gd name="T85" fmla="*/ 37 h 345"/>
                <a:gd name="T86" fmla="*/ 901 w 346"/>
                <a:gd name="T87" fmla="*/ 70 h 345"/>
                <a:gd name="T88" fmla="*/ 956 w 346"/>
                <a:gd name="T89" fmla="*/ 103 h 345"/>
                <a:gd name="T90" fmla="*/ 1007 w 346"/>
                <a:gd name="T91" fmla="*/ 145 h 345"/>
                <a:gd name="T92" fmla="*/ 1055 w 346"/>
                <a:gd name="T93" fmla="*/ 193 h 345"/>
                <a:gd name="T94" fmla="*/ 1102 w 346"/>
                <a:gd name="T95" fmla="*/ 243 h 345"/>
                <a:gd name="T96" fmla="*/ 1143 w 346"/>
                <a:gd name="T97" fmla="*/ 304 h 345"/>
                <a:gd name="T98" fmla="*/ 1212 w 346"/>
                <a:gd name="T99" fmla="*/ 443 h 345"/>
                <a:gd name="T100" fmla="*/ 1257 w 346"/>
                <a:gd name="T101" fmla="*/ 584 h 345"/>
                <a:gd name="T102" fmla="*/ 1279 w 346"/>
                <a:gd name="T103" fmla="*/ 737 h 345"/>
                <a:gd name="T104" fmla="*/ 1274 w 346"/>
                <a:gd name="T105" fmla="*/ 893 h 345"/>
                <a:gd name="T106" fmla="*/ 1251 w 346"/>
                <a:gd name="T107" fmla="*/ 1042 h 345"/>
                <a:gd name="T108" fmla="*/ 1203 w 346"/>
                <a:gd name="T109" fmla="*/ 1185 h 345"/>
                <a:gd name="T110" fmla="*/ 1130 w 346"/>
                <a:gd name="T111" fmla="*/ 1313 h 345"/>
                <a:gd name="T112" fmla="*/ 1036 w 346"/>
                <a:gd name="T113" fmla="*/ 1423 h 3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6" h="345">
                  <a:moveTo>
                    <a:pt x="280" y="309"/>
                  </a:moveTo>
                  <a:lnTo>
                    <a:pt x="267" y="318"/>
                  </a:lnTo>
                  <a:lnTo>
                    <a:pt x="252" y="327"/>
                  </a:lnTo>
                  <a:lnTo>
                    <a:pt x="235" y="333"/>
                  </a:lnTo>
                  <a:lnTo>
                    <a:pt x="220" y="339"/>
                  </a:lnTo>
                  <a:lnTo>
                    <a:pt x="203" y="342"/>
                  </a:lnTo>
                  <a:lnTo>
                    <a:pt x="187" y="345"/>
                  </a:lnTo>
                  <a:lnTo>
                    <a:pt x="170" y="345"/>
                  </a:lnTo>
                  <a:lnTo>
                    <a:pt x="153" y="344"/>
                  </a:lnTo>
                  <a:lnTo>
                    <a:pt x="135" y="340"/>
                  </a:lnTo>
                  <a:lnTo>
                    <a:pt x="119" y="337"/>
                  </a:lnTo>
                  <a:lnTo>
                    <a:pt x="103" y="331"/>
                  </a:lnTo>
                  <a:lnTo>
                    <a:pt x="88" y="323"/>
                  </a:lnTo>
                  <a:lnTo>
                    <a:pt x="74" y="315"/>
                  </a:lnTo>
                  <a:lnTo>
                    <a:pt x="61" y="304"/>
                  </a:lnTo>
                  <a:lnTo>
                    <a:pt x="49" y="293"/>
                  </a:lnTo>
                  <a:lnTo>
                    <a:pt x="37" y="280"/>
                  </a:lnTo>
                  <a:lnTo>
                    <a:pt x="27" y="266"/>
                  </a:lnTo>
                  <a:lnTo>
                    <a:pt x="19" y="251"/>
                  </a:lnTo>
                  <a:lnTo>
                    <a:pt x="12" y="235"/>
                  </a:lnTo>
                  <a:lnTo>
                    <a:pt x="6" y="219"/>
                  </a:lnTo>
                  <a:lnTo>
                    <a:pt x="3" y="203"/>
                  </a:lnTo>
                  <a:lnTo>
                    <a:pt x="0" y="187"/>
                  </a:lnTo>
                  <a:lnTo>
                    <a:pt x="0" y="170"/>
                  </a:lnTo>
                  <a:lnTo>
                    <a:pt x="2" y="152"/>
                  </a:lnTo>
                  <a:lnTo>
                    <a:pt x="5" y="135"/>
                  </a:lnTo>
                  <a:lnTo>
                    <a:pt x="10" y="119"/>
                  </a:lnTo>
                  <a:lnTo>
                    <a:pt x="15" y="103"/>
                  </a:lnTo>
                  <a:lnTo>
                    <a:pt x="22" y="88"/>
                  </a:lnTo>
                  <a:lnTo>
                    <a:pt x="32" y="74"/>
                  </a:lnTo>
                  <a:lnTo>
                    <a:pt x="42" y="61"/>
                  </a:lnTo>
                  <a:lnTo>
                    <a:pt x="53" y="49"/>
                  </a:lnTo>
                  <a:lnTo>
                    <a:pt x="66" y="37"/>
                  </a:lnTo>
                  <a:lnTo>
                    <a:pt x="80" y="27"/>
                  </a:lnTo>
                  <a:lnTo>
                    <a:pt x="95" y="19"/>
                  </a:lnTo>
                  <a:lnTo>
                    <a:pt x="111" y="12"/>
                  </a:lnTo>
                  <a:lnTo>
                    <a:pt x="127" y="6"/>
                  </a:lnTo>
                  <a:lnTo>
                    <a:pt x="143" y="3"/>
                  </a:lnTo>
                  <a:lnTo>
                    <a:pt x="159" y="0"/>
                  </a:lnTo>
                  <a:lnTo>
                    <a:pt x="177" y="0"/>
                  </a:lnTo>
                  <a:lnTo>
                    <a:pt x="194" y="2"/>
                  </a:lnTo>
                  <a:lnTo>
                    <a:pt x="211" y="5"/>
                  </a:lnTo>
                  <a:lnTo>
                    <a:pt x="227" y="8"/>
                  </a:lnTo>
                  <a:lnTo>
                    <a:pt x="244" y="15"/>
                  </a:lnTo>
                  <a:lnTo>
                    <a:pt x="259" y="22"/>
                  </a:lnTo>
                  <a:lnTo>
                    <a:pt x="272" y="31"/>
                  </a:lnTo>
                  <a:lnTo>
                    <a:pt x="285" y="42"/>
                  </a:lnTo>
                  <a:lnTo>
                    <a:pt x="298" y="53"/>
                  </a:lnTo>
                  <a:lnTo>
                    <a:pt x="309" y="66"/>
                  </a:lnTo>
                  <a:lnTo>
                    <a:pt x="328" y="96"/>
                  </a:lnTo>
                  <a:lnTo>
                    <a:pt x="340" y="127"/>
                  </a:lnTo>
                  <a:lnTo>
                    <a:pt x="346" y="160"/>
                  </a:lnTo>
                  <a:lnTo>
                    <a:pt x="345" y="194"/>
                  </a:lnTo>
                  <a:lnTo>
                    <a:pt x="338" y="226"/>
                  </a:lnTo>
                  <a:lnTo>
                    <a:pt x="325" y="257"/>
                  </a:lnTo>
                  <a:lnTo>
                    <a:pt x="306" y="285"/>
                  </a:lnTo>
                  <a:lnTo>
                    <a:pt x="280" y="30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6">
              <a:extLst>
                <a:ext uri="{FF2B5EF4-FFF2-40B4-BE49-F238E27FC236}">
                  <a16:creationId xmlns:a16="http://schemas.microsoft.com/office/drawing/2014/main" id="{60B4C30E-CB82-42B4-A70D-1EC07E0BF6E1}"/>
                </a:ext>
              </a:extLst>
            </p:cNvPr>
            <p:cNvSpPr>
              <a:spLocks/>
            </p:cNvSpPr>
            <p:nvPr/>
          </p:nvSpPr>
          <p:spPr bwMode="auto">
            <a:xfrm>
              <a:off x="2747" y="2658"/>
              <a:ext cx="374" cy="403"/>
            </a:xfrm>
            <a:custGeom>
              <a:avLst/>
              <a:gdLst>
                <a:gd name="T0" fmla="*/ 481 w 242"/>
                <a:gd name="T1" fmla="*/ 1117 h 242"/>
                <a:gd name="T2" fmla="*/ 439 w 242"/>
                <a:gd name="T3" fmla="*/ 1117 h 242"/>
                <a:gd name="T4" fmla="*/ 391 w 242"/>
                <a:gd name="T5" fmla="*/ 1112 h 242"/>
                <a:gd name="T6" fmla="*/ 351 w 242"/>
                <a:gd name="T7" fmla="*/ 1109 h 242"/>
                <a:gd name="T8" fmla="*/ 306 w 242"/>
                <a:gd name="T9" fmla="*/ 1089 h 242"/>
                <a:gd name="T10" fmla="*/ 270 w 242"/>
                <a:gd name="T11" fmla="*/ 1071 h 242"/>
                <a:gd name="T12" fmla="*/ 224 w 242"/>
                <a:gd name="T13" fmla="*/ 1047 h 242"/>
                <a:gd name="T14" fmla="*/ 189 w 242"/>
                <a:gd name="T15" fmla="*/ 1014 h 242"/>
                <a:gd name="T16" fmla="*/ 155 w 242"/>
                <a:gd name="T17" fmla="*/ 984 h 242"/>
                <a:gd name="T18" fmla="*/ 127 w 242"/>
                <a:gd name="T19" fmla="*/ 946 h 242"/>
                <a:gd name="T20" fmla="*/ 96 w 242"/>
                <a:gd name="T21" fmla="*/ 904 h 242"/>
                <a:gd name="T22" fmla="*/ 70 w 242"/>
                <a:gd name="T23" fmla="*/ 859 h 242"/>
                <a:gd name="T24" fmla="*/ 48 w 242"/>
                <a:gd name="T25" fmla="*/ 808 h 242"/>
                <a:gd name="T26" fmla="*/ 29 w 242"/>
                <a:gd name="T27" fmla="*/ 763 h 242"/>
                <a:gd name="T28" fmla="*/ 19 w 242"/>
                <a:gd name="T29" fmla="*/ 708 h 242"/>
                <a:gd name="T30" fmla="*/ 5 w 242"/>
                <a:gd name="T31" fmla="*/ 654 h 242"/>
                <a:gd name="T32" fmla="*/ 0 w 242"/>
                <a:gd name="T33" fmla="*/ 600 h 242"/>
                <a:gd name="T34" fmla="*/ 5 w 242"/>
                <a:gd name="T35" fmla="*/ 491 h 242"/>
                <a:gd name="T36" fmla="*/ 22 w 242"/>
                <a:gd name="T37" fmla="*/ 383 h 242"/>
                <a:gd name="T38" fmla="*/ 56 w 242"/>
                <a:gd name="T39" fmla="*/ 283 h 242"/>
                <a:gd name="T40" fmla="*/ 108 w 242"/>
                <a:gd name="T41" fmla="*/ 195 h 242"/>
                <a:gd name="T42" fmla="*/ 136 w 242"/>
                <a:gd name="T43" fmla="*/ 158 h 242"/>
                <a:gd name="T44" fmla="*/ 170 w 242"/>
                <a:gd name="T45" fmla="*/ 120 h 242"/>
                <a:gd name="T46" fmla="*/ 210 w 242"/>
                <a:gd name="T47" fmla="*/ 88 h 242"/>
                <a:gd name="T48" fmla="*/ 249 w 242"/>
                <a:gd name="T49" fmla="*/ 62 h 242"/>
                <a:gd name="T50" fmla="*/ 284 w 242"/>
                <a:gd name="T51" fmla="*/ 37 h 242"/>
                <a:gd name="T52" fmla="*/ 329 w 242"/>
                <a:gd name="T53" fmla="*/ 22 h 242"/>
                <a:gd name="T54" fmla="*/ 372 w 242"/>
                <a:gd name="T55" fmla="*/ 5 h 242"/>
                <a:gd name="T56" fmla="*/ 413 w 242"/>
                <a:gd name="T57" fmla="*/ 0 h 242"/>
                <a:gd name="T58" fmla="*/ 459 w 242"/>
                <a:gd name="T59" fmla="*/ 0 h 242"/>
                <a:gd name="T60" fmla="*/ 502 w 242"/>
                <a:gd name="T61" fmla="*/ 5 h 242"/>
                <a:gd name="T62" fmla="*/ 547 w 242"/>
                <a:gd name="T63" fmla="*/ 8 h 242"/>
                <a:gd name="T64" fmla="*/ 587 w 242"/>
                <a:gd name="T65" fmla="*/ 28 h 242"/>
                <a:gd name="T66" fmla="*/ 627 w 242"/>
                <a:gd name="T67" fmla="*/ 50 h 242"/>
                <a:gd name="T68" fmla="*/ 669 w 242"/>
                <a:gd name="T69" fmla="*/ 70 h 242"/>
                <a:gd name="T70" fmla="*/ 709 w 242"/>
                <a:gd name="T71" fmla="*/ 103 h 242"/>
                <a:gd name="T72" fmla="*/ 743 w 242"/>
                <a:gd name="T73" fmla="*/ 133 h 242"/>
                <a:gd name="T74" fmla="*/ 771 w 242"/>
                <a:gd name="T75" fmla="*/ 172 h 242"/>
                <a:gd name="T76" fmla="*/ 801 w 242"/>
                <a:gd name="T77" fmla="*/ 213 h 242"/>
                <a:gd name="T78" fmla="*/ 827 w 242"/>
                <a:gd name="T79" fmla="*/ 263 h 242"/>
                <a:gd name="T80" fmla="*/ 848 w 242"/>
                <a:gd name="T81" fmla="*/ 311 h 242"/>
                <a:gd name="T82" fmla="*/ 864 w 242"/>
                <a:gd name="T83" fmla="*/ 355 h 242"/>
                <a:gd name="T84" fmla="*/ 879 w 242"/>
                <a:gd name="T85" fmla="*/ 410 h 242"/>
                <a:gd name="T86" fmla="*/ 889 w 242"/>
                <a:gd name="T87" fmla="*/ 463 h 242"/>
                <a:gd name="T88" fmla="*/ 893 w 242"/>
                <a:gd name="T89" fmla="*/ 518 h 242"/>
                <a:gd name="T90" fmla="*/ 889 w 242"/>
                <a:gd name="T91" fmla="*/ 626 h 242"/>
                <a:gd name="T92" fmla="*/ 872 w 242"/>
                <a:gd name="T93" fmla="*/ 738 h 242"/>
                <a:gd name="T94" fmla="*/ 833 w 242"/>
                <a:gd name="T95" fmla="*/ 834 h 242"/>
                <a:gd name="T96" fmla="*/ 785 w 242"/>
                <a:gd name="T97" fmla="*/ 929 h 242"/>
                <a:gd name="T98" fmla="*/ 723 w 242"/>
                <a:gd name="T99" fmla="*/ 1001 h 242"/>
                <a:gd name="T100" fmla="*/ 654 w 242"/>
                <a:gd name="T101" fmla="*/ 1056 h 242"/>
                <a:gd name="T102" fmla="*/ 573 w 242"/>
                <a:gd name="T103" fmla="*/ 1096 h 242"/>
                <a:gd name="T104" fmla="*/ 481 w 242"/>
                <a:gd name="T105" fmla="*/ 1117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2" h="242">
                  <a:moveTo>
                    <a:pt x="130" y="242"/>
                  </a:moveTo>
                  <a:lnTo>
                    <a:pt x="119" y="242"/>
                  </a:lnTo>
                  <a:lnTo>
                    <a:pt x="106" y="241"/>
                  </a:lnTo>
                  <a:lnTo>
                    <a:pt x="95" y="240"/>
                  </a:lnTo>
                  <a:lnTo>
                    <a:pt x="83" y="236"/>
                  </a:lnTo>
                  <a:lnTo>
                    <a:pt x="73" y="232"/>
                  </a:lnTo>
                  <a:lnTo>
                    <a:pt x="61" y="227"/>
                  </a:lnTo>
                  <a:lnTo>
                    <a:pt x="51" y="220"/>
                  </a:lnTo>
                  <a:lnTo>
                    <a:pt x="42" y="213"/>
                  </a:lnTo>
                  <a:lnTo>
                    <a:pt x="34" y="205"/>
                  </a:lnTo>
                  <a:lnTo>
                    <a:pt x="26" y="196"/>
                  </a:lnTo>
                  <a:lnTo>
                    <a:pt x="19" y="186"/>
                  </a:lnTo>
                  <a:lnTo>
                    <a:pt x="13" y="175"/>
                  </a:lnTo>
                  <a:lnTo>
                    <a:pt x="8" y="165"/>
                  </a:lnTo>
                  <a:lnTo>
                    <a:pt x="5" y="153"/>
                  </a:lnTo>
                  <a:lnTo>
                    <a:pt x="1" y="142"/>
                  </a:lnTo>
                  <a:lnTo>
                    <a:pt x="0" y="130"/>
                  </a:lnTo>
                  <a:lnTo>
                    <a:pt x="1" y="106"/>
                  </a:lnTo>
                  <a:lnTo>
                    <a:pt x="6" y="83"/>
                  </a:lnTo>
                  <a:lnTo>
                    <a:pt x="15" y="61"/>
                  </a:lnTo>
                  <a:lnTo>
                    <a:pt x="29" y="42"/>
                  </a:lnTo>
                  <a:lnTo>
                    <a:pt x="37" y="34"/>
                  </a:lnTo>
                  <a:lnTo>
                    <a:pt x="46" y="26"/>
                  </a:lnTo>
                  <a:lnTo>
                    <a:pt x="57" y="19"/>
                  </a:lnTo>
                  <a:lnTo>
                    <a:pt x="67" y="13"/>
                  </a:lnTo>
                  <a:lnTo>
                    <a:pt x="77" y="8"/>
                  </a:lnTo>
                  <a:lnTo>
                    <a:pt x="89" y="5"/>
                  </a:lnTo>
                  <a:lnTo>
                    <a:pt x="101" y="1"/>
                  </a:lnTo>
                  <a:lnTo>
                    <a:pt x="112" y="0"/>
                  </a:lnTo>
                  <a:lnTo>
                    <a:pt x="124" y="0"/>
                  </a:lnTo>
                  <a:lnTo>
                    <a:pt x="136" y="1"/>
                  </a:lnTo>
                  <a:lnTo>
                    <a:pt x="148" y="2"/>
                  </a:lnTo>
                  <a:lnTo>
                    <a:pt x="159" y="6"/>
                  </a:lnTo>
                  <a:lnTo>
                    <a:pt x="170" y="11"/>
                  </a:lnTo>
                  <a:lnTo>
                    <a:pt x="181" y="15"/>
                  </a:lnTo>
                  <a:lnTo>
                    <a:pt x="192" y="22"/>
                  </a:lnTo>
                  <a:lnTo>
                    <a:pt x="201" y="29"/>
                  </a:lnTo>
                  <a:lnTo>
                    <a:pt x="209" y="37"/>
                  </a:lnTo>
                  <a:lnTo>
                    <a:pt x="217" y="46"/>
                  </a:lnTo>
                  <a:lnTo>
                    <a:pt x="224" y="57"/>
                  </a:lnTo>
                  <a:lnTo>
                    <a:pt x="230" y="67"/>
                  </a:lnTo>
                  <a:lnTo>
                    <a:pt x="234" y="77"/>
                  </a:lnTo>
                  <a:lnTo>
                    <a:pt x="238" y="89"/>
                  </a:lnTo>
                  <a:lnTo>
                    <a:pt x="241" y="100"/>
                  </a:lnTo>
                  <a:lnTo>
                    <a:pt x="242" y="112"/>
                  </a:lnTo>
                  <a:lnTo>
                    <a:pt x="241" y="136"/>
                  </a:lnTo>
                  <a:lnTo>
                    <a:pt x="236" y="160"/>
                  </a:lnTo>
                  <a:lnTo>
                    <a:pt x="226" y="181"/>
                  </a:lnTo>
                  <a:lnTo>
                    <a:pt x="213" y="201"/>
                  </a:lnTo>
                  <a:lnTo>
                    <a:pt x="196" y="217"/>
                  </a:lnTo>
                  <a:lnTo>
                    <a:pt x="177" y="229"/>
                  </a:lnTo>
                  <a:lnTo>
                    <a:pt x="155" y="237"/>
                  </a:lnTo>
                  <a:lnTo>
                    <a:pt x="130"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7">
              <a:extLst>
                <a:ext uri="{FF2B5EF4-FFF2-40B4-BE49-F238E27FC236}">
                  <a16:creationId xmlns:a16="http://schemas.microsoft.com/office/drawing/2014/main" id="{CDA06D80-FACD-4717-94DA-91C4209CE8A5}"/>
                </a:ext>
              </a:extLst>
            </p:cNvPr>
            <p:cNvSpPr>
              <a:spLocks/>
            </p:cNvSpPr>
            <p:nvPr/>
          </p:nvSpPr>
          <p:spPr bwMode="auto">
            <a:xfrm>
              <a:off x="2886" y="2658"/>
              <a:ext cx="84" cy="403"/>
            </a:xfrm>
            <a:custGeom>
              <a:avLst/>
              <a:gdLst>
                <a:gd name="T0" fmla="*/ 0 w 53"/>
                <a:gd name="T1" fmla="*/ 20 h 242"/>
                <a:gd name="T2" fmla="*/ 76 w 53"/>
                <a:gd name="T3" fmla="*/ 1117 h 242"/>
                <a:gd name="T4" fmla="*/ 90 w 53"/>
                <a:gd name="T5" fmla="*/ 1117 h 242"/>
                <a:gd name="T6" fmla="*/ 111 w 53"/>
                <a:gd name="T7" fmla="*/ 1117 h 242"/>
                <a:gd name="T8" fmla="*/ 124 w 53"/>
                <a:gd name="T9" fmla="*/ 1117 h 242"/>
                <a:gd name="T10" fmla="*/ 143 w 53"/>
                <a:gd name="T11" fmla="*/ 1117 h 242"/>
                <a:gd name="T12" fmla="*/ 163 w 53"/>
                <a:gd name="T13" fmla="*/ 1117 h 242"/>
                <a:gd name="T14" fmla="*/ 179 w 53"/>
                <a:gd name="T15" fmla="*/ 1112 h 242"/>
                <a:gd name="T16" fmla="*/ 197 w 53"/>
                <a:gd name="T17" fmla="*/ 1112 h 242"/>
                <a:gd name="T18" fmla="*/ 211 w 53"/>
                <a:gd name="T19" fmla="*/ 1109 h 242"/>
                <a:gd name="T20" fmla="*/ 143 w 53"/>
                <a:gd name="T21" fmla="*/ 0 h 242"/>
                <a:gd name="T22" fmla="*/ 124 w 53"/>
                <a:gd name="T23" fmla="*/ 0 h 242"/>
                <a:gd name="T24" fmla="*/ 108 w 53"/>
                <a:gd name="T25" fmla="*/ 0 h 242"/>
                <a:gd name="T26" fmla="*/ 87 w 53"/>
                <a:gd name="T27" fmla="*/ 0 h 242"/>
                <a:gd name="T28" fmla="*/ 76 w 53"/>
                <a:gd name="T29" fmla="*/ 5 h 242"/>
                <a:gd name="T30" fmla="*/ 55 w 53"/>
                <a:gd name="T31" fmla="*/ 5 h 242"/>
                <a:gd name="T32" fmla="*/ 40 w 53"/>
                <a:gd name="T33" fmla="*/ 8 h 242"/>
                <a:gd name="T34" fmla="*/ 21 w 53"/>
                <a:gd name="T35" fmla="*/ 8 h 242"/>
                <a:gd name="T36" fmla="*/ 0 w 53"/>
                <a:gd name="T37" fmla="*/ 20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242">
                  <a:moveTo>
                    <a:pt x="0" y="4"/>
                  </a:moveTo>
                  <a:lnTo>
                    <a:pt x="19" y="242"/>
                  </a:lnTo>
                  <a:lnTo>
                    <a:pt x="23" y="242"/>
                  </a:lnTo>
                  <a:lnTo>
                    <a:pt x="28" y="242"/>
                  </a:lnTo>
                  <a:lnTo>
                    <a:pt x="31" y="242"/>
                  </a:lnTo>
                  <a:lnTo>
                    <a:pt x="36" y="242"/>
                  </a:lnTo>
                  <a:lnTo>
                    <a:pt x="41" y="242"/>
                  </a:lnTo>
                  <a:lnTo>
                    <a:pt x="45" y="241"/>
                  </a:lnTo>
                  <a:lnTo>
                    <a:pt x="49" y="241"/>
                  </a:lnTo>
                  <a:lnTo>
                    <a:pt x="53" y="240"/>
                  </a:lnTo>
                  <a:lnTo>
                    <a:pt x="36" y="0"/>
                  </a:lnTo>
                  <a:lnTo>
                    <a:pt x="31" y="0"/>
                  </a:lnTo>
                  <a:lnTo>
                    <a:pt x="27" y="0"/>
                  </a:lnTo>
                  <a:lnTo>
                    <a:pt x="22" y="0"/>
                  </a:lnTo>
                  <a:lnTo>
                    <a:pt x="19" y="1"/>
                  </a:lnTo>
                  <a:lnTo>
                    <a:pt x="14" y="1"/>
                  </a:lnTo>
                  <a:lnTo>
                    <a:pt x="10" y="2"/>
                  </a:lnTo>
                  <a:lnTo>
                    <a:pt x="5" y="2"/>
                  </a:lnTo>
                  <a:lnTo>
                    <a:pt x="0" y="4"/>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8">
              <a:extLst>
                <a:ext uri="{FF2B5EF4-FFF2-40B4-BE49-F238E27FC236}">
                  <a16:creationId xmlns:a16="http://schemas.microsoft.com/office/drawing/2014/main" id="{881701E9-85CD-481B-8FE8-B561E566E1F8}"/>
                </a:ext>
              </a:extLst>
            </p:cNvPr>
            <p:cNvSpPr>
              <a:spLocks/>
            </p:cNvSpPr>
            <p:nvPr/>
          </p:nvSpPr>
          <p:spPr bwMode="auto">
            <a:xfrm>
              <a:off x="2413" y="2298"/>
              <a:ext cx="1039" cy="1120"/>
            </a:xfrm>
            <a:custGeom>
              <a:avLst/>
              <a:gdLst>
                <a:gd name="T0" fmla="*/ 1286 w 672"/>
                <a:gd name="T1" fmla="*/ 0 h 671"/>
                <a:gd name="T2" fmla="*/ 1130 w 672"/>
                <a:gd name="T3" fmla="*/ 5 h 671"/>
                <a:gd name="T4" fmla="*/ 988 w 672"/>
                <a:gd name="T5" fmla="*/ 33 h 671"/>
                <a:gd name="T6" fmla="*/ 1090 w 672"/>
                <a:gd name="T7" fmla="*/ 70 h 671"/>
                <a:gd name="T8" fmla="*/ 1234 w 672"/>
                <a:gd name="T9" fmla="*/ 62 h 671"/>
                <a:gd name="T10" fmla="*/ 1379 w 672"/>
                <a:gd name="T11" fmla="*/ 70 h 671"/>
                <a:gd name="T12" fmla="*/ 1557 w 672"/>
                <a:gd name="T13" fmla="*/ 112 h 671"/>
                <a:gd name="T14" fmla="*/ 1719 w 672"/>
                <a:gd name="T15" fmla="*/ 187 h 671"/>
                <a:gd name="T16" fmla="*/ 1877 w 672"/>
                <a:gd name="T17" fmla="*/ 287 h 671"/>
                <a:gd name="T18" fmla="*/ 2018 w 672"/>
                <a:gd name="T19" fmla="*/ 417 h 671"/>
                <a:gd name="T20" fmla="*/ 2144 w 672"/>
                <a:gd name="T21" fmla="*/ 571 h 671"/>
                <a:gd name="T22" fmla="*/ 2307 w 672"/>
                <a:gd name="T23" fmla="*/ 883 h 671"/>
                <a:gd name="T24" fmla="*/ 2417 w 672"/>
                <a:gd name="T25" fmla="*/ 1300 h 671"/>
                <a:gd name="T26" fmla="*/ 2429 w 672"/>
                <a:gd name="T27" fmla="*/ 1739 h 671"/>
                <a:gd name="T28" fmla="*/ 2333 w 672"/>
                <a:gd name="T29" fmla="*/ 2168 h 671"/>
                <a:gd name="T30" fmla="*/ 2152 w 672"/>
                <a:gd name="T31" fmla="*/ 2535 h 671"/>
                <a:gd name="T32" fmla="*/ 1934 w 672"/>
                <a:gd name="T33" fmla="*/ 2786 h 671"/>
                <a:gd name="T34" fmla="*/ 1781 w 672"/>
                <a:gd name="T35" fmla="*/ 2903 h 671"/>
                <a:gd name="T36" fmla="*/ 1619 w 672"/>
                <a:gd name="T37" fmla="*/ 2986 h 671"/>
                <a:gd name="T38" fmla="*/ 1449 w 672"/>
                <a:gd name="T39" fmla="*/ 3043 h 671"/>
                <a:gd name="T40" fmla="*/ 1279 w 672"/>
                <a:gd name="T41" fmla="*/ 3065 h 671"/>
                <a:gd name="T42" fmla="*/ 1098 w 672"/>
                <a:gd name="T43" fmla="*/ 3051 h 671"/>
                <a:gd name="T44" fmla="*/ 925 w 672"/>
                <a:gd name="T45" fmla="*/ 3009 h 671"/>
                <a:gd name="T46" fmla="*/ 758 w 672"/>
                <a:gd name="T47" fmla="*/ 2934 h 671"/>
                <a:gd name="T48" fmla="*/ 608 w 672"/>
                <a:gd name="T49" fmla="*/ 2834 h 671"/>
                <a:gd name="T50" fmla="*/ 465 w 672"/>
                <a:gd name="T51" fmla="*/ 2702 h 671"/>
                <a:gd name="T52" fmla="*/ 337 w 672"/>
                <a:gd name="T53" fmla="*/ 2549 h 671"/>
                <a:gd name="T54" fmla="*/ 170 w 672"/>
                <a:gd name="T55" fmla="*/ 2243 h 671"/>
                <a:gd name="T56" fmla="*/ 60 w 672"/>
                <a:gd name="T57" fmla="*/ 1828 h 671"/>
                <a:gd name="T58" fmla="*/ 53 w 672"/>
                <a:gd name="T59" fmla="*/ 1385 h 671"/>
                <a:gd name="T60" fmla="*/ 144 w 672"/>
                <a:gd name="T61" fmla="*/ 958 h 671"/>
                <a:gd name="T62" fmla="*/ 329 w 672"/>
                <a:gd name="T63" fmla="*/ 591 h 671"/>
                <a:gd name="T64" fmla="*/ 543 w 672"/>
                <a:gd name="T65" fmla="*/ 334 h 671"/>
                <a:gd name="T66" fmla="*/ 697 w 672"/>
                <a:gd name="T67" fmla="*/ 217 h 671"/>
                <a:gd name="T68" fmla="*/ 866 w 672"/>
                <a:gd name="T69" fmla="*/ 134 h 671"/>
                <a:gd name="T70" fmla="*/ 840 w 672"/>
                <a:gd name="T71" fmla="*/ 78 h 671"/>
                <a:gd name="T72" fmla="*/ 677 w 672"/>
                <a:gd name="T73" fmla="*/ 172 h 671"/>
                <a:gd name="T74" fmla="*/ 521 w 672"/>
                <a:gd name="T75" fmla="*/ 287 h 671"/>
                <a:gd name="T76" fmla="*/ 150 w 672"/>
                <a:gd name="T77" fmla="*/ 808 h 671"/>
                <a:gd name="T78" fmla="*/ 0 w 672"/>
                <a:gd name="T79" fmla="*/ 1674 h 671"/>
                <a:gd name="T80" fmla="*/ 263 w 672"/>
                <a:gd name="T81" fmla="*/ 2522 h 671"/>
                <a:gd name="T82" fmla="*/ 387 w 672"/>
                <a:gd name="T83" fmla="*/ 2691 h 671"/>
                <a:gd name="T84" fmla="*/ 529 w 672"/>
                <a:gd name="T85" fmla="*/ 2843 h 671"/>
                <a:gd name="T86" fmla="*/ 683 w 672"/>
                <a:gd name="T87" fmla="*/ 2961 h 671"/>
                <a:gd name="T88" fmla="*/ 850 w 672"/>
                <a:gd name="T89" fmla="*/ 3045 h 671"/>
                <a:gd name="T90" fmla="*/ 1030 w 672"/>
                <a:gd name="T91" fmla="*/ 3101 h 671"/>
                <a:gd name="T92" fmla="*/ 1212 w 672"/>
                <a:gd name="T93" fmla="*/ 3120 h 671"/>
                <a:gd name="T94" fmla="*/ 1396 w 672"/>
                <a:gd name="T95" fmla="*/ 3111 h 671"/>
                <a:gd name="T96" fmla="*/ 1576 w 672"/>
                <a:gd name="T97" fmla="*/ 3065 h 671"/>
                <a:gd name="T98" fmla="*/ 1746 w 672"/>
                <a:gd name="T99" fmla="*/ 2986 h 671"/>
                <a:gd name="T100" fmla="*/ 1908 w 672"/>
                <a:gd name="T101" fmla="*/ 2878 h 671"/>
                <a:gd name="T102" fmla="*/ 2104 w 672"/>
                <a:gd name="T103" fmla="*/ 2689 h 671"/>
                <a:gd name="T104" fmla="*/ 2325 w 672"/>
                <a:gd name="T105" fmla="*/ 2327 h 671"/>
                <a:gd name="T106" fmla="*/ 2455 w 672"/>
                <a:gd name="T107" fmla="*/ 1903 h 671"/>
                <a:gd name="T108" fmla="*/ 2478 w 672"/>
                <a:gd name="T109" fmla="*/ 1440 h 671"/>
                <a:gd name="T110" fmla="*/ 2398 w 672"/>
                <a:gd name="T111" fmla="*/ 995 h 671"/>
                <a:gd name="T112" fmla="*/ 2219 w 672"/>
                <a:gd name="T113" fmla="*/ 599 h 671"/>
                <a:gd name="T114" fmla="*/ 2092 w 672"/>
                <a:gd name="T115" fmla="*/ 429 h 671"/>
                <a:gd name="T116" fmla="*/ 1951 w 672"/>
                <a:gd name="T117" fmla="*/ 279 h 671"/>
                <a:gd name="T118" fmla="*/ 1794 w 672"/>
                <a:gd name="T119" fmla="*/ 159 h 671"/>
                <a:gd name="T120" fmla="*/ 1625 w 672"/>
                <a:gd name="T121" fmla="*/ 75 h 671"/>
                <a:gd name="T122" fmla="*/ 1449 w 672"/>
                <a:gd name="T123" fmla="*/ 20 h 6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2" h="671">
                  <a:moveTo>
                    <a:pt x="376" y="2"/>
                  </a:moveTo>
                  <a:lnTo>
                    <a:pt x="362" y="1"/>
                  </a:lnTo>
                  <a:lnTo>
                    <a:pt x="348" y="0"/>
                  </a:lnTo>
                  <a:lnTo>
                    <a:pt x="334" y="0"/>
                  </a:lnTo>
                  <a:lnTo>
                    <a:pt x="320" y="0"/>
                  </a:lnTo>
                  <a:lnTo>
                    <a:pt x="306" y="1"/>
                  </a:lnTo>
                  <a:lnTo>
                    <a:pt x="294" y="2"/>
                  </a:lnTo>
                  <a:lnTo>
                    <a:pt x="280" y="4"/>
                  </a:lnTo>
                  <a:lnTo>
                    <a:pt x="267" y="7"/>
                  </a:lnTo>
                  <a:lnTo>
                    <a:pt x="268" y="19"/>
                  </a:lnTo>
                  <a:lnTo>
                    <a:pt x="281" y="17"/>
                  </a:lnTo>
                  <a:lnTo>
                    <a:pt x="295" y="15"/>
                  </a:lnTo>
                  <a:lnTo>
                    <a:pt x="308" y="14"/>
                  </a:lnTo>
                  <a:lnTo>
                    <a:pt x="321" y="13"/>
                  </a:lnTo>
                  <a:lnTo>
                    <a:pt x="334" y="13"/>
                  </a:lnTo>
                  <a:lnTo>
                    <a:pt x="347" y="13"/>
                  </a:lnTo>
                  <a:lnTo>
                    <a:pt x="361" y="14"/>
                  </a:lnTo>
                  <a:lnTo>
                    <a:pt x="373" y="15"/>
                  </a:lnTo>
                  <a:lnTo>
                    <a:pt x="389" y="17"/>
                  </a:lnTo>
                  <a:lnTo>
                    <a:pt x="406" y="21"/>
                  </a:lnTo>
                  <a:lnTo>
                    <a:pt x="421" y="24"/>
                  </a:lnTo>
                  <a:lnTo>
                    <a:pt x="437" y="29"/>
                  </a:lnTo>
                  <a:lnTo>
                    <a:pt x="452" y="33"/>
                  </a:lnTo>
                  <a:lnTo>
                    <a:pt x="465" y="40"/>
                  </a:lnTo>
                  <a:lnTo>
                    <a:pt x="480" y="46"/>
                  </a:lnTo>
                  <a:lnTo>
                    <a:pt x="494" y="54"/>
                  </a:lnTo>
                  <a:lnTo>
                    <a:pt x="508" y="62"/>
                  </a:lnTo>
                  <a:lnTo>
                    <a:pt x="521" y="70"/>
                  </a:lnTo>
                  <a:lnTo>
                    <a:pt x="533" y="79"/>
                  </a:lnTo>
                  <a:lnTo>
                    <a:pt x="546" y="90"/>
                  </a:lnTo>
                  <a:lnTo>
                    <a:pt x="558" y="100"/>
                  </a:lnTo>
                  <a:lnTo>
                    <a:pt x="569" y="112"/>
                  </a:lnTo>
                  <a:lnTo>
                    <a:pt x="580" y="123"/>
                  </a:lnTo>
                  <a:lnTo>
                    <a:pt x="590" y="136"/>
                  </a:lnTo>
                  <a:lnTo>
                    <a:pt x="608" y="162"/>
                  </a:lnTo>
                  <a:lnTo>
                    <a:pt x="624" y="190"/>
                  </a:lnTo>
                  <a:lnTo>
                    <a:pt x="637" y="219"/>
                  </a:lnTo>
                  <a:lnTo>
                    <a:pt x="648" y="249"/>
                  </a:lnTo>
                  <a:lnTo>
                    <a:pt x="654" y="280"/>
                  </a:lnTo>
                  <a:lnTo>
                    <a:pt x="658" y="311"/>
                  </a:lnTo>
                  <a:lnTo>
                    <a:pt x="659" y="342"/>
                  </a:lnTo>
                  <a:lnTo>
                    <a:pt x="657" y="374"/>
                  </a:lnTo>
                  <a:lnTo>
                    <a:pt x="651" y="406"/>
                  </a:lnTo>
                  <a:lnTo>
                    <a:pt x="643" y="436"/>
                  </a:lnTo>
                  <a:lnTo>
                    <a:pt x="631" y="466"/>
                  </a:lnTo>
                  <a:lnTo>
                    <a:pt x="618" y="494"/>
                  </a:lnTo>
                  <a:lnTo>
                    <a:pt x="601" y="520"/>
                  </a:lnTo>
                  <a:lnTo>
                    <a:pt x="582" y="545"/>
                  </a:lnTo>
                  <a:lnTo>
                    <a:pt x="560" y="569"/>
                  </a:lnTo>
                  <a:lnTo>
                    <a:pt x="536" y="589"/>
                  </a:lnTo>
                  <a:lnTo>
                    <a:pt x="523" y="599"/>
                  </a:lnTo>
                  <a:lnTo>
                    <a:pt x="509" y="608"/>
                  </a:lnTo>
                  <a:lnTo>
                    <a:pt x="495" y="616"/>
                  </a:lnTo>
                  <a:lnTo>
                    <a:pt x="482" y="624"/>
                  </a:lnTo>
                  <a:lnTo>
                    <a:pt x="468" y="631"/>
                  </a:lnTo>
                  <a:lnTo>
                    <a:pt x="453" y="637"/>
                  </a:lnTo>
                  <a:lnTo>
                    <a:pt x="438" y="642"/>
                  </a:lnTo>
                  <a:lnTo>
                    <a:pt x="423" y="647"/>
                  </a:lnTo>
                  <a:lnTo>
                    <a:pt x="408" y="651"/>
                  </a:lnTo>
                  <a:lnTo>
                    <a:pt x="392" y="654"/>
                  </a:lnTo>
                  <a:lnTo>
                    <a:pt x="377" y="656"/>
                  </a:lnTo>
                  <a:lnTo>
                    <a:pt x="361" y="657"/>
                  </a:lnTo>
                  <a:lnTo>
                    <a:pt x="346" y="659"/>
                  </a:lnTo>
                  <a:lnTo>
                    <a:pt x="329" y="659"/>
                  </a:lnTo>
                  <a:lnTo>
                    <a:pt x="313" y="657"/>
                  </a:lnTo>
                  <a:lnTo>
                    <a:pt x="297" y="656"/>
                  </a:lnTo>
                  <a:lnTo>
                    <a:pt x="281" y="654"/>
                  </a:lnTo>
                  <a:lnTo>
                    <a:pt x="265" y="651"/>
                  </a:lnTo>
                  <a:lnTo>
                    <a:pt x="250" y="647"/>
                  </a:lnTo>
                  <a:lnTo>
                    <a:pt x="235" y="642"/>
                  </a:lnTo>
                  <a:lnTo>
                    <a:pt x="220" y="638"/>
                  </a:lnTo>
                  <a:lnTo>
                    <a:pt x="205" y="631"/>
                  </a:lnTo>
                  <a:lnTo>
                    <a:pt x="191" y="625"/>
                  </a:lnTo>
                  <a:lnTo>
                    <a:pt x="177" y="617"/>
                  </a:lnTo>
                  <a:lnTo>
                    <a:pt x="164" y="609"/>
                  </a:lnTo>
                  <a:lnTo>
                    <a:pt x="150" y="601"/>
                  </a:lnTo>
                  <a:lnTo>
                    <a:pt x="137" y="592"/>
                  </a:lnTo>
                  <a:lnTo>
                    <a:pt x="126" y="581"/>
                  </a:lnTo>
                  <a:lnTo>
                    <a:pt x="113" y="571"/>
                  </a:lnTo>
                  <a:lnTo>
                    <a:pt x="101" y="560"/>
                  </a:lnTo>
                  <a:lnTo>
                    <a:pt x="91" y="548"/>
                  </a:lnTo>
                  <a:lnTo>
                    <a:pt x="81" y="535"/>
                  </a:lnTo>
                  <a:lnTo>
                    <a:pt x="62" y="510"/>
                  </a:lnTo>
                  <a:lnTo>
                    <a:pt x="46" y="482"/>
                  </a:lnTo>
                  <a:lnTo>
                    <a:pt x="33" y="454"/>
                  </a:lnTo>
                  <a:lnTo>
                    <a:pt x="23" y="424"/>
                  </a:lnTo>
                  <a:lnTo>
                    <a:pt x="16" y="393"/>
                  </a:lnTo>
                  <a:lnTo>
                    <a:pt x="13" y="361"/>
                  </a:lnTo>
                  <a:lnTo>
                    <a:pt x="11" y="330"/>
                  </a:lnTo>
                  <a:lnTo>
                    <a:pt x="14" y="298"/>
                  </a:lnTo>
                  <a:lnTo>
                    <a:pt x="20" y="266"/>
                  </a:lnTo>
                  <a:lnTo>
                    <a:pt x="28" y="236"/>
                  </a:lnTo>
                  <a:lnTo>
                    <a:pt x="39" y="206"/>
                  </a:lnTo>
                  <a:lnTo>
                    <a:pt x="53" y="177"/>
                  </a:lnTo>
                  <a:lnTo>
                    <a:pt x="70" y="151"/>
                  </a:lnTo>
                  <a:lnTo>
                    <a:pt x="89" y="127"/>
                  </a:lnTo>
                  <a:lnTo>
                    <a:pt x="111" y="102"/>
                  </a:lnTo>
                  <a:lnTo>
                    <a:pt x="135" y="82"/>
                  </a:lnTo>
                  <a:lnTo>
                    <a:pt x="147" y="72"/>
                  </a:lnTo>
                  <a:lnTo>
                    <a:pt x="161" y="63"/>
                  </a:lnTo>
                  <a:lnTo>
                    <a:pt x="175" y="55"/>
                  </a:lnTo>
                  <a:lnTo>
                    <a:pt x="189" y="47"/>
                  </a:lnTo>
                  <a:lnTo>
                    <a:pt x="204" y="40"/>
                  </a:lnTo>
                  <a:lnTo>
                    <a:pt x="219" y="34"/>
                  </a:lnTo>
                  <a:lnTo>
                    <a:pt x="234" y="29"/>
                  </a:lnTo>
                  <a:lnTo>
                    <a:pt x="249" y="24"/>
                  </a:lnTo>
                  <a:lnTo>
                    <a:pt x="242" y="13"/>
                  </a:lnTo>
                  <a:lnTo>
                    <a:pt x="227" y="17"/>
                  </a:lnTo>
                  <a:lnTo>
                    <a:pt x="212" y="23"/>
                  </a:lnTo>
                  <a:lnTo>
                    <a:pt x="197" y="30"/>
                  </a:lnTo>
                  <a:lnTo>
                    <a:pt x="183" y="37"/>
                  </a:lnTo>
                  <a:lnTo>
                    <a:pt x="168" y="45"/>
                  </a:lnTo>
                  <a:lnTo>
                    <a:pt x="154" y="53"/>
                  </a:lnTo>
                  <a:lnTo>
                    <a:pt x="141" y="62"/>
                  </a:lnTo>
                  <a:lnTo>
                    <a:pt x="128" y="71"/>
                  </a:lnTo>
                  <a:lnTo>
                    <a:pt x="78" y="118"/>
                  </a:lnTo>
                  <a:lnTo>
                    <a:pt x="41" y="174"/>
                  </a:lnTo>
                  <a:lnTo>
                    <a:pt x="15" y="232"/>
                  </a:lnTo>
                  <a:lnTo>
                    <a:pt x="1" y="296"/>
                  </a:lnTo>
                  <a:lnTo>
                    <a:pt x="0" y="360"/>
                  </a:lnTo>
                  <a:lnTo>
                    <a:pt x="11" y="424"/>
                  </a:lnTo>
                  <a:lnTo>
                    <a:pt x="35" y="486"/>
                  </a:lnTo>
                  <a:lnTo>
                    <a:pt x="71" y="542"/>
                  </a:lnTo>
                  <a:lnTo>
                    <a:pt x="82" y="555"/>
                  </a:lnTo>
                  <a:lnTo>
                    <a:pt x="93" y="568"/>
                  </a:lnTo>
                  <a:lnTo>
                    <a:pt x="105" y="579"/>
                  </a:lnTo>
                  <a:lnTo>
                    <a:pt x="117" y="591"/>
                  </a:lnTo>
                  <a:lnTo>
                    <a:pt x="130" y="601"/>
                  </a:lnTo>
                  <a:lnTo>
                    <a:pt x="143" y="611"/>
                  </a:lnTo>
                  <a:lnTo>
                    <a:pt x="157" y="621"/>
                  </a:lnTo>
                  <a:lnTo>
                    <a:pt x="170" y="629"/>
                  </a:lnTo>
                  <a:lnTo>
                    <a:pt x="185" y="637"/>
                  </a:lnTo>
                  <a:lnTo>
                    <a:pt x="199" y="644"/>
                  </a:lnTo>
                  <a:lnTo>
                    <a:pt x="215" y="649"/>
                  </a:lnTo>
                  <a:lnTo>
                    <a:pt x="230" y="655"/>
                  </a:lnTo>
                  <a:lnTo>
                    <a:pt x="247" y="660"/>
                  </a:lnTo>
                  <a:lnTo>
                    <a:pt x="263" y="663"/>
                  </a:lnTo>
                  <a:lnTo>
                    <a:pt x="279" y="667"/>
                  </a:lnTo>
                  <a:lnTo>
                    <a:pt x="295" y="669"/>
                  </a:lnTo>
                  <a:lnTo>
                    <a:pt x="312" y="670"/>
                  </a:lnTo>
                  <a:lnTo>
                    <a:pt x="328" y="671"/>
                  </a:lnTo>
                  <a:lnTo>
                    <a:pt x="346" y="671"/>
                  </a:lnTo>
                  <a:lnTo>
                    <a:pt x="362" y="670"/>
                  </a:lnTo>
                  <a:lnTo>
                    <a:pt x="378" y="669"/>
                  </a:lnTo>
                  <a:lnTo>
                    <a:pt x="394" y="667"/>
                  </a:lnTo>
                  <a:lnTo>
                    <a:pt x="410" y="663"/>
                  </a:lnTo>
                  <a:lnTo>
                    <a:pt x="426" y="659"/>
                  </a:lnTo>
                  <a:lnTo>
                    <a:pt x="442" y="654"/>
                  </a:lnTo>
                  <a:lnTo>
                    <a:pt x="457" y="648"/>
                  </a:lnTo>
                  <a:lnTo>
                    <a:pt x="472" y="642"/>
                  </a:lnTo>
                  <a:lnTo>
                    <a:pt x="487" y="636"/>
                  </a:lnTo>
                  <a:lnTo>
                    <a:pt x="502" y="627"/>
                  </a:lnTo>
                  <a:lnTo>
                    <a:pt x="516" y="619"/>
                  </a:lnTo>
                  <a:lnTo>
                    <a:pt x="530" y="610"/>
                  </a:lnTo>
                  <a:lnTo>
                    <a:pt x="544" y="600"/>
                  </a:lnTo>
                  <a:lnTo>
                    <a:pt x="569" y="578"/>
                  </a:lnTo>
                  <a:lnTo>
                    <a:pt x="592" y="554"/>
                  </a:lnTo>
                  <a:lnTo>
                    <a:pt x="612" y="527"/>
                  </a:lnTo>
                  <a:lnTo>
                    <a:pt x="629" y="500"/>
                  </a:lnTo>
                  <a:lnTo>
                    <a:pt x="644" y="471"/>
                  </a:lnTo>
                  <a:lnTo>
                    <a:pt x="656" y="441"/>
                  </a:lnTo>
                  <a:lnTo>
                    <a:pt x="664" y="409"/>
                  </a:lnTo>
                  <a:lnTo>
                    <a:pt x="669" y="376"/>
                  </a:lnTo>
                  <a:lnTo>
                    <a:pt x="672" y="343"/>
                  </a:lnTo>
                  <a:lnTo>
                    <a:pt x="671" y="310"/>
                  </a:lnTo>
                  <a:lnTo>
                    <a:pt x="667" y="277"/>
                  </a:lnTo>
                  <a:lnTo>
                    <a:pt x="659" y="245"/>
                  </a:lnTo>
                  <a:lnTo>
                    <a:pt x="649" y="214"/>
                  </a:lnTo>
                  <a:lnTo>
                    <a:pt x="636" y="184"/>
                  </a:lnTo>
                  <a:lnTo>
                    <a:pt x="620" y="156"/>
                  </a:lnTo>
                  <a:lnTo>
                    <a:pt x="600" y="129"/>
                  </a:lnTo>
                  <a:lnTo>
                    <a:pt x="590" y="116"/>
                  </a:lnTo>
                  <a:lnTo>
                    <a:pt x="578" y="103"/>
                  </a:lnTo>
                  <a:lnTo>
                    <a:pt x="566" y="92"/>
                  </a:lnTo>
                  <a:lnTo>
                    <a:pt x="554" y="80"/>
                  </a:lnTo>
                  <a:lnTo>
                    <a:pt x="541" y="70"/>
                  </a:lnTo>
                  <a:lnTo>
                    <a:pt x="528" y="60"/>
                  </a:lnTo>
                  <a:lnTo>
                    <a:pt x="514" y="51"/>
                  </a:lnTo>
                  <a:lnTo>
                    <a:pt x="500" y="42"/>
                  </a:lnTo>
                  <a:lnTo>
                    <a:pt x="485" y="34"/>
                  </a:lnTo>
                  <a:lnTo>
                    <a:pt x="471" y="27"/>
                  </a:lnTo>
                  <a:lnTo>
                    <a:pt x="455" y="22"/>
                  </a:lnTo>
                  <a:lnTo>
                    <a:pt x="440" y="16"/>
                  </a:lnTo>
                  <a:lnTo>
                    <a:pt x="424" y="11"/>
                  </a:lnTo>
                  <a:lnTo>
                    <a:pt x="408" y="8"/>
                  </a:lnTo>
                  <a:lnTo>
                    <a:pt x="392" y="4"/>
                  </a:lnTo>
                  <a:lnTo>
                    <a:pt x="37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9">
              <a:extLst>
                <a:ext uri="{FF2B5EF4-FFF2-40B4-BE49-F238E27FC236}">
                  <a16:creationId xmlns:a16="http://schemas.microsoft.com/office/drawing/2014/main" id="{1361E5A7-F091-4C36-8519-142CC38A1F74}"/>
                </a:ext>
              </a:extLst>
            </p:cNvPr>
            <p:cNvSpPr>
              <a:spLocks/>
            </p:cNvSpPr>
            <p:nvPr/>
          </p:nvSpPr>
          <p:spPr bwMode="auto">
            <a:xfrm>
              <a:off x="2787" y="2308"/>
              <a:ext cx="43" cy="30"/>
            </a:xfrm>
            <a:custGeom>
              <a:avLst/>
              <a:gdLst>
                <a:gd name="T0" fmla="*/ 117 w 26"/>
                <a:gd name="T1" fmla="*/ 65 h 17"/>
                <a:gd name="T2" fmla="*/ 112 w 26"/>
                <a:gd name="T3" fmla="*/ 0 h 17"/>
                <a:gd name="T4" fmla="*/ 91 w 26"/>
                <a:gd name="T5" fmla="*/ 7 h 17"/>
                <a:gd name="T6" fmla="*/ 60 w 26"/>
                <a:gd name="T7" fmla="*/ 12 h 17"/>
                <a:gd name="T8" fmla="*/ 28 w 26"/>
                <a:gd name="T9" fmla="*/ 21 h 17"/>
                <a:gd name="T10" fmla="*/ 0 w 26"/>
                <a:gd name="T11" fmla="*/ 34 h 17"/>
                <a:gd name="T12" fmla="*/ 33 w 26"/>
                <a:gd name="T13" fmla="*/ 94 h 17"/>
                <a:gd name="T14" fmla="*/ 50 w 26"/>
                <a:gd name="T15" fmla="*/ 86 h 17"/>
                <a:gd name="T16" fmla="*/ 76 w 26"/>
                <a:gd name="T17" fmla="*/ 81 h 17"/>
                <a:gd name="T18" fmla="*/ 99 w 26"/>
                <a:gd name="T19" fmla="*/ 78 h 17"/>
                <a:gd name="T20" fmla="*/ 117 w 26"/>
                <a:gd name="T21" fmla="*/ 6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7">
                  <a:moveTo>
                    <a:pt x="26" y="12"/>
                  </a:moveTo>
                  <a:lnTo>
                    <a:pt x="25" y="0"/>
                  </a:lnTo>
                  <a:lnTo>
                    <a:pt x="20" y="1"/>
                  </a:lnTo>
                  <a:lnTo>
                    <a:pt x="13" y="2"/>
                  </a:lnTo>
                  <a:lnTo>
                    <a:pt x="6" y="4"/>
                  </a:lnTo>
                  <a:lnTo>
                    <a:pt x="0" y="6"/>
                  </a:lnTo>
                  <a:lnTo>
                    <a:pt x="7" y="17"/>
                  </a:lnTo>
                  <a:lnTo>
                    <a:pt x="11" y="16"/>
                  </a:lnTo>
                  <a:lnTo>
                    <a:pt x="17" y="15"/>
                  </a:lnTo>
                  <a:lnTo>
                    <a:pt x="22" y="14"/>
                  </a:lnTo>
                  <a:lnTo>
                    <a:pt x="2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4C067ED9-E6DA-496B-9A8B-CA0D1595F250}"/>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7411" name="Text Box 3">
            <a:extLst>
              <a:ext uri="{FF2B5EF4-FFF2-40B4-BE49-F238E27FC236}">
                <a16:creationId xmlns:a16="http://schemas.microsoft.com/office/drawing/2014/main" id="{F5B8AFE6-4691-4494-82E4-6BDC03850EC2}"/>
              </a:ext>
            </a:extLst>
          </p:cNvPr>
          <p:cNvSpPr txBox="1">
            <a:spLocks noChangeArrowheads="1"/>
          </p:cNvSpPr>
          <p:nvPr/>
        </p:nvSpPr>
        <p:spPr bwMode="auto">
          <a:xfrm>
            <a:off x="257175" y="523875"/>
            <a:ext cx="477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If it moves, pay attention!</a:t>
            </a:r>
          </a:p>
        </p:txBody>
      </p:sp>
      <p:sp>
        <p:nvSpPr>
          <p:cNvPr id="17412" name="Oval 4">
            <a:extLst>
              <a:ext uri="{FF2B5EF4-FFF2-40B4-BE49-F238E27FC236}">
                <a16:creationId xmlns:a16="http://schemas.microsoft.com/office/drawing/2014/main" id="{8C8ACED9-B22B-4760-BE47-11BF297C69F8}"/>
              </a:ext>
            </a:extLst>
          </p:cNvPr>
          <p:cNvSpPr>
            <a:spLocks noChangeArrowheads="1"/>
          </p:cNvSpPr>
          <p:nvPr/>
        </p:nvSpPr>
        <p:spPr bwMode="auto">
          <a:xfrm>
            <a:off x="144463" y="1489075"/>
            <a:ext cx="1971675" cy="1341656"/>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HOW DO SOME MACHINES MOVE?</a:t>
            </a:r>
          </a:p>
        </p:txBody>
      </p:sp>
      <p:sp>
        <p:nvSpPr>
          <p:cNvPr id="17413" name="Text Box 5">
            <a:extLst>
              <a:ext uri="{FF2B5EF4-FFF2-40B4-BE49-F238E27FC236}">
                <a16:creationId xmlns:a16="http://schemas.microsoft.com/office/drawing/2014/main" id="{72849F58-A545-4EEC-AA7E-6353BE6A279C}"/>
              </a:ext>
            </a:extLst>
          </p:cNvPr>
          <p:cNvSpPr txBox="1">
            <a:spLocks noChangeArrowheads="1"/>
          </p:cNvSpPr>
          <p:nvPr/>
        </p:nvSpPr>
        <p:spPr bwMode="auto">
          <a:xfrm>
            <a:off x="4040188" y="8567738"/>
            <a:ext cx="260985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r>
              <a:rPr lang="en-US" altLang="en-US"/>
              <a:t>Crossways (Transverse)</a:t>
            </a:r>
          </a:p>
        </p:txBody>
      </p:sp>
      <p:sp>
        <p:nvSpPr>
          <p:cNvPr id="17414" name="Text Box 6">
            <a:extLst>
              <a:ext uri="{FF2B5EF4-FFF2-40B4-BE49-F238E27FC236}">
                <a16:creationId xmlns:a16="http://schemas.microsoft.com/office/drawing/2014/main" id="{3B42B8C9-056A-4552-A10A-FEE6322DDBE7}"/>
              </a:ext>
            </a:extLst>
          </p:cNvPr>
          <p:cNvSpPr txBox="1">
            <a:spLocks noChangeArrowheads="1"/>
          </p:cNvSpPr>
          <p:nvPr/>
        </p:nvSpPr>
        <p:spPr bwMode="auto">
          <a:xfrm>
            <a:off x="4711700" y="3275013"/>
            <a:ext cx="17557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Around (Rotating)</a:t>
            </a:r>
          </a:p>
        </p:txBody>
      </p:sp>
      <p:graphicFrame>
        <p:nvGraphicFramePr>
          <p:cNvPr id="17415" name="Object 7">
            <a:extLst>
              <a:ext uri="{FF2B5EF4-FFF2-40B4-BE49-F238E27FC236}">
                <a16:creationId xmlns:a16="http://schemas.microsoft.com/office/drawing/2014/main" id="{E532E8E5-67BB-4D79-AB19-EC8C547B2669}"/>
              </a:ext>
            </a:extLst>
          </p:cNvPr>
          <p:cNvGraphicFramePr>
            <a:graphicFrameLocks noChangeAspect="1"/>
          </p:cNvGraphicFramePr>
          <p:nvPr/>
        </p:nvGraphicFramePr>
        <p:xfrm>
          <a:off x="2438400" y="1143000"/>
          <a:ext cx="4143375" cy="2101850"/>
        </p:xfrm>
        <a:graphic>
          <a:graphicData uri="http://schemas.openxmlformats.org/presentationml/2006/ole">
            <mc:AlternateContent xmlns:mc="http://schemas.openxmlformats.org/markup-compatibility/2006">
              <mc:Choice xmlns:v="urn:schemas-microsoft-com:vml" Requires="v">
                <p:oleObj spid="_x0000_s17451" name="Image" r:id="rId4" imgW="2487030" imgH="1448385" progId="Photoshop.Image.4">
                  <p:embed/>
                </p:oleObj>
              </mc:Choice>
              <mc:Fallback>
                <p:oleObj name="Image" r:id="rId4" imgW="2487030" imgH="1448385" progId="Photoshop.Imag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4143375" cy="21018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17416" name="Group 8">
            <a:extLst>
              <a:ext uri="{FF2B5EF4-FFF2-40B4-BE49-F238E27FC236}">
                <a16:creationId xmlns:a16="http://schemas.microsoft.com/office/drawing/2014/main" id="{F9018DBF-2C63-4859-AB15-C24C12A4A595}"/>
              </a:ext>
            </a:extLst>
          </p:cNvPr>
          <p:cNvGrpSpPr>
            <a:grpSpLocks/>
          </p:cNvGrpSpPr>
          <p:nvPr/>
        </p:nvGrpSpPr>
        <p:grpSpPr bwMode="auto">
          <a:xfrm>
            <a:off x="117475" y="3590925"/>
            <a:ext cx="4265613" cy="2416175"/>
            <a:chOff x="84" y="2400"/>
            <a:chExt cx="2732" cy="1651"/>
          </a:xfrm>
        </p:grpSpPr>
        <p:sp>
          <p:nvSpPr>
            <p:cNvPr id="17421" name="Text Box 9">
              <a:extLst>
                <a:ext uri="{FF2B5EF4-FFF2-40B4-BE49-F238E27FC236}">
                  <a16:creationId xmlns:a16="http://schemas.microsoft.com/office/drawing/2014/main" id="{7F00A6A1-B62D-4455-BE91-DF76683F0836}"/>
                </a:ext>
              </a:extLst>
            </p:cNvPr>
            <p:cNvSpPr txBox="1">
              <a:spLocks noChangeArrowheads="1"/>
            </p:cNvSpPr>
            <p:nvPr/>
          </p:nvSpPr>
          <p:spPr bwMode="auto">
            <a:xfrm>
              <a:off x="84" y="3843"/>
              <a:ext cx="2544" cy="20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Back and Forth or Up and Down (Reciprocating)</a:t>
              </a:r>
            </a:p>
          </p:txBody>
        </p:sp>
        <p:graphicFrame>
          <p:nvGraphicFramePr>
            <p:cNvPr id="17422" name="Object 10">
              <a:extLst>
                <a:ext uri="{FF2B5EF4-FFF2-40B4-BE49-F238E27FC236}">
                  <a16:creationId xmlns:a16="http://schemas.microsoft.com/office/drawing/2014/main" id="{B52A46ED-6678-4BCE-9674-3C541B67BC90}"/>
                </a:ext>
              </a:extLst>
            </p:cNvPr>
            <p:cNvGraphicFramePr>
              <a:graphicFrameLocks noChangeAspect="1"/>
            </p:cNvGraphicFramePr>
            <p:nvPr/>
          </p:nvGraphicFramePr>
          <p:xfrm>
            <a:off x="144" y="2400"/>
            <a:ext cx="2672" cy="1462"/>
          </p:xfrm>
          <a:graphic>
            <a:graphicData uri="http://schemas.openxmlformats.org/presentationml/2006/ole">
              <mc:AlternateContent xmlns:mc="http://schemas.openxmlformats.org/markup-compatibility/2006">
                <mc:Choice xmlns:v="urn:schemas-microsoft-com:vml" Requires="v">
                  <p:oleObj spid="_x0000_s17452" name="Image" r:id="rId6" imgW="2744019" imgH="1631167" progId="Photoshop.Image.4">
                    <p:embed/>
                  </p:oleObj>
                </mc:Choice>
                <mc:Fallback>
                  <p:oleObj name="Image" r:id="rId6" imgW="2744019" imgH="1631167" progId="Photoshop.Image.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400"/>
                          <a:ext cx="2672" cy="146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grpSp>
        <p:nvGrpSpPr>
          <p:cNvPr id="17417" name="Group 11">
            <a:extLst>
              <a:ext uri="{FF2B5EF4-FFF2-40B4-BE49-F238E27FC236}">
                <a16:creationId xmlns:a16="http://schemas.microsoft.com/office/drawing/2014/main" id="{AC9A4389-1A1E-4857-93D5-FCAE3FED6094}"/>
              </a:ext>
            </a:extLst>
          </p:cNvPr>
          <p:cNvGrpSpPr>
            <a:grpSpLocks/>
          </p:cNvGrpSpPr>
          <p:nvPr/>
        </p:nvGrpSpPr>
        <p:grpSpPr bwMode="auto">
          <a:xfrm>
            <a:off x="2457450" y="6272213"/>
            <a:ext cx="4262438" cy="2316162"/>
            <a:chOff x="1566" y="3933"/>
            <a:chExt cx="2685" cy="1459"/>
          </a:xfrm>
        </p:grpSpPr>
        <p:pic>
          <p:nvPicPr>
            <p:cNvPr id="17418" name="Picture 12" descr="C:\WINDOWS\Desktop\OSHA 1.JPG">
              <a:extLst>
                <a:ext uri="{FF2B5EF4-FFF2-40B4-BE49-F238E27FC236}">
                  <a16:creationId xmlns:a16="http://schemas.microsoft.com/office/drawing/2014/main" id="{F17E3EE2-11E9-43D0-9EB8-404CE6BE76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6" y="3933"/>
              <a:ext cx="2685"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AutoShape 13">
              <a:extLst>
                <a:ext uri="{FF2B5EF4-FFF2-40B4-BE49-F238E27FC236}">
                  <a16:creationId xmlns:a16="http://schemas.microsoft.com/office/drawing/2014/main" id="{00AF60CB-4D51-48CE-873C-03EFA7C7ABA5}"/>
                </a:ext>
              </a:extLst>
            </p:cNvPr>
            <p:cNvSpPr>
              <a:spLocks noChangeArrowheads="1"/>
            </p:cNvSpPr>
            <p:nvPr/>
          </p:nvSpPr>
          <p:spPr bwMode="auto">
            <a:xfrm rot="1078886">
              <a:off x="1741" y="4923"/>
              <a:ext cx="768" cy="144"/>
            </a:xfrm>
            <a:prstGeom prst="leftArrow">
              <a:avLst>
                <a:gd name="adj1" fmla="val 50000"/>
                <a:gd name="adj2" fmla="val 1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7420" name="AutoShape 14">
              <a:extLst>
                <a:ext uri="{FF2B5EF4-FFF2-40B4-BE49-F238E27FC236}">
                  <a16:creationId xmlns:a16="http://schemas.microsoft.com/office/drawing/2014/main" id="{9400BE49-AF19-4F97-A904-92E781882AF7}"/>
                </a:ext>
              </a:extLst>
            </p:cNvPr>
            <p:cNvSpPr>
              <a:spLocks noChangeArrowheads="1"/>
            </p:cNvSpPr>
            <p:nvPr/>
          </p:nvSpPr>
          <p:spPr bwMode="auto">
            <a:xfrm rot="-9721114">
              <a:off x="2422" y="4096"/>
              <a:ext cx="768" cy="144"/>
            </a:xfrm>
            <a:prstGeom prst="leftArrow">
              <a:avLst>
                <a:gd name="adj1" fmla="val 50000"/>
                <a:gd name="adj2" fmla="val 1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B4583DD-D6C6-4CE8-99C6-F64D999EE5C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59" name="Oval 4">
            <a:extLst>
              <a:ext uri="{FF2B5EF4-FFF2-40B4-BE49-F238E27FC236}">
                <a16:creationId xmlns:a16="http://schemas.microsoft.com/office/drawing/2014/main" id="{9FCFD573-F155-4CC4-A38A-DE13AB0370F6}"/>
              </a:ext>
            </a:extLst>
          </p:cNvPr>
          <p:cNvSpPr>
            <a:spLocks noChangeArrowheads="1"/>
          </p:cNvSpPr>
          <p:nvPr/>
        </p:nvSpPr>
        <p:spPr bwMode="auto">
          <a:xfrm>
            <a:off x="144463" y="1489075"/>
            <a:ext cx="1971675" cy="1341656"/>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¿COMO SE MUEVEN ALGUANS MAQUINAS?</a:t>
            </a:r>
          </a:p>
        </p:txBody>
      </p:sp>
      <p:sp>
        <p:nvSpPr>
          <p:cNvPr id="19460" name="Text Box 5">
            <a:extLst>
              <a:ext uri="{FF2B5EF4-FFF2-40B4-BE49-F238E27FC236}">
                <a16:creationId xmlns:a16="http://schemas.microsoft.com/office/drawing/2014/main" id="{F6C3A8D7-1CA4-47F4-A2D6-440646BF018F}"/>
              </a:ext>
            </a:extLst>
          </p:cNvPr>
          <p:cNvSpPr txBox="1">
            <a:spLocks noChangeArrowheads="1"/>
          </p:cNvSpPr>
          <p:nvPr/>
        </p:nvSpPr>
        <p:spPr bwMode="auto">
          <a:xfrm>
            <a:off x="4040188" y="8567738"/>
            <a:ext cx="260985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r>
              <a:rPr lang="es-ES_tradnl" altLang="en-US"/>
              <a:t>En cruze</a:t>
            </a:r>
            <a:r>
              <a:rPr lang="en-US" altLang="en-US"/>
              <a:t> (Transvers</a:t>
            </a:r>
            <a:r>
              <a:rPr lang="es-ES_tradnl" altLang="en-US"/>
              <a:t>al</a:t>
            </a:r>
            <a:r>
              <a:rPr lang="en-US" altLang="en-US"/>
              <a:t>)</a:t>
            </a:r>
          </a:p>
        </p:txBody>
      </p:sp>
      <p:sp>
        <p:nvSpPr>
          <p:cNvPr id="19461" name="Text Box 7">
            <a:extLst>
              <a:ext uri="{FF2B5EF4-FFF2-40B4-BE49-F238E27FC236}">
                <a16:creationId xmlns:a16="http://schemas.microsoft.com/office/drawing/2014/main" id="{9BCD7CAC-27AE-4C84-BF3C-0377AAA78289}"/>
              </a:ext>
            </a:extLst>
          </p:cNvPr>
          <p:cNvSpPr txBox="1">
            <a:spLocks noChangeArrowheads="1"/>
          </p:cNvSpPr>
          <p:nvPr/>
        </p:nvSpPr>
        <p:spPr bwMode="auto">
          <a:xfrm>
            <a:off x="4711700" y="3275013"/>
            <a:ext cx="18954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Jirarando </a:t>
            </a:r>
            <a:r>
              <a:rPr lang="en-US" altLang="en-US"/>
              <a:t>(Ro</a:t>
            </a:r>
            <a:r>
              <a:rPr lang="es-ES_tradnl" altLang="en-US"/>
              <a:t>dando)</a:t>
            </a:r>
            <a:endParaRPr lang="en-US" altLang="en-US"/>
          </a:p>
        </p:txBody>
      </p:sp>
      <p:graphicFrame>
        <p:nvGraphicFramePr>
          <p:cNvPr id="19462" name="Object 8">
            <a:extLst>
              <a:ext uri="{FF2B5EF4-FFF2-40B4-BE49-F238E27FC236}">
                <a16:creationId xmlns:a16="http://schemas.microsoft.com/office/drawing/2014/main" id="{C6CE3987-8804-4FEA-8B62-2E67A96C111F}"/>
              </a:ext>
            </a:extLst>
          </p:cNvPr>
          <p:cNvGraphicFramePr>
            <a:graphicFrameLocks noChangeAspect="1"/>
          </p:cNvGraphicFramePr>
          <p:nvPr/>
        </p:nvGraphicFramePr>
        <p:xfrm>
          <a:off x="2438400" y="1143000"/>
          <a:ext cx="4143375" cy="2101850"/>
        </p:xfrm>
        <a:graphic>
          <a:graphicData uri="http://schemas.openxmlformats.org/presentationml/2006/ole">
            <mc:AlternateContent xmlns:mc="http://schemas.openxmlformats.org/markup-compatibility/2006">
              <mc:Choice xmlns:v="urn:schemas-microsoft-com:vml" Requires="v">
                <p:oleObj spid="_x0000_s19498" name="Image" r:id="rId4" imgW="2487030" imgH="1448385" progId="Photoshop.Image.4">
                  <p:embed/>
                </p:oleObj>
              </mc:Choice>
              <mc:Fallback>
                <p:oleObj name="Image" r:id="rId4" imgW="2487030" imgH="1448385" progId="Photoshop.Image.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4143375" cy="21018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9463" name="Text Box 11">
            <a:extLst>
              <a:ext uri="{FF2B5EF4-FFF2-40B4-BE49-F238E27FC236}">
                <a16:creationId xmlns:a16="http://schemas.microsoft.com/office/drawing/2014/main" id="{CA3681C5-7FB3-4BD0-8C4F-9E6863DFF8AB}"/>
              </a:ext>
            </a:extLst>
          </p:cNvPr>
          <p:cNvSpPr txBox="1">
            <a:spLocks noChangeArrowheads="1"/>
          </p:cNvSpPr>
          <p:nvPr/>
        </p:nvSpPr>
        <p:spPr bwMode="auto">
          <a:xfrm>
            <a:off x="117475" y="5703888"/>
            <a:ext cx="460692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De Ida y Venida o Arriba y Abajo </a:t>
            </a:r>
            <a:r>
              <a:rPr lang="en-US" altLang="en-US"/>
              <a:t>(</a:t>
            </a:r>
            <a:r>
              <a:rPr lang="es-ES_tradnl" altLang="en-US"/>
              <a:t>De Vaivén</a:t>
            </a:r>
            <a:r>
              <a:rPr lang="en-US" altLang="en-US"/>
              <a:t>)</a:t>
            </a:r>
          </a:p>
        </p:txBody>
      </p:sp>
      <p:graphicFrame>
        <p:nvGraphicFramePr>
          <p:cNvPr id="19464" name="Object 12">
            <a:extLst>
              <a:ext uri="{FF2B5EF4-FFF2-40B4-BE49-F238E27FC236}">
                <a16:creationId xmlns:a16="http://schemas.microsoft.com/office/drawing/2014/main" id="{F449C54D-5063-4E57-B49C-FF7E817CC7BC}"/>
              </a:ext>
            </a:extLst>
          </p:cNvPr>
          <p:cNvGraphicFramePr>
            <a:graphicFrameLocks noChangeAspect="1"/>
          </p:cNvGraphicFramePr>
          <p:nvPr/>
        </p:nvGraphicFramePr>
        <p:xfrm>
          <a:off x="211138" y="3590925"/>
          <a:ext cx="4171950" cy="2139950"/>
        </p:xfrm>
        <a:graphic>
          <a:graphicData uri="http://schemas.openxmlformats.org/presentationml/2006/ole">
            <mc:AlternateContent xmlns:mc="http://schemas.openxmlformats.org/markup-compatibility/2006">
              <mc:Choice xmlns:v="urn:schemas-microsoft-com:vml" Requires="v">
                <p:oleObj spid="_x0000_s19499" name="Image" r:id="rId6" imgW="2744019" imgH="1631167" progId="Photoshop.Image.4">
                  <p:embed/>
                </p:oleObj>
              </mc:Choice>
              <mc:Fallback>
                <p:oleObj name="Image" r:id="rId6" imgW="2744019" imgH="1631167" progId="Photoshop.Image.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38" y="3590925"/>
                        <a:ext cx="4171950" cy="21399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19465" name="Group 18">
            <a:extLst>
              <a:ext uri="{FF2B5EF4-FFF2-40B4-BE49-F238E27FC236}">
                <a16:creationId xmlns:a16="http://schemas.microsoft.com/office/drawing/2014/main" id="{B56FFBD8-C64D-4344-85CD-5AAA1E420255}"/>
              </a:ext>
            </a:extLst>
          </p:cNvPr>
          <p:cNvGrpSpPr>
            <a:grpSpLocks/>
          </p:cNvGrpSpPr>
          <p:nvPr/>
        </p:nvGrpSpPr>
        <p:grpSpPr bwMode="auto">
          <a:xfrm>
            <a:off x="2457450" y="6272213"/>
            <a:ext cx="4262438" cy="2316162"/>
            <a:chOff x="1566" y="3933"/>
            <a:chExt cx="2685" cy="1459"/>
          </a:xfrm>
        </p:grpSpPr>
        <p:pic>
          <p:nvPicPr>
            <p:cNvPr id="19467" name="Picture 19" descr="C:\WINDOWS\Desktop\OSHA 1.JPG">
              <a:extLst>
                <a:ext uri="{FF2B5EF4-FFF2-40B4-BE49-F238E27FC236}">
                  <a16:creationId xmlns:a16="http://schemas.microsoft.com/office/drawing/2014/main" id="{EE2EB903-C63F-429A-A55F-93E784F911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6" y="3933"/>
              <a:ext cx="2685"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20">
              <a:extLst>
                <a:ext uri="{FF2B5EF4-FFF2-40B4-BE49-F238E27FC236}">
                  <a16:creationId xmlns:a16="http://schemas.microsoft.com/office/drawing/2014/main" id="{61C83057-379C-4BD7-A44F-C232A4A6D1E0}"/>
                </a:ext>
              </a:extLst>
            </p:cNvPr>
            <p:cNvSpPr>
              <a:spLocks noChangeArrowheads="1"/>
            </p:cNvSpPr>
            <p:nvPr/>
          </p:nvSpPr>
          <p:spPr bwMode="auto">
            <a:xfrm rot="1078886">
              <a:off x="1741" y="4923"/>
              <a:ext cx="768" cy="144"/>
            </a:xfrm>
            <a:prstGeom prst="leftArrow">
              <a:avLst>
                <a:gd name="adj1" fmla="val 50000"/>
                <a:gd name="adj2" fmla="val 1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69" name="AutoShape 21">
              <a:extLst>
                <a:ext uri="{FF2B5EF4-FFF2-40B4-BE49-F238E27FC236}">
                  <a16:creationId xmlns:a16="http://schemas.microsoft.com/office/drawing/2014/main" id="{8A5B02A3-88F9-4292-A873-82579B4F0758}"/>
                </a:ext>
              </a:extLst>
            </p:cNvPr>
            <p:cNvSpPr>
              <a:spLocks noChangeArrowheads="1"/>
            </p:cNvSpPr>
            <p:nvPr/>
          </p:nvSpPr>
          <p:spPr bwMode="auto">
            <a:xfrm rot="-9721114">
              <a:off x="2422" y="4096"/>
              <a:ext cx="768" cy="144"/>
            </a:xfrm>
            <a:prstGeom prst="leftArrow">
              <a:avLst>
                <a:gd name="adj1" fmla="val 50000"/>
                <a:gd name="adj2" fmla="val 1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19466" name="Text Box 22">
            <a:extLst>
              <a:ext uri="{FF2B5EF4-FFF2-40B4-BE49-F238E27FC236}">
                <a16:creationId xmlns:a16="http://schemas.microsoft.com/office/drawing/2014/main" id="{62084C46-7654-459D-8373-E8FD94E1A0FA}"/>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¡Si se mueve, ponga atención</a:t>
            </a:r>
            <a:r>
              <a:rPr lang="en-US" altLang="en-US" sz="2800" dirty="0"/>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9FB139A8-49A3-49E0-AA02-4487C86D7540}"/>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07" name="Text Box 3">
            <a:extLst>
              <a:ext uri="{FF2B5EF4-FFF2-40B4-BE49-F238E27FC236}">
                <a16:creationId xmlns:a16="http://schemas.microsoft.com/office/drawing/2014/main" id="{E63767C9-5EF8-42EB-B8B8-9040474711D3}"/>
              </a:ext>
            </a:extLst>
          </p:cNvPr>
          <p:cNvSpPr txBox="1">
            <a:spLocks noChangeArrowheads="1"/>
          </p:cNvSpPr>
          <p:nvPr/>
        </p:nvSpPr>
        <p:spPr bwMode="auto">
          <a:xfrm>
            <a:off x="257175" y="523875"/>
            <a:ext cx="477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If it moves, pay attention!</a:t>
            </a:r>
          </a:p>
        </p:txBody>
      </p:sp>
      <p:sp>
        <p:nvSpPr>
          <p:cNvPr id="21508" name="Oval 4">
            <a:extLst>
              <a:ext uri="{FF2B5EF4-FFF2-40B4-BE49-F238E27FC236}">
                <a16:creationId xmlns:a16="http://schemas.microsoft.com/office/drawing/2014/main" id="{6202A06A-62C4-4F34-8A04-573FA9592400}"/>
              </a:ext>
            </a:extLst>
          </p:cNvPr>
          <p:cNvSpPr>
            <a:spLocks noChangeArrowheads="1"/>
          </p:cNvSpPr>
          <p:nvPr/>
        </p:nvSpPr>
        <p:spPr bwMode="auto">
          <a:xfrm>
            <a:off x="144463" y="1489075"/>
            <a:ext cx="1971675" cy="1341656"/>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HOW DO SOME MACHINES MOVE?</a:t>
            </a:r>
          </a:p>
        </p:txBody>
      </p:sp>
      <p:graphicFrame>
        <p:nvGraphicFramePr>
          <p:cNvPr id="21509" name="Object 13">
            <a:extLst>
              <a:ext uri="{FF2B5EF4-FFF2-40B4-BE49-F238E27FC236}">
                <a16:creationId xmlns:a16="http://schemas.microsoft.com/office/drawing/2014/main" id="{557F4413-609D-45D5-9479-33FA478D38ED}"/>
              </a:ext>
            </a:extLst>
          </p:cNvPr>
          <p:cNvGraphicFramePr>
            <a:graphicFrameLocks noChangeAspect="1"/>
          </p:cNvGraphicFramePr>
          <p:nvPr/>
        </p:nvGraphicFramePr>
        <p:xfrm>
          <a:off x="3041650" y="6472238"/>
          <a:ext cx="3352800" cy="1855787"/>
        </p:xfrm>
        <a:graphic>
          <a:graphicData uri="http://schemas.openxmlformats.org/presentationml/2006/ole">
            <mc:AlternateContent xmlns:mc="http://schemas.openxmlformats.org/markup-compatibility/2006">
              <mc:Choice xmlns:v="urn:schemas-microsoft-com:vml" Requires="v">
                <p:oleObj spid="_x0000_s21558" name="Image" r:id="rId4" imgW="2391742" imgH="1324510" progId="Photoshop.Image.4">
                  <p:embed/>
                </p:oleObj>
              </mc:Choice>
              <mc:Fallback>
                <p:oleObj name="Image" r:id="rId4" imgW="2391742" imgH="1324510" progId="Photoshop.Image.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6472238"/>
                        <a:ext cx="3352800" cy="1855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21510" name="Object 15">
            <a:extLst>
              <a:ext uri="{FF2B5EF4-FFF2-40B4-BE49-F238E27FC236}">
                <a16:creationId xmlns:a16="http://schemas.microsoft.com/office/drawing/2014/main" id="{24ABD8EC-0768-4112-B494-F7141E0AA49D}"/>
              </a:ext>
            </a:extLst>
          </p:cNvPr>
          <p:cNvGraphicFramePr>
            <a:graphicFrameLocks noChangeAspect="1"/>
          </p:cNvGraphicFramePr>
          <p:nvPr/>
        </p:nvGraphicFramePr>
        <p:xfrm>
          <a:off x="547688" y="3735388"/>
          <a:ext cx="2819400" cy="2382837"/>
        </p:xfrm>
        <a:graphic>
          <a:graphicData uri="http://schemas.openxmlformats.org/presentationml/2006/ole">
            <mc:AlternateContent xmlns:mc="http://schemas.openxmlformats.org/markup-compatibility/2006">
              <mc:Choice xmlns:v="urn:schemas-microsoft-com:vml" Requires="v">
                <p:oleObj spid="_x0000_s21559" name="Image" r:id="rId6" imgW="2163049" imgH="1829539" progId="Photoshop.Image.4">
                  <p:embed/>
                </p:oleObj>
              </mc:Choice>
              <mc:Fallback>
                <p:oleObj name="Image" r:id="rId6" imgW="2163049" imgH="1829539" progId="Photoshop.Image.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8" y="3735388"/>
                        <a:ext cx="2819400" cy="238283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21511" name="Group 17">
            <a:extLst>
              <a:ext uri="{FF2B5EF4-FFF2-40B4-BE49-F238E27FC236}">
                <a16:creationId xmlns:a16="http://schemas.microsoft.com/office/drawing/2014/main" id="{5D896F12-CF80-406E-994C-A3353488405F}"/>
              </a:ext>
            </a:extLst>
          </p:cNvPr>
          <p:cNvGrpSpPr>
            <a:grpSpLocks/>
          </p:cNvGrpSpPr>
          <p:nvPr/>
        </p:nvGrpSpPr>
        <p:grpSpPr bwMode="auto">
          <a:xfrm>
            <a:off x="3716338" y="1266825"/>
            <a:ext cx="2781300" cy="3184525"/>
            <a:chOff x="2341" y="798"/>
            <a:chExt cx="1752" cy="2006"/>
          </a:xfrm>
        </p:grpSpPr>
        <p:graphicFrame>
          <p:nvGraphicFramePr>
            <p:cNvPr id="21514" name="Object 14">
              <a:extLst>
                <a:ext uri="{FF2B5EF4-FFF2-40B4-BE49-F238E27FC236}">
                  <a16:creationId xmlns:a16="http://schemas.microsoft.com/office/drawing/2014/main" id="{77585344-4C57-4C83-B1A2-187A317939A4}"/>
                </a:ext>
              </a:extLst>
            </p:cNvPr>
            <p:cNvGraphicFramePr>
              <a:graphicFrameLocks noChangeAspect="1"/>
            </p:cNvGraphicFramePr>
            <p:nvPr/>
          </p:nvGraphicFramePr>
          <p:xfrm>
            <a:off x="2341" y="798"/>
            <a:ext cx="1752" cy="1752"/>
          </p:xfrm>
          <a:graphic>
            <a:graphicData uri="http://schemas.openxmlformats.org/presentationml/2006/ole">
              <mc:AlternateContent xmlns:mc="http://schemas.openxmlformats.org/markup-compatibility/2006">
                <mc:Choice xmlns:v="urn:schemas-microsoft-com:vml" Requires="v">
                  <p:oleObj spid="_x0000_s21560" name="Image" r:id="rId8" imgW="2058232" imgH="2058232" progId="Photoshop.Image.4">
                    <p:embed/>
                  </p:oleObj>
                </mc:Choice>
                <mc:Fallback>
                  <p:oleObj name="Image" r:id="rId8" imgW="2058232" imgH="2058232" progId="Photoshop.Image.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1" y="798"/>
                          <a:ext cx="1752" cy="175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21515" name="Text Box 16">
              <a:extLst>
                <a:ext uri="{FF2B5EF4-FFF2-40B4-BE49-F238E27FC236}">
                  <a16:creationId xmlns:a16="http://schemas.microsoft.com/office/drawing/2014/main" id="{F900E871-D088-42A8-B51D-D0F7A9A14117}"/>
                </a:ext>
              </a:extLst>
            </p:cNvPr>
            <p:cNvSpPr txBox="1">
              <a:spLocks noChangeArrowheads="1"/>
            </p:cNvSpPr>
            <p:nvPr/>
          </p:nvSpPr>
          <p:spPr bwMode="auto">
            <a:xfrm>
              <a:off x="2959" y="2612"/>
              <a:ext cx="110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Around (Rotating)</a:t>
              </a:r>
            </a:p>
          </p:txBody>
        </p:sp>
      </p:grpSp>
      <p:sp>
        <p:nvSpPr>
          <p:cNvPr id="21512" name="Text Box 18">
            <a:extLst>
              <a:ext uri="{FF2B5EF4-FFF2-40B4-BE49-F238E27FC236}">
                <a16:creationId xmlns:a16="http://schemas.microsoft.com/office/drawing/2014/main" id="{6BA86724-1484-4C90-92F5-2AB7CBB155C2}"/>
              </a:ext>
            </a:extLst>
          </p:cNvPr>
          <p:cNvSpPr txBox="1">
            <a:spLocks noChangeArrowheads="1"/>
          </p:cNvSpPr>
          <p:nvPr/>
        </p:nvSpPr>
        <p:spPr bwMode="auto">
          <a:xfrm>
            <a:off x="517525" y="6148388"/>
            <a:ext cx="17557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Around (Rotating)</a:t>
            </a:r>
          </a:p>
        </p:txBody>
      </p:sp>
      <p:sp>
        <p:nvSpPr>
          <p:cNvPr id="21513" name="Text Box 19">
            <a:extLst>
              <a:ext uri="{FF2B5EF4-FFF2-40B4-BE49-F238E27FC236}">
                <a16:creationId xmlns:a16="http://schemas.microsoft.com/office/drawing/2014/main" id="{398CBF0A-00CA-4DEF-BC9D-9B37FD76A1C6}"/>
              </a:ext>
            </a:extLst>
          </p:cNvPr>
          <p:cNvSpPr txBox="1">
            <a:spLocks noChangeArrowheads="1"/>
          </p:cNvSpPr>
          <p:nvPr/>
        </p:nvSpPr>
        <p:spPr bwMode="auto">
          <a:xfrm>
            <a:off x="4646613" y="8377238"/>
            <a:ext cx="17557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Around (Rotating)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890FD31C-4AB4-4D51-AB4F-7FD4C732589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3555" name="Oval 4">
            <a:extLst>
              <a:ext uri="{FF2B5EF4-FFF2-40B4-BE49-F238E27FC236}">
                <a16:creationId xmlns:a16="http://schemas.microsoft.com/office/drawing/2014/main" id="{18E084E1-EEE4-4FFE-B4AE-423A1A73BC51}"/>
              </a:ext>
            </a:extLst>
          </p:cNvPr>
          <p:cNvSpPr>
            <a:spLocks noChangeArrowheads="1"/>
          </p:cNvSpPr>
          <p:nvPr/>
        </p:nvSpPr>
        <p:spPr bwMode="auto">
          <a:xfrm>
            <a:off x="144463" y="1489075"/>
            <a:ext cx="1971675" cy="1341656"/>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¿COMO SE MUEVEN ALGUANS MAQUINAS?</a:t>
            </a:r>
          </a:p>
        </p:txBody>
      </p:sp>
      <p:graphicFrame>
        <p:nvGraphicFramePr>
          <p:cNvPr id="23556" name="Object 5">
            <a:extLst>
              <a:ext uri="{FF2B5EF4-FFF2-40B4-BE49-F238E27FC236}">
                <a16:creationId xmlns:a16="http://schemas.microsoft.com/office/drawing/2014/main" id="{EAB7BDF9-3DAA-4E84-BC77-2F3B6AAAB53B}"/>
              </a:ext>
            </a:extLst>
          </p:cNvPr>
          <p:cNvGraphicFramePr>
            <a:graphicFrameLocks noChangeAspect="1"/>
          </p:cNvGraphicFramePr>
          <p:nvPr/>
        </p:nvGraphicFramePr>
        <p:xfrm>
          <a:off x="3041650" y="6472238"/>
          <a:ext cx="3352800" cy="1855787"/>
        </p:xfrm>
        <a:graphic>
          <a:graphicData uri="http://schemas.openxmlformats.org/presentationml/2006/ole">
            <mc:AlternateContent xmlns:mc="http://schemas.openxmlformats.org/markup-compatibility/2006">
              <mc:Choice xmlns:v="urn:schemas-microsoft-com:vml" Requires="v">
                <p:oleObj spid="_x0000_s23605" name="Image" r:id="rId4" imgW="2391742" imgH="1324510" progId="Photoshop.Image.4">
                  <p:embed/>
                </p:oleObj>
              </mc:Choice>
              <mc:Fallback>
                <p:oleObj name="Image" r:id="rId4" imgW="2391742" imgH="1324510" progId="Photoshop.Image.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6472238"/>
                        <a:ext cx="3352800" cy="1855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23557" name="Object 6">
            <a:extLst>
              <a:ext uri="{FF2B5EF4-FFF2-40B4-BE49-F238E27FC236}">
                <a16:creationId xmlns:a16="http://schemas.microsoft.com/office/drawing/2014/main" id="{866CF8B2-8A77-4432-9BAA-8EB141F68B4F}"/>
              </a:ext>
            </a:extLst>
          </p:cNvPr>
          <p:cNvGraphicFramePr>
            <a:graphicFrameLocks noChangeAspect="1"/>
          </p:cNvGraphicFramePr>
          <p:nvPr/>
        </p:nvGraphicFramePr>
        <p:xfrm>
          <a:off x="547688" y="3735388"/>
          <a:ext cx="2819400" cy="2382837"/>
        </p:xfrm>
        <a:graphic>
          <a:graphicData uri="http://schemas.openxmlformats.org/presentationml/2006/ole">
            <mc:AlternateContent xmlns:mc="http://schemas.openxmlformats.org/markup-compatibility/2006">
              <mc:Choice xmlns:v="urn:schemas-microsoft-com:vml" Requires="v">
                <p:oleObj spid="_x0000_s23606" name="Image" r:id="rId6" imgW="2163049" imgH="1829539" progId="Photoshop.Image.4">
                  <p:embed/>
                </p:oleObj>
              </mc:Choice>
              <mc:Fallback>
                <p:oleObj name="Image" r:id="rId6" imgW="2163049" imgH="1829539" progId="Photoshop.Image.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8" y="3735388"/>
                        <a:ext cx="2819400" cy="238283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23558" name="Object 8">
            <a:extLst>
              <a:ext uri="{FF2B5EF4-FFF2-40B4-BE49-F238E27FC236}">
                <a16:creationId xmlns:a16="http://schemas.microsoft.com/office/drawing/2014/main" id="{4ACBBB8A-6571-464F-9DC7-D1F8B42C3968}"/>
              </a:ext>
            </a:extLst>
          </p:cNvPr>
          <p:cNvGraphicFramePr>
            <a:graphicFrameLocks noChangeAspect="1"/>
          </p:cNvGraphicFramePr>
          <p:nvPr/>
        </p:nvGraphicFramePr>
        <p:xfrm>
          <a:off x="3716338" y="1266825"/>
          <a:ext cx="2781300" cy="2781300"/>
        </p:xfrm>
        <a:graphic>
          <a:graphicData uri="http://schemas.openxmlformats.org/presentationml/2006/ole">
            <mc:AlternateContent xmlns:mc="http://schemas.openxmlformats.org/markup-compatibility/2006">
              <mc:Choice xmlns:v="urn:schemas-microsoft-com:vml" Requires="v">
                <p:oleObj spid="_x0000_s23607" name="Image" r:id="rId8" imgW="2058232" imgH="2058232" progId="Photoshop.Image.4">
                  <p:embed/>
                </p:oleObj>
              </mc:Choice>
              <mc:Fallback>
                <p:oleObj name="Image" r:id="rId8" imgW="2058232" imgH="2058232" progId="Photoshop.Image.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6338" y="1266825"/>
                        <a:ext cx="2781300" cy="27813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23559" name="Text Box 9">
            <a:extLst>
              <a:ext uri="{FF2B5EF4-FFF2-40B4-BE49-F238E27FC236}">
                <a16:creationId xmlns:a16="http://schemas.microsoft.com/office/drawing/2014/main" id="{FF98C098-7C26-4454-9CB8-7CC8F536B32B}"/>
              </a:ext>
            </a:extLst>
          </p:cNvPr>
          <p:cNvSpPr txBox="1">
            <a:spLocks noChangeArrowheads="1"/>
          </p:cNvSpPr>
          <p:nvPr/>
        </p:nvSpPr>
        <p:spPr bwMode="auto">
          <a:xfrm>
            <a:off x="4697413" y="4146550"/>
            <a:ext cx="1931987"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Jirarando </a:t>
            </a:r>
            <a:r>
              <a:rPr lang="en-US" altLang="en-US"/>
              <a:t>(Ro</a:t>
            </a:r>
            <a:r>
              <a:rPr lang="es-ES_tradnl" altLang="en-US"/>
              <a:t>dando)</a:t>
            </a:r>
            <a:endParaRPr lang="en-US" altLang="en-US"/>
          </a:p>
        </p:txBody>
      </p:sp>
      <p:sp>
        <p:nvSpPr>
          <p:cNvPr id="23560" name="Text Box 10">
            <a:extLst>
              <a:ext uri="{FF2B5EF4-FFF2-40B4-BE49-F238E27FC236}">
                <a16:creationId xmlns:a16="http://schemas.microsoft.com/office/drawing/2014/main" id="{8BCEAD90-E670-48AE-9605-95D4CDAC4F1B}"/>
              </a:ext>
            </a:extLst>
          </p:cNvPr>
          <p:cNvSpPr txBox="1">
            <a:spLocks noChangeArrowheads="1"/>
          </p:cNvSpPr>
          <p:nvPr/>
        </p:nvSpPr>
        <p:spPr bwMode="auto">
          <a:xfrm>
            <a:off x="517525" y="6148388"/>
            <a:ext cx="23780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Jirarando </a:t>
            </a:r>
            <a:r>
              <a:rPr lang="en-US" altLang="en-US"/>
              <a:t>(Ro</a:t>
            </a:r>
            <a:r>
              <a:rPr lang="es-ES_tradnl" altLang="en-US"/>
              <a:t>dando)</a:t>
            </a:r>
            <a:endParaRPr lang="en-US" altLang="en-US"/>
          </a:p>
        </p:txBody>
      </p:sp>
      <p:sp>
        <p:nvSpPr>
          <p:cNvPr id="23561" name="Text Box 11">
            <a:extLst>
              <a:ext uri="{FF2B5EF4-FFF2-40B4-BE49-F238E27FC236}">
                <a16:creationId xmlns:a16="http://schemas.microsoft.com/office/drawing/2014/main" id="{D65AB545-9AF4-4569-A16A-B70E3E3575C8}"/>
              </a:ext>
            </a:extLst>
          </p:cNvPr>
          <p:cNvSpPr txBox="1">
            <a:spLocks noChangeArrowheads="1"/>
          </p:cNvSpPr>
          <p:nvPr/>
        </p:nvSpPr>
        <p:spPr bwMode="auto">
          <a:xfrm>
            <a:off x="4646613" y="8377238"/>
            <a:ext cx="20351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Jirarando </a:t>
            </a:r>
            <a:r>
              <a:rPr lang="en-US" altLang="en-US"/>
              <a:t>(Ro</a:t>
            </a:r>
            <a:r>
              <a:rPr lang="es-ES_tradnl" altLang="en-US"/>
              <a:t>dando)</a:t>
            </a:r>
            <a:endParaRPr lang="en-US" altLang="en-US"/>
          </a:p>
        </p:txBody>
      </p:sp>
      <p:sp>
        <p:nvSpPr>
          <p:cNvPr id="23562" name="Text Box 12">
            <a:extLst>
              <a:ext uri="{FF2B5EF4-FFF2-40B4-BE49-F238E27FC236}">
                <a16:creationId xmlns:a16="http://schemas.microsoft.com/office/drawing/2014/main" id="{BCB60DBE-9359-4584-B6B4-5F1C862AB378}"/>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¡Si se mueve, ponga atención</a:t>
            </a:r>
            <a:r>
              <a:rPr lang="en-US" altLang="en-US" sz="2800"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C:\WINDOWS\Desktop\Benchbrush.JPG">
            <a:extLst>
              <a:ext uri="{FF2B5EF4-FFF2-40B4-BE49-F238E27FC236}">
                <a16:creationId xmlns:a16="http://schemas.microsoft.com/office/drawing/2014/main" id="{D9341B15-E556-4DB3-BC1D-69ED6EAA2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548188"/>
            <a:ext cx="37338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2">
            <a:extLst>
              <a:ext uri="{FF2B5EF4-FFF2-40B4-BE49-F238E27FC236}">
                <a16:creationId xmlns:a16="http://schemas.microsoft.com/office/drawing/2014/main" id="{D9A8E634-682D-4109-8781-18F570F3B828}"/>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04" name="Text Box 3">
            <a:extLst>
              <a:ext uri="{FF2B5EF4-FFF2-40B4-BE49-F238E27FC236}">
                <a16:creationId xmlns:a16="http://schemas.microsoft.com/office/drawing/2014/main" id="{6A6D140D-DBDA-442B-B831-41D4888A3219}"/>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points</a:t>
            </a:r>
          </a:p>
        </p:txBody>
      </p:sp>
      <p:sp>
        <p:nvSpPr>
          <p:cNvPr id="25605" name="Text Box 4">
            <a:extLst>
              <a:ext uri="{FF2B5EF4-FFF2-40B4-BE49-F238E27FC236}">
                <a16:creationId xmlns:a16="http://schemas.microsoft.com/office/drawing/2014/main" id="{67CE4CBD-DBE8-4A84-9501-37C6BCE55FF5}"/>
              </a:ext>
            </a:extLst>
          </p:cNvPr>
          <p:cNvSpPr txBox="1">
            <a:spLocks noChangeArrowheads="1"/>
          </p:cNvSpPr>
          <p:nvPr/>
        </p:nvSpPr>
        <p:spPr bwMode="auto">
          <a:xfrm>
            <a:off x="533400" y="1371600"/>
            <a:ext cx="563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THE POINT OF OPERATION</a:t>
            </a:r>
          </a:p>
          <a:p>
            <a:endParaRPr lang="es-ES_tradnl" altLang="en-US"/>
          </a:p>
          <a:p>
            <a:r>
              <a:rPr lang="es-ES_tradnl" altLang="en-US"/>
              <a:t>The main action of the machine is the point of operation.</a:t>
            </a:r>
          </a:p>
          <a:p>
            <a:r>
              <a:rPr lang="es-ES_tradnl" altLang="en-US"/>
              <a:t>It is what the machine does.</a:t>
            </a:r>
          </a:p>
        </p:txBody>
      </p:sp>
      <p:sp>
        <p:nvSpPr>
          <p:cNvPr id="25606" name="Text Box 6">
            <a:extLst>
              <a:ext uri="{FF2B5EF4-FFF2-40B4-BE49-F238E27FC236}">
                <a16:creationId xmlns:a16="http://schemas.microsoft.com/office/drawing/2014/main" id="{C23B5A99-90BF-409A-944D-4C7A727CF079}"/>
              </a:ext>
            </a:extLst>
          </p:cNvPr>
          <p:cNvSpPr txBox="1">
            <a:spLocks noChangeArrowheads="1"/>
          </p:cNvSpPr>
          <p:nvPr/>
        </p:nvSpPr>
        <p:spPr bwMode="auto">
          <a:xfrm>
            <a:off x="465138" y="7767638"/>
            <a:ext cx="358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This machine was designed to clean things with the brushes.</a:t>
            </a:r>
          </a:p>
        </p:txBody>
      </p:sp>
      <p:sp>
        <p:nvSpPr>
          <p:cNvPr id="25607" name="Oval 7">
            <a:extLst>
              <a:ext uri="{FF2B5EF4-FFF2-40B4-BE49-F238E27FC236}">
                <a16:creationId xmlns:a16="http://schemas.microsoft.com/office/drawing/2014/main" id="{E30B21E8-8B9F-4EBE-A229-A76E4737EE08}"/>
              </a:ext>
            </a:extLst>
          </p:cNvPr>
          <p:cNvSpPr>
            <a:spLocks noChangeArrowheads="1"/>
          </p:cNvSpPr>
          <p:nvPr/>
        </p:nvSpPr>
        <p:spPr bwMode="auto">
          <a:xfrm>
            <a:off x="4019550" y="3197225"/>
            <a:ext cx="2209800" cy="698500"/>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THE POINT OF OPERATION</a:t>
            </a:r>
          </a:p>
        </p:txBody>
      </p:sp>
      <p:sp>
        <p:nvSpPr>
          <p:cNvPr id="25608" name="Line 8">
            <a:extLst>
              <a:ext uri="{FF2B5EF4-FFF2-40B4-BE49-F238E27FC236}">
                <a16:creationId xmlns:a16="http://schemas.microsoft.com/office/drawing/2014/main" id="{983742F7-6F27-4422-A29C-3896051515A2}"/>
              </a:ext>
            </a:extLst>
          </p:cNvPr>
          <p:cNvSpPr>
            <a:spLocks noChangeShapeType="1"/>
          </p:cNvSpPr>
          <p:nvPr/>
        </p:nvSpPr>
        <p:spPr bwMode="auto">
          <a:xfrm flipH="1">
            <a:off x="2844800" y="3886200"/>
            <a:ext cx="11176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5609" name="Line 9">
            <a:extLst>
              <a:ext uri="{FF2B5EF4-FFF2-40B4-BE49-F238E27FC236}">
                <a16:creationId xmlns:a16="http://schemas.microsoft.com/office/drawing/2014/main" id="{CFFE5631-B75B-41D7-A6FA-1CB760608A46}"/>
              </a:ext>
            </a:extLst>
          </p:cNvPr>
          <p:cNvSpPr>
            <a:spLocks noChangeShapeType="1"/>
          </p:cNvSpPr>
          <p:nvPr/>
        </p:nvSpPr>
        <p:spPr bwMode="auto">
          <a:xfrm flipH="1">
            <a:off x="4252913" y="4038600"/>
            <a:ext cx="471487" cy="1247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5610" name="Rectangle 10">
            <a:extLst>
              <a:ext uri="{FF2B5EF4-FFF2-40B4-BE49-F238E27FC236}">
                <a16:creationId xmlns:a16="http://schemas.microsoft.com/office/drawing/2014/main" id="{1693E1BA-66C8-41E3-AB30-7AE75D3E7795}"/>
              </a:ext>
            </a:extLst>
          </p:cNvPr>
          <p:cNvSpPr>
            <a:spLocks noChangeArrowheads="1"/>
          </p:cNvSpPr>
          <p:nvPr/>
        </p:nvSpPr>
        <p:spPr bwMode="auto">
          <a:xfrm>
            <a:off x="381000" y="2819400"/>
            <a:ext cx="61722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1" name="Text Box 11">
            <a:extLst>
              <a:ext uri="{FF2B5EF4-FFF2-40B4-BE49-F238E27FC236}">
                <a16:creationId xmlns:a16="http://schemas.microsoft.com/office/drawing/2014/main" id="{77E3F732-B8F2-42E5-8CAF-6998F6FB178B}"/>
              </a:ext>
            </a:extLst>
          </p:cNvPr>
          <p:cNvSpPr txBox="1">
            <a:spLocks noChangeArrowheads="1"/>
          </p:cNvSpPr>
          <p:nvPr/>
        </p:nvSpPr>
        <p:spPr bwMode="auto">
          <a:xfrm>
            <a:off x="4953000" y="7791450"/>
            <a:ext cx="14478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THIS IS AN UNSAFE MACHINE AND SHOULD NEVER BE USED IN THIS CONDITION</a:t>
            </a:r>
          </a:p>
        </p:txBody>
      </p:sp>
      <p:pic>
        <p:nvPicPr>
          <p:cNvPr id="25612" name="Picture 15" descr="C:\WINDOWS\Application Data\Microsoft\Media Catalog\Danger.wmf">
            <a:extLst>
              <a:ext uri="{FF2B5EF4-FFF2-40B4-BE49-F238E27FC236}">
                <a16:creationId xmlns:a16="http://schemas.microsoft.com/office/drawing/2014/main" id="{2F9AC327-024F-4D09-8952-2E24D24B1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73453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WINDOWS\Desktop\Benchbrush.JPG">
            <a:extLst>
              <a:ext uri="{FF2B5EF4-FFF2-40B4-BE49-F238E27FC236}">
                <a16:creationId xmlns:a16="http://schemas.microsoft.com/office/drawing/2014/main" id="{A3D03728-B08C-40E2-AEA9-CF1CF489A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548188"/>
            <a:ext cx="37338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3">
            <a:extLst>
              <a:ext uri="{FF2B5EF4-FFF2-40B4-BE49-F238E27FC236}">
                <a16:creationId xmlns:a16="http://schemas.microsoft.com/office/drawing/2014/main" id="{6059CE7C-9FE3-42AC-A136-48C54C3D4CA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52" name="Text Box 4">
            <a:extLst>
              <a:ext uri="{FF2B5EF4-FFF2-40B4-BE49-F238E27FC236}">
                <a16:creationId xmlns:a16="http://schemas.microsoft.com/office/drawing/2014/main" id="{B162123C-7E64-4BC7-A92D-025EE86EDEAE}"/>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Puntos de peligro</a:t>
            </a:r>
            <a:endParaRPr lang="en-US" altLang="en-US" sz="2800" dirty="0"/>
          </a:p>
        </p:txBody>
      </p:sp>
      <p:sp>
        <p:nvSpPr>
          <p:cNvPr id="27653" name="Text Box 5">
            <a:extLst>
              <a:ext uri="{FF2B5EF4-FFF2-40B4-BE49-F238E27FC236}">
                <a16:creationId xmlns:a16="http://schemas.microsoft.com/office/drawing/2014/main" id="{E68B2EA1-8DD0-4CAB-92D1-FDA7A5A9D856}"/>
              </a:ext>
            </a:extLst>
          </p:cNvPr>
          <p:cNvSpPr txBox="1">
            <a:spLocks noChangeArrowheads="1"/>
          </p:cNvSpPr>
          <p:nvPr/>
        </p:nvSpPr>
        <p:spPr bwMode="auto">
          <a:xfrm>
            <a:off x="533400" y="1371600"/>
            <a:ext cx="563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EL PUNTO DE OPERACIÓN</a:t>
            </a:r>
          </a:p>
          <a:p>
            <a:endParaRPr lang="es-ES_tradnl" altLang="en-US"/>
          </a:p>
          <a:p>
            <a:r>
              <a:rPr lang="es-ES_tradnl" altLang="en-US"/>
              <a:t>La acción principal de la máquina el el punto de operación.</a:t>
            </a:r>
          </a:p>
          <a:p>
            <a:r>
              <a:rPr lang="es-ES_tradnl" altLang="en-US"/>
              <a:t>Es lo que hace la máquina.</a:t>
            </a:r>
          </a:p>
        </p:txBody>
      </p:sp>
      <p:sp>
        <p:nvSpPr>
          <p:cNvPr id="27654" name="Text Box 6">
            <a:extLst>
              <a:ext uri="{FF2B5EF4-FFF2-40B4-BE49-F238E27FC236}">
                <a16:creationId xmlns:a16="http://schemas.microsoft.com/office/drawing/2014/main" id="{44D0A4D1-F894-48D0-BFF8-21C87CC5B9ED}"/>
              </a:ext>
            </a:extLst>
          </p:cNvPr>
          <p:cNvSpPr txBox="1">
            <a:spLocks noChangeArrowheads="1"/>
          </p:cNvSpPr>
          <p:nvPr/>
        </p:nvSpPr>
        <p:spPr bwMode="auto">
          <a:xfrm>
            <a:off x="465138" y="7767638"/>
            <a:ext cx="358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Esta máquina fue diseñada para limpiar cosas con cepillos.</a:t>
            </a:r>
          </a:p>
        </p:txBody>
      </p:sp>
      <p:sp>
        <p:nvSpPr>
          <p:cNvPr id="27655" name="Oval 7">
            <a:extLst>
              <a:ext uri="{FF2B5EF4-FFF2-40B4-BE49-F238E27FC236}">
                <a16:creationId xmlns:a16="http://schemas.microsoft.com/office/drawing/2014/main" id="{5ADBD6D9-5748-4802-91D6-6E1B6CB6438C}"/>
              </a:ext>
            </a:extLst>
          </p:cNvPr>
          <p:cNvSpPr>
            <a:spLocks noChangeArrowheads="1"/>
          </p:cNvSpPr>
          <p:nvPr/>
        </p:nvSpPr>
        <p:spPr bwMode="auto">
          <a:xfrm>
            <a:off x="4019550" y="3197225"/>
            <a:ext cx="2209800" cy="698500"/>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EL PUNTO DE OPERACION</a:t>
            </a:r>
          </a:p>
        </p:txBody>
      </p:sp>
      <p:sp>
        <p:nvSpPr>
          <p:cNvPr id="27656" name="Line 8">
            <a:extLst>
              <a:ext uri="{FF2B5EF4-FFF2-40B4-BE49-F238E27FC236}">
                <a16:creationId xmlns:a16="http://schemas.microsoft.com/office/drawing/2014/main" id="{24D52664-8F46-4D0C-A0EC-C8CD8EE0345C}"/>
              </a:ext>
            </a:extLst>
          </p:cNvPr>
          <p:cNvSpPr>
            <a:spLocks noChangeShapeType="1"/>
          </p:cNvSpPr>
          <p:nvPr/>
        </p:nvSpPr>
        <p:spPr bwMode="auto">
          <a:xfrm flipH="1">
            <a:off x="2844800" y="3886200"/>
            <a:ext cx="11176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7657" name="Line 9">
            <a:extLst>
              <a:ext uri="{FF2B5EF4-FFF2-40B4-BE49-F238E27FC236}">
                <a16:creationId xmlns:a16="http://schemas.microsoft.com/office/drawing/2014/main" id="{91D8D8B1-99C2-4E3B-A053-2C3258868BDA}"/>
              </a:ext>
            </a:extLst>
          </p:cNvPr>
          <p:cNvSpPr>
            <a:spLocks noChangeShapeType="1"/>
          </p:cNvSpPr>
          <p:nvPr/>
        </p:nvSpPr>
        <p:spPr bwMode="auto">
          <a:xfrm flipH="1">
            <a:off x="4252913" y="4038600"/>
            <a:ext cx="471487" cy="1247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7658" name="Rectangle 10">
            <a:extLst>
              <a:ext uri="{FF2B5EF4-FFF2-40B4-BE49-F238E27FC236}">
                <a16:creationId xmlns:a16="http://schemas.microsoft.com/office/drawing/2014/main" id="{49D73FA8-7268-4414-909B-B95E1339CCF5}"/>
              </a:ext>
            </a:extLst>
          </p:cNvPr>
          <p:cNvSpPr>
            <a:spLocks noChangeArrowheads="1"/>
          </p:cNvSpPr>
          <p:nvPr/>
        </p:nvSpPr>
        <p:spPr bwMode="auto">
          <a:xfrm>
            <a:off x="381000" y="2819400"/>
            <a:ext cx="61722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59" name="Text Box 11">
            <a:extLst>
              <a:ext uri="{FF2B5EF4-FFF2-40B4-BE49-F238E27FC236}">
                <a16:creationId xmlns:a16="http://schemas.microsoft.com/office/drawing/2014/main" id="{7D05DCAB-54D3-4BFD-AB02-8E92B98E0651}"/>
              </a:ext>
            </a:extLst>
          </p:cNvPr>
          <p:cNvSpPr txBox="1">
            <a:spLocks noChangeArrowheads="1"/>
          </p:cNvSpPr>
          <p:nvPr/>
        </p:nvSpPr>
        <p:spPr bwMode="auto">
          <a:xfrm>
            <a:off x="4953000" y="7632700"/>
            <a:ext cx="1447800" cy="115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000"/>
              <a:t>ESTA ES UNA MAQUINA PELIGROSA Y NUNCA DEBERA SER UTILIZADA EN SU PRESENTE CONDICION</a:t>
            </a:r>
            <a:endParaRPr lang="en-US" altLang="en-US" sz="1000"/>
          </a:p>
        </p:txBody>
      </p:sp>
      <p:pic>
        <p:nvPicPr>
          <p:cNvPr id="27660" name="Picture 13" descr="C:\WINDOWS\Application Data\Microsoft\Media Catalog\Sp_dangr.wmf">
            <a:extLst>
              <a:ext uri="{FF2B5EF4-FFF2-40B4-BE49-F238E27FC236}">
                <a16:creationId xmlns:a16="http://schemas.microsoft.com/office/drawing/2014/main" id="{CA7DA502-4BC9-4D64-9514-8B851FA7C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734536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8" descr="C:\WINDOWS\Desktop\Benchbrush.JPG">
            <a:extLst>
              <a:ext uri="{FF2B5EF4-FFF2-40B4-BE49-F238E27FC236}">
                <a16:creationId xmlns:a16="http://schemas.microsoft.com/office/drawing/2014/main" id="{4CB9E3EF-0C1B-4AA4-8C9A-5B1BB8C25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4446588"/>
            <a:ext cx="3856038"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2">
            <a:extLst>
              <a:ext uri="{FF2B5EF4-FFF2-40B4-BE49-F238E27FC236}">
                <a16:creationId xmlns:a16="http://schemas.microsoft.com/office/drawing/2014/main" id="{96F39D27-F991-4843-BC94-38126C0A6F30}"/>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00" name="Text Box 3">
            <a:extLst>
              <a:ext uri="{FF2B5EF4-FFF2-40B4-BE49-F238E27FC236}">
                <a16:creationId xmlns:a16="http://schemas.microsoft.com/office/drawing/2014/main" id="{1A6026AA-113D-482F-8CE3-038A01E4A9C0}"/>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points</a:t>
            </a:r>
          </a:p>
        </p:txBody>
      </p:sp>
      <p:sp>
        <p:nvSpPr>
          <p:cNvPr id="29701" name="Text Box 4">
            <a:extLst>
              <a:ext uri="{FF2B5EF4-FFF2-40B4-BE49-F238E27FC236}">
                <a16:creationId xmlns:a16="http://schemas.microsoft.com/office/drawing/2014/main" id="{344B4EF7-8F39-4EBE-8FC4-32462A743FAA}"/>
              </a:ext>
            </a:extLst>
          </p:cNvPr>
          <p:cNvSpPr txBox="1">
            <a:spLocks noChangeArrowheads="1"/>
          </p:cNvSpPr>
          <p:nvPr/>
        </p:nvSpPr>
        <p:spPr bwMode="auto">
          <a:xfrm>
            <a:off x="533400" y="1371600"/>
            <a:ext cx="563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POWER TRANSMISSION</a:t>
            </a:r>
          </a:p>
          <a:p>
            <a:endParaRPr lang="es-ES_tradnl" altLang="en-US"/>
          </a:p>
          <a:p>
            <a:r>
              <a:rPr lang="es-ES_tradnl" altLang="en-US"/>
              <a:t>Power Transmission is what takes the power from the motor to the point of operation.</a:t>
            </a:r>
          </a:p>
        </p:txBody>
      </p:sp>
      <p:sp>
        <p:nvSpPr>
          <p:cNvPr id="29702" name="Text Box 6">
            <a:extLst>
              <a:ext uri="{FF2B5EF4-FFF2-40B4-BE49-F238E27FC236}">
                <a16:creationId xmlns:a16="http://schemas.microsoft.com/office/drawing/2014/main" id="{B9C2B3C1-7E16-4167-B762-945861F400AD}"/>
              </a:ext>
            </a:extLst>
          </p:cNvPr>
          <p:cNvSpPr txBox="1">
            <a:spLocks noChangeArrowheads="1"/>
          </p:cNvSpPr>
          <p:nvPr/>
        </p:nvSpPr>
        <p:spPr bwMode="auto">
          <a:xfrm>
            <a:off x="2228850" y="7751763"/>
            <a:ext cx="41608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This machine has several power</a:t>
            </a:r>
          </a:p>
          <a:p>
            <a:pPr algn="ctr"/>
            <a:r>
              <a:rPr lang="es-ES_tradnl" altLang="en-US"/>
              <a:t>transmission parts.</a:t>
            </a:r>
          </a:p>
        </p:txBody>
      </p:sp>
      <p:sp>
        <p:nvSpPr>
          <p:cNvPr id="29703" name="Oval 7">
            <a:extLst>
              <a:ext uri="{FF2B5EF4-FFF2-40B4-BE49-F238E27FC236}">
                <a16:creationId xmlns:a16="http://schemas.microsoft.com/office/drawing/2014/main" id="{CC8E6E7C-D2FA-428D-8794-1368E0A8EC20}"/>
              </a:ext>
            </a:extLst>
          </p:cNvPr>
          <p:cNvSpPr>
            <a:spLocks noChangeArrowheads="1"/>
          </p:cNvSpPr>
          <p:nvPr/>
        </p:nvSpPr>
        <p:spPr bwMode="auto">
          <a:xfrm>
            <a:off x="1704975" y="3775075"/>
            <a:ext cx="1371600" cy="396875"/>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BELT</a:t>
            </a:r>
          </a:p>
        </p:txBody>
      </p:sp>
      <p:sp>
        <p:nvSpPr>
          <p:cNvPr id="29704" name="Line 8">
            <a:extLst>
              <a:ext uri="{FF2B5EF4-FFF2-40B4-BE49-F238E27FC236}">
                <a16:creationId xmlns:a16="http://schemas.microsoft.com/office/drawing/2014/main" id="{CE06F744-CD14-4E35-8B16-8C0EDBE23C11}"/>
              </a:ext>
            </a:extLst>
          </p:cNvPr>
          <p:cNvSpPr>
            <a:spLocks noChangeShapeType="1"/>
          </p:cNvSpPr>
          <p:nvPr/>
        </p:nvSpPr>
        <p:spPr bwMode="auto">
          <a:xfrm>
            <a:off x="1371600" y="5105400"/>
            <a:ext cx="23622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9705" name="Line 9">
            <a:extLst>
              <a:ext uri="{FF2B5EF4-FFF2-40B4-BE49-F238E27FC236}">
                <a16:creationId xmlns:a16="http://schemas.microsoft.com/office/drawing/2014/main" id="{3FCFA33D-B53B-4766-8E9B-2246CE3256F1}"/>
              </a:ext>
            </a:extLst>
          </p:cNvPr>
          <p:cNvSpPr>
            <a:spLocks noChangeShapeType="1"/>
          </p:cNvSpPr>
          <p:nvPr/>
        </p:nvSpPr>
        <p:spPr bwMode="auto">
          <a:xfrm>
            <a:off x="2590800" y="4267200"/>
            <a:ext cx="1897063" cy="11985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9706" name="Rectangle 10">
            <a:extLst>
              <a:ext uri="{FF2B5EF4-FFF2-40B4-BE49-F238E27FC236}">
                <a16:creationId xmlns:a16="http://schemas.microsoft.com/office/drawing/2014/main" id="{B8D96C96-15F7-4C50-9515-408EEF59EDC2}"/>
              </a:ext>
            </a:extLst>
          </p:cNvPr>
          <p:cNvSpPr>
            <a:spLocks noChangeArrowheads="1"/>
          </p:cNvSpPr>
          <p:nvPr/>
        </p:nvSpPr>
        <p:spPr bwMode="auto">
          <a:xfrm>
            <a:off x="381000" y="2819400"/>
            <a:ext cx="61722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07" name="Line 11">
            <a:extLst>
              <a:ext uri="{FF2B5EF4-FFF2-40B4-BE49-F238E27FC236}">
                <a16:creationId xmlns:a16="http://schemas.microsoft.com/office/drawing/2014/main" id="{7D494D31-7A96-4907-B2EB-63A2A2DAF110}"/>
              </a:ext>
            </a:extLst>
          </p:cNvPr>
          <p:cNvSpPr>
            <a:spLocks noChangeShapeType="1"/>
          </p:cNvSpPr>
          <p:nvPr/>
        </p:nvSpPr>
        <p:spPr bwMode="auto">
          <a:xfrm flipH="1">
            <a:off x="5661025" y="4495800"/>
            <a:ext cx="206375"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29708" name="Oval 12">
            <a:extLst>
              <a:ext uri="{FF2B5EF4-FFF2-40B4-BE49-F238E27FC236}">
                <a16:creationId xmlns:a16="http://schemas.microsoft.com/office/drawing/2014/main" id="{5C6C0FC6-7DAA-408F-83D8-347E7554CBD8}"/>
              </a:ext>
            </a:extLst>
          </p:cNvPr>
          <p:cNvSpPr>
            <a:spLocks noChangeArrowheads="1"/>
          </p:cNvSpPr>
          <p:nvPr/>
        </p:nvSpPr>
        <p:spPr bwMode="auto">
          <a:xfrm>
            <a:off x="5148263" y="3990975"/>
            <a:ext cx="1143000" cy="396875"/>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SHAFT</a:t>
            </a:r>
          </a:p>
        </p:txBody>
      </p:sp>
      <p:sp>
        <p:nvSpPr>
          <p:cNvPr id="29709" name="Oval 13">
            <a:extLst>
              <a:ext uri="{FF2B5EF4-FFF2-40B4-BE49-F238E27FC236}">
                <a16:creationId xmlns:a16="http://schemas.microsoft.com/office/drawing/2014/main" id="{B6D3D3F5-00D0-4402-A502-C5F5C1CC84A2}"/>
              </a:ext>
            </a:extLst>
          </p:cNvPr>
          <p:cNvSpPr>
            <a:spLocks noChangeArrowheads="1"/>
          </p:cNvSpPr>
          <p:nvPr/>
        </p:nvSpPr>
        <p:spPr bwMode="auto">
          <a:xfrm>
            <a:off x="482600" y="4622800"/>
            <a:ext cx="1747838" cy="396875"/>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FLYWHEEL</a:t>
            </a:r>
          </a:p>
        </p:txBody>
      </p:sp>
      <p:sp>
        <p:nvSpPr>
          <p:cNvPr id="29710" name="Text Box 14">
            <a:extLst>
              <a:ext uri="{FF2B5EF4-FFF2-40B4-BE49-F238E27FC236}">
                <a16:creationId xmlns:a16="http://schemas.microsoft.com/office/drawing/2014/main" id="{982611DE-17D8-4566-8266-F3D00B7366E1}"/>
              </a:ext>
            </a:extLst>
          </p:cNvPr>
          <p:cNvSpPr txBox="1">
            <a:spLocks noChangeArrowheads="1"/>
          </p:cNvSpPr>
          <p:nvPr/>
        </p:nvSpPr>
        <p:spPr bwMode="auto">
          <a:xfrm>
            <a:off x="495300" y="7791450"/>
            <a:ext cx="14478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THIS IS AN UNSAFE MACHINE AND SHOULD NEVER BE USED IN THIS CONDITION</a:t>
            </a:r>
          </a:p>
        </p:txBody>
      </p:sp>
      <p:pic>
        <p:nvPicPr>
          <p:cNvPr id="29711" name="Picture 169" descr="C:\WINDOWS\Application Data\Microsoft\Media Catalog\Danger.wmf">
            <a:extLst>
              <a:ext uri="{FF2B5EF4-FFF2-40B4-BE49-F238E27FC236}">
                <a16:creationId xmlns:a16="http://schemas.microsoft.com/office/drawing/2014/main" id="{409E1916-3FFA-45EF-8797-A0769729F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73580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WINDOWS\Desktop\Benchbrush.JPG">
            <a:extLst>
              <a:ext uri="{FF2B5EF4-FFF2-40B4-BE49-F238E27FC236}">
                <a16:creationId xmlns:a16="http://schemas.microsoft.com/office/drawing/2014/main" id="{F5F84D78-85DE-44CF-8131-066C2B4B7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4446588"/>
            <a:ext cx="3856038"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3">
            <a:extLst>
              <a:ext uri="{FF2B5EF4-FFF2-40B4-BE49-F238E27FC236}">
                <a16:creationId xmlns:a16="http://schemas.microsoft.com/office/drawing/2014/main" id="{0D772465-44C0-4025-AB8E-32EF665F69D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48" name="Text Box 5">
            <a:extLst>
              <a:ext uri="{FF2B5EF4-FFF2-40B4-BE49-F238E27FC236}">
                <a16:creationId xmlns:a16="http://schemas.microsoft.com/office/drawing/2014/main" id="{A29B683A-4064-4A99-8EF6-4BDEEE97AAB3}"/>
              </a:ext>
            </a:extLst>
          </p:cNvPr>
          <p:cNvSpPr txBox="1">
            <a:spLocks noChangeArrowheads="1"/>
          </p:cNvSpPr>
          <p:nvPr/>
        </p:nvSpPr>
        <p:spPr bwMode="auto">
          <a:xfrm>
            <a:off x="533400" y="1371600"/>
            <a:ext cx="563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TRANSMISION DE POTENCIA</a:t>
            </a:r>
          </a:p>
          <a:p>
            <a:endParaRPr lang="es-ES_tradnl" altLang="en-US"/>
          </a:p>
          <a:p>
            <a:r>
              <a:rPr lang="es-ES_tradnl" altLang="en-US"/>
              <a:t>Transmición de potencia es lo que lleva la potencia del motor al punto de operación.</a:t>
            </a:r>
          </a:p>
        </p:txBody>
      </p:sp>
      <p:sp>
        <p:nvSpPr>
          <p:cNvPr id="31749" name="Text Box 6">
            <a:extLst>
              <a:ext uri="{FF2B5EF4-FFF2-40B4-BE49-F238E27FC236}">
                <a16:creationId xmlns:a16="http://schemas.microsoft.com/office/drawing/2014/main" id="{9223C82E-7635-4586-BED9-27255749CBCA}"/>
              </a:ext>
            </a:extLst>
          </p:cNvPr>
          <p:cNvSpPr txBox="1">
            <a:spLocks noChangeArrowheads="1"/>
          </p:cNvSpPr>
          <p:nvPr/>
        </p:nvSpPr>
        <p:spPr bwMode="auto">
          <a:xfrm>
            <a:off x="2228850" y="7751763"/>
            <a:ext cx="41608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Esta máquina tiene varias partes de</a:t>
            </a:r>
          </a:p>
          <a:p>
            <a:pPr algn="ctr"/>
            <a:r>
              <a:rPr lang="es-ES_tradnl" altLang="en-US"/>
              <a:t>transmisión de potencia.</a:t>
            </a:r>
          </a:p>
        </p:txBody>
      </p:sp>
      <p:sp>
        <p:nvSpPr>
          <p:cNvPr id="31750" name="Oval 7">
            <a:extLst>
              <a:ext uri="{FF2B5EF4-FFF2-40B4-BE49-F238E27FC236}">
                <a16:creationId xmlns:a16="http://schemas.microsoft.com/office/drawing/2014/main" id="{0B270BE1-ACF2-4758-AF8D-4289616E5338}"/>
              </a:ext>
            </a:extLst>
          </p:cNvPr>
          <p:cNvSpPr>
            <a:spLocks noChangeArrowheads="1"/>
          </p:cNvSpPr>
          <p:nvPr/>
        </p:nvSpPr>
        <p:spPr bwMode="auto">
          <a:xfrm>
            <a:off x="1706563" y="3775075"/>
            <a:ext cx="1368425" cy="396875"/>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BANDA</a:t>
            </a:r>
          </a:p>
        </p:txBody>
      </p:sp>
      <p:sp>
        <p:nvSpPr>
          <p:cNvPr id="31751" name="Line 8">
            <a:extLst>
              <a:ext uri="{FF2B5EF4-FFF2-40B4-BE49-F238E27FC236}">
                <a16:creationId xmlns:a16="http://schemas.microsoft.com/office/drawing/2014/main" id="{40C9C430-52CD-4273-B158-225B92ED767D}"/>
              </a:ext>
            </a:extLst>
          </p:cNvPr>
          <p:cNvSpPr>
            <a:spLocks noChangeShapeType="1"/>
          </p:cNvSpPr>
          <p:nvPr/>
        </p:nvSpPr>
        <p:spPr bwMode="auto">
          <a:xfrm>
            <a:off x="1600200" y="5334000"/>
            <a:ext cx="21336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31752" name="Line 9">
            <a:extLst>
              <a:ext uri="{FF2B5EF4-FFF2-40B4-BE49-F238E27FC236}">
                <a16:creationId xmlns:a16="http://schemas.microsoft.com/office/drawing/2014/main" id="{FCB6DAF3-0E49-4AC3-BDD4-063383F44DE9}"/>
              </a:ext>
            </a:extLst>
          </p:cNvPr>
          <p:cNvSpPr>
            <a:spLocks noChangeShapeType="1"/>
          </p:cNvSpPr>
          <p:nvPr/>
        </p:nvSpPr>
        <p:spPr bwMode="auto">
          <a:xfrm>
            <a:off x="2590800" y="4267200"/>
            <a:ext cx="1897063" cy="11985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31753" name="Rectangle 10">
            <a:extLst>
              <a:ext uri="{FF2B5EF4-FFF2-40B4-BE49-F238E27FC236}">
                <a16:creationId xmlns:a16="http://schemas.microsoft.com/office/drawing/2014/main" id="{F2167CC9-E4E8-45BD-A451-8BEDE6A71079}"/>
              </a:ext>
            </a:extLst>
          </p:cNvPr>
          <p:cNvSpPr>
            <a:spLocks noChangeArrowheads="1"/>
          </p:cNvSpPr>
          <p:nvPr/>
        </p:nvSpPr>
        <p:spPr bwMode="auto">
          <a:xfrm>
            <a:off x="381000" y="2819400"/>
            <a:ext cx="61722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54" name="Line 11">
            <a:extLst>
              <a:ext uri="{FF2B5EF4-FFF2-40B4-BE49-F238E27FC236}">
                <a16:creationId xmlns:a16="http://schemas.microsoft.com/office/drawing/2014/main" id="{1AD58A8F-6FDE-46F4-B78A-4EAD1052CC4C}"/>
              </a:ext>
            </a:extLst>
          </p:cNvPr>
          <p:cNvSpPr>
            <a:spLocks noChangeShapeType="1"/>
          </p:cNvSpPr>
          <p:nvPr/>
        </p:nvSpPr>
        <p:spPr bwMode="auto">
          <a:xfrm flipH="1">
            <a:off x="5661025" y="4495800"/>
            <a:ext cx="206375"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31755" name="Oval 12">
            <a:extLst>
              <a:ext uri="{FF2B5EF4-FFF2-40B4-BE49-F238E27FC236}">
                <a16:creationId xmlns:a16="http://schemas.microsoft.com/office/drawing/2014/main" id="{B2035305-6D68-45F7-A599-F41420639083}"/>
              </a:ext>
            </a:extLst>
          </p:cNvPr>
          <p:cNvSpPr>
            <a:spLocks noChangeArrowheads="1"/>
          </p:cNvSpPr>
          <p:nvPr/>
        </p:nvSpPr>
        <p:spPr bwMode="auto">
          <a:xfrm>
            <a:off x="5148263" y="3990975"/>
            <a:ext cx="1143000" cy="396875"/>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EJE</a:t>
            </a:r>
          </a:p>
        </p:txBody>
      </p:sp>
      <p:sp>
        <p:nvSpPr>
          <p:cNvPr id="31756" name="Oval 13">
            <a:extLst>
              <a:ext uri="{FF2B5EF4-FFF2-40B4-BE49-F238E27FC236}">
                <a16:creationId xmlns:a16="http://schemas.microsoft.com/office/drawing/2014/main" id="{439997E5-A235-4953-8571-3FD907D4F18A}"/>
              </a:ext>
            </a:extLst>
          </p:cNvPr>
          <p:cNvSpPr>
            <a:spLocks noChangeArrowheads="1"/>
          </p:cNvSpPr>
          <p:nvPr/>
        </p:nvSpPr>
        <p:spPr bwMode="auto">
          <a:xfrm>
            <a:off x="482600" y="4578350"/>
            <a:ext cx="1747838" cy="698500"/>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RUEDA VOLANTE</a:t>
            </a:r>
          </a:p>
        </p:txBody>
      </p:sp>
      <p:pic>
        <p:nvPicPr>
          <p:cNvPr id="31757" name="Picture 16" descr="C:\WINDOWS\Application Data\Microsoft\Media Catalog\Sp_dangr.wmf">
            <a:extLst>
              <a:ext uri="{FF2B5EF4-FFF2-40B4-BE49-F238E27FC236}">
                <a16:creationId xmlns:a16="http://schemas.microsoft.com/office/drawing/2014/main" id="{1EB935E1-154D-4208-962E-C207B8350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734536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8">
            <a:extLst>
              <a:ext uri="{FF2B5EF4-FFF2-40B4-BE49-F238E27FC236}">
                <a16:creationId xmlns:a16="http://schemas.microsoft.com/office/drawing/2014/main" id="{6D63671D-829F-4956-842F-6AE0156126E1}"/>
              </a:ext>
            </a:extLst>
          </p:cNvPr>
          <p:cNvSpPr txBox="1">
            <a:spLocks noChangeArrowheads="1"/>
          </p:cNvSpPr>
          <p:nvPr/>
        </p:nvSpPr>
        <p:spPr bwMode="auto">
          <a:xfrm>
            <a:off x="454025" y="7545388"/>
            <a:ext cx="1447800" cy="115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000"/>
              <a:t>ESTA ES UNA MAQUINA PELIGROSA Y NUNCA DEBERA SER UTILIZADA EN SU PRESENTE CONDICION</a:t>
            </a:r>
            <a:endParaRPr lang="en-US" altLang="en-US" sz="1000"/>
          </a:p>
        </p:txBody>
      </p:sp>
      <p:sp>
        <p:nvSpPr>
          <p:cNvPr id="31759" name="Text Box 19">
            <a:extLst>
              <a:ext uri="{FF2B5EF4-FFF2-40B4-BE49-F238E27FC236}">
                <a16:creationId xmlns:a16="http://schemas.microsoft.com/office/drawing/2014/main" id="{3CB6A1F3-2678-45F0-A9C7-8FB5EB362F62}"/>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Puntos de peligro</a:t>
            </a:r>
            <a:endParaRPr lang="en-US" altLang="en-US"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9" descr="C:\WINDOWS\Desktop\Benchbrush.JPG">
            <a:extLst>
              <a:ext uri="{FF2B5EF4-FFF2-40B4-BE49-F238E27FC236}">
                <a16:creationId xmlns:a16="http://schemas.microsoft.com/office/drawing/2014/main" id="{FC40BA99-603C-4E00-915E-E32294C4C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332038"/>
            <a:ext cx="5867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2">
            <a:extLst>
              <a:ext uri="{FF2B5EF4-FFF2-40B4-BE49-F238E27FC236}">
                <a16:creationId xmlns:a16="http://schemas.microsoft.com/office/drawing/2014/main" id="{BF3827CE-DA44-4ED8-9A54-7CFE8B795F6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6" name="Oval 4">
            <a:extLst>
              <a:ext uri="{FF2B5EF4-FFF2-40B4-BE49-F238E27FC236}">
                <a16:creationId xmlns:a16="http://schemas.microsoft.com/office/drawing/2014/main" id="{7D6CC493-7082-4998-AC5C-801D452C3300}"/>
              </a:ext>
            </a:extLst>
          </p:cNvPr>
          <p:cNvSpPr>
            <a:spLocks noChangeArrowheads="1"/>
          </p:cNvSpPr>
          <p:nvPr/>
        </p:nvSpPr>
        <p:spPr bwMode="auto">
          <a:xfrm>
            <a:off x="2438400" y="51816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7" name="Oval 5">
            <a:extLst>
              <a:ext uri="{FF2B5EF4-FFF2-40B4-BE49-F238E27FC236}">
                <a16:creationId xmlns:a16="http://schemas.microsoft.com/office/drawing/2014/main" id="{2DEC71CA-C954-4423-A41F-460B37B1E70A}"/>
              </a:ext>
            </a:extLst>
          </p:cNvPr>
          <p:cNvSpPr>
            <a:spLocks noChangeArrowheads="1"/>
          </p:cNvSpPr>
          <p:nvPr/>
        </p:nvSpPr>
        <p:spPr bwMode="auto">
          <a:xfrm>
            <a:off x="4114800" y="32766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8" name="Oval 6">
            <a:extLst>
              <a:ext uri="{FF2B5EF4-FFF2-40B4-BE49-F238E27FC236}">
                <a16:creationId xmlns:a16="http://schemas.microsoft.com/office/drawing/2014/main" id="{4E5ECF6E-D639-4454-B308-86C8110609B1}"/>
              </a:ext>
            </a:extLst>
          </p:cNvPr>
          <p:cNvSpPr>
            <a:spLocks noChangeArrowheads="1"/>
          </p:cNvSpPr>
          <p:nvPr/>
        </p:nvSpPr>
        <p:spPr bwMode="auto">
          <a:xfrm>
            <a:off x="3733800" y="25908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9" name="Oval 7">
            <a:extLst>
              <a:ext uri="{FF2B5EF4-FFF2-40B4-BE49-F238E27FC236}">
                <a16:creationId xmlns:a16="http://schemas.microsoft.com/office/drawing/2014/main" id="{AE155CBA-75C1-401C-AAB7-5A03DA6EC68A}"/>
              </a:ext>
            </a:extLst>
          </p:cNvPr>
          <p:cNvSpPr>
            <a:spLocks noChangeArrowheads="1"/>
          </p:cNvSpPr>
          <p:nvPr/>
        </p:nvSpPr>
        <p:spPr bwMode="auto">
          <a:xfrm>
            <a:off x="5105400" y="38862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00" name="Text Box 10">
            <a:extLst>
              <a:ext uri="{FF2B5EF4-FFF2-40B4-BE49-F238E27FC236}">
                <a16:creationId xmlns:a16="http://schemas.microsoft.com/office/drawing/2014/main" id="{1EF0AE70-2144-4FAC-9092-834C14A87E5F}"/>
              </a:ext>
            </a:extLst>
          </p:cNvPr>
          <p:cNvSpPr txBox="1">
            <a:spLocks noChangeArrowheads="1"/>
          </p:cNvSpPr>
          <p:nvPr/>
        </p:nvSpPr>
        <p:spPr bwMode="auto">
          <a:xfrm>
            <a:off x="4724400" y="1524000"/>
            <a:ext cx="1790700" cy="946150"/>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What would happen if your hair or finger got caught by the belt here?</a:t>
            </a:r>
          </a:p>
        </p:txBody>
      </p:sp>
      <p:sp>
        <p:nvSpPr>
          <p:cNvPr id="33801" name="Text Box 11">
            <a:extLst>
              <a:ext uri="{FF2B5EF4-FFF2-40B4-BE49-F238E27FC236}">
                <a16:creationId xmlns:a16="http://schemas.microsoft.com/office/drawing/2014/main" id="{521CBADB-AF9D-4221-B034-2D940C92AE16}"/>
              </a:ext>
            </a:extLst>
          </p:cNvPr>
          <p:cNvSpPr txBox="1">
            <a:spLocks noChangeArrowheads="1"/>
          </p:cNvSpPr>
          <p:nvPr/>
        </p:nvSpPr>
        <p:spPr bwMode="auto">
          <a:xfrm>
            <a:off x="4419600" y="5562600"/>
            <a:ext cx="1981200" cy="946150"/>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What would happen if your sleeve or hair got caught by the shaft here? </a:t>
            </a:r>
          </a:p>
        </p:txBody>
      </p:sp>
      <p:sp>
        <p:nvSpPr>
          <p:cNvPr id="33802" name="Text Box 12">
            <a:extLst>
              <a:ext uri="{FF2B5EF4-FFF2-40B4-BE49-F238E27FC236}">
                <a16:creationId xmlns:a16="http://schemas.microsoft.com/office/drawing/2014/main" id="{4845E4A8-1A73-48BF-94F8-613C4ABE7ABC}"/>
              </a:ext>
            </a:extLst>
          </p:cNvPr>
          <p:cNvSpPr txBox="1">
            <a:spLocks noChangeArrowheads="1"/>
          </p:cNvSpPr>
          <p:nvPr/>
        </p:nvSpPr>
        <p:spPr bwMode="auto">
          <a:xfrm>
            <a:off x="762000" y="1676400"/>
            <a:ext cx="1905000" cy="946150"/>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What would happen if your fingers or hands touched the brushes here?</a:t>
            </a:r>
          </a:p>
        </p:txBody>
      </p:sp>
      <p:sp>
        <p:nvSpPr>
          <p:cNvPr id="33803" name="Text Box 13">
            <a:extLst>
              <a:ext uri="{FF2B5EF4-FFF2-40B4-BE49-F238E27FC236}">
                <a16:creationId xmlns:a16="http://schemas.microsoft.com/office/drawing/2014/main" id="{6FA12F34-8C7D-4C53-AF3E-79DEE27F408D}"/>
              </a:ext>
            </a:extLst>
          </p:cNvPr>
          <p:cNvSpPr txBox="1">
            <a:spLocks noChangeArrowheads="1"/>
          </p:cNvSpPr>
          <p:nvPr/>
        </p:nvSpPr>
        <p:spPr bwMode="auto">
          <a:xfrm>
            <a:off x="685800" y="7696200"/>
            <a:ext cx="2552700" cy="733425"/>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What would would happen if your fingers, sleeve, or hair got caught by the flywheel here?</a:t>
            </a:r>
          </a:p>
        </p:txBody>
      </p:sp>
      <p:cxnSp>
        <p:nvCxnSpPr>
          <p:cNvPr id="33804" name="AutoShape 14">
            <a:extLst>
              <a:ext uri="{FF2B5EF4-FFF2-40B4-BE49-F238E27FC236}">
                <a16:creationId xmlns:a16="http://schemas.microsoft.com/office/drawing/2014/main" id="{97203DEA-303C-41D7-952D-B5CF6FF3F663}"/>
              </a:ext>
            </a:extLst>
          </p:cNvPr>
          <p:cNvCxnSpPr>
            <a:cxnSpLocks noChangeShapeType="1"/>
            <a:stCxn id="33803" idx="0"/>
            <a:endCxn id="33796" idx="4"/>
          </p:cNvCxnSpPr>
          <p:nvPr/>
        </p:nvCxnSpPr>
        <p:spPr bwMode="auto">
          <a:xfrm rot="-5400000">
            <a:off x="1057275" y="6238875"/>
            <a:ext cx="2362200" cy="552450"/>
          </a:xfrm>
          <a:prstGeom prst="bentConnector3">
            <a:avLst>
              <a:gd name="adj1" fmla="val 50000"/>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3805" name="AutoShape 15">
            <a:extLst>
              <a:ext uri="{FF2B5EF4-FFF2-40B4-BE49-F238E27FC236}">
                <a16:creationId xmlns:a16="http://schemas.microsoft.com/office/drawing/2014/main" id="{589B572B-0C3C-4ABE-8CAD-A6510CB89991}"/>
              </a:ext>
            </a:extLst>
          </p:cNvPr>
          <p:cNvCxnSpPr>
            <a:cxnSpLocks noChangeShapeType="1"/>
            <a:stCxn id="33802" idx="3"/>
            <a:endCxn id="33798" idx="0"/>
          </p:cNvCxnSpPr>
          <p:nvPr/>
        </p:nvCxnSpPr>
        <p:spPr bwMode="auto">
          <a:xfrm>
            <a:off x="2667000" y="2149475"/>
            <a:ext cx="1143000" cy="441325"/>
          </a:xfrm>
          <a:prstGeom prst="bentConnector2">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3806" name="AutoShape 16">
            <a:extLst>
              <a:ext uri="{FF2B5EF4-FFF2-40B4-BE49-F238E27FC236}">
                <a16:creationId xmlns:a16="http://schemas.microsoft.com/office/drawing/2014/main" id="{C4290F95-9221-4AD5-8474-069F7E4E4BB4}"/>
              </a:ext>
            </a:extLst>
          </p:cNvPr>
          <p:cNvCxnSpPr>
            <a:cxnSpLocks noChangeShapeType="1"/>
            <a:stCxn id="33800" idx="2"/>
            <a:endCxn id="33797" idx="7"/>
          </p:cNvCxnSpPr>
          <p:nvPr/>
        </p:nvCxnSpPr>
        <p:spPr bwMode="auto">
          <a:xfrm rot="5400000">
            <a:off x="4518025" y="2197100"/>
            <a:ext cx="828675" cy="1374775"/>
          </a:xfrm>
          <a:prstGeom prst="bentConnector3">
            <a:avLst>
              <a:gd name="adj1" fmla="val 48657"/>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3807" name="AutoShape 17">
            <a:extLst>
              <a:ext uri="{FF2B5EF4-FFF2-40B4-BE49-F238E27FC236}">
                <a16:creationId xmlns:a16="http://schemas.microsoft.com/office/drawing/2014/main" id="{2421BB5A-0C4E-46E0-B9E1-41C11DB9B57F}"/>
              </a:ext>
            </a:extLst>
          </p:cNvPr>
          <p:cNvCxnSpPr>
            <a:cxnSpLocks noChangeShapeType="1"/>
            <a:stCxn id="33801" idx="0"/>
            <a:endCxn id="33799" idx="4"/>
          </p:cNvCxnSpPr>
          <p:nvPr/>
        </p:nvCxnSpPr>
        <p:spPr bwMode="auto">
          <a:xfrm flipH="1" flipV="1">
            <a:off x="5181600" y="4038600"/>
            <a:ext cx="228600" cy="152400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3808" name="Text Box 20">
            <a:extLst>
              <a:ext uri="{FF2B5EF4-FFF2-40B4-BE49-F238E27FC236}">
                <a16:creationId xmlns:a16="http://schemas.microsoft.com/office/drawing/2014/main" id="{DCFC2C52-6BD3-4680-B62A-B781D197B81A}"/>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If</a:t>
            </a:r>
            <a:r>
              <a:rPr lang="es-ES_tradnl" altLang="en-US" sz="2800" dirty="0"/>
              <a:t> </a:t>
            </a:r>
            <a:r>
              <a:rPr lang="es-ES_tradnl" altLang="en-US" sz="2800" dirty="0" err="1"/>
              <a:t>you</a:t>
            </a:r>
            <a:r>
              <a:rPr lang="es-ES_tradnl" altLang="en-US" sz="2800" dirty="0"/>
              <a:t> s</a:t>
            </a:r>
            <a:r>
              <a:rPr lang="en-US" altLang="en-US" sz="2800" dirty="0"/>
              <a:t>tart the motor . . .</a:t>
            </a:r>
          </a:p>
        </p:txBody>
      </p:sp>
      <p:pic>
        <p:nvPicPr>
          <p:cNvPr id="33809" name="Picture 21" descr="C:\WINDOWS\Application Data\Microsoft\Media Catalog\Danger.wmf">
            <a:extLst>
              <a:ext uri="{FF2B5EF4-FFF2-40B4-BE49-F238E27FC236}">
                <a16:creationId xmlns:a16="http://schemas.microsoft.com/office/drawing/2014/main" id="{2F2E6B28-DE2D-4989-888A-89485B15D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69262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WINDOWS\Desktop\Benchbrush.JPG">
            <a:extLst>
              <a:ext uri="{FF2B5EF4-FFF2-40B4-BE49-F238E27FC236}">
                <a16:creationId xmlns:a16="http://schemas.microsoft.com/office/drawing/2014/main" id="{B137F59F-9352-4B76-ADBE-159796777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332038"/>
            <a:ext cx="5867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3">
            <a:extLst>
              <a:ext uri="{FF2B5EF4-FFF2-40B4-BE49-F238E27FC236}">
                <a16:creationId xmlns:a16="http://schemas.microsoft.com/office/drawing/2014/main" id="{859C3D4A-AE37-4FF9-8C2C-64D2CB564E5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4" name="Oval 4">
            <a:extLst>
              <a:ext uri="{FF2B5EF4-FFF2-40B4-BE49-F238E27FC236}">
                <a16:creationId xmlns:a16="http://schemas.microsoft.com/office/drawing/2014/main" id="{2CC22266-DC67-48BC-BDFA-C00B406D1B33}"/>
              </a:ext>
            </a:extLst>
          </p:cNvPr>
          <p:cNvSpPr>
            <a:spLocks noChangeArrowheads="1"/>
          </p:cNvSpPr>
          <p:nvPr/>
        </p:nvSpPr>
        <p:spPr bwMode="auto">
          <a:xfrm>
            <a:off x="2438400" y="51816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5" name="Oval 5">
            <a:extLst>
              <a:ext uri="{FF2B5EF4-FFF2-40B4-BE49-F238E27FC236}">
                <a16:creationId xmlns:a16="http://schemas.microsoft.com/office/drawing/2014/main" id="{BB4B6E53-DB1B-4E87-8FDF-DCCD7338DD39}"/>
              </a:ext>
            </a:extLst>
          </p:cNvPr>
          <p:cNvSpPr>
            <a:spLocks noChangeArrowheads="1"/>
          </p:cNvSpPr>
          <p:nvPr/>
        </p:nvSpPr>
        <p:spPr bwMode="auto">
          <a:xfrm>
            <a:off x="4114800" y="32766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6" name="Oval 6">
            <a:extLst>
              <a:ext uri="{FF2B5EF4-FFF2-40B4-BE49-F238E27FC236}">
                <a16:creationId xmlns:a16="http://schemas.microsoft.com/office/drawing/2014/main" id="{6BCA2C36-1D48-4782-9B7E-2E2E19001874}"/>
              </a:ext>
            </a:extLst>
          </p:cNvPr>
          <p:cNvSpPr>
            <a:spLocks noChangeArrowheads="1"/>
          </p:cNvSpPr>
          <p:nvPr/>
        </p:nvSpPr>
        <p:spPr bwMode="auto">
          <a:xfrm>
            <a:off x="3733800" y="25908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7" name="Oval 7">
            <a:extLst>
              <a:ext uri="{FF2B5EF4-FFF2-40B4-BE49-F238E27FC236}">
                <a16:creationId xmlns:a16="http://schemas.microsoft.com/office/drawing/2014/main" id="{3200CE2B-8320-4CCA-B0B7-AD339EEE75E4}"/>
              </a:ext>
            </a:extLst>
          </p:cNvPr>
          <p:cNvSpPr>
            <a:spLocks noChangeArrowheads="1"/>
          </p:cNvSpPr>
          <p:nvPr/>
        </p:nvSpPr>
        <p:spPr bwMode="auto">
          <a:xfrm>
            <a:off x="5105400" y="3886200"/>
            <a:ext cx="152400" cy="152400"/>
          </a:xfrm>
          <a:prstGeom prst="ellipse">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8" name="Text Box 8">
            <a:extLst>
              <a:ext uri="{FF2B5EF4-FFF2-40B4-BE49-F238E27FC236}">
                <a16:creationId xmlns:a16="http://schemas.microsoft.com/office/drawing/2014/main" id="{E452928D-72D8-4586-986D-AC00FE8B3298}"/>
              </a:ext>
            </a:extLst>
          </p:cNvPr>
          <p:cNvSpPr txBox="1">
            <a:spLocks noChangeArrowheads="1"/>
          </p:cNvSpPr>
          <p:nvPr/>
        </p:nvSpPr>
        <p:spPr bwMode="auto">
          <a:xfrm>
            <a:off x="4724400" y="1524000"/>
            <a:ext cx="1790700" cy="946150"/>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¿Que pasaría si su cabello o dedo se atorara en la banda aquí?</a:t>
            </a:r>
          </a:p>
        </p:txBody>
      </p:sp>
      <p:sp>
        <p:nvSpPr>
          <p:cNvPr id="35849" name="Text Box 9">
            <a:extLst>
              <a:ext uri="{FF2B5EF4-FFF2-40B4-BE49-F238E27FC236}">
                <a16:creationId xmlns:a16="http://schemas.microsoft.com/office/drawing/2014/main" id="{F32977E5-ACC6-45D6-A008-390BA5A0FB73}"/>
              </a:ext>
            </a:extLst>
          </p:cNvPr>
          <p:cNvSpPr txBox="1">
            <a:spLocks noChangeArrowheads="1"/>
          </p:cNvSpPr>
          <p:nvPr/>
        </p:nvSpPr>
        <p:spPr bwMode="auto">
          <a:xfrm>
            <a:off x="4419600" y="5562600"/>
            <a:ext cx="1981200" cy="733425"/>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¿Que pasaría si su manga o cabello se atorara en el eje aquí?</a:t>
            </a:r>
          </a:p>
        </p:txBody>
      </p:sp>
      <p:sp>
        <p:nvSpPr>
          <p:cNvPr id="35850" name="Text Box 10">
            <a:extLst>
              <a:ext uri="{FF2B5EF4-FFF2-40B4-BE49-F238E27FC236}">
                <a16:creationId xmlns:a16="http://schemas.microsoft.com/office/drawing/2014/main" id="{9DBF0DC2-9D09-4A7F-AB88-39B879C68E3D}"/>
              </a:ext>
            </a:extLst>
          </p:cNvPr>
          <p:cNvSpPr txBox="1">
            <a:spLocks noChangeArrowheads="1"/>
          </p:cNvSpPr>
          <p:nvPr/>
        </p:nvSpPr>
        <p:spPr bwMode="auto">
          <a:xfrm>
            <a:off x="762000" y="1676400"/>
            <a:ext cx="1905000" cy="946150"/>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¿Qué pasaría si sus dedos o manos tocaran los cepillos aquí?</a:t>
            </a:r>
          </a:p>
        </p:txBody>
      </p:sp>
      <p:sp>
        <p:nvSpPr>
          <p:cNvPr id="35851" name="Text Box 11">
            <a:extLst>
              <a:ext uri="{FF2B5EF4-FFF2-40B4-BE49-F238E27FC236}">
                <a16:creationId xmlns:a16="http://schemas.microsoft.com/office/drawing/2014/main" id="{C5DB0A2E-B8CB-42AF-B1CC-D8C21B9BE6BC}"/>
              </a:ext>
            </a:extLst>
          </p:cNvPr>
          <p:cNvSpPr txBox="1">
            <a:spLocks noChangeArrowheads="1"/>
          </p:cNvSpPr>
          <p:nvPr/>
        </p:nvSpPr>
        <p:spPr bwMode="auto">
          <a:xfrm>
            <a:off x="685800" y="7696200"/>
            <a:ext cx="2552700" cy="733425"/>
          </a:xfrm>
          <a:prstGeom prst="rect">
            <a:avLst/>
          </a:prstGeom>
          <a:solidFill>
            <a:schemeClr val="bg1"/>
          </a:solidFill>
          <a:ln w="31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¿Que pasaría si sus dedos, manga, o cabello se atorara en la rueda volante aquí?</a:t>
            </a:r>
          </a:p>
        </p:txBody>
      </p:sp>
      <p:cxnSp>
        <p:nvCxnSpPr>
          <p:cNvPr id="35852" name="AutoShape 12">
            <a:extLst>
              <a:ext uri="{FF2B5EF4-FFF2-40B4-BE49-F238E27FC236}">
                <a16:creationId xmlns:a16="http://schemas.microsoft.com/office/drawing/2014/main" id="{C4F7FBF9-E259-47A7-B787-96DF454BA774}"/>
              </a:ext>
            </a:extLst>
          </p:cNvPr>
          <p:cNvCxnSpPr>
            <a:cxnSpLocks noChangeShapeType="1"/>
            <a:stCxn id="35851" idx="0"/>
            <a:endCxn id="35844" idx="4"/>
          </p:cNvCxnSpPr>
          <p:nvPr/>
        </p:nvCxnSpPr>
        <p:spPr bwMode="auto">
          <a:xfrm rot="-5400000">
            <a:off x="1057275" y="6238875"/>
            <a:ext cx="2362200" cy="552450"/>
          </a:xfrm>
          <a:prstGeom prst="bentConnector3">
            <a:avLst>
              <a:gd name="adj1" fmla="val 50000"/>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5853" name="AutoShape 13">
            <a:extLst>
              <a:ext uri="{FF2B5EF4-FFF2-40B4-BE49-F238E27FC236}">
                <a16:creationId xmlns:a16="http://schemas.microsoft.com/office/drawing/2014/main" id="{D0EA57DC-8111-413A-92C0-CA49DC5D0659}"/>
              </a:ext>
            </a:extLst>
          </p:cNvPr>
          <p:cNvCxnSpPr>
            <a:cxnSpLocks noChangeShapeType="1"/>
            <a:stCxn id="35850" idx="3"/>
            <a:endCxn id="35846" idx="0"/>
          </p:cNvCxnSpPr>
          <p:nvPr/>
        </p:nvCxnSpPr>
        <p:spPr bwMode="auto">
          <a:xfrm>
            <a:off x="2667000" y="2149475"/>
            <a:ext cx="1143000" cy="441325"/>
          </a:xfrm>
          <a:prstGeom prst="bentConnector2">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5854" name="AutoShape 14">
            <a:extLst>
              <a:ext uri="{FF2B5EF4-FFF2-40B4-BE49-F238E27FC236}">
                <a16:creationId xmlns:a16="http://schemas.microsoft.com/office/drawing/2014/main" id="{818EC4CC-7D43-4110-AD64-6B7EC79E0B76}"/>
              </a:ext>
            </a:extLst>
          </p:cNvPr>
          <p:cNvCxnSpPr>
            <a:cxnSpLocks noChangeShapeType="1"/>
            <a:stCxn id="35848" idx="2"/>
            <a:endCxn id="35845" idx="7"/>
          </p:cNvCxnSpPr>
          <p:nvPr/>
        </p:nvCxnSpPr>
        <p:spPr bwMode="auto">
          <a:xfrm rot="5400000">
            <a:off x="4518025" y="2197100"/>
            <a:ext cx="828675" cy="1374775"/>
          </a:xfrm>
          <a:prstGeom prst="bentConnector3">
            <a:avLst>
              <a:gd name="adj1" fmla="val 48657"/>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5855" name="AutoShape 15">
            <a:extLst>
              <a:ext uri="{FF2B5EF4-FFF2-40B4-BE49-F238E27FC236}">
                <a16:creationId xmlns:a16="http://schemas.microsoft.com/office/drawing/2014/main" id="{8E4F058A-295D-4580-BD90-BD2F211ECC48}"/>
              </a:ext>
            </a:extLst>
          </p:cNvPr>
          <p:cNvCxnSpPr>
            <a:cxnSpLocks noChangeShapeType="1"/>
            <a:stCxn id="35849" idx="0"/>
            <a:endCxn id="35847" idx="4"/>
          </p:cNvCxnSpPr>
          <p:nvPr/>
        </p:nvCxnSpPr>
        <p:spPr bwMode="auto">
          <a:xfrm flipH="1" flipV="1">
            <a:off x="5181600" y="4038600"/>
            <a:ext cx="228600" cy="152400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5856" name="Text Box 16">
            <a:extLst>
              <a:ext uri="{FF2B5EF4-FFF2-40B4-BE49-F238E27FC236}">
                <a16:creationId xmlns:a16="http://schemas.microsoft.com/office/drawing/2014/main" id="{1D7A3E70-3B86-460F-B955-BC853943E4D0}"/>
              </a:ext>
            </a:extLst>
          </p:cNvPr>
          <p:cNvSpPr txBox="1">
            <a:spLocks noChangeArrowheads="1"/>
          </p:cNvSpPr>
          <p:nvPr/>
        </p:nvSpPr>
        <p:spPr bwMode="auto">
          <a:xfrm>
            <a:off x="257175" y="523875"/>
            <a:ext cx="4467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Si prende el motor</a:t>
            </a:r>
            <a:r>
              <a:rPr lang="en-US" altLang="en-US" sz="2800" dirty="0"/>
              <a:t> . . .</a:t>
            </a:r>
          </a:p>
        </p:txBody>
      </p:sp>
      <p:pic>
        <p:nvPicPr>
          <p:cNvPr id="35857" name="Picture 18" descr="C:\WINDOWS\Application Data\Microsoft\Media Catalog\Sp_dangr.wmf">
            <a:extLst>
              <a:ext uri="{FF2B5EF4-FFF2-40B4-BE49-F238E27FC236}">
                <a16:creationId xmlns:a16="http://schemas.microsoft.com/office/drawing/2014/main" id="{7A3484C5-89C8-4D15-A2CC-A15ACD0F6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689451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564C068A-1BA2-4C14-99BA-EF7A6AC477FB}"/>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TO USE THIS TRAINING MODULE:</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73A14213-672D-4122-BAD9-0C1F10EA01F9}"/>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8B57DE1F-CA7B-4329-99E8-C99F094AF970}"/>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150548" name="Clip" r:id="rId4" imgW="1821485" imgH="1537106" progId="MS_ClipArt_Gallery.2">
                  <p:embed/>
                </p:oleObj>
              </mc:Choice>
              <mc:Fallback>
                <p:oleObj name="Clip" r:id="rId4" imgW="1821485" imgH="1537106" progId="MS_ClipArt_Gallery.2">
                  <p:embed/>
                  <p:pic>
                    <p:nvPicPr>
                      <p:cNvPr id="6148" name="Object 1028">
                        <a:extLst>
                          <a:ext uri="{FF2B5EF4-FFF2-40B4-BE49-F238E27FC236}">
                            <a16:creationId xmlns:a16="http://schemas.microsoft.com/office/drawing/2014/main" id="{8B57DE1F-CA7B-4329-99E8-C99F094AF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96A8B4F7-5214-4F78-9B74-792C8B8346DA}"/>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B29EC09C-C8BC-48E1-826E-3D5004484CF3}"/>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7482A6E5-08A3-4828-96D6-C29A93C4B39F}"/>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64081EEE-F3C1-48F9-86A3-E26A47592567}"/>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6CD6012F-E7F4-4235-A48F-FA935FCFA501}"/>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DC4E9D85-BC03-4F30-942B-A207671FFFC0}"/>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61F5929A-CF02-403C-9DB1-2E3CD58CC4F0}"/>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5C5DCE13-C5C8-4911-9207-2B89A5B8F8CF}"/>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EEC8A0A3-776F-47BD-983F-9FB14FCB6345}"/>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9032206B-C150-4B76-833C-330C6164B92F}"/>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B0A2A2D3-10CC-498B-80F8-7BDF66CDDA7C}"/>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9BCFD3E6-1AC8-4C4B-9022-5B8EF37B0463}"/>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7EA62341-DC9D-4F9E-A032-2135C4CBF294}"/>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0897E1B8-3757-42C8-B6FB-C978733CE074}"/>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C7F8A1A1-4855-448C-BC6D-F8B810EA534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02CDB3B7-24F2-487D-8511-A83E3EAF4345}"/>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44022054-B964-41E4-8D82-6BDF56AF9C39}"/>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50D60A62-4FA2-46A0-8DE2-3EB487186701}"/>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09FBCF8F-E7DB-4324-B51B-2AF458C10E60}"/>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B87525EB-2E14-457B-A7BC-9C1CAD929C77}"/>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AE8F2B80-1243-4343-B76B-FBDE4588F43B}"/>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CADF066D-66D3-439D-A452-357CFF69EC1C}"/>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B74088F7-E9BF-473C-8855-2E60C74D4520}"/>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CA9B2EE5-2098-441B-836E-983D0A2D91C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A7787A30-ACA9-426D-B667-6FE350273B0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184E3E84-064E-4CED-A07F-3DD9A7AC923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9898A099-31F5-4B26-81CF-C447B2697115}"/>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18E6FA88-2A42-4E77-B76E-3E5E83F2F1B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CEFE8179-9A5E-401A-B77F-47B052B784ED}"/>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1F79DBA4-8973-43E4-8C74-8DDF2282B8A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0B986CBE-86BA-4824-8631-014C5713872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BB2E2AB6-F9ED-44D8-B9BF-0550B43DAC9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963BC151-966A-4EC7-8654-44E4BDCD9E2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6AB2040C-1D17-4283-A625-59F1581C3C2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3B657A86-23C8-435C-893C-B3C771B5DC3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A1CEB74E-01EC-4A45-B554-884747CB76BA}"/>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ADFC3979-89CE-4871-8323-BB86C015E829}"/>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B0BD9B4-57CD-4F79-88F1-59FD72B9675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2A2C46FC-CDF2-40BD-8DD7-37085053E4D6}"/>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58513F9C-B322-47D0-8713-E31103F4625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E5A82B10-7668-4B71-8D13-3BFCFC75E27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1B1816A9-1E89-4934-8F4C-C6C2866456C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5D958440-1BBE-4919-B889-793328AD203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52101C0B-2A87-46A6-8051-C6554227F94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67AA108D-4597-471C-A560-4601BDE84C5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1DF22DD4-14A7-482E-972E-163A167F641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8058BDA8-3B60-405F-A0B8-D739B8A38854}"/>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639A8856-D39B-4200-876E-A2A9F621C10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236E8035-B3FA-4CA0-9D8D-1AE82AEFD4FF}"/>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CBE61092-CBEB-48B8-89DE-F6DB368EA09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B97B25EA-6404-4313-97C2-13A9D2E177C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29EF4A31-8BD4-4A0B-BEE0-52413705CCC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7E499363-0F66-4E06-BF13-975E7354DDF9}"/>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68D5A6CF-C3C0-4BF3-9DDE-A7E100EF958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5F9AEF3F-251A-48ED-9747-FE30E82DA82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DE358A90-B2ED-4FEE-AAA2-668C3350F137}"/>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7B6C39C2-84C0-4ABE-8F29-A2B70ADB0ED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B141C168-C717-4EE8-ADF5-0000645C397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66C0CF51-811B-483C-9ABD-5FAE27BE1A3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48A2FFB7-079E-47B8-9AA8-70830AC0BAED}"/>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75BBA297-E8C7-4B32-8F85-480EE1C90E30}"/>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E4308593-16FE-4373-87C6-7352B4065B60}"/>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C75DF175-07E6-4023-AA1A-E0B8B4E9272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3ED01F24-905C-458E-97FE-24C00242D85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1DAAB165-29B6-4BDF-92FA-29315200B8AF}"/>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F8CB6286-60E1-4EB3-84B2-0912601F503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12C2B6AD-E22C-4A22-861C-2CB22C883996}"/>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9F118DDD-5770-4544-A66B-DC5579F6D1A7}"/>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AC9C0838-A5D8-4A3B-B3E6-87041419C13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6A462385-256D-4ED4-B7E9-451C29C0C5C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116F1A17-DB34-4846-9282-B9EBBAA5FEA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3D2E5DAA-2171-474A-9948-8237965C0B02}"/>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787D4F04-4E53-40B5-A2CB-A5434FDD773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26C99967-E2FF-4385-9D16-22C48E7E8F1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3E90974D-1FDE-4D13-A896-FD2047BE196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ACB4B263-D2C4-4B31-B4B8-74033E0D282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06E298C7-9D89-4C37-A21B-7EAA49BA1CB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69DCD1AC-0630-49C8-BC6B-9470B282BF6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58B23482-E946-45EB-A65E-CD26ABD3608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562A96F8-1EA6-466F-A4CA-2FAB09430CC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CE5CD4A5-77E4-42A5-82F5-2851701E451E}"/>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5B7AE6E9-F2BA-4F04-B37C-D9C65EC8280F}"/>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8366B7B7-E79E-41CF-B1C6-24A5DF97314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173C05A6-5FD1-426C-B8B5-9F882DB6085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276769D-9F91-4576-8FC6-ED97FC71DB1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E66BF1AC-6943-4911-9F6A-5D8CEC5B4D7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3A2DCB72-59A4-45FE-8F54-EFC952B1C1A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7E9C8398-FDDC-4D4A-BED1-4AE6A66652F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F5CDD06B-0FD7-4CD0-AE49-ED179CA7B68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A4FB02AB-4545-4AD8-BD02-06A14789DA9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EA22A69F-3675-4823-9FC6-A9667F7E28A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410A099D-E159-44B7-87ED-8A24CF379D5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901C77A9-6FB5-48E0-A905-886696F86D2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513C443F-2096-4B2C-A633-8EE16840A26D}"/>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FE90855B-0949-471F-B64F-67403D30217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20EE9A7F-45C0-4D8A-9692-9592916A39A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82E0DD44-EA74-45A5-966B-D8D9C6416C6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1812D24F-5088-42F8-A6A5-7035B79087A8}"/>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5269ADD3-B3D2-4A03-BDF7-EFDBE5795EA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700FC647-33FD-4C67-896F-2BC56BFD173D}"/>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09ECD003-5616-4613-A8F0-35EF03418A1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3AAB80B5-9E65-4695-A27C-729DEC8C03A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D2D85F24-72C8-4ED5-BD83-7E6446276C2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D5BAFA1F-E518-4DE4-B1AA-96EA744D2E4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28BCD403-F141-48BC-A80E-17713E5E95B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2D3F98FF-9427-45A8-A993-90A4A0E983A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1C0E5A2F-7DD2-44B6-95D8-0B2B84CC1C1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81922447-E4CC-4A28-BD9A-BCF7417A32F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77ABF907-DD07-4FBB-A1EE-650A4E958F6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98203A04-6D00-4825-B652-9E1F029184B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87E69613-0E08-455C-A0D7-630B414BB11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59A449AB-042A-41C3-922F-DA1B5640438A}"/>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32B085DD-1074-4C59-A70A-84DAD68EAE6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D5CD64DB-9884-4EAE-9923-39DA594B7C9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796C5929-CB67-4024-887E-DA1CBE43C065}"/>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74F7C05F-4F6A-458E-8515-AF35D1DFB7A1}"/>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6CA64C87-95AB-47F5-9F40-AA744A872265}"/>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E5DED0F1-D38A-401B-9F76-FE23D07D43C7}"/>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D255629-0CFA-45BD-A5C6-636C200941E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F8FE967B-AF89-4129-BEC8-1FCAACF175C4}"/>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524E7B98-F15B-4BAB-8C50-6B1C35EB15A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3F1EBE4E-16B7-446D-8718-170CFEFA9434}"/>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EF39E2AE-12CF-4BF1-A13C-074912EEE14E}"/>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32E0EE64-C0AF-4CBE-9BDA-463F34429DB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ED90A933-C08C-4B7A-9CD1-790EEDD0F919}"/>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84AB880D-350D-44AA-97CB-8F82E6FDC0F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70898BE6-7F87-4A4A-98CB-0BA3783871E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8786C6C3-8BFE-474D-B15D-1328BEFC5B0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6700E2A3-3C4F-45FE-BE4A-FF7582D0132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807E0249-7DB6-43A5-9872-3AA694A842C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21AFF217-105D-4408-B520-A56AFA997CD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237DC524-3626-4E75-AE38-4AC676033DD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8A8C4AE2-15C1-4453-87BE-48417B9C180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6AD3DEBF-78DD-4437-846C-C1EFDDE0321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BBD9887F-5FB6-4246-B58A-9E613B5ECDF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5A2D9952-8C91-4894-A1A9-3FA0520A861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1303E6FC-566B-4569-9905-989C02DBCF94}"/>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A60D120E-292C-4306-9C39-7A23B3ABC7A8}"/>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AF879ABC-DE99-4B39-BF5F-2E48F623324F}"/>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DE8D1476-FB4B-4523-B147-F5F8BC5C2FA5}"/>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584725F5-12BC-469A-9473-39AD4B9D69F3}"/>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48711E49-E10C-4D36-B2AC-0F530C533F49}"/>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C8566DB9-EC5B-4D7E-A903-921477344D94}"/>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34EFFEF7-D587-4180-9293-C9A9280F1575}"/>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924B013A-7930-44F5-A8A2-14DA71680371}"/>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590AA69A-3E85-40AB-A829-0CCD487AF93E}"/>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DC1431D7-1000-4B0D-8388-796DEAD0CC17}"/>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48978F1C-9224-4C64-ADFB-A64A50D7D9D6}"/>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5011B497-0900-4634-B3FC-5E425A9B40E5}"/>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90F22B37-0569-4914-A998-1167B81AAEF7}"/>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C2C0004B-10DC-4443-8DF6-1D1290D3A2AB}"/>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8C2E07E1-96E5-4E87-85CC-377F45AECC5F}"/>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23AECE31-3AD0-4187-8FC7-6E6A13CAB369}"/>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13B608BF-F191-4714-966B-FAC4FD97C394}"/>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7A3CD5DF-BDB6-41E4-9A4F-9F7D55EC03BF}"/>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1AE486B7-8E94-490F-80D6-5190A3B4F55B}"/>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6152" name="Line 1185">
            <a:extLst>
              <a:ext uri="{FF2B5EF4-FFF2-40B4-BE49-F238E27FC236}">
                <a16:creationId xmlns:a16="http://schemas.microsoft.com/office/drawing/2014/main" id="{3B15823E-EDAA-4E61-B5D2-5404BD4AB9F0}"/>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B0293158-9191-45BF-8F14-30721FEC680D}"/>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DFF2187C-FB21-4E3C-88B6-42600994DBEC}"/>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BC26C346-E253-4B30-975A-7F37C6AFE746}"/>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6156" name="Line 1189">
            <a:extLst>
              <a:ext uri="{FF2B5EF4-FFF2-40B4-BE49-F238E27FC236}">
                <a16:creationId xmlns:a16="http://schemas.microsoft.com/office/drawing/2014/main" id="{06962036-9EB7-470F-B989-CC27DB525AAF}"/>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414237E0-1800-41AE-B211-7F96B43C0F21}"/>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0E16BC9B-9BF0-4C0F-B7BB-FFBCD168E2CF}"/>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79CF778E-D6B4-4D30-BF4C-85B6737176ED}"/>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8B88D312-1711-4B11-AC85-F14E4B25243F}"/>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4B1DDD27-BE6B-45BF-A260-C42652FB1AF9}"/>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CF8E7B6F-607A-4E23-B263-9F2BA5F1E5DE}"/>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145000DB-6DFC-4C54-AD18-3831F3177878}"/>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9854CBBC-9E70-4BA0-BE81-DD51652ED1FC}"/>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2B49D8CA-66E1-4B22-BDBC-870536A54307}"/>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F82C8C7C-C3F5-4197-888A-772EAA6286A4}"/>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0944A636-7397-4364-8483-75BA3D93A5B0}"/>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59715799-023E-49A7-921F-40CEFB29C000}"/>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38E887CA-EC47-44AA-BF8E-331FC2B04BC2}"/>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D1D4BF52-6153-43C7-B674-30AA82C387A4}"/>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27A14EB7-01AF-44AA-BB15-A06AAE263722}"/>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0C3AA95D-AA28-4CBB-8061-E424AA1C4BC9}"/>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FC77D37C-5583-49D1-AB9E-E9985F88A125}"/>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FCB1AD9E-9E5C-424D-8B8C-B430EDC7F42A}"/>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D40E96A1-001D-4351-A286-FAFA7DC0A013}"/>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CEACD01E-AA74-485E-8ABB-1A4D130725C1}"/>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C77D3E9E-CBF6-4CE3-AA23-5C27FC04601A}"/>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2BB88AAC-B736-40B8-8BCB-8C5DAAFE39B3}"/>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F04A3E8B-B5D6-422A-B25A-18E00F41A5F3}"/>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sz="1400">
                <a:latin typeface="Tahoma" panose="020B0604030504040204" pitchFamily="34" charset="0"/>
              </a:endParaRPr>
            </a:p>
          </p:txBody>
        </p:sp>
        <p:sp>
          <p:nvSpPr>
            <p:cNvPr id="6168" name="Text Box 1213">
              <a:extLst>
                <a:ext uri="{FF2B5EF4-FFF2-40B4-BE49-F238E27FC236}">
                  <a16:creationId xmlns:a16="http://schemas.microsoft.com/office/drawing/2014/main" id="{D572A5C4-FD77-4870-9FC7-39B7C8E2F978}"/>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DE8657C9-B926-4258-BA07-BBBB4A39F66F}"/>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150549" name="Clip" r:id="rId6" imgW="1160352" imgH="1786550" progId="MS_ClipArt_Gallery.2">
                    <p:embed/>
                  </p:oleObj>
                </mc:Choice>
                <mc:Fallback>
                  <p:oleObj name="Clip" r:id="rId6" imgW="1160352" imgH="1786550" progId="MS_ClipArt_Gallery.2">
                    <p:embed/>
                    <p:pic>
                      <p:nvPicPr>
                        <p:cNvPr id="6169" name="Object 1214">
                          <a:extLst>
                            <a:ext uri="{FF2B5EF4-FFF2-40B4-BE49-F238E27FC236}">
                              <a16:creationId xmlns:a16="http://schemas.microsoft.com/office/drawing/2014/main" id="{DE8657C9-B926-4258-BA07-BBBB4A39F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58FDB636-755F-4BB4-B9B6-9FDDA1CB63A9}"/>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150550" name="Clip" r:id="rId8" imgW="1160352" imgH="1786550" progId="MS_ClipArt_Gallery.2">
                    <p:embed/>
                  </p:oleObj>
                </mc:Choice>
                <mc:Fallback>
                  <p:oleObj name="Clip" r:id="rId8" imgW="1160352" imgH="1786550" progId="MS_ClipArt_Gallery.2">
                    <p:embed/>
                    <p:pic>
                      <p:nvPicPr>
                        <p:cNvPr id="6170" name="Object 1215">
                          <a:extLst>
                            <a:ext uri="{FF2B5EF4-FFF2-40B4-BE49-F238E27FC236}">
                              <a16:creationId xmlns:a16="http://schemas.microsoft.com/office/drawing/2014/main" id="{58FDB636-755F-4BB4-B9B6-9FDDA1CB6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80CC5443-6285-4DDB-A1F1-C3C1BF1A0A4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891" name="Text Box 3">
            <a:extLst>
              <a:ext uri="{FF2B5EF4-FFF2-40B4-BE49-F238E27FC236}">
                <a16:creationId xmlns:a16="http://schemas.microsoft.com/office/drawing/2014/main" id="{1E13ED7D-C7AF-4182-A49B-781E5A5EF4DF}"/>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The injuries</a:t>
            </a:r>
          </a:p>
        </p:txBody>
      </p:sp>
      <p:sp>
        <p:nvSpPr>
          <p:cNvPr id="37892" name="Text Box 6">
            <a:extLst>
              <a:ext uri="{FF2B5EF4-FFF2-40B4-BE49-F238E27FC236}">
                <a16:creationId xmlns:a16="http://schemas.microsoft.com/office/drawing/2014/main" id="{46126648-1B63-4B5D-8ACF-C4C5CE904744}"/>
              </a:ext>
            </a:extLst>
          </p:cNvPr>
          <p:cNvSpPr txBox="1">
            <a:spLocks noChangeArrowheads="1"/>
          </p:cNvSpPr>
          <p:nvPr/>
        </p:nvSpPr>
        <p:spPr bwMode="auto">
          <a:xfrm>
            <a:off x="419100" y="3711575"/>
            <a:ext cx="5791200" cy="45593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a:p>
            <a:r>
              <a:rPr lang="en-US" altLang="en-US"/>
              <a:t> </a:t>
            </a:r>
          </a:p>
          <a:p>
            <a:r>
              <a:rPr lang="en-US" altLang="en-US"/>
              <a:t>AMPUTATED finger(s)</a:t>
            </a:r>
          </a:p>
          <a:p>
            <a:endParaRPr lang="en-US" altLang="en-US"/>
          </a:p>
          <a:p>
            <a:endParaRPr lang="en-US" altLang="en-US"/>
          </a:p>
          <a:p>
            <a:endParaRPr lang="en-US" altLang="en-US"/>
          </a:p>
          <a:p>
            <a:endParaRPr lang="en-US" altLang="en-US"/>
          </a:p>
          <a:p>
            <a:endParaRPr lang="en-US" altLang="en-US"/>
          </a:p>
          <a:p>
            <a:r>
              <a:rPr lang="en-US" altLang="en-US"/>
              <a:t>EVULSION of scalp (skin pulled off head)</a:t>
            </a:r>
          </a:p>
          <a:p>
            <a:endParaRPr lang="en-US" altLang="en-US"/>
          </a:p>
          <a:p>
            <a:endParaRPr lang="en-US" altLang="en-US"/>
          </a:p>
          <a:p>
            <a:endParaRPr lang="en-US" altLang="en-US"/>
          </a:p>
          <a:p>
            <a:endParaRPr lang="en-US" altLang="en-US"/>
          </a:p>
          <a:p>
            <a:endParaRPr lang="en-US" altLang="en-US"/>
          </a:p>
          <a:p>
            <a:r>
              <a:rPr lang="en-US" altLang="en-US"/>
              <a:t>BROKEN BONES of the fingers and hand</a:t>
            </a:r>
          </a:p>
          <a:p>
            <a:endParaRPr lang="en-US" altLang="en-US"/>
          </a:p>
          <a:p>
            <a:endParaRPr lang="en-US" altLang="en-US"/>
          </a:p>
          <a:p>
            <a:endParaRPr lang="en-US" altLang="en-US"/>
          </a:p>
          <a:p>
            <a:endParaRPr lang="en-US" altLang="en-US"/>
          </a:p>
          <a:p>
            <a:endParaRPr lang="en-US" altLang="en-US"/>
          </a:p>
          <a:p>
            <a:r>
              <a:rPr lang="en-US" altLang="en-US"/>
              <a:t>DEEP CUTS in the hands and arms</a:t>
            </a:r>
          </a:p>
        </p:txBody>
      </p:sp>
      <p:pic>
        <p:nvPicPr>
          <p:cNvPr id="37893" name="Picture 8" descr="C:\WINDOWS\Desktop\Benchbrush.JPG">
            <a:extLst>
              <a:ext uri="{FF2B5EF4-FFF2-40B4-BE49-F238E27FC236}">
                <a16:creationId xmlns:a16="http://schemas.microsoft.com/office/drawing/2014/main" id="{74F996A1-7BF5-499B-96BA-36E646901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57300"/>
            <a:ext cx="2574925" cy="21605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20" descr="C:\WINDOWS\Application Data\Microsoft\Media Catalog\Danger.wmf">
            <a:extLst>
              <a:ext uri="{FF2B5EF4-FFF2-40B4-BE49-F238E27FC236}">
                <a16:creationId xmlns:a16="http://schemas.microsoft.com/office/drawing/2014/main" id="{B7B64CF7-641A-4515-ACA3-91F23AB86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31289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2">
            <a:extLst>
              <a:ext uri="{FF2B5EF4-FFF2-40B4-BE49-F238E27FC236}">
                <a16:creationId xmlns:a16="http://schemas.microsoft.com/office/drawing/2014/main" id="{0B320AA2-EE19-4D88-8D40-70339954E360}"/>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497388" y="6246813"/>
            <a:ext cx="1905000" cy="155416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23" descr="C:\WINDOWS\Desktop\Hand.JPG">
            <a:extLst>
              <a:ext uri="{FF2B5EF4-FFF2-40B4-BE49-F238E27FC236}">
                <a16:creationId xmlns:a16="http://schemas.microsoft.com/office/drawing/2014/main" id="{F5EF52FB-C4C3-4674-A589-3B252F702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988" y="3694113"/>
            <a:ext cx="1930400" cy="14843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C57592E0-5FB8-41CC-997A-ABCFCADB9F3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39" name="Text Box 3">
            <a:extLst>
              <a:ext uri="{FF2B5EF4-FFF2-40B4-BE49-F238E27FC236}">
                <a16:creationId xmlns:a16="http://schemas.microsoft.com/office/drawing/2014/main" id="{FAF9C797-E641-4905-9F9E-DBA2420702DB}"/>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Las lesiones</a:t>
            </a:r>
            <a:endParaRPr lang="en-US" altLang="en-US" sz="2800" dirty="0"/>
          </a:p>
        </p:txBody>
      </p:sp>
      <p:sp>
        <p:nvSpPr>
          <p:cNvPr id="39940" name="Text Box 4">
            <a:extLst>
              <a:ext uri="{FF2B5EF4-FFF2-40B4-BE49-F238E27FC236}">
                <a16:creationId xmlns:a16="http://schemas.microsoft.com/office/drawing/2014/main" id="{DDD200BC-1857-455D-A089-5FB5EAABEC31}"/>
              </a:ext>
            </a:extLst>
          </p:cNvPr>
          <p:cNvSpPr txBox="1">
            <a:spLocks noChangeArrowheads="1"/>
          </p:cNvSpPr>
          <p:nvPr/>
        </p:nvSpPr>
        <p:spPr bwMode="auto">
          <a:xfrm>
            <a:off x="419100" y="3711575"/>
            <a:ext cx="5791200" cy="45593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a:p>
            <a:r>
              <a:rPr lang="en-US" altLang="en-US"/>
              <a:t> </a:t>
            </a:r>
          </a:p>
          <a:p>
            <a:r>
              <a:rPr lang="es-ES_tradnl" altLang="en-US"/>
              <a:t>Dedo(s) AMPUTADOS</a:t>
            </a:r>
            <a:endParaRPr lang="en-US" altLang="en-US"/>
          </a:p>
          <a:p>
            <a:endParaRPr lang="en-US" altLang="en-US"/>
          </a:p>
          <a:p>
            <a:endParaRPr lang="en-US" altLang="en-US"/>
          </a:p>
          <a:p>
            <a:endParaRPr lang="en-US" altLang="en-US"/>
          </a:p>
          <a:p>
            <a:endParaRPr lang="en-US" altLang="en-US"/>
          </a:p>
          <a:p>
            <a:endParaRPr lang="en-US" altLang="en-US"/>
          </a:p>
          <a:p>
            <a:r>
              <a:rPr lang="en-US" altLang="en-US"/>
              <a:t>EVULSION </a:t>
            </a:r>
            <a:r>
              <a:rPr lang="es-ES_tradnl" altLang="en-US"/>
              <a:t>del cuero cabelludo</a:t>
            </a:r>
            <a:r>
              <a:rPr lang="en-US" altLang="en-US"/>
              <a:t> (</a:t>
            </a:r>
            <a:r>
              <a:rPr lang="es-ES_tradnl" altLang="en-US"/>
              <a:t>piel despelada de la cabeza</a:t>
            </a:r>
            <a:r>
              <a:rPr lang="en-US" altLang="en-US"/>
              <a:t>)</a:t>
            </a:r>
          </a:p>
          <a:p>
            <a:endParaRPr lang="en-US" altLang="en-US"/>
          </a:p>
          <a:p>
            <a:endParaRPr lang="en-US" altLang="en-US"/>
          </a:p>
          <a:p>
            <a:endParaRPr lang="en-US" altLang="en-US"/>
          </a:p>
          <a:p>
            <a:endParaRPr lang="en-US" altLang="en-US"/>
          </a:p>
          <a:p>
            <a:endParaRPr lang="en-US" altLang="en-US"/>
          </a:p>
          <a:p>
            <a:r>
              <a:rPr lang="es-ES_tradnl" altLang="en-US"/>
              <a:t>HUESOS ROTOS de los dedos y las manos</a:t>
            </a:r>
            <a:endParaRPr lang="en-US" altLang="en-US"/>
          </a:p>
          <a:p>
            <a:endParaRPr lang="en-US" altLang="en-US"/>
          </a:p>
          <a:p>
            <a:endParaRPr lang="en-US" altLang="en-US"/>
          </a:p>
          <a:p>
            <a:endParaRPr lang="en-US" altLang="en-US"/>
          </a:p>
          <a:p>
            <a:endParaRPr lang="en-US" altLang="en-US"/>
          </a:p>
          <a:p>
            <a:endParaRPr lang="en-US" altLang="en-US"/>
          </a:p>
          <a:p>
            <a:r>
              <a:rPr lang="es-ES_tradnl" altLang="en-US"/>
              <a:t>CORTADAS PROFUNDAS</a:t>
            </a:r>
            <a:r>
              <a:rPr lang="en-US" altLang="en-US"/>
              <a:t> </a:t>
            </a:r>
            <a:r>
              <a:rPr lang="es-ES_tradnl" altLang="en-US"/>
              <a:t>en las manos y los brazos</a:t>
            </a:r>
            <a:endParaRPr lang="en-US" altLang="en-US"/>
          </a:p>
        </p:txBody>
      </p:sp>
      <p:pic>
        <p:nvPicPr>
          <p:cNvPr id="39941" name="Picture 5" descr="C:\WINDOWS\Desktop\Benchbrush.JPG">
            <a:extLst>
              <a:ext uri="{FF2B5EF4-FFF2-40B4-BE49-F238E27FC236}">
                <a16:creationId xmlns:a16="http://schemas.microsoft.com/office/drawing/2014/main" id="{59E4CEAC-E9AC-43FA-8245-27FFE6489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57300"/>
            <a:ext cx="2574925" cy="21605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a:extLst>
              <a:ext uri="{FF2B5EF4-FFF2-40B4-BE49-F238E27FC236}">
                <a16:creationId xmlns:a16="http://schemas.microsoft.com/office/drawing/2014/main" id="{ED4AFB9C-C3C3-4051-8936-E03B70503B90}"/>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497388" y="6246813"/>
            <a:ext cx="1905000" cy="155416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7" descr="C:\WINDOWS\Desktop\Hand.JPG">
            <a:extLst>
              <a:ext uri="{FF2B5EF4-FFF2-40B4-BE49-F238E27FC236}">
                <a16:creationId xmlns:a16="http://schemas.microsoft.com/office/drawing/2014/main" id="{7ACB91E5-7B43-4ABF-9F20-2BC20FE94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3694113"/>
            <a:ext cx="1930400" cy="14843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9" descr="C:\WINDOWS\Application Data\Microsoft\Media Catalog\Sp_dangr.wmf">
            <a:extLst>
              <a:ext uri="{FF2B5EF4-FFF2-40B4-BE49-F238E27FC236}">
                <a16:creationId xmlns:a16="http://schemas.microsoft.com/office/drawing/2014/main" id="{7798DAE2-2AC5-4F4D-A484-0C4A6481E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3" y="3105150"/>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3091197F-DB6E-4F11-A77E-B484D515830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987" name="Text Box 3">
            <a:extLst>
              <a:ext uri="{FF2B5EF4-FFF2-40B4-BE49-F238E27FC236}">
                <a16:creationId xmlns:a16="http://schemas.microsoft.com/office/drawing/2014/main" id="{FA786A2E-9AE1-493E-9C0F-CD10E91D4BD9}"/>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Danger</a:t>
            </a:r>
            <a:r>
              <a:rPr lang="es-ES_tradnl" altLang="en-US" sz="2800" dirty="0"/>
              <a:t> - do </a:t>
            </a:r>
            <a:r>
              <a:rPr lang="es-ES_tradnl" altLang="en-US" sz="2800" dirty="0" err="1"/>
              <a:t>not</a:t>
            </a:r>
            <a:r>
              <a:rPr lang="es-ES_tradnl" altLang="en-US" sz="2800" dirty="0"/>
              <a:t> use</a:t>
            </a:r>
            <a:endParaRPr lang="en-US" altLang="en-US" sz="2800" dirty="0"/>
          </a:p>
        </p:txBody>
      </p:sp>
      <p:sp>
        <p:nvSpPr>
          <p:cNvPr id="41988" name="Text Box 6">
            <a:extLst>
              <a:ext uri="{FF2B5EF4-FFF2-40B4-BE49-F238E27FC236}">
                <a16:creationId xmlns:a16="http://schemas.microsoft.com/office/drawing/2014/main" id="{F1C44723-D824-40D4-BA14-07E72ACB1A9D}"/>
              </a:ext>
            </a:extLst>
          </p:cNvPr>
          <p:cNvSpPr txBox="1">
            <a:spLocks noChangeArrowheads="1"/>
          </p:cNvSpPr>
          <p:nvPr/>
        </p:nvSpPr>
        <p:spPr bwMode="auto">
          <a:xfrm>
            <a:off x="304800" y="1143000"/>
            <a:ext cx="53340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ABRASIVE WHEEL GRINDER is a stone wheel that turns at great speed.  It is used for grinding.</a:t>
            </a:r>
          </a:p>
        </p:txBody>
      </p:sp>
      <p:pic>
        <p:nvPicPr>
          <p:cNvPr id="41989" name="Picture 8">
            <a:extLst>
              <a:ext uri="{FF2B5EF4-FFF2-40B4-BE49-F238E27FC236}">
                <a16:creationId xmlns:a16="http://schemas.microsoft.com/office/drawing/2014/main" id="{1DCD0E9E-301F-46FD-B314-CD7B48555356}"/>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81100" y="2228850"/>
            <a:ext cx="4819650" cy="34147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9">
            <a:extLst>
              <a:ext uri="{FF2B5EF4-FFF2-40B4-BE49-F238E27FC236}">
                <a16:creationId xmlns:a16="http://schemas.microsoft.com/office/drawing/2014/main" id="{E8837B94-D091-4A9D-9659-0F29552CEB69}"/>
              </a:ext>
            </a:extLst>
          </p:cNvPr>
          <p:cNvSpPr txBox="1">
            <a:spLocks noChangeArrowheads="1"/>
          </p:cNvSpPr>
          <p:nvPr/>
        </p:nvSpPr>
        <p:spPr bwMode="auto">
          <a:xfrm>
            <a:off x="200025" y="6286500"/>
            <a:ext cx="1676400"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There is NO TOOL OR WORK REST.  Not having a work rest causes the hands to brush into the wheel, causing deep cuts.</a:t>
            </a:r>
            <a:endParaRPr lang="en-US" altLang="en-US"/>
          </a:p>
        </p:txBody>
      </p:sp>
      <p:sp>
        <p:nvSpPr>
          <p:cNvPr id="41991" name="Text Box 10">
            <a:extLst>
              <a:ext uri="{FF2B5EF4-FFF2-40B4-BE49-F238E27FC236}">
                <a16:creationId xmlns:a16="http://schemas.microsoft.com/office/drawing/2014/main" id="{9EDC5DD1-6236-42A8-BE78-8594242B60A5}"/>
              </a:ext>
            </a:extLst>
          </p:cNvPr>
          <p:cNvSpPr txBox="1">
            <a:spLocks noChangeArrowheads="1"/>
          </p:cNvSpPr>
          <p:nvPr/>
        </p:nvSpPr>
        <p:spPr bwMode="auto">
          <a:xfrm>
            <a:off x="2524125" y="6858000"/>
            <a:ext cx="2209800"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There is no TONGUE guard. If the wheel  shatters (and they do), pieces of stone will easily penetrate into the worker’s stomach, chest, and face.</a:t>
            </a:r>
          </a:p>
        </p:txBody>
      </p:sp>
      <p:sp>
        <p:nvSpPr>
          <p:cNvPr id="41992" name="Text Box 11">
            <a:extLst>
              <a:ext uri="{FF2B5EF4-FFF2-40B4-BE49-F238E27FC236}">
                <a16:creationId xmlns:a16="http://schemas.microsoft.com/office/drawing/2014/main" id="{EA275397-C80C-4CE7-A19D-EB6BD40D61CF}"/>
              </a:ext>
            </a:extLst>
          </p:cNvPr>
          <p:cNvSpPr txBox="1">
            <a:spLocks noChangeArrowheads="1"/>
          </p:cNvSpPr>
          <p:nvPr/>
        </p:nvSpPr>
        <p:spPr bwMode="auto">
          <a:xfrm>
            <a:off x="5181600" y="6096000"/>
            <a:ext cx="1447800"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 SPINDLE END, FLANGE, and NUT are EXPOSED.  These exposed parts could trap a sleeve or hair. </a:t>
            </a:r>
          </a:p>
        </p:txBody>
      </p:sp>
      <p:sp>
        <p:nvSpPr>
          <p:cNvPr id="41993" name="Line 12">
            <a:extLst>
              <a:ext uri="{FF2B5EF4-FFF2-40B4-BE49-F238E27FC236}">
                <a16:creationId xmlns:a16="http://schemas.microsoft.com/office/drawing/2014/main" id="{127B5B09-2103-4BD3-9F49-0C8722CC335F}"/>
              </a:ext>
            </a:extLst>
          </p:cNvPr>
          <p:cNvSpPr>
            <a:spLocks noChangeShapeType="1"/>
          </p:cNvSpPr>
          <p:nvPr/>
        </p:nvSpPr>
        <p:spPr bwMode="auto">
          <a:xfrm flipH="1" flipV="1">
            <a:off x="4705350" y="4171950"/>
            <a:ext cx="1543050" cy="18478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1994" name="Line 13">
            <a:extLst>
              <a:ext uri="{FF2B5EF4-FFF2-40B4-BE49-F238E27FC236}">
                <a16:creationId xmlns:a16="http://schemas.microsoft.com/office/drawing/2014/main" id="{1E76EC48-C32D-45B2-81BB-791F3F0B2835}"/>
              </a:ext>
            </a:extLst>
          </p:cNvPr>
          <p:cNvSpPr>
            <a:spLocks noChangeShapeType="1"/>
          </p:cNvSpPr>
          <p:nvPr/>
        </p:nvSpPr>
        <p:spPr bwMode="auto">
          <a:xfrm flipH="1" flipV="1">
            <a:off x="3676650" y="3848100"/>
            <a:ext cx="400050" cy="28765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1995" name="Line 14">
            <a:extLst>
              <a:ext uri="{FF2B5EF4-FFF2-40B4-BE49-F238E27FC236}">
                <a16:creationId xmlns:a16="http://schemas.microsoft.com/office/drawing/2014/main" id="{D6AD8616-2AD1-4804-A859-A5557E930FC4}"/>
              </a:ext>
            </a:extLst>
          </p:cNvPr>
          <p:cNvSpPr>
            <a:spLocks noChangeShapeType="1"/>
          </p:cNvSpPr>
          <p:nvPr/>
        </p:nvSpPr>
        <p:spPr bwMode="auto">
          <a:xfrm flipV="1">
            <a:off x="1524000" y="4448175"/>
            <a:ext cx="1990725" cy="18764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41996" name="Picture 21" descr="C:\WINDOWS\Application Data\Microsoft\Media Catalog\Nosym_01.wmf">
            <a:extLst>
              <a:ext uri="{FF2B5EF4-FFF2-40B4-BE49-F238E27FC236}">
                <a16:creationId xmlns:a16="http://schemas.microsoft.com/office/drawing/2014/main" id="{529A4287-BA85-4B0E-8988-AD7E139A1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17129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22" descr="C:\WINDOWS\Application Data\Microsoft\Media Catalog\Danger.wmf">
            <a:extLst>
              <a:ext uri="{FF2B5EF4-FFF2-40B4-BE49-F238E27FC236}">
                <a16:creationId xmlns:a16="http://schemas.microsoft.com/office/drawing/2014/main" id="{E5C83090-2428-46D7-9FD4-BDFF93B29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53514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F610BD88-581D-4A72-8552-540B01C338FE}"/>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35" name="Text Box 3">
            <a:extLst>
              <a:ext uri="{FF2B5EF4-FFF2-40B4-BE49-F238E27FC236}">
                <a16:creationId xmlns:a16="http://schemas.microsoft.com/office/drawing/2014/main" id="{5D7277F5-0A23-400F-AE45-A7D126307204}"/>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Peligro - no utilizar</a:t>
            </a:r>
            <a:endParaRPr lang="en-US" altLang="en-US" sz="2800" dirty="0"/>
          </a:p>
        </p:txBody>
      </p:sp>
      <p:sp>
        <p:nvSpPr>
          <p:cNvPr id="44036" name="Text Box 4">
            <a:extLst>
              <a:ext uri="{FF2B5EF4-FFF2-40B4-BE49-F238E27FC236}">
                <a16:creationId xmlns:a16="http://schemas.microsoft.com/office/drawing/2014/main" id="{C97EA9BB-701E-4108-8B62-D78264ECBD04}"/>
              </a:ext>
            </a:extLst>
          </p:cNvPr>
          <p:cNvSpPr txBox="1">
            <a:spLocks noChangeArrowheads="1"/>
          </p:cNvSpPr>
          <p:nvPr/>
        </p:nvSpPr>
        <p:spPr bwMode="auto">
          <a:xfrm>
            <a:off x="304800" y="1143000"/>
            <a:ext cx="53340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RUEDA DE ESMERIL es una rueda de piedra que da vuelta a gran velocidad.  Se usa para moler.</a:t>
            </a:r>
          </a:p>
        </p:txBody>
      </p:sp>
      <p:pic>
        <p:nvPicPr>
          <p:cNvPr id="44037" name="Picture 5">
            <a:extLst>
              <a:ext uri="{FF2B5EF4-FFF2-40B4-BE49-F238E27FC236}">
                <a16:creationId xmlns:a16="http://schemas.microsoft.com/office/drawing/2014/main" id="{209DFB6F-83F6-4A4C-BD37-33023CD7D76A}"/>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81100" y="2228850"/>
            <a:ext cx="4819650" cy="34147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6">
            <a:extLst>
              <a:ext uri="{FF2B5EF4-FFF2-40B4-BE49-F238E27FC236}">
                <a16:creationId xmlns:a16="http://schemas.microsoft.com/office/drawing/2014/main" id="{D02B23FF-8BB0-41AC-988A-14F991BEFA9E}"/>
              </a:ext>
            </a:extLst>
          </p:cNvPr>
          <p:cNvSpPr txBox="1">
            <a:spLocks noChangeArrowheads="1"/>
          </p:cNvSpPr>
          <p:nvPr/>
        </p:nvSpPr>
        <p:spPr bwMode="auto">
          <a:xfrm>
            <a:off x="200025" y="6286500"/>
            <a:ext cx="1892300" cy="2006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NO hay SOPORTE DE HERRAMIENTA O DE LA PIEZA QUE SE TRABAJA.  El no tener un soporte de la pieza causa que las manos rozen la rueda causando cortadas profundas.</a:t>
            </a:r>
            <a:endParaRPr lang="en-US" altLang="en-US"/>
          </a:p>
        </p:txBody>
      </p:sp>
      <p:sp>
        <p:nvSpPr>
          <p:cNvPr id="44039" name="Text Box 7">
            <a:extLst>
              <a:ext uri="{FF2B5EF4-FFF2-40B4-BE49-F238E27FC236}">
                <a16:creationId xmlns:a16="http://schemas.microsoft.com/office/drawing/2014/main" id="{9D8432DC-9815-4C01-BAC5-3C8049F135ED}"/>
              </a:ext>
            </a:extLst>
          </p:cNvPr>
          <p:cNvSpPr txBox="1">
            <a:spLocks noChangeArrowheads="1"/>
          </p:cNvSpPr>
          <p:nvPr/>
        </p:nvSpPr>
        <p:spPr bwMode="auto">
          <a:xfrm>
            <a:off x="2524125" y="6858000"/>
            <a:ext cx="2209800"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NO hay GUARDA DE LENGÜETA.  Si la rueda se estrella, (y sí ocurre), piezas de piedra se clavarán fácilmente en el estomago, pecho y cara del trabajador.</a:t>
            </a:r>
          </a:p>
        </p:txBody>
      </p:sp>
      <p:sp>
        <p:nvSpPr>
          <p:cNvPr id="44040" name="Text Box 8">
            <a:extLst>
              <a:ext uri="{FF2B5EF4-FFF2-40B4-BE49-F238E27FC236}">
                <a16:creationId xmlns:a16="http://schemas.microsoft.com/office/drawing/2014/main" id="{290C018A-9B04-4F72-B712-4187533428A0}"/>
              </a:ext>
            </a:extLst>
          </p:cNvPr>
          <p:cNvSpPr txBox="1">
            <a:spLocks noChangeArrowheads="1"/>
          </p:cNvSpPr>
          <p:nvPr/>
        </p:nvSpPr>
        <p:spPr bwMode="auto">
          <a:xfrm>
            <a:off x="5181600" y="6096000"/>
            <a:ext cx="1447800" cy="2219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PUNTA DEL EJE, PESTAÑA, y TUERCA están al abierto.  Estas partes expuestas pueden atrapar una manga o cabello.</a:t>
            </a:r>
          </a:p>
        </p:txBody>
      </p:sp>
      <p:sp>
        <p:nvSpPr>
          <p:cNvPr id="44041" name="Line 9">
            <a:extLst>
              <a:ext uri="{FF2B5EF4-FFF2-40B4-BE49-F238E27FC236}">
                <a16:creationId xmlns:a16="http://schemas.microsoft.com/office/drawing/2014/main" id="{D26AAC91-6204-4289-BC8B-BBC00B8887F1}"/>
              </a:ext>
            </a:extLst>
          </p:cNvPr>
          <p:cNvSpPr>
            <a:spLocks noChangeShapeType="1"/>
          </p:cNvSpPr>
          <p:nvPr/>
        </p:nvSpPr>
        <p:spPr bwMode="auto">
          <a:xfrm flipH="1" flipV="1">
            <a:off x="4705350" y="4171950"/>
            <a:ext cx="1543050" cy="18478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4042" name="Line 10">
            <a:extLst>
              <a:ext uri="{FF2B5EF4-FFF2-40B4-BE49-F238E27FC236}">
                <a16:creationId xmlns:a16="http://schemas.microsoft.com/office/drawing/2014/main" id="{5960E128-24DE-4965-986C-A1C2125C415B}"/>
              </a:ext>
            </a:extLst>
          </p:cNvPr>
          <p:cNvSpPr>
            <a:spLocks noChangeShapeType="1"/>
          </p:cNvSpPr>
          <p:nvPr/>
        </p:nvSpPr>
        <p:spPr bwMode="auto">
          <a:xfrm flipH="1" flipV="1">
            <a:off x="3676650" y="3848100"/>
            <a:ext cx="400050" cy="28765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4043" name="Line 11">
            <a:extLst>
              <a:ext uri="{FF2B5EF4-FFF2-40B4-BE49-F238E27FC236}">
                <a16:creationId xmlns:a16="http://schemas.microsoft.com/office/drawing/2014/main" id="{503D8858-90CB-4264-A793-AB56446E6C0B}"/>
              </a:ext>
            </a:extLst>
          </p:cNvPr>
          <p:cNvSpPr>
            <a:spLocks noChangeShapeType="1"/>
          </p:cNvSpPr>
          <p:nvPr/>
        </p:nvSpPr>
        <p:spPr bwMode="auto">
          <a:xfrm flipV="1">
            <a:off x="1524000" y="4448175"/>
            <a:ext cx="1990725" cy="18764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44044" name="Picture 12" descr="C:\WINDOWS\Application Data\Microsoft\Media Catalog\Nosym_01.wmf">
            <a:extLst>
              <a:ext uri="{FF2B5EF4-FFF2-40B4-BE49-F238E27FC236}">
                <a16:creationId xmlns:a16="http://schemas.microsoft.com/office/drawing/2014/main" id="{6A8CC009-A1C3-49BE-BD96-C7EB739E4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17129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4" descr="C:\WINDOWS\Application Data\Microsoft\Media Catalog\Sp_dangr.wmf">
            <a:extLst>
              <a:ext uri="{FF2B5EF4-FFF2-40B4-BE49-F238E27FC236}">
                <a16:creationId xmlns:a16="http://schemas.microsoft.com/office/drawing/2014/main" id="{8FA40E78-4A94-4724-86AD-2C3FD2242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531971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74F7E30C-3D2F-4415-9FE6-B7511CA0528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83" name="Text Box 3">
            <a:extLst>
              <a:ext uri="{FF2B5EF4-FFF2-40B4-BE49-F238E27FC236}">
                <a16:creationId xmlns:a16="http://schemas.microsoft.com/office/drawing/2014/main" id="{523A297D-1D2D-4031-B1F1-536B2132A90B}"/>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Guarded</a:t>
            </a:r>
            <a:endParaRPr lang="en-US" altLang="en-US" sz="2800" dirty="0"/>
          </a:p>
        </p:txBody>
      </p:sp>
      <p:pic>
        <p:nvPicPr>
          <p:cNvPr id="46084" name="Picture 13">
            <a:extLst>
              <a:ext uri="{FF2B5EF4-FFF2-40B4-BE49-F238E27FC236}">
                <a16:creationId xmlns:a16="http://schemas.microsoft.com/office/drawing/2014/main" id="{5939621A-D031-4366-8AB0-F2AB37A7F09B}"/>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019175" y="1790700"/>
            <a:ext cx="474345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Line 14">
            <a:extLst>
              <a:ext uri="{FF2B5EF4-FFF2-40B4-BE49-F238E27FC236}">
                <a16:creationId xmlns:a16="http://schemas.microsoft.com/office/drawing/2014/main" id="{99BAB0E7-57F6-4CD7-83BF-D734F0CE23E8}"/>
              </a:ext>
            </a:extLst>
          </p:cNvPr>
          <p:cNvSpPr>
            <a:spLocks noChangeShapeType="1"/>
          </p:cNvSpPr>
          <p:nvPr/>
        </p:nvSpPr>
        <p:spPr bwMode="auto">
          <a:xfrm flipH="1" flipV="1">
            <a:off x="2238375" y="3467100"/>
            <a:ext cx="2390775" cy="2038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6086" name="Text Box 15">
            <a:extLst>
              <a:ext uri="{FF2B5EF4-FFF2-40B4-BE49-F238E27FC236}">
                <a16:creationId xmlns:a16="http://schemas.microsoft.com/office/drawing/2014/main" id="{D2B001F7-5FED-45D7-82A5-C5DD38BFB2AC}"/>
              </a:ext>
            </a:extLst>
          </p:cNvPr>
          <p:cNvSpPr txBox="1">
            <a:spLocks noChangeArrowheads="1"/>
          </p:cNvSpPr>
          <p:nvPr/>
        </p:nvSpPr>
        <p:spPr bwMode="auto">
          <a:xfrm>
            <a:off x="4181475" y="5495925"/>
            <a:ext cx="25146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 TONGUE guard will keep pieces of broken wheel from penetrating into the worker.</a:t>
            </a:r>
            <a:endParaRPr lang="en-US" altLang="en-US"/>
          </a:p>
        </p:txBody>
      </p:sp>
      <p:sp>
        <p:nvSpPr>
          <p:cNvPr id="46087" name="Line 16">
            <a:extLst>
              <a:ext uri="{FF2B5EF4-FFF2-40B4-BE49-F238E27FC236}">
                <a16:creationId xmlns:a16="http://schemas.microsoft.com/office/drawing/2014/main" id="{D1764968-8243-4324-B8AD-CA52DC198071}"/>
              </a:ext>
            </a:extLst>
          </p:cNvPr>
          <p:cNvSpPr>
            <a:spLocks noChangeShapeType="1"/>
          </p:cNvSpPr>
          <p:nvPr/>
        </p:nvSpPr>
        <p:spPr bwMode="auto">
          <a:xfrm flipH="1" flipV="1">
            <a:off x="2333625" y="4581525"/>
            <a:ext cx="1685925" cy="2428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6088" name="Text Box 17">
            <a:extLst>
              <a:ext uri="{FF2B5EF4-FFF2-40B4-BE49-F238E27FC236}">
                <a16:creationId xmlns:a16="http://schemas.microsoft.com/office/drawing/2014/main" id="{5C1E5038-ED0F-4444-AF32-8E9D2D7D1A90}"/>
              </a:ext>
            </a:extLst>
          </p:cNvPr>
          <p:cNvSpPr txBox="1">
            <a:spLocks noChangeArrowheads="1"/>
          </p:cNvSpPr>
          <p:nvPr/>
        </p:nvSpPr>
        <p:spPr bwMode="auto">
          <a:xfrm>
            <a:off x="3505200" y="7058025"/>
            <a:ext cx="1914525"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This is the TOOL or WORKREST.  It supports the  work- piece and reduces the chance of the hand brushing into the wheel.</a:t>
            </a:r>
            <a:endParaRPr lang="en-US" altLang="en-US"/>
          </a:p>
        </p:txBody>
      </p:sp>
      <p:sp>
        <p:nvSpPr>
          <p:cNvPr id="46089" name="Line 18">
            <a:extLst>
              <a:ext uri="{FF2B5EF4-FFF2-40B4-BE49-F238E27FC236}">
                <a16:creationId xmlns:a16="http://schemas.microsoft.com/office/drawing/2014/main" id="{25428517-FAE2-4451-AC71-56A5AA025239}"/>
              </a:ext>
            </a:extLst>
          </p:cNvPr>
          <p:cNvSpPr>
            <a:spLocks noChangeShapeType="1"/>
          </p:cNvSpPr>
          <p:nvPr/>
        </p:nvSpPr>
        <p:spPr bwMode="auto">
          <a:xfrm flipV="1">
            <a:off x="561975" y="4371975"/>
            <a:ext cx="676275" cy="1800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6090" name="Text Box 19">
            <a:extLst>
              <a:ext uri="{FF2B5EF4-FFF2-40B4-BE49-F238E27FC236}">
                <a16:creationId xmlns:a16="http://schemas.microsoft.com/office/drawing/2014/main" id="{861683A6-8F07-4724-90DB-0C22D042378F}"/>
              </a:ext>
            </a:extLst>
          </p:cNvPr>
          <p:cNvSpPr txBox="1">
            <a:spLocks noChangeArrowheads="1"/>
          </p:cNvSpPr>
          <p:nvPr/>
        </p:nvSpPr>
        <p:spPr bwMode="auto">
          <a:xfrm>
            <a:off x="342900" y="6172200"/>
            <a:ext cx="1562100" cy="2006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This is the guarded SPINDLE END, FLANGE, and NUT.  This will prevent sleeves or hair from getting trapped by the spinning parts.</a:t>
            </a:r>
          </a:p>
        </p:txBody>
      </p:sp>
      <p:sp>
        <p:nvSpPr>
          <p:cNvPr id="46091" name="Text Box 20">
            <a:extLst>
              <a:ext uri="{FF2B5EF4-FFF2-40B4-BE49-F238E27FC236}">
                <a16:creationId xmlns:a16="http://schemas.microsoft.com/office/drawing/2014/main" id="{B69D1B23-5B6C-4256-BD6B-24F375AA81AF}"/>
              </a:ext>
            </a:extLst>
          </p:cNvPr>
          <p:cNvSpPr txBox="1">
            <a:spLocks noChangeArrowheads="1"/>
          </p:cNvSpPr>
          <p:nvPr/>
        </p:nvSpPr>
        <p:spPr bwMode="auto">
          <a:xfrm>
            <a:off x="304800" y="1143000"/>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ABRASIVE WHEEL GRINDER</a:t>
            </a:r>
          </a:p>
        </p:txBody>
      </p:sp>
      <p:grpSp>
        <p:nvGrpSpPr>
          <p:cNvPr id="46092" name="Group 21">
            <a:extLst>
              <a:ext uri="{FF2B5EF4-FFF2-40B4-BE49-F238E27FC236}">
                <a16:creationId xmlns:a16="http://schemas.microsoft.com/office/drawing/2014/main" id="{A9170E65-DD1E-405B-8ADA-ECD87BFED2E3}"/>
              </a:ext>
            </a:extLst>
          </p:cNvPr>
          <p:cNvGrpSpPr>
            <a:grpSpLocks/>
          </p:cNvGrpSpPr>
          <p:nvPr/>
        </p:nvGrpSpPr>
        <p:grpSpPr bwMode="auto">
          <a:xfrm>
            <a:off x="5378450" y="1365250"/>
            <a:ext cx="771525" cy="771525"/>
            <a:chOff x="2400" y="1588"/>
            <a:chExt cx="672" cy="672"/>
          </a:xfrm>
        </p:grpSpPr>
        <p:sp>
          <p:nvSpPr>
            <p:cNvPr id="46093" name="Freeform 22">
              <a:extLst>
                <a:ext uri="{FF2B5EF4-FFF2-40B4-BE49-F238E27FC236}">
                  <a16:creationId xmlns:a16="http://schemas.microsoft.com/office/drawing/2014/main" id="{C677776D-AA58-4120-A2EF-BFC74581A6B0}"/>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4" name="Freeform 23">
              <a:extLst>
                <a:ext uri="{FF2B5EF4-FFF2-40B4-BE49-F238E27FC236}">
                  <a16:creationId xmlns:a16="http://schemas.microsoft.com/office/drawing/2014/main" id="{F89E0E16-3ACF-44B4-AC3C-8B427364968A}"/>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5" name="Freeform 24">
              <a:extLst>
                <a:ext uri="{FF2B5EF4-FFF2-40B4-BE49-F238E27FC236}">
                  <a16:creationId xmlns:a16="http://schemas.microsoft.com/office/drawing/2014/main" id="{78A27A48-B27F-46F7-9AF1-246C6F2964D0}"/>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6" name="Freeform 25">
              <a:extLst>
                <a:ext uri="{FF2B5EF4-FFF2-40B4-BE49-F238E27FC236}">
                  <a16:creationId xmlns:a16="http://schemas.microsoft.com/office/drawing/2014/main" id="{2CE5E6D3-640C-4851-8619-BBEEE6AC5792}"/>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7" name="Freeform 26">
              <a:extLst>
                <a:ext uri="{FF2B5EF4-FFF2-40B4-BE49-F238E27FC236}">
                  <a16:creationId xmlns:a16="http://schemas.microsoft.com/office/drawing/2014/main" id="{60E656A0-F259-454B-96B9-C8EBB368B845}"/>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8" name="Freeform 27">
              <a:extLst>
                <a:ext uri="{FF2B5EF4-FFF2-40B4-BE49-F238E27FC236}">
                  <a16:creationId xmlns:a16="http://schemas.microsoft.com/office/drawing/2014/main" id="{C55D1C72-66FB-4CA7-AE70-5B63BC4D85B5}"/>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9" name="Freeform 28">
              <a:extLst>
                <a:ext uri="{FF2B5EF4-FFF2-40B4-BE49-F238E27FC236}">
                  <a16:creationId xmlns:a16="http://schemas.microsoft.com/office/drawing/2014/main" id="{C320EDED-DB00-4C2D-8AA1-978FDFF465D1}"/>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0" name="Freeform 29">
              <a:extLst>
                <a:ext uri="{FF2B5EF4-FFF2-40B4-BE49-F238E27FC236}">
                  <a16:creationId xmlns:a16="http://schemas.microsoft.com/office/drawing/2014/main" id="{AC83D59E-B132-440A-AACD-BEC337C3BECC}"/>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30">
              <a:extLst>
                <a:ext uri="{FF2B5EF4-FFF2-40B4-BE49-F238E27FC236}">
                  <a16:creationId xmlns:a16="http://schemas.microsoft.com/office/drawing/2014/main" id="{60C8CC9F-CADE-41F8-8749-8E84F7095F33}"/>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31">
              <a:extLst>
                <a:ext uri="{FF2B5EF4-FFF2-40B4-BE49-F238E27FC236}">
                  <a16:creationId xmlns:a16="http://schemas.microsoft.com/office/drawing/2014/main" id="{BF83A6EC-489A-401F-83EE-197B7A52585A}"/>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32">
              <a:extLst>
                <a:ext uri="{FF2B5EF4-FFF2-40B4-BE49-F238E27FC236}">
                  <a16:creationId xmlns:a16="http://schemas.microsoft.com/office/drawing/2014/main" id="{E8DCC0AA-547D-4C0C-A785-7B8839EF5D6E}"/>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33">
              <a:extLst>
                <a:ext uri="{FF2B5EF4-FFF2-40B4-BE49-F238E27FC236}">
                  <a16:creationId xmlns:a16="http://schemas.microsoft.com/office/drawing/2014/main" id="{15673FC1-E3C8-4D0F-8DA6-B1B341DD3AF4}"/>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34">
              <a:extLst>
                <a:ext uri="{FF2B5EF4-FFF2-40B4-BE49-F238E27FC236}">
                  <a16:creationId xmlns:a16="http://schemas.microsoft.com/office/drawing/2014/main" id="{E23C792C-B9B9-4037-BEFD-6294E2212DE9}"/>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35">
              <a:extLst>
                <a:ext uri="{FF2B5EF4-FFF2-40B4-BE49-F238E27FC236}">
                  <a16:creationId xmlns:a16="http://schemas.microsoft.com/office/drawing/2014/main" id="{F0156939-B0E3-43A6-B4BF-696D01482DE8}"/>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36">
              <a:extLst>
                <a:ext uri="{FF2B5EF4-FFF2-40B4-BE49-F238E27FC236}">
                  <a16:creationId xmlns:a16="http://schemas.microsoft.com/office/drawing/2014/main" id="{8DA24B12-2487-4117-BAB1-EB7336B85062}"/>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37">
              <a:extLst>
                <a:ext uri="{FF2B5EF4-FFF2-40B4-BE49-F238E27FC236}">
                  <a16:creationId xmlns:a16="http://schemas.microsoft.com/office/drawing/2014/main" id="{4FBAE294-A00B-43FB-8915-987F35FAFCAB}"/>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38">
              <a:extLst>
                <a:ext uri="{FF2B5EF4-FFF2-40B4-BE49-F238E27FC236}">
                  <a16:creationId xmlns:a16="http://schemas.microsoft.com/office/drawing/2014/main" id="{B79099F5-5831-4D9B-9813-D300DB02DDD2}"/>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9">
              <a:extLst>
                <a:ext uri="{FF2B5EF4-FFF2-40B4-BE49-F238E27FC236}">
                  <a16:creationId xmlns:a16="http://schemas.microsoft.com/office/drawing/2014/main" id="{47BAA484-3067-4CE4-9BE4-7C6804B08C31}"/>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40">
              <a:extLst>
                <a:ext uri="{FF2B5EF4-FFF2-40B4-BE49-F238E27FC236}">
                  <a16:creationId xmlns:a16="http://schemas.microsoft.com/office/drawing/2014/main" id="{84D7710A-70D8-4A88-82C9-36BDED4CCF6E}"/>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41">
              <a:extLst>
                <a:ext uri="{FF2B5EF4-FFF2-40B4-BE49-F238E27FC236}">
                  <a16:creationId xmlns:a16="http://schemas.microsoft.com/office/drawing/2014/main" id="{2902A60E-4C21-4E96-B1E8-9E39236EBBF7}"/>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42">
              <a:extLst>
                <a:ext uri="{FF2B5EF4-FFF2-40B4-BE49-F238E27FC236}">
                  <a16:creationId xmlns:a16="http://schemas.microsoft.com/office/drawing/2014/main" id="{740B4B2C-5E5B-4071-A2DE-137D4157BA5B}"/>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43">
              <a:extLst>
                <a:ext uri="{FF2B5EF4-FFF2-40B4-BE49-F238E27FC236}">
                  <a16:creationId xmlns:a16="http://schemas.microsoft.com/office/drawing/2014/main" id="{8DF90FEF-9E20-478F-A6AD-ACD9E0F38793}"/>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44">
              <a:extLst>
                <a:ext uri="{FF2B5EF4-FFF2-40B4-BE49-F238E27FC236}">
                  <a16:creationId xmlns:a16="http://schemas.microsoft.com/office/drawing/2014/main" id="{B2B825C8-5B0D-4F69-AAA0-42CAFD34D8BB}"/>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45">
              <a:extLst>
                <a:ext uri="{FF2B5EF4-FFF2-40B4-BE49-F238E27FC236}">
                  <a16:creationId xmlns:a16="http://schemas.microsoft.com/office/drawing/2014/main" id="{497DA74C-CAA5-43EC-9C07-DE904C06C2DE}"/>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46">
              <a:extLst>
                <a:ext uri="{FF2B5EF4-FFF2-40B4-BE49-F238E27FC236}">
                  <a16:creationId xmlns:a16="http://schemas.microsoft.com/office/drawing/2014/main" id="{51762F4B-1DB3-40A1-A69F-00C8C8EA1335}"/>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AutoShape 47">
              <a:extLst>
                <a:ext uri="{FF2B5EF4-FFF2-40B4-BE49-F238E27FC236}">
                  <a16:creationId xmlns:a16="http://schemas.microsoft.com/office/drawing/2014/main" id="{E8AFD7E9-7F73-4D41-92EF-31A78A096CDE}"/>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B37BAC29-9129-41E3-B08E-7CF875CDEE8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31" name="Text Box 3">
            <a:extLst>
              <a:ext uri="{FF2B5EF4-FFF2-40B4-BE49-F238E27FC236}">
                <a16:creationId xmlns:a16="http://schemas.microsoft.com/office/drawing/2014/main" id="{DDABD434-C347-4886-817E-19B7C8D758EB}"/>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Resguardado</a:t>
            </a:r>
            <a:endParaRPr lang="en-US" altLang="en-US" sz="2800" dirty="0"/>
          </a:p>
        </p:txBody>
      </p:sp>
      <p:pic>
        <p:nvPicPr>
          <p:cNvPr id="48132" name="Picture 4">
            <a:extLst>
              <a:ext uri="{FF2B5EF4-FFF2-40B4-BE49-F238E27FC236}">
                <a16:creationId xmlns:a16="http://schemas.microsoft.com/office/drawing/2014/main" id="{96EBFA98-E8F1-497D-959D-2079039041C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019175" y="1790700"/>
            <a:ext cx="474345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Line 5">
            <a:extLst>
              <a:ext uri="{FF2B5EF4-FFF2-40B4-BE49-F238E27FC236}">
                <a16:creationId xmlns:a16="http://schemas.microsoft.com/office/drawing/2014/main" id="{A3D7C0FD-0F64-4D1D-980B-3DC875474EB1}"/>
              </a:ext>
            </a:extLst>
          </p:cNvPr>
          <p:cNvSpPr>
            <a:spLocks noChangeShapeType="1"/>
          </p:cNvSpPr>
          <p:nvPr/>
        </p:nvSpPr>
        <p:spPr bwMode="auto">
          <a:xfrm flipH="1" flipV="1">
            <a:off x="2238375" y="3467100"/>
            <a:ext cx="2390775" cy="2038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8134" name="Text Box 6">
            <a:extLst>
              <a:ext uri="{FF2B5EF4-FFF2-40B4-BE49-F238E27FC236}">
                <a16:creationId xmlns:a16="http://schemas.microsoft.com/office/drawing/2014/main" id="{C55F4F89-8DC1-4920-BD92-AEAE927D25FD}"/>
              </a:ext>
            </a:extLst>
          </p:cNvPr>
          <p:cNvSpPr txBox="1">
            <a:spLocks noChangeArrowheads="1"/>
          </p:cNvSpPr>
          <p:nvPr/>
        </p:nvSpPr>
        <p:spPr bwMode="auto">
          <a:xfrm>
            <a:off x="4181475" y="5495925"/>
            <a:ext cx="2514600" cy="1155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GUARDA DE LENGÜETA detendrá  pedazos de la piedra estrellada se le claven al trabajador.</a:t>
            </a:r>
            <a:endParaRPr lang="en-US" altLang="en-US"/>
          </a:p>
        </p:txBody>
      </p:sp>
      <p:sp>
        <p:nvSpPr>
          <p:cNvPr id="48135" name="Line 7">
            <a:extLst>
              <a:ext uri="{FF2B5EF4-FFF2-40B4-BE49-F238E27FC236}">
                <a16:creationId xmlns:a16="http://schemas.microsoft.com/office/drawing/2014/main" id="{D64EFF33-BD00-4D19-8C3A-C94C626DEC6E}"/>
              </a:ext>
            </a:extLst>
          </p:cNvPr>
          <p:cNvSpPr>
            <a:spLocks noChangeShapeType="1"/>
          </p:cNvSpPr>
          <p:nvPr/>
        </p:nvSpPr>
        <p:spPr bwMode="auto">
          <a:xfrm flipH="1" flipV="1">
            <a:off x="2333625" y="4581525"/>
            <a:ext cx="1685925" cy="2428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8136" name="Text Box 8">
            <a:extLst>
              <a:ext uri="{FF2B5EF4-FFF2-40B4-BE49-F238E27FC236}">
                <a16:creationId xmlns:a16="http://schemas.microsoft.com/office/drawing/2014/main" id="{0905872A-629C-4959-A09D-CB55F41FD18D}"/>
              </a:ext>
            </a:extLst>
          </p:cNvPr>
          <p:cNvSpPr txBox="1">
            <a:spLocks noChangeArrowheads="1"/>
          </p:cNvSpPr>
          <p:nvPr/>
        </p:nvSpPr>
        <p:spPr bwMode="auto">
          <a:xfrm>
            <a:off x="3505200" y="7058025"/>
            <a:ext cx="2105025" cy="158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Este es el SOPORTE DE HERRAMIENTA O DE LA PIEZA QUE SE TRABAJA.  Apoya la pieza de trabajo y reduce la posibilidad que la mano roze la rueda.</a:t>
            </a:r>
            <a:endParaRPr lang="en-US" altLang="en-US"/>
          </a:p>
        </p:txBody>
      </p:sp>
      <p:sp>
        <p:nvSpPr>
          <p:cNvPr id="48137" name="Line 9">
            <a:extLst>
              <a:ext uri="{FF2B5EF4-FFF2-40B4-BE49-F238E27FC236}">
                <a16:creationId xmlns:a16="http://schemas.microsoft.com/office/drawing/2014/main" id="{89A081C2-E719-4529-8FF6-7D5DE9217E66}"/>
              </a:ext>
            </a:extLst>
          </p:cNvPr>
          <p:cNvSpPr>
            <a:spLocks noChangeShapeType="1"/>
          </p:cNvSpPr>
          <p:nvPr/>
        </p:nvSpPr>
        <p:spPr bwMode="auto">
          <a:xfrm flipV="1">
            <a:off x="561975" y="4371975"/>
            <a:ext cx="676275" cy="1800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48138" name="Text Box 10">
            <a:extLst>
              <a:ext uri="{FF2B5EF4-FFF2-40B4-BE49-F238E27FC236}">
                <a16:creationId xmlns:a16="http://schemas.microsoft.com/office/drawing/2014/main" id="{0EA4B601-917E-4609-93C7-E057BF7EED1F}"/>
              </a:ext>
            </a:extLst>
          </p:cNvPr>
          <p:cNvSpPr txBox="1">
            <a:spLocks noChangeArrowheads="1"/>
          </p:cNvSpPr>
          <p:nvPr/>
        </p:nvSpPr>
        <p:spPr bwMode="auto">
          <a:xfrm>
            <a:off x="342900" y="6172200"/>
            <a:ext cx="1562100" cy="2006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Este es la guarda de la PUNTA DEL EJE, PESTAÑA, y TUERCA.  Esto va prevenir que mangas o cabello se atrapen en las partes rotatorias.</a:t>
            </a:r>
          </a:p>
        </p:txBody>
      </p:sp>
      <p:sp>
        <p:nvSpPr>
          <p:cNvPr id="48139" name="Text Box 11">
            <a:extLst>
              <a:ext uri="{FF2B5EF4-FFF2-40B4-BE49-F238E27FC236}">
                <a16:creationId xmlns:a16="http://schemas.microsoft.com/office/drawing/2014/main" id="{455E7662-C8F8-4EBE-BEC3-6539D550A83C}"/>
              </a:ext>
            </a:extLst>
          </p:cNvPr>
          <p:cNvSpPr txBox="1">
            <a:spLocks noChangeArrowheads="1"/>
          </p:cNvSpPr>
          <p:nvPr/>
        </p:nvSpPr>
        <p:spPr bwMode="auto">
          <a:xfrm>
            <a:off x="304800" y="1143000"/>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RUEDA DE ESMERIL</a:t>
            </a:r>
          </a:p>
        </p:txBody>
      </p:sp>
      <p:grpSp>
        <p:nvGrpSpPr>
          <p:cNvPr id="48140" name="Group 12">
            <a:extLst>
              <a:ext uri="{FF2B5EF4-FFF2-40B4-BE49-F238E27FC236}">
                <a16:creationId xmlns:a16="http://schemas.microsoft.com/office/drawing/2014/main" id="{F0C341A0-C4EE-4334-9F63-E3950D4709B8}"/>
              </a:ext>
            </a:extLst>
          </p:cNvPr>
          <p:cNvGrpSpPr>
            <a:grpSpLocks/>
          </p:cNvGrpSpPr>
          <p:nvPr/>
        </p:nvGrpSpPr>
        <p:grpSpPr bwMode="auto">
          <a:xfrm>
            <a:off x="5378450" y="1365250"/>
            <a:ext cx="771525" cy="771525"/>
            <a:chOff x="2400" y="1588"/>
            <a:chExt cx="672" cy="672"/>
          </a:xfrm>
        </p:grpSpPr>
        <p:sp>
          <p:nvSpPr>
            <p:cNvPr id="48141" name="Freeform 13">
              <a:extLst>
                <a:ext uri="{FF2B5EF4-FFF2-40B4-BE49-F238E27FC236}">
                  <a16:creationId xmlns:a16="http://schemas.microsoft.com/office/drawing/2014/main" id="{B73B77F4-FD5F-4F23-8C3B-E292D4D6CFD8}"/>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7B3DFAC6-C762-41D6-80A7-CDC31B5C3605}"/>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3" name="Freeform 15">
              <a:extLst>
                <a:ext uri="{FF2B5EF4-FFF2-40B4-BE49-F238E27FC236}">
                  <a16:creationId xmlns:a16="http://schemas.microsoft.com/office/drawing/2014/main" id="{C73DF951-FA2B-4189-BAF8-448E79C60AB5}"/>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4" name="Freeform 16">
              <a:extLst>
                <a:ext uri="{FF2B5EF4-FFF2-40B4-BE49-F238E27FC236}">
                  <a16:creationId xmlns:a16="http://schemas.microsoft.com/office/drawing/2014/main" id="{04FAAC39-F595-4657-AFD3-16D90D261000}"/>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5" name="Freeform 17">
              <a:extLst>
                <a:ext uri="{FF2B5EF4-FFF2-40B4-BE49-F238E27FC236}">
                  <a16:creationId xmlns:a16="http://schemas.microsoft.com/office/drawing/2014/main" id="{FC353729-0004-425A-928B-6B6705096DA1}"/>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6" name="Freeform 18">
              <a:extLst>
                <a:ext uri="{FF2B5EF4-FFF2-40B4-BE49-F238E27FC236}">
                  <a16:creationId xmlns:a16="http://schemas.microsoft.com/office/drawing/2014/main" id="{D0FA4F7B-8F46-4791-A88E-B784A1DADA3D}"/>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7" name="Freeform 19">
              <a:extLst>
                <a:ext uri="{FF2B5EF4-FFF2-40B4-BE49-F238E27FC236}">
                  <a16:creationId xmlns:a16="http://schemas.microsoft.com/office/drawing/2014/main" id="{E3107856-B8DD-438F-B274-7DBFFF25F8D8}"/>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8" name="Freeform 20">
              <a:extLst>
                <a:ext uri="{FF2B5EF4-FFF2-40B4-BE49-F238E27FC236}">
                  <a16:creationId xmlns:a16="http://schemas.microsoft.com/office/drawing/2014/main" id="{59770AA8-E218-44A1-98E1-43B3BCCFB0D3}"/>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9" name="Freeform 21">
              <a:extLst>
                <a:ext uri="{FF2B5EF4-FFF2-40B4-BE49-F238E27FC236}">
                  <a16:creationId xmlns:a16="http://schemas.microsoft.com/office/drawing/2014/main" id="{9F12F132-4D7C-407E-8F68-B03F5493AA12}"/>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0" name="Freeform 22">
              <a:extLst>
                <a:ext uri="{FF2B5EF4-FFF2-40B4-BE49-F238E27FC236}">
                  <a16:creationId xmlns:a16="http://schemas.microsoft.com/office/drawing/2014/main" id="{1F855E0E-B5D9-44F2-9F67-4F6A8990BA35}"/>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1" name="Freeform 23">
              <a:extLst>
                <a:ext uri="{FF2B5EF4-FFF2-40B4-BE49-F238E27FC236}">
                  <a16:creationId xmlns:a16="http://schemas.microsoft.com/office/drawing/2014/main" id="{CE57BF4F-3434-4433-86A2-A20C1C0F372B}"/>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2" name="Freeform 24">
              <a:extLst>
                <a:ext uri="{FF2B5EF4-FFF2-40B4-BE49-F238E27FC236}">
                  <a16:creationId xmlns:a16="http://schemas.microsoft.com/office/drawing/2014/main" id="{EDB1D36A-9A1D-4932-B05E-2F8E6A154627}"/>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3" name="Freeform 25">
              <a:extLst>
                <a:ext uri="{FF2B5EF4-FFF2-40B4-BE49-F238E27FC236}">
                  <a16:creationId xmlns:a16="http://schemas.microsoft.com/office/drawing/2014/main" id="{0FD2C74A-57AB-4C70-B222-F2004A9B3FE2}"/>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4" name="Freeform 26">
              <a:extLst>
                <a:ext uri="{FF2B5EF4-FFF2-40B4-BE49-F238E27FC236}">
                  <a16:creationId xmlns:a16="http://schemas.microsoft.com/office/drawing/2014/main" id="{8194702E-4592-4EC9-A5B5-479316E9ABA1}"/>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5" name="Freeform 27">
              <a:extLst>
                <a:ext uri="{FF2B5EF4-FFF2-40B4-BE49-F238E27FC236}">
                  <a16:creationId xmlns:a16="http://schemas.microsoft.com/office/drawing/2014/main" id="{C1EA4910-058E-4B23-B2A2-1BBCBCE6E4AE}"/>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6" name="Freeform 28">
              <a:extLst>
                <a:ext uri="{FF2B5EF4-FFF2-40B4-BE49-F238E27FC236}">
                  <a16:creationId xmlns:a16="http://schemas.microsoft.com/office/drawing/2014/main" id="{1B49D34A-3881-42ED-AD22-96E5D70F05F9}"/>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7" name="Freeform 29">
              <a:extLst>
                <a:ext uri="{FF2B5EF4-FFF2-40B4-BE49-F238E27FC236}">
                  <a16:creationId xmlns:a16="http://schemas.microsoft.com/office/drawing/2014/main" id="{9753F3A5-FAF3-4D13-A5F8-07D243A74A03}"/>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8" name="Freeform 30">
              <a:extLst>
                <a:ext uri="{FF2B5EF4-FFF2-40B4-BE49-F238E27FC236}">
                  <a16:creationId xmlns:a16="http://schemas.microsoft.com/office/drawing/2014/main" id="{8567FBEA-B607-4083-834F-2909D5BCD23D}"/>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9" name="Freeform 31">
              <a:extLst>
                <a:ext uri="{FF2B5EF4-FFF2-40B4-BE49-F238E27FC236}">
                  <a16:creationId xmlns:a16="http://schemas.microsoft.com/office/drawing/2014/main" id="{A2831686-C53C-48CC-A95F-F80E0F65D6F2}"/>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0" name="Freeform 32">
              <a:extLst>
                <a:ext uri="{FF2B5EF4-FFF2-40B4-BE49-F238E27FC236}">
                  <a16:creationId xmlns:a16="http://schemas.microsoft.com/office/drawing/2014/main" id="{15A67C74-4E74-4156-BBD0-019AEF3CB00C}"/>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1" name="Freeform 33">
              <a:extLst>
                <a:ext uri="{FF2B5EF4-FFF2-40B4-BE49-F238E27FC236}">
                  <a16:creationId xmlns:a16="http://schemas.microsoft.com/office/drawing/2014/main" id="{F0FADA80-42E0-45CA-9FDC-132741DBF33C}"/>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2" name="Freeform 34">
              <a:extLst>
                <a:ext uri="{FF2B5EF4-FFF2-40B4-BE49-F238E27FC236}">
                  <a16:creationId xmlns:a16="http://schemas.microsoft.com/office/drawing/2014/main" id="{5E9929BE-D14B-4C30-8D16-7D4B4BD93391}"/>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3" name="Freeform 35">
              <a:extLst>
                <a:ext uri="{FF2B5EF4-FFF2-40B4-BE49-F238E27FC236}">
                  <a16:creationId xmlns:a16="http://schemas.microsoft.com/office/drawing/2014/main" id="{42FABD23-7AEE-4990-9940-7A5413F95BC6}"/>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4" name="Freeform 36">
              <a:extLst>
                <a:ext uri="{FF2B5EF4-FFF2-40B4-BE49-F238E27FC236}">
                  <a16:creationId xmlns:a16="http://schemas.microsoft.com/office/drawing/2014/main" id="{849E4AFB-0524-4835-9EC2-694D36CD69C7}"/>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5" name="Freeform 37">
              <a:extLst>
                <a:ext uri="{FF2B5EF4-FFF2-40B4-BE49-F238E27FC236}">
                  <a16:creationId xmlns:a16="http://schemas.microsoft.com/office/drawing/2014/main" id="{B5410261-F393-4842-B250-8E3907DB429B}"/>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6" name="AutoShape 38">
              <a:extLst>
                <a:ext uri="{FF2B5EF4-FFF2-40B4-BE49-F238E27FC236}">
                  <a16:creationId xmlns:a16="http://schemas.microsoft.com/office/drawing/2014/main" id="{B0618D93-A250-41CD-A12B-AD31A6B55B40}"/>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069A406E-6EB5-4E26-B054-77E55CE9C06E}"/>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79" name="Text Box 3">
            <a:extLst>
              <a:ext uri="{FF2B5EF4-FFF2-40B4-BE49-F238E27FC236}">
                <a16:creationId xmlns:a16="http://schemas.microsoft.com/office/drawing/2014/main" id="{F641EF1E-5AFA-413B-959E-FB59FD04697C}"/>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Danger</a:t>
            </a:r>
            <a:r>
              <a:rPr lang="es-ES_tradnl" altLang="en-US" sz="2800" dirty="0"/>
              <a:t> - do </a:t>
            </a:r>
            <a:r>
              <a:rPr lang="es-ES_tradnl" altLang="en-US" sz="2800" dirty="0" err="1"/>
              <a:t>not</a:t>
            </a:r>
            <a:r>
              <a:rPr lang="es-ES_tradnl" altLang="en-US" sz="2800" dirty="0"/>
              <a:t> use</a:t>
            </a:r>
            <a:endParaRPr lang="en-US" altLang="en-US" sz="2800" dirty="0"/>
          </a:p>
        </p:txBody>
      </p:sp>
      <p:pic>
        <p:nvPicPr>
          <p:cNvPr id="50180" name="Picture 12" descr="C:\WINDOWS\Application Data\Microsoft\Media Catalog\radialarmsaws04.jpg">
            <a:extLst>
              <a:ext uri="{FF2B5EF4-FFF2-40B4-BE49-F238E27FC236}">
                <a16:creationId xmlns:a16="http://schemas.microsoft.com/office/drawing/2014/main" id="{00D48F3E-3D7E-4793-A92D-F5F5DEDC9509}"/>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143000" y="1981200"/>
            <a:ext cx="4800600" cy="4460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17">
            <a:extLst>
              <a:ext uri="{FF2B5EF4-FFF2-40B4-BE49-F238E27FC236}">
                <a16:creationId xmlns:a16="http://schemas.microsoft.com/office/drawing/2014/main" id="{3420604A-D3AC-4839-8447-9832196112D0}"/>
              </a:ext>
            </a:extLst>
          </p:cNvPr>
          <p:cNvSpPr txBox="1">
            <a:spLocks noChangeArrowheads="1"/>
          </p:cNvSpPr>
          <p:nvPr/>
        </p:nvSpPr>
        <p:spPr bwMode="auto">
          <a:xfrm>
            <a:off x="438150" y="7105650"/>
            <a:ext cx="2362200" cy="1368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SPINDLE END, FLANGE, and NUT are NOT COVERED and could trap a sleeve or hair, pulling the hand, the head, and face into contact with the blade.</a:t>
            </a:r>
            <a:endParaRPr lang="en-US" altLang="en-US"/>
          </a:p>
        </p:txBody>
      </p:sp>
      <p:sp>
        <p:nvSpPr>
          <p:cNvPr id="50182" name="Text Box 18">
            <a:extLst>
              <a:ext uri="{FF2B5EF4-FFF2-40B4-BE49-F238E27FC236}">
                <a16:creationId xmlns:a16="http://schemas.microsoft.com/office/drawing/2014/main" id="{38B41D9D-88A2-465B-B03B-87E470FCE79E}"/>
              </a:ext>
            </a:extLst>
          </p:cNvPr>
          <p:cNvSpPr txBox="1">
            <a:spLocks noChangeArrowheads="1"/>
          </p:cNvSpPr>
          <p:nvPr/>
        </p:nvSpPr>
        <p:spPr bwMode="auto">
          <a:xfrm>
            <a:off x="3886200" y="7620000"/>
            <a:ext cx="24384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 LOWER BLADE is NOT GUARDED. The blade will amputate fingers, hands or arms.</a:t>
            </a:r>
          </a:p>
        </p:txBody>
      </p:sp>
      <p:sp>
        <p:nvSpPr>
          <p:cNvPr id="50183" name="Text Box 19">
            <a:extLst>
              <a:ext uri="{FF2B5EF4-FFF2-40B4-BE49-F238E27FC236}">
                <a16:creationId xmlns:a16="http://schemas.microsoft.com/office/drawing/2014/main" id="{56D7903B-E722-450A-82A3-7D0B7FE1013B}"/>
              </a:ext>
            </a:extLst>
          </p:cNvPr>
          <p:cNvSpPr txBox="1">
            <a:spLocks noChangeArrowheads="1"/>
          </p:cNvSpPr>
          <p:nvPr/>
        </p:nvSpPr>
        <p:spPr bwMode="auto">
          <a:xfrm>
            <a:off x="342900" y="1304925"/>
            <a:ext cx="53340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RADIAL SAWS are circular saws that cut wood across the grain or with the grain of the wood.</a:t>
            </a:r>
          </a:p>
        </p:txBody>
      </p:sp>
      <p:sp>
        <p:nvSpPr>
          <p:cNvPr id="50184" name="Line 20">
            <a:extLst>
              <a:ext uri="{FF2B5EF4-FFF2-40B4-BE49-F238E27FC236}">
                <a16:creationId xmlns:a16="http://schemas.microsoft.com/office/drawing/2014/main" id="{ADB55D8A-D9EE-4674-82C1-D785BAB7ABF5}"/>
              </a:ext>
            </a:extLst>
          </p:cNvPr>
          <p:cNvSpPr>
            <a:spLocks noChangeShapeType="1"/>
          </p:cNvSpPr>
          <p:nvPr/>
        </p:nvSpPr>
        <p:spPr bwMode="auto">
          <a:xfrm flipH="1" flipV="1">
            <a:off x="3657600" y="5562600"/>
            <a:ext cx="1828800" cy="2057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0185" name="Line 21">
            <a:extLst>
              <a:ext uri="{FF2B5EF4-FFF2-40B4-BE49-F238E27FC236}">
                <a16:creationId xmlns:a16="http://schemas.microsoft.com/office/drawing/2014/main" id="{D22A5EC6-5899-40AE-8A4A-03602424F07B}"/>
              </a:ext>
            </a:extLst>
          </p:cNvPr>
          <p:cNvSpPr>
            <a:spLocks noChangeShapeType="1"/>
          </p:cNvSpPr>
          <p:nvPr/>
        </p:nvSpPr>
        <p:spPr bwMode="auto">
          <a:xfrm flipV="1">
            <a:off x="1524000" y="5029200"/>
            <a:ext cx="1905000" cy="1981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50186" name="Picture 27" descr="C:\WINDOWS\Application Data\Microsoft\Media Catalog\Nosym_01.wmf">
            <a:extLst>
              <a:ext uri="{FF2B5EF4-FFF2-40B4-BE49-F238E27FC236}">
                <a16:creationId xmlns:a16="http://schemas.microsoft.com/office/drawing/2014/main" id="{8592818F-CEBB-499C-859B-BFC17C89E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14366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28" descr="C:\WINDOWS\Application Data\Microsoft\Media Catalog\Danger.wmf">
            <a:extLst>
              <a:ext uri="{FF2B5EF4-FFF2-40B4-BE49-F238E27FC236}">
                <a16:creationId xmlns:a16="http://schemas.microsoft.com/office/drawing/2014/main" id="{5378C260-A436-4A0A-95DD-0016287C2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6151563"/>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73B4DFCA-ADC3-4510-BF58-965ACBC625C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2227" name="Text Box 3">
            <a:extLst>
              <a:ext uri="{FF2B5EF4-FFF2-40B4-BE49-F238E27FC236}">
                <a16:creationId xmlns:a16="http://schemas.microsoft.com/office/drawing/2014/main" id="{BB6538CA-19A2-4B83-A7D2-B89ABB625DAE}"/>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Peligro - no utilizar</a:t>
            </a:r>
            <a:endParaRPr lang="en-US" altLang="en-US" sz="2800" dirty="0"/>
          </a:p>
        </p:txBody>
      </p:sp>
      <p:pic>
        <p:nvPicPr>
          <p:cNvPr id="52228" name="Picture 4" descr="C:\WINDOWS\Application Data\Microsoft\Media Catalog\radialarmsaws04.jpg">
            <a:extLst>
              <a:ext uri="{FF2B5EF4-FFF2-40B4-BE49-F238E27FC236}">
                <a16:creationId xmlns:a16="http://schemas.microsoft.com/office/drawing/2014/main" id="{9071FEFE-C7A2-4703-AFE5-59F0E6E06F83}"/>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143000" y="1981200"/>
            <a:ext cx="4800600" cy="4460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id="{81B6FDB3-FAFD-4D81-B109-380A3B514E79}"/>
              </a:ext>
            </a:extLst>
          </p:cNvPr>
          <p:cNvSpPr txBox="1">
            <a:spLocks noChangeArrowheads="1"/>
          </p:cNvSpPr>
          <p:nvPr/>
        </p:nvSpPr>
        <p:spPr bwMode="auto">
          <a:xfrm>
            <a:off x="438150" y="7105650"/>
            <a:ext cx="2362200" cy="1793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PUNTA DEL EJE, PESTAÑA, y TUERCA están al abierto.  Estas partes expuestas pueden atrapar una manga o cabello, jalando la mano, la cabeza y la cara haciendo contacto con la sierra.</a:t>
            </a:r>
            <a:endParaRPr lang="en-US" altLang="en-US"/>
          </a:p>
        </p:txBody>
      </p:sp>
      <p:sp>
        <p:nvSpPr>
          <p:cNvPr id="52230" name="Text Box 6">
            <a:extLst>
              <a:ext uri="{FF2B5EF4-FFF2-40B4-BE49-F238E27FC236}">
                <a16:creationId xmlns:a16="http://schemas.microsoft.com/office/drawing/2014/main" id="{92A1CDB4-3C20-4E35-AD53-878DD749D280}"/>
              </a:ext>
            </a:extLst>
          </p:cNvPr>
          <p:cNvSpPr txBox="1">
            <a:spLocks noChangeArrowheads="1"/>
          </p:cNvSpPr>
          <p:nvPr/>
        </p:nvSpPr>
        <p:spPr bwMode="auto">
          <a:xfrm>
            <a:off x="3886200" y="7620000"/>
            <a:ext cx="24384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SIERRA INFERIOR NO esta RESGUARDADA.  La sierra amputará dedos, manos, y brazos.</a:t>
            </a:r>
          </a:p>
        </p:txBody>
      </p:sp>
      <p:sp>
        <p:nvSpPr>
          <p:cNvPr id="52231" name="Text Box 7">
            <a:extLst>
              <a:ext uri="{FF2B5EF4-FFF2-40B4-BE49-F238E27FC236}">
                <a16:creationId xmlns:a16="http://schemas.microsoft.com/office/drawing/2014/main" id="{47740E1D-B55C-4F90-B73F-3951BE761AA3}"/>
              </a:ext>
            </a:extLst>
          </p:cNvPr>
          <p:cNvSpPr txBox="1">
            <a:spLocks noChangeArrowheads="1"/>
          </p:cNvSpPr>
          <p:nvPr/>
        </p:nvSpPr>
        <p:spPr bwMode="auto">
          <a:xfrm>
            <a:off x="342900" y="1304925"/>
            <a:ext cx="53340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SIERRAS RADIALES son sierras circulares que cortan madera con el grano o en contra del grano.</a:t>
            </a:r>
          </a:p>
        </p:txBody>
      </p:sp>
      <p:sp>
        <p:nvSpPr>
          <p:cNvPr id="52232" name="Line 8">
            <a:extLst>
              <a:ext uri="{FF2B5EF4-FFF2-40B4-BE49-F238E27FC236}">
                <a16:creationId xmlns:a16="http://schemas.microsoft.com/office/drawing/2014/main" id="{CF71CDDE-C00C-41DA-A4F7-CD4691B4BC35}"/>
              </a:ext>
            </a:extLst>
          </p:cNvPr>
          <p:cNvSpPr>
            <a:spLocks noChangeShapeType="1"/>
          </p:cNvSpPr>
          <p:nvPr/>
        </p:nvSpPr>
        <p:spPr bwMode="auto">
          <a:xfrm flipH="1" flipV="1">
            <a:off x="3657600" y="5562600"/>
            <a:ext cx="1828800" cy="2057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2233" name="Line 9">
            <a:extLst>
              <a:ext uri="{FF2B5EF4-FFF2-40B4-BE49-F238E27FC236}">
                <a16:creationId xmlns:a16="http://schemas.microsoft.com/office/drawing/2014/main" id="{8C261C80-BDE2-4C08-956C-68C9C7DF1EE0}"/>
              </a:ext>
            </a:extLst>
          </p:cNvPr>
          <p:cNvSpPr>
            <a:spLocks noChangeShapeType="1"/>
          </p:cNvSpPr>
          <p:nvPr/>
        </p:nvSpPr>
        <p:spPr bwMode="auto">
          <a:xfrm flipV="1">
            <a:off x="1524000" y="5029200"/>
            <a:ext cx="1905000" cy="1981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52234" name="Picture 10" descr="C:\WINDOWS\Application Data\Microsoft\Media Catalog\Nosym_01.wmf">
            <a:extLst>
              <a:ext uri="{FF2B5EF4-FFF2-40B4-BE49-F238E27FC236}">
                <a16:creationId xmlns:a16="http://schemas.microsoft.com/office/drawing/2014/main" id="{031769C0-98FB-4E1C-811F-466102896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14366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2" descr="C:\WINDOWS\Application Data\Microsoft\Media Catalog\Sp_dangr.wmf">
            <a:extLst>
              <a:ext uri="{FF2B5EF4-FFF2-40B4-BE49-F238E27FC236}">
                <a16:creationId xmlns:a16="http://schemas.microsoft.com/office/drawing/2014/main" id="{F61046FF-FE63-481D-A44A-61BD14636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25" y="6154738"/>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4">
            <a:extLst>
              <a:ext uri="{FF2B5EF4-FFF2-40B4-BE49-F238E27FC236}">
                <a16:creationId xmlns:a16="http://schemas.microsoft.com/office/drawing/2014/main" id="{CE2CA2A7-58C3-4FEB-A121-4AD146D2BE69}"/>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43000" y="1981200"/>
            <a:ext cx="4791075" cy="34258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AutoShape 2">
            <a:extLst>
              <a:ext uri="{FF2B5EF4-FFF2-40B4-BE49-F238E27FC236}">
                <a16:creationId xmlns:a16="http://schemas.microsoft.com/office/drawing/2014/main" id="{D166EE4A-83E5-4D07-B414-AD1DC60B8748}"/>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76" name="Text Box 3">
            <a:extLst>
              <a:ext uri="{FF2B5EF4-FFF2-40B4-BE49-F238E27FC236}">
                <a16:creationId xmlns:a16="http://schemas.microsoft.com/office/drawing/2014/main" id="{18C75B47-E8C1-4441-8B9A-1754E201D5AD}"/>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Guarded</a:t>
            </a:r>
            <a:endParaRPr lang="en-US" altLang="en-US" sz="2800" dirty="0"/>
          </a:p>
        </p:txBody>
      </p:sp>
      <p:sp>
        <p:nvSpPr>
          <p:cNvPr id="54277" name="Text Box 6">
            <a:extLst>
              <a:ext uri="{FF2B5EF4-FFF2-40B4-BE49-F238E27FC236}">
                <a16:creationId xmlns:a16="http://schemas.microsoft.com/office/drawing/2014/main" id="{71E800C6-A7ED-4BF4-931E-2A35FE09A965}"/>
              </a:ext>
            </a:extLst>
          </p:cNvPr>
          <p:cNvSpPr txBox="1">
            <a:spLocks noChangeArrowheads="1"/>
          </p:cNvSpPr>
          <p:nvPr/>
        </p:nvSpPr>
        <p:spPr bwMode="auto">
          <a:xfrm>
            <a:off x="4267200" y="7239000"/>
            <a:ext cx="2133600" cy="1368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 LOWER BLADE is GUARDED with a self-adjusting floating guard that rises and falls automatically to the thickness of the stock.</a:t>
            </a:r>
            <a:endParaRPr lang="en-US" altLang="en-US"/>
          </a:p>
        </p:txBody>
      </p:sp>
      <p:sp>
        <p:nvSpPr>
          <p:cNvPr id="54278" name="Text Box 11">
            <a:extLst>
              <a:ext uri="{FF2B5EF4-FFF2-40B4-BE49-F238E27FC236}">
                <a16:creationId xmlns:a16="http://schemas.microsoft.com/office/drawing/2014/main" id="{31521092-30BC-4713-8F94-6B8D1CBE5ACB}"/>
              </a:ext>
            </a:extLst>
          </p:cNvPr>
          <p:cNvSpPr txBox="1">
            <a:spLocks noChangeArrowheads="1"/>
          </p:cNvSpPr>
          <p:nvPr/>
        </p:nvSpPr>
        <p:spPr bwMode="auto">
          <a:xfrm>
            <a:off x="228600" y="7239000"/>
            <a:ext cx="2514600" cy="1368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The SPINDLE END, FLANGE, and NUT are GUARDED with a metal plate. This will prevent sleeves or hair from getting trapped by the spinning parts.</a:t>
            </a:r>
            <a:endParaRPr lang="en-US" altLang="en-US"/>
          </a:p>
        </p:txBody>
      </p:sp>
      <p:sp>
        <p:nvSpPr>
          <p:cNvPr id="54279" name="Line 12">
            <a:extLst>
              <a:ext uri="{FF2B5EF4-FFF2-40B4-BE49-F238E27FC236}">
                <a16:creationId xmlns:a16="http://schemas.microsoft.com/office/drawing/2014/main" id="{E0B08BEB-C740-4A2F-B484-E1356F264B2C}"/>
              </a:ext>
            </a:extLst>
          </p:cNvPr>
          <p:cNvSpPr>
            <a:spLocks noChangeShapeType="1"/>
          </p:cNvSpPr>
          <p:nvPr/>
        </p:nvSpPr>
        <p:spPr bwMode="auto">
          <a:xfrm flipV="1">
            <a:off x="1295400" y="3762375"/>
            <a:ext cx="1876425" cy="34004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4280" name="Line 13">
            <a:extLst>
              <a:ext uri="{FF2B5EF4-FFF2-40B4-BE49-F238E27FC236}">
                <a16:creationId xmlns:a16="http://schemas.microsoft.com/office/drawing/2014/main" id="{FEC44DED-EE1B-4DFE-841C-F48D94650D4E}"/>
              </a:ext>
            </a:extLst>
          </p:cNvPr>
          <p:cNvSpPr>
            <a:spLocks noChangeShapeType="1"/>
          </p:cNvSpPr>
          <p:nvPr/>
        </p:nvSpPr>
        <p:spPr bwMode="auto">
          <a:xfrm flipH="1" flipV="1">
            <a:off x="3790950" y="4657725"/>
            <a:ext cx="1924050" cy="2428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4281" name="Text Box 15">
            <a:extLst>
              <a:ext uri="{FF2B5EF4-FFF2-40B4-BE49-F238E27FC236}">
                <a16:creationId xmlns:a16="http://schemas.microsoft.com/office/drawing/2014/main" id="{2ED7E2B8-436B-4E5F-8F9E-35E58C511B40}"/>
              </a:ext>
            </a:extLst>
          </p:cNvPr>
          <p:cNvSpPr txBox="1">
            <a:spLocks noChangeArrowheads="1"/>
          </p:cNvSpPr>
          <p:nvPr/>
        </p:nvSpPr>
        <p:spPr bwMode="auto">
          <a:xfrm>
            <a:off x="342900" y="1304925"/>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RADIAL SAW</a:t>
            </a:r>
          </a:p>
        </p:txBody>
      </p:sp>
      <p:grpSp>
        <p:nvGrpSpPr>
          <p:cNvPr id="54282" name="Group 44">
            <a:extLst>
              <a:ext uri="{FF2B5EF4-FFF2-40B4-BE49-F238E27FC236}">
                <a16:creationId xmlns:a16="http://schemas.microsoft.com/office/drawing/2014/main" id="{09507556-0C14-45B4-90D9-FEA513DE0F0E}"/>
              </a:ext>
            </a:extLst>
          </p:cNvPr>
          <p:cNvGrpSpPr>
            <a:grpSpLocks/>
          </p:cNvGrpSpPr>
          <p:nvPr/>
        </p:nvGrpSpPr>
        <p:grpSpPr bwMode="auto">
          <a:xfrm>
            <a:off x="5524500" y="1539875"/>
            <a:ext cx="771525" cy="771525"/>
            <a:chOff x="2400" y="1588"/>
            <a:chExt cx="672" cy="672"/>
          </a:xfrm>
        </p:grpSpPr>
        <p:sp>
          <p:nvSpPr>
            <p:cNvPr id="54283" name="Freeform 45">
              <a:extLst>
                <a:ext uri="{FF2B5EF4-FFF2-40B4-BE49-F238E27FC236}">
                  <a16:creationId xmlns:a16="http://schemas.microsoft.com/office/drawing/2014/main" id="{9EE85054-0274-4BCD-BD95-509DD27006BE}"/>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4" name="Freeform 46">
              <a:extLst>
                <a:ext uri="{FF2B5EF4-FFF2-40B4-BE49-F238E27FC236}">
                  <a16:creationId xmlns:a16="http://schemas.microsoft.com/office/drawing/2014/main" id="{571C7324-3E04-4422-BEDD-4AD208C0CC27}"/>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5" name="Freeform 47">
              <a:extLst>
                <a:ext uri="{FF2B5EF4-FFF2-40B4-BE49-F238E27FC236}">
                  <a16:creationId xmlns:a16="http://schemas.microsoft.com/office/drawing/2014/main" id="{253AE1DB-F8CB-4C3F-94E6-37F9DAFE07EA}"/>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Freeform 48">
              <a:extLst>
                <a:ext uri="{FF2B5EF4-FFF2-40B4-BE49-F238E27FC236}">
                  <a16:creationId xmlns:a16="http://schemas.microsoft.com/office/drawing/2014/main" id="{CC5A6FB6-710D-4CF8-9234-5A837E305C5E}"/>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7" name="Freeform 49">
              <a:extLst>
                <a:ext uri="{FF2B5EF4-FFF2-40B4-BE49-F238E27FC236}">
                  <a16:creationId xmlns:a16="http://schemas.microsoft.com/office/drawing/2014/main" id="{EBA63314-80ED-4C02-B7A3-809D23A54DFF}"/>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8" name="Freeform 50">
              <a:extLst>
                <a:ext uri="{FF2B5EF4-FFF2-40B4-BE49-F238E27FC236}">
                  <a16:creationId xmlns:a16="http://schemas.microsoft.com/office/drawing/2014/main" id="{5BA1DCF1-7453-431F-8881-F688E46C0DEF}"/>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9" name="Freeform 51">
              <a:extLst>
                <a:ext uri="{FF2B5EF4-FFF2-40B4-BE49-F238E27FC236}">
                  <a16:creationId xmlns:a16="http://schemas.microsoft.com/office/drawing/2014/main" id="{8D0117E2-E363-44A0-8D1B-25CE8C3F1222}"/>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0" name="Freeform 52">
              <a:extLst>
                <a:ext uri="{FF2B5EF4-FFF2-40B4-BE49-F238E27FC236}">
                  <a16:creationId xmlns:a16="http://schemas.microsoft.com/office/drawing/2014/main" id="{B2C70436-0487-4236-BAB8-CA059FDF510E}"/>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1" name="Freeform 53">
              <a:extLst>
                <a:ext uri="{FF2B5EF4-FFF2-40B4-BE49-F238E27FC236}">
                  <a16:creationId xmlns:a16="http://schemas.microsoft.com/office/drawing/2014/main" id="{1F5855A6-1766-4CB9-8A27-F57EAE782735}"/>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2" name="Freeform 54">
              <a:extLst>
                <a:ext uri="{FF2B5EF4-FFF2-40B4-BE49-F238E27FC236}">
                  <a16:creationId xmlns:a16="http://schemas.microsoft.com/office/drawing/2014/main" id="{61E7B209-D497-453A-9238-715076EF0A28}"/>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3" name="Freeform 55">
              <a:extLst>
                <a:ext uri="{FF2B5EF4-FFF2-40B4-BE49-F238E27FC236}">
                  <a16:creationId xmlns:a16="http://schemas.microsoft.com/office/drawing/2014/main" id="{82E1918C-6DAA-40AC-88B4-8F0AEB991844}"/>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4" name="Freeform 56">
              <a:extLst>
                <a:ext uri="{FF2B5EF4-FFF2-40B4-BE49-F238E27FC236}">
                  <a16:creationId xmlns:a16="http://schemas.microsoft.com/office/drawing/2014/main" id="{CE2BBB87-AEE5-4615-A938-6340ADEF014B}"/>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5" name="Freeform 57">
              <a:extLst>
                <a:ext uri="{FF2B5EF4-FFF2-40B4-BE49-F238E27FC236}">
                  <a16:creationId xmlns:a16="http://schemas.microsoft.com/office/drawing/2014/main" id="{20CF3B75-A9C6-4847-AE68-9A1E9BC77189}"/>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6" name="Freeform 58">
              <a:extLst>
                <a:ext uri="{FF2B5EF4-FFF2-40B4-BE49-F238E27FC236}">
                  <a16:creationId xmlns:a16="http://schemas.microsoft.com/office/drawing/2014/main" id="{663CA86C-1EAA-445B-A5A8-39C568A15314}"/>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7" name="Freeform 59">
              <a:extLst>
                <a:ext uri="{FF2B5EF4-FFF2-40B4-BE49-F238E27FC236}">
                  <a16:creationId xmlns:a16="http://schemas.microsoft.com/office/drawing/2014/main" id="{D84B3A38-F6F9-4ACA-968B-04A4524B44D0}"/>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8" name="Freeform 60">
              <a:extLst>
                <a:ext uri="{FF2B5EF4-FFF2-40B4-BE49-F238E27FC236}">
                  <a16:creationId xmlns:a16="http://schemas.microsoft.com/office/drawing/2014/main" id="{64221F26-1475-4D07-B3CC-536D75F491EC}"/>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9" name="Freeform 61">
              <a:extLst>
                <a:ext uri="{FF2B5EF4-FFF2-40B4-BE49-F238E27FC236}">
                  <a16:creationId xmlns:a16="http://schemas.microsoft.com/office/drawing/2014/main" id="{F2082DAC-0C96-4A2F-8A1D-0189F9C3D55F}"/>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0" name="Freeform 62">
              <a:extLst>
                <a:ext uri="{FF2B5EF4-FFF2-40B4-BE49-F238E27FC236}">
                  <a16:creationId xmlns:a16="http://schemas.microsoft.com/office/drawing/2014/main" id="{B12E8E83-FA14-4C73-B530-33A9412BD862}"/>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1" name="Freeform 63">
              <a:extLst>
                <a:ext uri="{FF2B5EF4-FFF2-40B4-BE49-F238E27FC236}">
                  <a16:creationId xmlns:a16="http://schemas.microsoft.com/office/drawing/2014/main" id="{9CF070F8-E72C-4B33-9DD2-824C1A380482}"/>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2" name="Freeform 64">
              <a:extLst>
                <a:ext uri="{FF2B5EF4-FFF2-40B4-BE49-F238E27FC236}">
                  <a16:creationId xmlns:a16="http://schemas.microsoft.com/office/drawing/2014/main" id="{EBD5C136-772A-4E03-9E8B-11C55A43789D}"/>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3" name="Freeform 65">
              <a:extLst>
                <a:ext uri="{FF2B5EF4-FFF2-40B4-BE49-F238E27FC236}">
                  <a16:creationId xmlns:a16="http://schemas.microsoft.com/office/drawing/2014/main" id="{B4B3D868-DD87-4FD2-AFC8-40CF86526CF1}"/>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66">
              <a:extLst>
                <a:ext uri="{FF2B5EF4-FFF2-40B4-BE49-F238E27FC236}">
                  <a16:creationId xmlns:a16="http://schemas.microsoft.com/office/drawing/2014/main" id="{7B6ED1FC-2EE4-483D-95F7-31AD195345ED}"/>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Freeform 67">
              <a:extLst>
                <a:ext uri="{FF2B5EF4-FFF2-40B4-BE49-F238E27FC236}">
                  <a16:creationId xmlns:a16="http://schemas.microsoft.com/office/drawing/2014/main" id="{51868B20-8D79-4E75-BDFE-1182408F1AE6}"/>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6" name="Freeform 68">
              <a:extLst>
                <a:ext uri="{FF2B5EF4-FFF2-40B4-BE49-F238E27FC236}">
                  <a16:creationId xmlns:a16="http://schemas.microsoft.com/office/drawing/2014/main" id="{E2CA8C9F-C497-4B55-B1CB-6C861C6768A9}"/>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69">
              <a:extLst>
                <a:ext uri="{FF2B5EF4-FFF2-40B4-BE49-F238E27FC236}">
                  <a16:creationId xmlns:a16="http://schemas.microsoft.com/office/drawing/2014/main" id="{85B3447F-9763-4FFD-BA20-AE6B064DCE87}"/>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AutoShape 70">
              <a:extLst>
                <a:ext uri="{FF2B5EF4-FFF2-40B4-BE49-F238E27FC236}">
                  <a16:creationId xmlns:a16="http://schemas.microsoft.com/office/drawing/2014/main" id="{48DF9067-3131-4287-B433-F6E24375FF08}"/>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059AD496-D6D1-478D-803A-FB22BC576E1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43000" y="1981200"/>
            <a:ext cx="4791075" cy="34258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AutoShape 3">
            <a:extLst>
              <a:ext uri="{FF2B5EF4-FFF2-40B4-BE49-F238E27FC236}">
                <a16:creationId xmlns:a16="http://schemas.microsoft.com/office/drawing/2014/main" id="{2E71E0F2-EDBF-45E0-9091-DC20B9E2EA89}"/>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24" name="Text Box 4">
            <a:extLst>
              <a:ext uri="{FF2B5EF4-FFF2-40B4-BE49-F238E27FC236}">
                <a16:creationId xmlns:a16="http://schemas.microsoft.com/office/drawing/2014/main" id="{CB0B7016-A799-4173-841A-E93D37FF9C54}"/>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Resguardado</a:t>
            </a:r>
            <a:endParaRPr lang="en-US" altLang="en-US" sz="2800" dirty="0"/>
          </a:p>
        </p:txBody>
      </p:sp>
      <p:sp>
        <p:nvSpPr>
          <p:cNvPr id="56325" name="Text Box 5">
            <a:extLst>
              <a:ext uri="{FF2B5EF4-FFF2-40B4-BE49-F238E27FC236}">
                <a16:creationId xmlns:a16="http://schemas.microsoft.com/office/drawing/2014/main" id="{31BDF4D1-4D00-4932-99D7-DD013DEF6945}"/>
              </a:ext>
            </a:extLst>
          </p:cNvPr>
          <p:cNvSpPr txBox="1">
            <a:spLocks noChangeArrowheads="1"/>
          </p:cNvSpPr>
          <p:nvPr/>
        </p:nvSpPr>
        <p:spPr bwMode="auto">
          <a:xfrm>
            <a:off x="4267200" y="7239000"/>
            <a:ext cx="2133600" cy="1368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SIERRA INFERIOR ESTA RESGUARDADA con una guarda flotador que sube y cáe automáticamente con el gruesor de la pieza.</a:t>
            </a:r>
          </a:p>
        </p:txBody>
      </p:sp>
      <p:sp>
        <p:nvSpPr>
          <p:cNvPr id="56326" name="Text Box 6">
            <a:extLst>
              <a:ext uri="{FF2B5EF4-FFF2-40B4-BE49-F238E27FC236}">
                <a16:creationId xmlns:a16="http://schemas.microsoft.com/office/drawing/2014/main" id="{E2415864-9BE6-4A1D-AB88-FCDA1EAEA139}"/>
              </a:ext>
            </a:extLst>
          </p:cNvPr>
          <p:cNvSpPr txBox="1">
            <a:spLocks noChangeArrowheads="1"/>
          </p:cNvSpPr>
          <p:nvPr/>
        </p:nvSpPr>
        <p:spPr bwMode="auto">
          <a:xfrm>
            <a:off x="228600" y="7239000"/>
            <a:ext cx="2514600" cy="1368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PUNTA DEL EJE, PESTAÑA, y TUERCA están resguardadas con una placa de metal.  Esto evitará que las partes jiratorias atrapen las mangas, o cabello.</a:t>
            </a:r>
            <a:endParaRPr lang="en-US" altLang="en-US"/>
          </a:p>
        </p:txBody>
      </p:sp>
      <p:sp>
        <p:nvSpPr>
          <p:cNvPr id="56327" name="Line 7">
            <a:extLst>
              <a:ext uri="{FF2B5EF4-FFF2-40B4-BE49-F238E27FC236}">
                <a16:creationId xmlns:a16="http://schemas.microsoft.com/office/drawing/2014/main" id="{2C9501C8-ECBB-48D6-A882-9545EC72D5D4}"/>
              </a:ext>
            </a:extLst>
          </p:cNvPr>
          <p:cNvSpPr>
            <a:spLocks noChangeShapeType="1"/>
          </p:cNvSpPr>
          <p:nvPr/>
        </p:nvSpPr>
        <p:spPr bwMode="auto">
          <a:xfrm flipV="1">
            <a:off x="1295400" y="3762375"/>
            <a:ext cx="1876425" cy="34004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6328" name="Line 8">
            <a:extLst>
              <a:ext uri="{FF2B5EF4-FFF2-40B4-BE49-F238E27FC236}">
                <a16:creationId xmlns:a16="http://schemas.microsoft.com/office/drawing/2014/main" id="{F4CB1712-6A95-4E11-93A5-9F4256E188D7}"/>
              </a:ext>
            </a:extLst>
          </p:cNvPr>
          <p:cNvSpPr>
            <a:spLocks noChangeShapeType="1"/>
          </p:cNvSpPr>
          <p:nvPr/>
        </p:nvSpPr>
        <p:spPr bwMode="auto">
          <a:xfrm flipH="1" flipV="1">
            <a:off x="3790950" y="4657725"/>
            <a:ext cx="1924050" cy="2428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6329" name="Text Box 9">
            <a:extLst>
              <a:ext uri="{FF2B5EF4-FFF2-40B4-BE49-F238E27FC236}">
                <a16:creationId xmlns:a16="http://schemas.microsoft.com/office/drawing/2014/main" id="{0BB2B7BF-88D5-4450-B7B1-1690AA6E9517}"/>
              </a:ext>
            </a:extLst>
          </p:cNvPr>
          <p:cNvSpPr txBox="1">
            <a:spLocks noChangeArrowheads="1"/>
          </p:cNvSpPr>
          <p:nvPr/>
        </p:nvSpPr>
        <p:spPr bwMode="auto">
          <a:xfrm>
            <a:off x="342900" y="1304925"/>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SIERRA RADIAL</a:t>
            </a:r>
          </a:p>
        </p:txBody>
      </p:sp>
      <p:grpSp>
        <p:nvGrpSpPr>
          <p:cNvPr id="56330" name="Group 10">
            <a:extLst>
              <a:ext uri="{FF2B5EF4-FFF2-40B4-BE49-F238E27FC236}">
                <a16:creationId xmlns:a16="http://schemas.microsoft.com/office/drawing/2014/main" id="{D73A41FF-1254-4F51-AA91-793A43A2665E}"/>
              </a:ext>
            </a:extLst>
          </p:cNvPr>
          <p:cNvGrpSpPr>
            <a:grpSpLocks/>
          </p:cNvGrpSpPr>
          <p:nvPr/>
        </p:nvGrpSpPr>
        <p:grpSpPr bwMode="auto">
          <a:xfrm>
            <a:off x="5524500" y="1539875"/>
            <a:ext cx="771525" cy="771525"/>
            <a:chOff x="2400" y="1588"/>
            <a:chExt cx="672" cy="672"/>
          </a:xfrm>
        </p:grpSpPr>
        <p:sp>
          <p:nvSpPr>
            <p:cNvPr id="56331" name="Freeform 11">
              <a:extLst>
                <a:ext uri="{FF2B5EF4-FFF2-40B4-BE49-F238E27FC236}">
                  <a16:creationId xmlns:a16="http://schemas.microsoft.com/office/drawing/2014/main" id="{75325D6D-DC25-4851-9D27-2120D04B7B10}"/>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2" name="Freeform 12">
              <a:extLst>
                <a:ext uri="{FF2B5EF4-FFF2-40B4-BE49-F238E27FC236}">
                  <a16:creationId xmlns:a16="http://schemas.microsoft.com/office/drawing/2014/main" id="{EC622621-C11D-4B1C-9B38-0DB76434D6F3}"/>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3" name="Freeform 13">
              <a:extLst>
                <a:ext uri="{FF2B5EF4-FFF2-40B4-BE49-F238E27FC236}">
                  <a16:creationId xmlns:a16="http://schemas.microsoft.com/office/drawing/2014/main" id="{B44CBFEA-D3CD-4AC6-AE4E-F4980F12CE88}"/>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4" name="Freeform 14">
              <a:extLst>
                <a:ext uri="{FF2B5EF4-FFF2-40B4-BE49-F238E27FC236}">
                  <a16:creationId xmlns:a16="http://schemas.microsoft.com/office/drawing/2014/main" id="{7A51F0DE-A4D9-4607-A4B4-EFD6C172E986}"/>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5" name="Freeform 15">
              <a:extLst>
                <a:ext uri="{FF2B5EF4-FFF2-40B4-BE49-F238E27FC236}">
                  <a16:creationId xmlns:a16="http://schemas.microsoft.com/office/drawing/2014/main" id="{8B6C2B03-0C42-402F-AB3B-7AE01ECC9463}"/>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6" name="Freeform 16">
              <a:extLst>
                <a:ext uri="{FF2B5EF4-FFF2-40B4-BE49-F238E27FC236}">
                  <a16:creationId xmlns:a16="http://schemas.microsoft.com/office/drawing/2014/main" id="{A2F53371-7B23-4E0D-BD31-8BC11B40FF03}"/>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7" name="Freeform 17">
              <a:extLst>
                <a:ext uri="{FF2B5EF4-FFF2-40B4-BE49-F238E27FC236}">
                  <a16:creationId xmlns:a16="http://schemas.microsoft.com/office/drawing/2014/main" id="{E15FB676-FFA2-460B-BE01-9039902BDBA4}"/>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8" name="Freeform 18">
              <a:extLst>
                <a:ext uri="{FF2B5EF4-FFF2-40B4-BE49-F238E27FC236}">
                  <a16:creationId xmlns:a16="http://schemas.microsoft.com/office/drawing/2014/main" id="{64861C41-5528-4D76-BA81-880B87AD56B7}"/>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9" name="Freeform 19">
              <a:extLst>
                <a:ext uri="{FF2B5EF4-FFF2-40B4-BE49-F238E27FC236}">
                  <a16:creationId xmlns:a16="http://schemas.microsoft.com/office/drawing/2014/main" id="{BB60B2AE-1495-4BE5-9310-C28722103C2A}"/>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0" name="Freeform 20">
              <a:extLst>
                <a:ext uri="{FF2B5EF4-FFF2-40B4-BE49-F238E27FC236}">
                  <a16:creationId xmlns:a16="http://schemas.microsoft.com/office/drawing/2014/main" id="{440DCE06-F8B3-4446-AB23-F277F401F2FA}"/>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1" name="Freeform 21">
              <a:extLst>
                <a:ext uri="{FF2B5EF4-FFF2-40B4-BE49-F238E27FC236}">
                  <a16:creationId xmlns:a16="http://schemas.microsoft.com/office/drawing/2014/main" id="{F6086697-EAE1-4646-9017-B5F70D5F60D6}"/>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2" name="Freeform 22">
              <a:extLst>
                <a:ext uri="{FF2B5EF4-FFF2-40B4-BE49-F238E27FC236}">
                  <a16:creationId xmlns:a16="http://schemas.microsoft.com/office/drawing/2014/main" id="{9ECBEFA0-D38A-4E0D-BEF3-AA42BBCDAD93}"/>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3" name="Freeform 23">
              <a:extLst>
                <a:ext uri="{FF2B5EF4-FFF2-40B4-BE49-F238E27FC236}">
                  <a16:creationId xmlns:a16="http://schemas.microsoft.com/office/drawing/2014/main" id="{0C9FB735-4412-48DE-A59A-9508A093EF2D}"/>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4" name="Freeform 24">
              <a:extLst>
                <a:ext uri="{FF2B5EF4-FFF2-40B4-BE49-F238E27FC236}">
                  <a16:creationId xmlns:a16="http://schemas.microsoft.com/office/drawing/2014/main" id="{B3967968-D45A-4028-B975-B1607092A663}"/>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5" name="Freeform 25">
              <a:extLst>
                <a:ext uri="{FF2B5EF4-FFF2-40B4-BE49-F238E27FC236}">
                  <a16:creationId xmlns:a16="http://schemas.microsoft.com/office/drawing/2014/main" id="{2A48B8BB-5B9C-460E-A355-3AB51CAFFE62}"/>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6" name="Freeform 26">
              <a:extLst>
                <a:ext uri="{FF2B5EF4-FFF2-40B4-BE49-F238E27FC236}">
                  <a16:creationId xmlns:a16="http://schemas.microsoft.com/office/drawing/2014/main" id="{BF15DA90-3983-4492-8F9A-D92B05DC9503}"/>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7" name="Freeform 27">
              <a:extLst>
                <a:ext uri="{FF2B5EF4-FFF2-40B4-BE49-F238E27FC236}">
                  <a16:creationId xmlns:a16="http://schemas.microsoft.com/office/drawing/2014/main" id="{AD165997-B4F3-4EBC-A8B7-65139DE346B3}"/>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8" name="Freeform 28">
              <a:extLst>
                <a:ext uri="{FF2B5EF4-FFF2-40B4-BE49-F238E27FC236}">
                  <a16:creationId xmlns:a16="http://schemas.microsoft.com/office/drawing/2014/main" id="{DAFAC045-15FE-4B9C-AD2F-ACF30B4A226B}"/>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9" name="Freeform 29">
              <a:extLst>
                <a:ext uri="{FF2B5EF4-FFF2-40B4-BE49-F238E27FC236}">
                  <a16:creationId xmlns:a16="http://schemas.microsoft.com/office/drawing/2014/main" id="{76E00204-0D3A-486A-AFE6-7D0A17A9ECD0}"/>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0" name="Freeform 30">
              <a:extLst>
                <a:ext uri="{FF2B5EF4-FFF2-40B4-BE49-F238E27FC236}">
                  <a16:creationId xmlns:a16="http://schemas.microsoft.com/office/drawing/2014/main" id="{0302D6AD-690A-4C97-B271-92FAB0B656F0}"/>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1" name="Freeform 31">
              <a:extLst>
                <a:ext uri="{FF2B5EF4-FFF2-40B4-BE49-F238E27FC236}">
                  <a16:creationId xmlns:a16="http://schemas.microsoft.com/office/drawing/2014/main" id="{6E614D08-1C6A-4033-9A22-CC72CDC88F6D}"/>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2" name="Freeform 32">
              <a:extLst>
                <a:ext uri="{FF2B5EF4-FFF2-40B4-BE49-F238E27FC236}">
                  <a16:creationId xmlns:a16="http://schemas.microsoft.com/office/drawing/2014/main" id="{841C372A-15D3-4539-BDC8-FC807195A985}"/>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3" name="Freeform 33">
              <a:extLst>
                <a:ext uri="{FF2B5EF4-FFF2-40B4-BE49-F238E27FC236}">
                  <a16:creationId xmlns:a16="http://schemas.microsoft.com/office/drawing/2014/main" id="{6923D4C8-B577-4AC0-8C91-333A07492FF1}"/>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4" name="Freeform 34">
              <a:extLst>
                <a:ext uri="{FF2B5EF4-FFF2-40B4-BE49-F238E27FC236}">
                  <a16:creationId xmlns:a16="http://schemas.microsoft.com/office/drawing/2014/main" id="{D5987DA6-E402-4E1B-853C-8E4C1A79A87E}"/>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5" name="Freeform 35">
              <a:extLst>
                <a:ext uri="{FF2B5EF4-FFF2-40B4-BE49-F238E27FC236}">
                  <a16:creationId xmlns:a16="http://schemas.microsoft.com/office/drawing/2014/main" id="{FE2B0C4C-FF75-42F2-B7AE-0A5613B9D8AC}"/>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6" name="AutoShape 36">
              <a:extLst>
                <a:ext uri="{FF2B5EF4-FFF2-40B4-BE49-F238E27FC236}">
                  <a16:creationId xmlns:a16="http://schemas.microsoft.com/office/drawing/2014/main" id="{61869EA2-4FFA-42E3-AC1A-C5ABE577FB65}"/>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C10307A9-AC50-49C1-885D-3056E6BE4BB8}"/>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PARA USAR ESTE INSTRUCTIVO:</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C4427118-4E91-49F7-80B6-E00A396D1730}"/>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6064BE16-1A51-42D1-BABF-5AADDCF6E76F}"/>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151572" name="Clip" r:id="rId4" imgW="1821485" imgH="1537106" progId="MS_ClipArt_Gallery.2">
                  <p:embed/>
                </p:oleObj>
              </mc:Choice>
              <mc:Fallback>
                <p:oleObj name="Clip" r:id="rId4" imgW="1821485" imgH="1537106" progId="MS_ClipArt_Gallery.2">
                  <p:embed/>
                  <p:pic>
                    <p:nvPicPr>
                      <p:cNvPr id="8196" name="Object 2053">
                        <a:extLst>
                          <a:ext uri="{FF2B5EF4-FFF2-40B4-BE49-F238E27FC236}">
                            <a16:creationId xmlns:a16="http://schemas.microsoft.com/office/drawing/2014/main" id="{6064BE16-1A51-42D1-BABF-5AADDCF6E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AF3E94D0-E046-4B3B-9D13-8F37C4347768}"/>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4EDF2358-0034-49B1-AFE7-F38E9ABE0DD0}"/>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3B5ECC23-B5D0-49DF-B5A1-196030700A2A}"/>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C6098F72-5C6E-4679-8496-79783067CE76}"/>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24AAEEC5-32EB-43D2-8630-D192B5B29C11}"/>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C3F2A932-D86B-4B39-8CD0-961462789137}"/>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129FCA36-44F2-4627-8054-510D8721A5B1}"/>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29064CD3-724D-4C1D-8577-84E3DFC637D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D6D4E3CF-349F-46DE-B2DF-DEE89371CC29}"/>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691467B3-B89B-42B5-AB73-98E5309391E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AF802A19-36D3-448D-B404-F43D1FC4D796}"/>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01834582-BD31-48D0-86E6-FECD1BFF5BF1}"/>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47405196-4206-4F2E-9E72-4A59491DD849}"/>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8E78F0AE-2522-4231-8FB4-3023C7932268}"/>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5DADE767-81C2-4AD8-9499-E485DABC36CF}"/>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C28BA4EA-AC91-466F-B3B2-AC08BCA44D36}"/>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69E53286-EE43-40CF-B394-9141CF386DAA}"/>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9DB6D333-33D6-47CF-9ABA-5371AFEB22F1}"/>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38810275-4B5C-462D-AF98-F4517FF5B963}"/>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1E80978F-D26D-41CC-B384-AACC61E0DDF8}"/>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78610EA9-A63A-4061-B52C-FDB2B80E1E45}"/>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6E56AE5-DE1F-44B4-859D-B3AE5190C9D3}"/>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AB03BCA5-DB60-4809-BE96-7F5EB24B3C0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C9719567-4122-4219-8B9C-2656241D251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5C96FB9A-0C45-4479-8B07-A938F0B8C09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9D7F877A-0B79-458C-858F-101317737392}"/>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35FBA3BC-A74E-4C51-BB4D-803EC617CE4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E5EBC71A-9EAE-454B-932F-C20972575C1E}"/>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E4BFFA4C-665E-45A9-BF21-B4C7FD6B401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94F37C7F-DFF6-4978-BB91-4E71F75C815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6718EE80-6F23-4644-B0A6-A712AE94C038}"/>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6A7C6D39-5BB2-4FB8-9766-7C850E5F4BA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D4AABE98-DEF0-4425-8AFA-09DBA079CBF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FB24A511-4B22-460F-945C-5ACA24588F24}"/>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16BD0279-AB75-4512-94EB-81AEEF223527}"/>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8ACAB4C2-48D2-4E72-96D4-7AB3E8E12A9A}"/>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C16EBC3A-A832-4864-8CFD-DD24185E2C5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7EE462C0-6894-48A7-8B74-F3C1F74A539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3439990B-5178-4D10-B09C-84141A01B93A}"/>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63822794-7E9A-41F9-A2D4-9291FBD8BAE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74E23EFA-6676-495A-B444-DB09C375288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1FF9D4BB-41DA-4DC3-885E-13F0A2D204E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921E61E3-40F9-4138-9486-6C496E72E182}"/>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7994927A-173E-4D8D-A6BC-5B90B23CE124}"/>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44CF3A56-5254-4081-8A14-F1727EBD36B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F8E8F9AD-AE99-4079-95AC-E172CBF4F5D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15BC1E89-2F4C-42F8-B4EF-51DA043140A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CC38A919-110D-44AE-BBFF-6D6DE79889AF}"/>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DAB92CFC-574C-4BFA-95D7-9323050AC69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5CE36D18-2857-4E6D-8BB9-DE0E84822E8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C08B83B0-BF8C-458C-8C68-B2451D46912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6C29BE44-1E9A-4243-937E-73BF2C8AC088}"/>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12B0E482-13A6-42CE-9879-3BF81A473E8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38C539AF-C42E-4261-B205-99AF33C393D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C6B5A61D-BDD2-4ADB-A0AC-090CB4D5B41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7B4ECE28-CD4F-4CC1-88A1-0A6BB5B0408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11792495-6DC1-45E6-8A93-30D3FCFD1B7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E9CB27D2-C7FD-4EB1-B2DC-EC222B835A9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7EC4DD64-AD8F-4C1D-8BE4-3CD7CD304BC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2EC35B82-7B05-4767-A671-B1DAE4B1FD4E}"/>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94A38700-D6C5-495E-B58D-F999704E23D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B2AB9B81-4EAC-4775-94BA-E08BA321CD0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F7AF6C01-5C1C-4E5C-ADB1-6D1BD2750E6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E2C9FBC6-DD65-418A-B393-3C23152846C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AFF1ABB5-8922-4CE3-9319-6A06A914A28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0826755B-2B07-497D-981F-8538E71D8870}"/>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9C7316DB-1691-4FB9-99F0-73226DCAF07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E08F0EC5-F1DD-4590-8A03-870D6F8B832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9F75A819-9DBA-41C7-A679-0588278AF738}"/>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E8D93848-575A-4CCD-B6E4-FFC62779286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41F731C7-71BF-4FF1-A488-36A859C0CC2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E81CC297-C41C-4A94-B72F-170BC009C07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4B8327BD-6AC5-432E-8475-BC7ED7B5DA1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4BDACB5-D89B-4F7C-B2F1-744088AF990D}"/>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2F243155-D66E-4586-A803-59028D026A5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27358580-84DC-4697-A78F-5AD30B7CDB7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76F372BC-7D44-4CB3-9569-97A882BAB0E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3F50F019-86B1-4588-A844-24CDB6D214D1}"/>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31F108F5-78B8-49E9-B42C-D92FA9886AF4}"/>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AA30F608-CB0D-4426-86CB-C88B6E49666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63401E50-7BDD-4D50-9DE7-BF5E029C575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8B7CB229-C4D3-48B8-9729-5E3C197EB3BF}"/>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C27B8847-8A67-4A56-8B96-5863E311A17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071E15C3-1E31-4559-9045-2F5162C4D0F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AE4506FF-C0A4-495D-B501-C4A4EE0B538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B0968D34-7CC3-4C11-9ED0-AFEF1431EEB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3F6AEE87-CD77-463D-9F5B-62CFCA1806F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0B9C2D88-7F38-4795-830F-F29570368DFD}"/>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D8832C50-408E-45FF-8BD3-571017F80DEA}"/>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9C4DC244-0AF1-48B9-9906-E03A4488CA2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085234A9-F86C-4274-9CE8-D77BC65F474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FEA5D0D6-BF44-4AFB-8ABA-24A9F3B9C84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7E7DB91F-27E5-4324-9197-A9D2A1C693F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EBCF60D7-5DD9-460E-AC7B-DFBEAC72DA3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C565A7DF-214C-4856-B93F-2BA7B6DB0EC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12BBA645-97D8-4344-A24C-28D3964C2E16}"/>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D619FBB1-D8B8-460E-B4F8-98B606366CFF}"/>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23316FA9-CC6E-4847-9D32-69408EFDDDC4}"/>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F6535800-ADAE-42AA-BDAB-0A902901AAFF}"/>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C7B0489B-1D03-4882-9F47-4B1256093B04}"/>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C2DA897D-CB86-4D8D-BE3D-F64EC40081F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8A9F39DD-653D-4B06-9C1E-35C7344853A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B6A84ED8-D896-4D5E-A97F-19EA6322773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DA140B9-2A3E-434F-861B-E48A636059E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1ED7CFE3-EC0A-4276-8138-C8E09E9E115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94CCD45-F66D-4379-B9B2-8989B3F627D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26473E8E-117B-4934-8363-6E6DF7E20DD0}"/>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6CBBC8A9-A2B8-4A4C-BF3D-C4BCBBDF37B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0D41E731-2A07-48C2-B27B-0724C38DFE5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1CEB3178-0BDD-4CFD-8928-A482FF6EEAF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083BCBE5-CB7F-4997-AE1A-88EDB74D265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42ACE581-B5F3-4E27-9E62-90638E93189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DE0BD1EF-0686-4B79-B630-883B74748B5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C290B67-E04B-4EF1-A5E0-AA5B927A687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7B32D8B-9064-46FF-A702-4E87D1D3A9D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5D9F1B2D-B1C1-44F5-BADE-6E19C864E3C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57515DB1-A96D-46BA-ACDF-52927DE65F1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DF603891-4B02-45BC-9DC2-F40522378C56}"/>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0A53E158-21E7-4AB1-B650-78E0551D05E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DDB7D32B-26E4-49B0-8280-E15B3763E3D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95EE4BEE-9ADA-4F88-B80A-3A2522B203E4}"/>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B0835C13-07DE-42E6-816D-F2B361742F0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6EDDE8A5-EBA4-4DCD-949B-9E8C560943A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4B0F2591-A319-4CED-941B-B552846DA45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652BF40A-53AC-4051-8C0E-03F1E2528C4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E2B8DE2B-2A6D-476C-8D50-C733A23A8AC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F63C30FF-15EB-40CD-8527-875302EF89DC}"/>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6D83F47B-4673-4F2C-822E-FB6D7AF65CE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34ADBF6B-1FA1-4A81-876F-CDE026AB90B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0C6FE379-B293-4FE9-B451-4D11EB8128F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3FDDD75C-94D4-44A0-8776-F9FE17BF561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7324F6CF-6353-48A4-B1D6-ABB06AB1807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3BB5C690-0FA9-49C5-93F4-BD3AC0CDFA6D}"/>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A7DE7989-63F6-40F8-B9F6-4187B0BB743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0AA70171-DF35-4C48-8F93-55220F72B86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77BD8E99-48A5-4AA1-A954-4B86C9A1D2A6}"/>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EE4D70ED-D014-451C-B35C-F68F58C775A4}"/>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8F9A0BB0-5B6B-4565-85B2-91184F0821BB}"/>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CEB6DD86-F288-40E0-9695-2E30DA6E120D}"/>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A04AE56D-7D3D-4EF0-9B71-D563A6DDFC2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B13D61C2-869B-4079-9E5F-D7EBB9090BEA}"/>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B4E007D5-72E9-4171-9A7F-789854F755F2}"/>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CC3E7533-2993-42D8-94F8-4824765D8DE4}"/>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C40EEDB7-0E8B-4F34-88E9-5C0C90FAC756}"/>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CF6C4BA4-789C-472A-B376-1A953183CD0B}"/>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73A30D24-D4BD-45A8-807A-02CFA346C1C1}"/>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9F2DF0A0-2006-412C-863C-526B9A3AB68E}"/>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0F0A5915-53FA-497D-B7C6-779BCE2926BA}"/>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CA741BC6-7532-4122-A0B2-B0DC6003A517}"/>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D6FF33B8-8FB2-479A-8FE3-4169F5E7F344}"/>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43458061-7298-4A7A-B0D6-15AC44EC8B32}"/>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9BEC3B7D-5BFC-4461-BFB0-2CB5CADD2CCC}"/>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FC9CBA0-C027-44EA-888B-02FBD0584320}"/>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F5752C69-6509-4053-8EEC-CBFE01620E38}"/>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96A5E37F-10AF-4CC1-8024-53D54209B016}"/>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5651DF7A-4B2B-4A94-AA5A-F1A0679B615D}"/>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8200" name="Line 2210">
            <a:extLst>
              <a:ext uri="{FF2B5EF4-FFF2-40B4-BE49-F238E27FC236}">
                <a16:creationId xmlns:a16="http://schemas.microsoft.com/office/drawing/2014/main" id="{2C151545-E46F-4F35-981C-2EB56D2EE611}"/>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925DA939-70D4-455C-B874-BD8C283521B2}"/>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2154484D-5348-4A83-8666-952E9A21F959}"/>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F3C20E65-9BB4-4672-A0FA-AFE80CB82CDE}"/>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8204" name="Line 2214">
            <a:extLst>
              <a:ext uri="{FF2B5EF4-FFF2-40B4-BE49-F238E27FC236}">
                <a16:creationId xmlns:a16="http://schemas.microsoft.com/office/drawing/2014/main" id="{3AD10C52-4801-4BB7-9FEF-D0ABD941A551}"/>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5A065DD6-1D42-46EA-9945-A240AF888782}"/>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DFEF0470-DF82-4E94-A256-199FEE0C7FC4}"/>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F181FAF1-2485-4662-879C-2ABC05BAA7AA}"/>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1C13835A-7D53-4D55-A246-8D98E5EBDF47}"/>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62E52576-3632-47DB-96DF-12BAC2BAFCE4}"/>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CFFB17EE-A78B-42F2-BBEB-AD664CF14855}"/>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B9C9EC70-9692-4834-A1DF-5B58BBC976A2}"/>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7CF35AB2-324A-4ABA-BD56-42C67AD4259F}"/>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4BFE2E84-7A5A-49DA-B4A3-1A7502D4DE87}"/>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C94E503E-6C77-4C36-A0E3-F94C8A1FED0F}"/>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4B4C7C70-E35C-47C0-988F-B43AAA7AFD68}"/>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4D79455E-3570-48AB-8B21-330FED321E50}"/>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1F6BC7B0-8D31-4421-8A08-EE1E6DDE7907}"/>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C6890E7C-C835-4D4A-BA11-D98DD152F600}"/>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8BECD335-4FD8-4D5C-985B-CE771D936EB6}"/>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AB46B29D-A28C-4403-9963-C205A04A1B5A}"/>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D1FBA1C9-D53E-4745-A7EC-C5B6465A14C2}"/>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B3CA4B3E-5684-4F75-96B3-29AB8E2674DB}"/>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2629899F-9E79-4844-8582-9B244D6CF1AE}"/>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836723B4-9423-4DA2-8D89-C4C967021B1E}"/>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7E03BC0D-B887-4B28-804D-D5EDF9007479}"/>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FF86AF84-4AB1-4AD7-9EF0-B0F81B5DA7F5}"/>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E0AF92B8-CF23-43D6-AB70-0456897F9417}"/>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sz="1400">
                <a:latin typeface="Tahoma" panose="020B0604030504040204" pitchFamily="34" charset="0"/>
              </a:endParaRPr>
            </a:p>
          </p:txBody>
        </p:sp>
        <p:sp>
          <p:nvSpPr>
            <p:cNvPr id="8216" name="Text Box 2238">
              <a:extLst>
                <a:ext uri="{FF2B5EF4-FFF2-40B4-BE49-F238E27FC236}">
                  <a16:creationId xmlns:a16="http://schemas.microsoft.com/office/drawing/2014/main" id="{F1E425D2-0F22-4F7E-A5E8-2118C8712753}"/>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8902574F-09CC-4FE3-9B15-ACF63D951353}"/>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151573" name="Clip" r:id="rId6" imgW="1160352" imgH="1786550" progId="MS_ClipArt_Gallery.2">
                    <p:embed/>
                  </p:oleObj>
                </mc:Choice>
                <mc:Fallback>
                  <p:oleObj name="Clip" r:id="rId6" imgW="1160352" imgH="1786550" progId="MS_ClipArt_Gallery.2">
                    <p:embed/>
                    <p:pic>
                      <p:nvPicPr>
                        <p:cNvPr id="8217" name="Object 2239">
                          <a:extLst>
                            <a:ext uri="{FF2B5EF4-FFF2-40B4-BE49-F238E27FC236}">
                              <a16:creationId xmlns:a16="http://schemas.microsoft.com/office/drawing/2014/main" id="{8902574F-09CC-4FE3-9B15-ACF63D9513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D0F48878-9C91-44AD-8C31-DB61697EAED0}"/>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151574" name="Clip" r:id="rId8" imgW="1160352" imgH="1786550" progId="MS_ClipArt_Gallery.2">
                    <p:embed/>
                  </p:oleObj>
                </mc:Choice>
                <mc:Fallback>
                  <p:oleObj name="Clip" r:id="rId8" imgW="1160352" imgH="1786550" progId="MS_ClipArt_Gallery.2">
                    <p:embed/>
                    <p:pic>
                      <p:nvPicPr>
                        <p:cNvPr id="8218" name="Object 2240">
                          <a:extLst>
                            <a:ext uri="{FF2B5EF4-FFF2-40B4-BE49-F238E27FC236}">
                              <a16:creationId xmlns:a16="http://schemas.microsoft.com/office/drawing/2014/main" id="{D0F48878-9C91-44AD-8C31-DB61697EAE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544E1B87-535D-4874-B08C-5345BB91BA79}"/>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71" name="Text Box 3">
            <a:extLst>
              <a:ext uri="{FF2B5EF4-FFF2-40B4-BE49-F238E27FC236}">
                <a16:creationId xmlns:a16="http://schemas.microsoft.com/office/drawing/2014/main" id="{67DB14F5-F010-4EEA-9D34-2FEB4171593D}"/>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Danger</a:t>
            </a:r>
            <a:r>
              <a:rPr lang="es-ES_tradnl" altLang="en-US" sz="2800" dirty="0"/>
              <a:t> - do </a:t>
            </a:r>
            <a:r>
              <a:rPr lang="es-ES_tradnl" altLang="en-US" sz="2800" dirty="0" err="1"/>
              <a:t>not</a:t>
            </a:r>
            <a:r>
              <a:rPr lang="es-ES_tradnl" altLang="en-US" sz="2800" dirty="0"/>
              <a:t> use</a:t>
            </a:r>
            <a:endParaRPr lang="en-US" altLang="en-US" sz="2800" dirty="0"/>
          </a:p>
        </p:txBody>
      </p:sp>
      <p:sp>
        <p:nvSpPr>
          <p:cNvPr id="58372" name="Text Box 5">
            <a:extLst>
              <a:ext uri="{FF2B5EF4-FFF2-40B4-BE49-F238E27FC236}">
                <a16:creationId xmlns:a16="http://schemas.microsoft.com/office/drawing/2014/main" id="{B1E686C8-F217-4332-8D61-7FEF586C1CDD}"/>
              </a:ext>
            </a:extLst>
          </p:cNvPr>
          <p:cNvSpPr txBox="1">
            <a:spLocks noChangeArrowheads="1"/>
          </p:cNvSpPr>
          <p:nvPr/>
        </p:nvSpPr>
        <p:spPr bwMode="auto">
          <a:xfrm>
            <a:off x="3873500" y="7531100"/>
            <a:ext cx="23622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Large portion of exposed blade at point of operation.</a:t>
            </a:r>
            <a:endParaRPr lang="en-US" altLang="en-US"/>
          </a:p>
        </p:txBody>
      </p:sp>
      <p:sp>
        <p:nvSpPr>
          <p:cNvPr id="58373" name="Text Box 7">
            <a:extLst>
              <a:ext uri="{FF2B5EF4-FFF2-40B4-BE49-F238E27FC236}">
                <a16:creationId xmlns:a16="http://schemas.microsoft.com/office/drawing/2014/main" id="{17F3BE7B-B9F9-48DE-BC1A-4AFC8992FD13}"/>
              </a:ext>
            </a:extLst>
          </p:cNvPr>
          <p:cNvSpPr txBox="1">
            <a:spLocks noChangeArrowheads="1"/>
          </p:cNvSpPr>
          <p:nvPr/>
        </p:nvSpPr>
        <p:spPr bwMode="auto">
          <a:xfrm>
            <a:off x="342900" y="1304925"/>
            <a:ext cx="5334000" cy="12620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VERTICLE BAND SAWS use thin, flexible, continuous steel strips with cutting teeth on one edge.  They cut metal, wood, and meat.</a:t>
            </a:r>
          </a:p>
          <a:p>
            <a:pPr>
              <a:spcBef>
                <a:spcPct val="50000"/>
              </a:spcBef>
            </a:pPr>
            <a:r>
              <a:rPr lang="es-ES_tradnl" altLang="en-US"/>
              <a:t>The worker pushes the material into the saw blade.  Extreme caution must be used because the worker’s hands may come close to the saw blade - and a band saw cannot be fully guarded.</a:t>
            </a:r>
          </a:p>
        </p:txBody>
      </p:sp>
      <p:grpSp>
        <p:nvGrpSpPr>
          <p:cNvPr id="58374" name="Group 14">
            <a:extLst>
              <a:ext uri="{FF2B5EF4-FFF2-40B4-BE49-F238E27FC236}">
                <a16:creationId xmlns:a16="http://schemas.microsoft.com/office/drawing/2014/main" id="{6FAAFFB8-C643-4AC4-82EF-368C63CA0BF2}"/>
              </a:ext>
            </a:extLst>
          </p:cNvPr>
          <p:cNvGrpSpPr>
            <a:grpSpLocks/>
          </p:cNvGrpSpPr>
          <p:nvPr/>
        </p:nvGrpSpPr>
        <p:grpSpPr bwMode="auto">
          <a:xfrm>
            <a:off x="977900" y="2516188"/>
            <a:ext cx="5265738" cy="4144962"/>
            <a:chOff x="712" y="905"/>
            <a:chExt cx="3317" cy="2611"/>
          </a:xfrm>
        </p:grpSpPr>
        <p:pic>
          <p:nvPicPr>
            <p:cNvPr id="58376" name="Picture 12">
              <a:extLst>
                <a:ext uri="{FF2B5EF4-FFF2-40B4-BE49-F238E27FC236}">
                  <a16:creationId xmlns:a16="http://schemas.microsoft.com/office/drawing/2014/main" id="{E181F8E1-E8C2-4C03-A970-F7A84D36F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 y="1240"/>
              <a:ext cx="3016" cy="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7" name="Picture 10" descr="C:\WINDOWS\Application Data\Microsoft\Media Catalog\Nosym_01.wmf">
              <a:extLst>
                <a:ext uri="{FF2B5EF4-FFF2-40B4-BE49-F238E27FC236}">
                  <a16:creationId xmlns:a16="http://schemas.microsoft.com/office/drawing/2014/main" id="{557274E6-68CA-405E-8EF6-5B0E9E88D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 y="905"/>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1" descr="C:\WINDOWS\Application Data\Microsoft\Media Catalog\Danger.wmf">
              <a:extLst>
                <a:ext uri="{FF2B5EF4-FFF2-40B4-BE49-F238E27FC236}">
                  <a16:creationId xmlns:a16="http://schemas.microsoft.com/office/drawing/2014/main" id="{55292E97-2BAD-4165-8A1F-19602F300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3331"/>
              <a:ext cx="5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Line 9">
            <a:extLst>
              <a:ext uri="{FF2B5EF4-FFF2-40B4-BE49-F238E27FC236}">
                <a16:creationId xmlns:a16="http://schemas.microsoft.com/office/drawing/2014/main" id="{DF77C388-4E55-4E54-B275-4C3AAE3EB1E5}"/>
              </a:ext>
            </a:extLst>
          </p:cNvPr>
          <p:cNvSpPr>
            <a:spLocks noChangeShapeType="1"/>
          </p:cNvSpPr>
          <p:nvPr/>
        </p:nvSpPr>
        <p:spPr bwMode="auto">
          <a:xfrm flipH="1" flipV="1">
            <a:off x="4140200" y="4368800"/>
            <a:ext cx="1422400" cy="3022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extLst>
              <a:ext uri="{FF2B5EF4-FFF2-40B4-BE49-F238E27FC236}">
                <a16:creationId xmlns:a16="http://schemas.microsoft.com/office/drawing/2014/main" id="{7E213C86-0764-480A-9B04-988A9489CD7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0419" name="Text Box 3">
            <a:extLst>
              <a:ext uri="{FF2B5EF4-FFF2-40B4-BE49-F238E27FC236}">
                <a16:creationId xmlns:a16="http://schemas.microsoft.com/office/drawing/2014/main" id="{68C0D8BE-B314-4BBA-98FB-FCB98FFFA36A}"/>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Peligro - no utilizar</a:t>
            </a:r>
            <a:endParaRPr lang="en-US" altLang="en-US" sz="2800" dirty="0"/>
          </a:p>
        </p:txBody>
      </p:sp>
      <p:sp>
        <p:nvSpPr>
          <p:cNvPr id="60420" name="Text Box 4">
            <a:extLst>
              <a:ext uri="{FF2B5EF4-FFF2-40B4-BE49-F238E27FC236}">
                <a16:creationId xmlns:a16="http://schemas.microsoft.com/office/drawing/2014/main" id="{0BC3A4DC-C82B-4FCA-9B81-0F55C3E904CC}"/>
              </a:ext>
            </a:extLst>
          </p:cNvPr>
          <p:cNvSpPr txBox="1">
            <a:spLocks noChangeArrowheads="1"/>
          </p:cNvSpPr>
          <p:nvPr/>
        </p:nvSpPr>
        <p:spPr bwMode="auto">
          <a:xfrm>
            <a:off x="3873500" y="7531100"/>
            <a:ext cx="23622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Gran parte de la sierra está al abierto en el punto de operación.</a:t>
            </a:r>
            <a:endParaRPr lang="en-US" altLang="en-US"/>
          </a:p>
        </p:txBody>
      </p:sp>
      <p:sp>
        <p:nvSpPr>
          <p:cNvPr id="60421" name="Text Box 5">
            <a:extLst>
              <a:ext uri="{FF2B5EF4-FFF2-40B4-BE49-F238E27FC236}">
                <a16:creationId xmlns:a16="http://schemas.microsoft.com/office/drawing/2014/main" id="{B545ED0F-8480-4DA4-9C4B-CCA1D4171CB6}"/>
              </a:ext>
            </a:extLst>
          </p:cNvPr>
          <p:cNvSpPr txBox="1">
            <a:spLocks noChangeArrowheads="1"/>
          </p:cNvSpPr>
          <p:nvPr/>
        </p:nvSpPr>
        <p:spPr bwMode="auto">
          <a:xfrm>
            <a:off x="342900" y="1304925"/>
            <a:ext cx="5334000" cy="16875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SIERRAS DE BANDA VERTICAL utilizan tiras continuas de acero delgadas, flexibles dentadas de un lado.  Se usan para cortar metal, madera, o carne.</a:t>
            </a:r>
          </a:p>
          <a:p>
            <a:pPr>
              <a:spcBef>
                <a:spcPct val="50000"/>
              </a:spcBef>
            </a:pPr>
            <a:r>
              <a:rPr lang="es-ES_tradnl" altLang="en-US"/>
              <a:t>El trabajador empuja el material hacia la sierra.  Se de be usar mucha precaución porque las manos del trabajador se pueden acercar a la sierra.  Y, una sierra de banda no se puede resguardar por completo.</a:t>
            </a:r>
          </a:p>
        </p:txBody>
      </p:sp>
      <p:pic>
        <p:nvPicPr>
          <p:cNvPr id="60422" name="Picture 7">
            <a:extLst>
              <a:ext uri="{FF2B5EF4-FFF2-40B4-BE49-F238E27FC236}">
                <a16:creationId xmlns:a16="http://schemas.microsoft.com/office/drawing/2014/main" id="{4D97C86E-C420-4EAB-88D7-2012B513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048000"/>
            <a:ext cx="478790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8" descr="C:\WINDOWS\Application Data\Microsoft\Media Catalog\Nosym_01.wmf">
            <a:extLst>
              <a:ext uri="{FF2B5EF4-FFF2-40B4-BE49-F238E27FC236}">
                <a16:creationId xmlns:a16="http://schemas.microsoft.com/office/drawing/2014/main" id="{EE93D221-E7F9-4804-901F-60E296B99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25161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Line 10">
            <a:extLst>
              <a:ext uri="{FF2B5EF4-FFF2-40B4-BE49-F238E27FC236}">
                <a16:creationId xmlns:a16="http://schemas.microsoft.com/office/drawing/2014/main" id="{D8831864-F389-41D2-A684-4157C7B3C546}"/>
              </a:ext>
            </a:extLst>
          </p:cNvPr>
          <p:cNvSpPr>
            <a:spLocks noChangeShapeType="1"/>
          </p:cNvSpPr>
          <p:nvPr/>
        </p:nvSpPr>
        <p:spPr bwMode="auto">
          <a:xfrm flipH="1" flipV="1">
            <a:off x="4140200" y="4368800"/>
            <a:ext cx="1422400" cy="3022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60425" name="Picture 11" descr="C:\WINDOWS\Application Data\Microsoft\Media Catalog\Sp_dangr.wmf">
            <a:extLst>
              <a:ext uri="{FF2B5EF4-FFF2-40B4-BE49-F238E27FC236}">
                <a16:creationId xmlns:a16="http://schemas.microsoft.com/office/drawing/2014/main" id="{13F949D0-3BD0-4258-9446-F181AB552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324600"/>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8">
            <a:extLst>
              <a:ext uri="{FF2B5EF4-FFF2-40B4-BE49-F238E27FC236}">
                <a16:creationId xmlns:a16="http://schemas.microsoft.com/office/drawing/2014/main" id="{CAA5C7BC-7489-4C55-B1AC-D4ED37D3D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2298700"/>
            <a:ext cx="4191000" cy="33797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2467" name="AutoShape 3">
            <a:extLst>
              <a:ext uri="{FF2B5EF4-FFF2-40B4-BE49-F238E27FC236}">
                <a16:creationId xmlns:a16="http://schemas.microsoft.com/office/drawing/2014/main" id="{1BBF0A1C-963E-4F74-ACDF-84B9EBA89F2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2468" name="Text Box 4">
            <a:extLst>
              <a:ext uri="{FF2B5EF4-FFF2-40B4-BE49-F238E27FC236}">
                <a16:creationId xmlns:a16="http://schemas.microsoft.com/office/drawing/2014/main" id="{3C793BCF-868C-46B3-BC54-0F72A0F936DD}"/>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Guarded</a:t>
            </a:r>
            <a:endParaRPr lang="en-US" altLang="en-US" sz="2800" dirty="0"/>
          </a:p>
        </p:txBody>
      </p:sp>
      <p:sp>
        <p:nvSpPr>
          <p:cNvPr id="62469" name="Text Box 5">
            <a:extLst>
              <a:ext uri="{FF2B5EF4-FFF2-40B4-BE49-F238E27FC236}">
                <a16:creationId xmlns:a16="http://schemas.microsoft.com/office/drawing/2014/main" id="{46A6001D-956C-41FE-BDB2-063EBFCDDF81}"/>
              </a:ext>
            </a:extLst>
          </p:cNvPr>
          <p:cNvSpPr txBox="1">
            <a:spLocks noChangeArrowheads="1"/>
          </p:cNvSpPr>
          <p:nvPr/>
        </p:nvSpPr>
        <p:spPr bwMode="auto">
          <a:xfrm>
            <a:off x="4051300" y="6515100"/>
            <a:ext cx="21336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Use an adjustable guard and adjust to fit the thickness of the stock.</a:t>
            </a:r>
            <a:endParaRPr lang="en-US" altLang="en-US"/>
          </a:p>
        </p:txBody>
      </p:sp>
      <p:sp>
        <p:nvSpPr>
          <p:cNvPr id="62470" name="Text Box 6">
            <a:extLst>
              <a:ext uri="{FF2B5EF4-FFF2-40B4-BE49-F238E27FC236}">
                <a16:creationId xmlns:a16="http://schemas.microsoft.com/office/drawing/2014/main" id="{27C519C6-50DD-408B-B1C6-0DE13BBD1532}"/>
              </a:ext>
            </a:extLst>
          </p:cNvPr>
          <p:cNvSpPr txBox="1">
            <a:spLocks noChangeArrowheads="1"/>
          </p:cNvSpPr>
          <p:nvPr/>
        </p:nvSpPr>
        <p:spPr bwMode="auto">
          <a:xfrm>
            <a:off x="520700" y="5778500"/>
            <a:ext cx="25146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Almost the entire blade is GUARDED.  Only the part of the blade that is working is exposed.</a:t>
            </a:r>
            <a:endParaRPr lang="en-US" altLang="en-US"/>
          </a:p>
        </p:txBody>
      </p:sp>
      <p:grpSp>
        <p:nvGrpSpPr>
          <p:cNvPr id="62471" name="Group 10">
            <a:extLst>
              <a:ext uri="{FF2B5EF4-FFF2-40B4-BE49-F238E27FC236}">
                <a16:creationId xmlns:a16="http://schemas.microsoft.com/office/drawing/2014/main" id="{AB6A2BA7-BB96-4AD0-AFE0-11145CE518A8}"/>
              </a:ext>
            </a:extLst>
          </p:cNvPr>
          <p:cNvGrpSpPr>
            <a:grpSpLocks/>
          </p:cNvGrpSpPr>
          <p:nvPr/>
        </p:nvGrpSpPr>
        <p:grpSpPr bwMode="auto">
          <a:xfrm>
            <a:off x="5232400" y="1879600"/>
            <a:ext cx="771525" cy="771525"/>
            <a:chOff x="2400" y="1588"/>
            <a:chExt cx="672" cy="672"/>
          </a:xfrm>
        </p:grpSpPr>
        <p:sp>
          <p:nvSpPr>
            <p:cNvPr id="62474" name="Freeform 11">
              <a:extLst>
                <a:ext uri="{FF2B5EF4-FFF2-40B4-BE49-F238E27FC236}">
                  <a16:creationId xmlns:a16="http://schemas.microsoft.com/office/drawing/2014/main" id="{36C40C05-DACD-4CA5-9AFC-0BCC238ACDAC}"/>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5" name="Freeform 12">
              <a:extLst>
                <a:ext uri="{FF2B5EF4-FFF2-40B4-BE49-F238E27FC236}">
                  <a16:creationId xmlns:a16="http://schemas.microsoft.com/office/drawing/2014/main" id="{E7CD8F05-272E-420C-B084-0B304C909CAE}"/>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6" name="Freeform 13">
              <a:extLst>
                <a:ext uri="{FF2B5EF4-FFF2-40B4-BE49-F238E27FC236}">
                  <a16:creationId xmlns:a16="http://schemas.microsoft.com/office/drawing/2014/main" id="{21436E21-418C-4A62-B92F-7E42571F0D64}"/>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7" name="Freeform 14">
              <a:extLst>
                <a:ext uri="{FF2B5EF4-FFF2-40B4-BE49-F238E27FC236}">
                  <a16:creationId xmlns:a16="http://schemas.microsoft.com/office/drawing/2014/main" id="{BD922ACA-D618-46D0-AFD5-E5153C2495D3}"/>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8" name="Freeform 15">
              <a:extLst>
                <a:ext uri="{FF2B5EF4-FFF2-40B4-BE49-F238E27FC236}">
                  <a16:creationId xmlns:a16="http://schemas.microsoft.com/office/drawing/2014/main" id="{DBD6EFD6-7F6A-4801-A049-A3039302727E}"/>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9" name="Freeform 16">
              <a:extLst>
                <a:ext uri="{FF2B5EF4-FFF2-40B4-BE49-F238E27FC236}">
                  <a16:creationId xmlns:a16="http://schemas.microsoft.com/office/drawing/2014/main" id="{C3830524-8ABB-4416-8C7D-614701775672}"/>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0" name="Freeform 17">
              <a:extLst>
                <a:ext uri="{FF2B5EF4-FFF2-40B4-BE49-F238E27FC236}">
                  <a16:creationId xmlns:a16="http://schemas.microsoft.com/office/drawing/2014/main" id="{DDEE9439-73C2-4C1A-B21F-CB5BAA8E651A}"/>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1" name="Freeform 18">
              <a:extLst>
                <a:ext uri="{FF2B5EF4-FFF2-40B4-BE49-F238E27FC236}">
                  <a16:creationId xmlns:a16="http://schemas.microsoft.com/office/drawing/2014/main" id="{9988CA4A-91F5-40DA-A969-340940AA867A}"/>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2" name="Freeform 19">
              <a:extLst>
                <a:ext uri="{FF2B5EF4-FFF2-40B4-BE49-F238E27FC236}">
                  <a16:creationId xmlns:a16="http://schemas.microsoft.com/office/drawing/2014/main" id="{59E8EF87-D4CF-4256-8F45-5CC13F23B6E6}"/>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20">
              <a:extLst>
                <a:ext uri="{FF2B5EF4-FFF2-40B4-BE49-F238E27FC236}">
                  <a16:creationId xmlns:a16="http://schemas.microsoft.com/office/drawing/2014/main" id="{49AF063E-FE86-4B5F-8F72-E89C22FF3A0A}"/>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21">
              <a:extLst>
                <a:ext uri="{FF2B5EF4-FFF2-40B4-BE49-F238E27FC236}">
                  <a16:creationId xmlns:a16="http://schemas.microsoft.com/office/drawing/2014/main" id="{8F331B16-723F-4AB6-9EE1-DB5AB23CF0D2}"/>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5" name="Freeform 22">
              <a:extLst>
                <a:ext uri="{FF2B5EF4-FFF2-40B4-BE49-F238E27FC236}">
                  <a16:creationId xmlns:a16="http://schemas.microsoft.com/office/drawing/2014/main" id="{40ECCA15-84AE-4017-9EA0-110707982B28}"/>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23">
              <a:extLst>
                <a:ext uri="{FF2B5EF4-FFF2-40B4-BE49-F238E27FC236}">
                  <a16:creationId xmlns:a16="http://schemas.microsoft.com/office/drawing/2014/main" id="{F8817F1B-9DB1-44D5-B187-A1DA7E2FC60F}"/>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7" name="Freeform 24">
              <a:extLst>
                <a:ext uri="{FF2B5EF4-FFF2-40B4-BE49-F238E27FC236}">
                  <a16:creationId xmlns:a16="http://schemas.microsoft.com/office/drawing/2014/main" id="{3B07F6AD-4400-48ED-B349-A2D102B1CEF2}"/>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8" name="Freeform 25">
              <a:extLst>
                <a:ext uri="{FF2B5EF4-FFF2-40B4-BE49-F238E27FC236}">
                  <a16:creationId xmlns:a16="http://schemas.microsoft.com/office/drawing/2014/main" id="{D212C85C-F6D3-400C-A833-E39066770D03}"/>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26">
              <a:extLst>
                <a:ext uri="{FF2B5EF4-FFF2-40B4-BE49-F238E27FC236}">
                  <a16:creationId xmlns:a16="http://schemas.microsoft.com/office/drawing/2014/main" id="{46450C96-3023-4224-A5BA-D7C502C9C28A}"/>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27">
              <a:extLst>
                <a:ext uri="{FF2B5EF4-FFF2-40B4-BE49-F238E27FC236}">
                  <a16:creationId xmlns:a16="http://schemas.microsoft.com/office/drawing/2014/main" id="{9A6FEEE6-BBC3-4F81-A93E-6D2662938342}"/>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1" name="Freeform 28">
              <a:extLst>
                <a:ext uri="{FF2B5EF4-FFF2-40B4-BE49-F238E27FC236}">
                  <a16:creationId xmlns:a16="http://schemas.microsoft.com/office/drawing/2014/main" id="{A9925773-630D-4924-884A-1A9FC25E503F}"/>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2" name="Freeform 29">
              <a:extLst>
                <a:ext uri="{FF2B5EF4-FFF2-40B4-BE49-F238E27FC236}">
                  <a16:creationId xmlns:a16="http://schemas.microsoft.com/office/drawing/2014/main" id="{F58C73E8-DE60-43A5-A35F-B3CAE296460C}"/>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3" name="Freeform 30">
              <a:extLst>
                <a:ext uri="{FF2B5EF4-FFF2-40B4-BE49-F238E27FC236}">
                  <a16:creationId xmlns:a16="http://schemas.microsoft.com/office/drawing/2014/main" id="{64953648-41A5-472D-B8F6-C7AD1C05D52E}"/>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4" name="Freeform 31">
              <a:extLst>
                <a:ext uri="{FF2B5EF4-FFF2-40B4-BE49-F238E27FC236}">
                  <a16:creationId xmlns:a16="http://schemas.microsoft.com/office/drawing/2014/main" id="{917D47E0-B9CC-4D19-95BF-28B750B3C000}"/>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5" name="Freeform 32">
              <a:extLst>
                <a:ext uri="{FF2B5EF4-FFF2-40B4-BE49-F238E27FC236}">
                  <a16:creationId xmlns:a16="http://schemas.microsoft.com/office/drawing/2014/main" id="{ED72BE55-7E41-4DE0-9F98-F2B1F95D65F0}"/>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6" name="Freeform 33">
              <a:extLst>
                <a:ext uri="{FF2B5EF4-FFF2-40B4-BE49-F238E27FC236}">
                  <a16:creationId xmlns:a16="http://schemas.microsoft.com/office/drawing/2014/main" id="{F8BEFBAC-4788-426B-AD57-09255A44EECC}"/>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7" name="Freeform 34">
              <a:extLst>
                <a:ext uri="{FF2B5EF4-FFF2-40B4-BE49-F238E27FC236}">
                  <a16:creationId xmlns:a16="http://schemas.microsoft.com/office/drawing/2014/main" id="{E5A833F7-8934-4CEE-9450-DB86F7EB57FE}"/>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8" name="Freeform 35">
              <a:extLst>
                <a:ext uri="{FF2B5EF4-FFF2-40B4-BE49-F238E27FC236}">
                  <a16:creationId xmlns:a16="http://schemas.microsoft.com/office/drawing/2014/main" id="{B2F2E76E-7D86-48C3-88BC-B20AF7B1514F}"/>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9" name="AutoShape 36">
              <a:extLst>
                <a:ext uri="{FF2B5EF4-FFF2-40B4-BE49-F238E27FC236}">
                  <a16:creationId xmlns:a16="http://schemas.microsoft.com/office/drawing/2014/main" id="{A7DFCF73-2B19-4535-8B81-5737B07E8A33}"/>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
        <p:nvSpPr>
          <p:cNvPr id="62472" name="Text Box 39">
            <a:extLst>
              <a:ext uri="{FF2B5EF4-FFF2-40B4-BE49-F238E27FC236}">
                <a16:creationId xmlns:a16="http://schemas.microsoft.com/office/drawing/2014/main" id="{D4952EA9-996B-4C4D-A5D1-4CA04EB274E7}"/>
              </a:ext>
            </a:extLst>
          </p:cNvPr>
          <p:cNvSpPr txBox="1">
            <a:spLocks noChangeArrowheads="1"/>
          </p:cNvSpPr>
          <p:nvPr/>
        </p:nvSpPr>
        <p:spPr bwMode="auto">
          <a:xfrm>
            <a:off x="342900" y="1304925"/>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VERTICLE BAND SAW</a:t>
            </a:r>
          </a:p>
        </p:txBody>
      </p:sp>
      <p:sp>
        <p:nvSpPr>
          <p:cNvPr id="62473" name="Line 40">
            <a:extLst>
              <a:ext uri="{FF2B5EF4-FFF2-40B4-BE49-F238E27FC236}">
                <a16:creationId xmlns:a16="http://schemas.microsoft.com/office/drawing/2014/main" id="{97772057-6FBA-4806-80AE-E290713D6BF1}"/>
              </a:ext>
            </a:extLst>
          </p:cNvPr>
          <p:cNvSpPr>
            <a:spLocks noChangeShapeType="1"/>
          </p:cNvSpPr>
          <p:nvPr/>
        </p:nvSpPr>
        <p:spPr bwMode="auto">
          <a:xfrm flipH="1" flipV="1">
            <a:off x="3657600" y="3810000"/>
            <a:ext cx="1752600" cy="25146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9C436666-07ED-464A-9703-C2A4C19A5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2298700"/>
            <a:ext cx="4191000" cy="33797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4515" name="AutoShape 3">
            <a:extLst>
              <a:ext uri="{FF2B5EF4-FFF2-40B4-BE49-F238E27FC236}">
                <a16:creationId xmlns:a16="http://schemas.microsoft.com/office/drawing/2014/main" id="{34F4A7A6-185D-4160-A8D8-096EB7FAA4A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4516" name="Text Box 4">
            <a:extLst>
              <a:ext uri="{FF2B5EF4-FFF2-40B4-BE49-F238E27FC236}">
                <a16:creationId xmlns:a16="http://schemas.microsoft.com/office/drawing/2014/main" id="{7708FE4A-6EE8-49D0-9A94-A5D3B452041A}"/>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Resguardado</a:t>
            </a:r>
            <a:endParaRPr lang="en-US" altLang="en-US" sz="2800" dirty="0"/>
          </a:p>
        </p:txBody>
      </p:sp>
      <p:sp>
        <p:nvSpPr>
          <p:cNvPr id="64517" name="Text Box 5">
            <a:extLst>
              <a:ext uri="{FF2B5EF4-FFF2-40B4-BE49-F238E27FC236}">
                <a16:creationId xmlns:a16="http://schemas.microsoft.com/office/drawing/2014/main" id="{FCE06BAB-6F4D-40A5-AF2F-30F4218A7CA8}"/>
              </a:ext>
            </a:extLst>
          </p:cNvPr>
          <p:cNvSpPr txBox="1">
            <a:spLocks noChangeArrowheads="1"/>
          </p:cNvSpPr>
          <p:nvPr/>
        </p:nvSpPr>
        <p:spPr bwMode="auto">
          <a:xfrm>
            <a:off x="4051300" y="6515100"/>
            <a:ext cx="21336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Utilize una gaurda ajustable y ajústela al gruesor de la pieza que se va a trabajar.</a:t>
            </a:r>
            <a:endParaRPr lang="en-US" altLang="en-US"/>
          </a:p>
        </p:txBody>
      </p:sp>
      <p:sp>
        <p:nvSpPr>
          <p:cNvPr id="64518" name="Text Box 6">
            <a:extLst>
              <a:ext uri="{FF2B5EF4-FFF2-40B4-BE49-F238E27FC236}">
                <a16:creationId xmlns:a16="http://schemas.microsoft.com/office/drawing/2014/main" id="{4EFEDBDB-C297-4759-A0C6-72DFD08DD3B5}"/>
              </a:ext>
            </a:extLst>
          </p:cNvPr>
          <p:cNvSpPr txBox="1">
            <a:spLocks noChangeArrowheads="1"/>
          </p:cNvSpPr>
          <p:nvPr/>
        </p:nvSpPr>
        <p:spPr bwMode="auto">
          <a:xfrm>
            <a:off x="520700" y="5778500"/>
            <a:ext cx="25146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Casi toda la banda esta RESGUARDADA.  Solamente la parte de la sierra que esta cortando esta al abierto.</a:t>
            </a:r>
            <a:endParaRPr lang="en-US" altLang="en-US"/>
          </a:p>
        </p:txBody>
      </p:sp>
      <p:grpSp>
        <p:nvGrpSpPr>
          <p:cNvPr id="64519" name="Group 7">
            <a:extLst>
              <a:ext uri="{FF2B5EF4-FFF2-40B4-BE49-F238E27FC236}">
                <a16:creationId xmlns:a16="http://schemas.microsoft.com/office/drawing/2014/main" id="{8B069D80-1956-4913-A963-372E7876777B}"/>
              </a:ext>
            </a:extLst>
          </p:cNvPr>
          <p:cNvGrpSpPr>
            <a:grpSpLocks/>
          </p:cNvGrpSpPr>
          <p:nvPr/>
        </p:nvGrpSpPr>
        <p:grpSpPr bwMode="auto">
          <a:xfrm>
            <a:off x="5232400" y="1879600"/>
            <a:ext cx="771525" cy="771525"/>
            <a:chOff x="2400" y="1588"/>
            <a:chExt cx="672" cy="672"/>
          </a:xfrm>
        </p:grpSpPr>
        <p:sp>
          <p:nvSpPr>
            <p:cNvPr id="64522" name="Freeform 8">
              <a:extLst>
                <a:ext uri="{FF2B5EF4-FFF2-40B4-BE49-F238E27FC236}">
                  <a16:creationId xmlns:a16="http://schemas.microsoft.com/office/drawing/2014/main" id="{E621053A-8E72-475F-9595-E8350B406D3C}"/>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3" name="Freeform 9">
              <a:extLst>
                <a:ext uri="{FF2B5EF4-FFF2-40B4-BE49-F238E27FC236}">
                  <a16:creationId xmlns:a16="http://schemas.microsoft.com/office/drawing/2014/main" id="{DA42A8FA-3FAB-4508-A611-5AF4E2E8C9EA}"/>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Freeform 10">
              <a:extLst>
                <a:ext uri="{FF2B5EF4-FFF2-40B4-BE49-F238E27FC236}">
                  <a16:creationId xmlns:a16="http://schemas.microsoft.com/office/drawing/2014/main" id="{2F5B23B8-4F8C-4E07-AC45-1758EC345B27}"/>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5" name="Freeform 11">
              <a:extLst>
                <a:ext uri="{FF2B5EF4-FFF2-40B4-BE49-F238E27FC236}">
                  <a16:creationId xmlns:a16="http://schemas.microsoft.com/office/drawing/2014/main" id="{ABEBCC9C-16FC-479D-997A-55FE9466201E}"/>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6" name="Freeform 12">
              <a:extLst>
                <a:ext uri="{FF2B5EF4-FFF2-40B4-BE49-F238E27FC236}">
                  <a16:creationId xmlns:a16="http://schemas.microsoft.com/office/drawing/2014/main" id="{352BC418-34F9-417B-86EB-456D3C893CDB}"/>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7" name="Freeform 13">
              <a:extLst>
                <a:ext uri="{FF2B5EF4-FFF2-40B4-BE49-F238E27FC236}">
                  <a16:creationId xmlns:a16="http://schemas.microsoft.com/office/drawing/2014/main" id="{8E23EED1-35EB-4290-8901-41DB1FB3A377}"/>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8" name="Freeform 14">
              <a:extLst>
                <a:ext uri="{FF2B5EF4-FFF2-40B4-BE49-F238E27FC236}">
                  <a16:creationId xmlns:a16="http://schemas.microsoft.com/office/drawing/2014/main" id="{D6F14806-5916-4673-84B3-87575CDF9794}"/>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9" name="Freeform 15">
              <a:extLst>
                <a:ext uri="{FF2B5EF4-FFF2-40B4-BE49-F238E27FC236}">
                  <a16:creationId xmlns:a16="http://schemas.microsoft.com/office/drawing/2014/main" id="{0FBED600-8EC5-49E0-814B-F0EA90D15336}"/>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0" name="Freeform 16">
              <a:extLst>
                <a:ext uri="{FF2B5EF4-FFF2-40B4-BE49-F238E27FC236}">
                  <a16:creationId xmlns:a16="http://schemas.microsoft.com/office/drawing/2014/main" id="{F2C73074-F45E-4385-B29C-CB1FFF397E07}"/>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1" name="Freeform 17">
              <a:extLst>
                <a:ext uri="{FF2B5EF4-FFF2-40B4-BE49-F238E27FC236}">
                  <a16:creationId xmlns:a16="http://schemas.microsoft.com/office/drawing/2014/main" id="{88C050FD-3824-41D9-B007-CDA106F9C38F}"/>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2" name="Freeform 18">
              <a:extLst>
                <a:ext uri="{FF2B5EF4-FFF2-40B4-BE49-F238E27FC236}">
                  <a16:creationId xmlns:a16="http://schemas.microsoft.com/office/drawing/2014/main" id="{7066D20C-235D-4037-B92B-048128CB5AE7}"/>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3" name="Freeform 19">
              <a:extLst>
                <a:ext uri="{FF2B5EF4-FFF2-40B4-BE49-F238E27FC236}">
                  <a16:creationId xmlns:a16="http://schemas.microsoft.com/office/drawing/2014/main" id="{50BFB81F-FAB0-40D1-86B2-55DD248D706D}"/>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4" name="Freeform 20">
              <a:extLst>
                <a:ext uri="{FF2B5EF4-FFF2-40B4-BE49-F238E27FC236}">
                  <a16:creationId xmlns:a16="http://schemas.microsoft.com/office/drawing/2014/main" id="{C4A306AB-E346-464F-B749-2926331C3C79}"/>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5" name="Freeform 21">
              <a:extLst>
                <a:ext uri="{FF2B5EF4-FFF2-40B4-BE49-F238E27FC236}">
                  <a16:creationId xmlns:a16="http://schemas.microsoft.com/office/drawing/2014/main" id="{2C9F7D00-E704-439D-A6BC-DE4DF7D680C3}"/>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6" name="Freeform 22">
              <a:extLst>
                <a:ext uri="{FF2B5EF4-FFF2-40B4-BE49-F238E27FC236}">
                  <a16:creationId xmlns:a16="http://schemas.microsoft.com/office/drawing/2014/main" id="{5B9054A7-28F5-488B-8046-D0208E78FE0C}"/>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7" name="Freeform 23">
              <a:extLst>
                <a:ext uri="{FF2B5EF4-FFF2-40B4-BE49-F238E27FC236}">
                  <a16:creationId xmlns:a16="http://schemas.microsoft.com/office/drawing/2014/main" id="{A960711A-8547-45A2-9373-3F6A7EB5EF4B}"/>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8" name="Freeform 24">
              <a:extLst>
                <a:ext uri="{FF2B5EF4-FFF2-40B4-BE49-F238E27FC236}">
                  <a16:creationId xmlns:a16="http://schemas.microsoft.com/office/drawing/2014/main" id="{4732026E-D9F9-4C68-947F-F7BC434B22C6}"/>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9" name="Freeform 25">
              <a:extLst>
                <a:ext uri="{FF2B5EF4-FFF2-40B4-BE49-F238E27FC236}">
                  <a16:creationId xmlns:a16="http://schemas.microsoft.com/office/drawing/2014/main" id="{89E0EFE3-5B68-4C14-BA58-6CA2F47F38AC}"/>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0" name="Freeform 26">
              <a:extLst>
                <a:ext uri="{FF2B5EF4-FFF2-40B4-BE49-F238E27FC236}">
                  <a16:creationId xmlns:a16="http://schemas.microsoft.com/office/drawing/2014/main" id="{68CB5E2B-F49A-47CE-8AD7-0C8F2189E805}"/>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1" name="Freeform 27">
              <a:extLst>
                <a:ext uri="{FF2B5EF4-FFF2-40B4-BE49-F238E27FC236}">
                  <a16:creationId xmlns:a16="http://schemas.microsoft.com/office/drawing/2014/main" id="{83C90914-2914-4074-BF11-A44FC87C1C59}"/>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2" name="Freeform 28">
              <a:extLst>
                <a:ext uri="{FF2B5EF4-FFF2-40B4-BE49-F238E27FC236}">
                  <a16:creationId xmlns:a16="http://schemas.microsoft.com/office/drawing/2014/main" id="{D5EFFC28-09AA-4E47-B323-FF93F58208BD}"/>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3" name="Freeform 29">
              <a:extLst>
                <a:ext uri="{FF2B5EF4-FFF2-40B4-BE49-F238E27FC236}">
                  <a16:creationId xmlns:a16="http://schemas.microsoft.com/office/drawing/2014/main" id="{1CDD2522-A661-4DAC-98D8-73444E06C155}"/>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4" name="Freeform 30">
              <a:extLst>
                <a:ext uri="{FF2B5EF4-FFF2-40B4-BE49-F238E27FC236}">
                  <a16:creationId xmlns:a16="http://schemas.microsoft.com/office/drawing/2014/main" id="{0FA06EB6-83FB-45F6-B7FE-BBFD8CC724AB}"/>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5" name="Freeform 31">
              <a:extLst>
                <a:ext uri="{FF2B5EF4-FFF2-40B4-BE49-F238E27FC236}">
                  <a16:creationId xmlns:a16="http://schemas.microsoft.com/office/drawing/2014/main" id="{5FF76A2A-DBA1-4351-9E49-2F1B4A50AF3D}"/>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6" name="Freeform 32">
              <a:extLst>
                <a:ext uri="{FF2B5EF4-FFF2-40B4-BE49-F238E27FC236}">
                  <a16:creationId xmlns:a16="http://schemas.microsoft.com/office/drawing/2014/main" id="{C268D2FF-C4FC-4CA1-9FFE-B376F9680CE4}"/>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7" name="AutoShape 33">
              <a:extLst>
                <a:ext uri="{FF2B5EF4-FFF2-40B4-BE49-F238E27FC236}">
                  <a16:creationId xmlns:a16="http://schemas.microsoft.com/office/drawing/2014/main" id="{8A291B15-2727-48DD-91D0-C9E961D18336}"/>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sp>
        <p:nvSpPr>
          <p:cNvPr id="64520" name="Text Box 34">
            <a:extLst>
              <a:ext uri="{FF2B5EF4-FFF2-40B4-BE49-F238E27FC236}">
                <a16:creationId xmlns:a16="http://schemas.microsoft.com/office/drawing/2014/main" id="{42E2EC0B-AF57-46D9-B6BD-2960C6F9A896}"/>
              </a:ext>
            </a:extLst>
          </p:cNvPr>
          <p:cNvSpPr txBox="1">
            <a:spLocks noChangeArrowheads="1"/>
          </p:cNvSpPr>
          <p:nvPr/>
        </p:nvSpPr>
        <p:spPr bwMode="auto">
          <a:xfrm>
            <a:off x="342900" y="1304925"/>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SIERRA DE BANDA VERTICAL</a:t>
            </a:r>
          </a:p>
        </p:txBody>
      </p:sp>
      <p:sp>
        <p:nvSpPr>
          <p:cNvPr id="64521" name="Line 35">
            <a:extLst>
              <a:ext uri="{FF2B5EF4-FFF2-40B4-BE49-F238E27FC236}">
                <a16:creationId xmlns:a16="http://schemas.microsoft.com/office/drawing/2014/main" id="{A9500DCE-999E-4B6F-A681-1AB44D361E04}"/>
              </a:ext>
            </a:extLst>
          </p:cNvPr>
          <p:cNvSpPr>
            <a:spLocks noChangeShapeType="1"/>
          </p:cNvSpPr>
          <p:nvPr/>
        </p:nvSpPr>
        <p:spPr bwMode="auto">
          <a:xfrm flipH="1" flipV="1">
            <a:off x="3657600" y="3810000"/>
            <a:ext cx="1752600" cy="25146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7" descr="C:\WINDOWS\Application Data\Microsoft\Media Catalog\swing_cutoff_saw_in_ee_exposure_2.jpg">
            <a:extLst>
              <a:ext uri="{FF2B5EF4-FFF2-40B4-BE49-F238E27FC236}">
                <a16:creationId xmlns:a16="http://schemas.microsoft.com/office/drawing/2014/main" id="{48CE294C-F244-4F40-83C8-747D6D4CCFD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55700" y="2227263"/>
            <a:ext cx="4521200" cy="34051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563" name="AutoShape 2">
            <a:extLst>
              <a:ext uri="{FF2B5EF4-FFF2-40B4-BE49-F238E27FC236}">
                <a16:creationId xmlns:a16="http://schemas.microsoft.com/office/drawing/2014/main" id="{EC2EC75A-D5AB-468F-B138-F4824B7BD45E}"/>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6564" name="Text Box 3">
            <a:extLst>
              <a:ext uri="{FF2B5EF4-FFF2-40B4-BE49-F238E27FC236}">
                <a16:creationId xmlns:a16="http://schemas.microsoft.com/office/drawing/2014/main" id="{BDE3F351-268D-4017-AFFB-B910D5E3F14E}"/>
              </a:ext>
            </a:extLst>
          </p:cNvPr>
          <p:cNvSpPr txBox="1">
            <a:spLocks noChangeArrowheads="1"/>
          </p:cNvSpPr>
          <p:nvPr/>
        </p:nvSpPr>
        <p:spPr bwMode="auto">
          <a:xfrm>
            <a:off x="609600" y="5867400"/>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Can you find three things wrong with this saw?</a:t>
            </a:r>
          </a:p>
        </p:txBody>
      </p:sp>
      <p:sp>
        <p:nvSpPr>
          <p:cNvPr id="66565" name="Text Box 4">
            <a:extLst>
              <a:ext uri="{FF2B5EF4-FFF2-40B4-BE49-F238E27FC236}">
                <a16:creationId xmlns:a16="http://schemas.microsoft.com/office/drawing/2014/main" id="{9849DE6E-45E3-4C43-834D-D9D923D36CEF}"/>
              </a:ext>
            </a:extLst>
          </p:cNvPr>
          <p:cNvSpPr txBox="1">
            <a:spLocks noChangeArrowheads="1"/>
          </p:cNvSpPr>
          <p:nvPr/>
        </p:nvSpPr>
        <p:spPr bwMode="auto">
          <a:xfrm>
            <a:off x="400050" y="1114425"/>
            <a:ext cx="53340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OVERHEAD SWING SAWS cut by lifting the saw and bringing it down on the work piece.  They cut wood accross the grain and with the grain.</a:t>
            </a:r>
          </a:p>
        </p:txBody>
      </p:sp>
      <p:sp>
        <p:nvSpPr>
          <p:cNvPr id="66566" name="Text Box 9">
            <a:extLst>
              <a:ext uri="{FF2B5EF4-FFF2-40B4-BE49-F238E27FC236}">
                <a16:creationId xmlns:a16="http://schemas.microsoft.com/office/drawing/2014/main" id="{0D8D841C-246C-439A-82D1-EFE32E6781B2}"/>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Can </a:t>
            </a:r>
            <a:r>
              <a:rPr lang="es-ES_tradnl" altLang="en-US" sz="2800" dirty="0" err="1"/>
              <a:t>you</a:t>
            </a:r>
            <a:r>
              <a:rPr lang="es-ES_tradnl" altLang="en-US" sz="2800" dirty="0"/>
              <a:t> </a:t>
            </a:r>
            <a:r>
              <a:rPr lang="es-ES_tradnl" altLang="en-US" sz="2800" dirty="0" err="1"/>
              <a:t>find</a:t>
            </a:r>
            <a:r>
              <a:rPr lang="es-ES_tradnl" altLang="en-US" sz="2800" dirty="0"/>
              <a:t> </a:t>
            </a:r>
            <a:r>
              <a:rPr lang="es-ES_tradnl" altLang="en-US" sz="2800" dirty="0" err="1"/>
              <a:t>them</a:t>
            </a:r>
            <a:r>
              <a:rPr lang="es-ES_tradnl" altLang="en-US" sz="2800" dirty="0"/>
              <a:t>?</a:t>
            </a:r>
            <a:endParaRPr lang="en-US" altLang="en-US" sz="2800" dirty="0"/>
          </a:p>
        </p:txBody>
      </p:sp>
      <p:pic>
        <p:nvPicPr>
          <p:cNvPr id="66567" name="Picture 15" descr="C:\WINDOWS\Application Data\Microsoft\Media Catalog\Nosym_01.wmf">
            <a:extLst>
              <a:ext uri="{FF2B5EF4-FFF2-40B4-BE49-F238E27FC236}">
                <a16:creationId xmlns:a16="http://schemas.microsoft.com/office/drawing/2014/main" id="{110956FF-9214-42FC-A197-7A297E8C8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16843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16">
            <a:extLst>
              <a:ext uri="{FF2B5EF4-FFF2-40B4-BE49-F238E27FC236}">
                <a16:creationId xmlns:a16="http://schemas.microsoft.com/office/drawing/2014/main" id="{04B16C00-076A-4CDE-B3A1-BAE111C3BC32}"/>
              </a:ext>
            </a:extLst>
          </p:cNvPr>
          <p:cNvSpPr txBox="1">
            <a:spLocks noChangeArrowheads="1"/>
          </p:cNvSpPr>
          <p:nvPr/>
        </p:nvSpPr>
        <p:spPr bwMode="auto">
          <a:xfrm>
            <a:off x="1976438" y="6419850"/>
            <a:ext cx="2797175"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371600" indent="-457200">
              <a:defRPr sz="1400" b="1">
                <a:solidFill>
                  <a:schemeClr val="tx1"/>
                </a:solidFill>
                <a:latin typeface="Times New Roman" panose="02020603050405020304" pitchFamily="18" charset="0"/>
              </a:defRPr>
            </a:lvl3pPr>
            <a:lvl4pPr marL="1828800" indent="-457200">
              <a:defRPr sz="1400" b="1">
                <a:solidFill>
                  <a:schemeClr val="tx1"/>
                </a:solidFill>
                <a:latin typeface="Times New Roman" panose="02020603050405020304" pitchFamily="18" charset="0"/>
              </a:defRPr>
            </a:lvl4pPr>
            <a:lvl5pPr marL="2286000" indent="-457200">
              <a:defRPr sz="1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buFontTx/>
              <a:buChar char="•"/>
            </a:pPr>
            <a:r>
              <a:rPr lang="en-US" altLang="en-US"/>
              <a:t>_______________________</a:t>
            </a:r>
          </a:p>
          <a:p>
            <a:pPr>
              <a:spcBef>
                <a:spcPct val="50000"/>
              </a:spcBef>
              <a:buFontTx/>
              <a:buChar char="•"/>
            </a:pPr>
            <a:r>
              <a:rPr lang="en-US" altLang="en-US"/>
              <a:t>_______________________</a:t>
            </a:r>
          </a:p>
          <a:p>
            <a:pPr>
              <a:spcBef>
                <a:spcPct val="50000"/>
              </a:spcBef>
              <a:buFontTx/>
              <a:buChar char="•"/>
            </a:pPr>
            <a:r>
              <a:rPr lang="en-US" altLang="en-US"/>
              <a:t>_______________________ </a:t>
            </a:r>
          </a:p>
        </p:txBody>
      </p:sp>
      <p:sp>
        <p:nvSpPr>
          <p:cNvPr id="66569" name="Text Box 18">
            <a:extLst>
              <a:ext uri="{FF2B5EF4-FFF2-40B4-BE49-F238E27FC236}">
                <a16:creationId xmlns:a16="http://schemas.microsoft.com/office/drawing/2014/main" id="{CA131E5E-5D32-4A95-ABC9-3CA45723691A}"/>
              </a:ext>
            </a:extLst>
          </p:cNvPr>
          <p:cNvSpPr txBox="1">
            <a:spLocks noChangeArrowheads="1"/>
          </p:cNvSpPr>
          <p:nvPr/>
        </p:nvSpPr>
        <p:spPr bwMode="auto">
          <a:xfrm>
            <a:off x="2466975" y="7580313"/>
            <a:ext cx="4114800" cy="244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371600" indent="-457200">
              <a:defRPr sz="1400" b="1">
                <a:solidFill>
                  <a:schemeClr val="tx1"/>
                </a:solidFill>
                <a:latin typeface="Times New Roman" panose="02020603050405020304" pitchFamily="18" charset="0"/>
              </a:defRPr>
            </a:lvl3pPr>
            <a:lvl4pPr marL="1828800" indent="-457200">
              <a:defRPr sz="1400" b="1">
                <a:solidFill>
                  <a:schemeClr val="tx1"/>
                </a:solidFill>
                <a:latin typeface="Times New Roman" panose="02020603050405020304" pitchFamily="18" charset="0"/>
              </a:defRPr>
            </a:lvl4pPr>
            <a:lvl5pPr marL="2286000" indent="-457200">
              <a:defRPr sz="1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lgn="r">
              <a:spcBef>
                <a:spcPct val="50000"/>
              </a:spcBef>
            </a:pPr>
            <a:r>
              <a:rPr lang="es-ES_tradnl" altLang="en-US" sz="1000"/>
              <a:t>Answers:</a:t>
            </a:r>
            <a:endParaRPr lang="en-US" altLang="en-US" sz="1000"/>
          </a:p>
        </p:txBody>
      </p:sp>
      <p:pic>
        <p:nvPicPr>
          <p:cNvPr id="66570" name="Picture 22" descr="C:\WINDOWS\Application Data\Microsoft\Media Catalog\Danger.wmf">
            <a:extLst>
              <a:ext uri="{FF2B5EF4-FFF2-40B4-BE49-F238E27FC236}">
                <a16:creationId xmlns:a16="http://schemas.microsoft.com/office/drawing/2014/main" id="{A21E4905-410A-48BB-AFA0-5D8EE058A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5321300"/>
            <a:ext cx="904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71" name="Group 23">
            <a:extLst>
              <a:ext uri="{FF2B5EF4-FFF2-40B4-BE49-F238E27FC236}">
                <a16:creationId xmlns:a16="http://schemas.microsoft.com/office/drawing/2014/main" id="{248CD7D8-D8D3-4F9F-8B1A-46C1C2F3EE9F}"/>
              </a:ext>
            </a:extLst>
          </p:cNvPr>
          <p:cNvGrpSpPr>
            <a:grpSpLocks/>
          </p:cNvGrpSpPr>
          <p:nvPr/>
        </p:nvGrpSpPr>
        <p:grpSpPr bwMode="auto">
          <a:xfrm>
            <a:off x="2533650" y="7805738"/>
            <a:ext cx="4171950" cy="979487"/>
            <a:chOff x="1596" y="4917"/>
            <a:chExt cx="2628" cy="617"/>
          </a:xfrm>
        </p:grpSpPr>
        <p:sp>
          <p:nvSpPr>
            <p:cNvPr id="66572" name="Text Box 24">
              <a:extLst>
                <a:ext uri="{FF2B5EF4-FFF2-40B4-BE49-F238E27FC236}">
                  <a16:creationId xmlns:a16="http://schemas.microsoft.com/office/drawing/2014/main" id="{FC9A6D01-9FC7-4289-BB22-D55C5BBEA81C}"/>
                </a:ext>
              </a:extLst>
            </p:cNvPr>
            <p:cNvSpPr txBox="1">
              <a:spLocks noChangeArrowheads="1"/>
            </p:cNvSpPr>
            <p:nvPr/>
          </p:nvSpPr>
          <p:spPr bwMode="auto">
            <a:xfrm rot="10800000">
              <a:off x="1596" y="4947"/>
              <a:ext cx="2592" cy="5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230188" indent="-230188">
                <a:defRPr sz="1400" b="1">
                  <a:solidFill>
                    <a:schemeClr val="tx1"/>
                  </a:solidFill>
                  <a:latin typeface="Times New Roman" panose="02020603050405020304" pitchFamily="18" charset="0"/>
                </a:defRPr>
              </a:lvl1pPr>
              <a:lvl2pPr marL="976313" indent="-457200">
                <a:defRPr sz="1400" b="1">
                  <a:solidFill>
                    <a:schemeClr val="tx1"/>
                  </a:solidFill>
                  <a:latin typeface="Times New Roman" panose="02020603050405020304" pitchFamily="18" charset="0"/>
                </a:defRPr>
              </a:lvl2pPr>
              <a:lvl3pPr marL="1547813" indent="-457200">
                <a:defRPr sz="1400" b="1">
                  <a:solidFill>
                    <a:schemeClr val="tx1"/>
                  </a:solidFill>
                  <a:latin typeface="Times New Roman" panose="02020603050405020304" pitchFamily="18" charset="0"/>
                </a:defRPr>
              </a:lvl3pPr>
              <a:lvl4pPr marL="2119313" indent="-457200">
                <a:defRPr sz="1400" b="1">
                  <a:solidFill>
                    <a:schemeClr val="tx1"/>
                  </a:solidFill>
                  <a:latin typeface="Times New Roman" panose="02020603050405020304" pitchFamily="18" charset="0"/>
                </a:defRPr>
              </a:lvl4pPr>
              <a:lvl5pPr marL="2690813" indent="-457200">
                <a:defRPr sz="1400" b="1">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b="1">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b="1">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b="1">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buFontTx/>
                <a:buAutoNum type="arabicPeriod"/>
              </a:pPr>
              <a:r>
                <a:rPr lang="es-ES_tradnl" altLang="en-US" sz="1000"/>
                <a:t>The SAW BLADE is not guarded.</a:t>
              </a:r>
            </a:p>
            <a:p>
              <a:pPr>
                <a:spcBef>
                  <a:spcPct val="50000"/>
                </a:spcBef>
                <a:buFontTx/>
                <a:buAutoNum type="arabicPeriod"/>
              </a:pPr>
              <a:r>
                <a:rPr lang="es-ES_tradnl" altLang="en-US" sz="1000"/>
                <a:t>The SWING OF THE ARM extends beyond the edge of the table.  See how close the blade is to the worker’s stomach!</a:t>
              </a:r>
            </a:p>
            <a:p>
              <a:pPr>
                <a:spcBef>
                  <a:spcPct val="50000"/>
                </a:spcBef>
                <a:buFontTx/>
                <a:buAutoNum type="arabicPeriod"/>
              </a:pPr>
              <a:r>
                <a:rPr lang="es-ES_tradnl" altLang="en-US" sz="1000"/>
                <a:t>The SPINDLE END, FLANGE, and NUT are not guarded.</a:t>
              </a:r>
              <a:endParaRPr lang="en-US" altLang="en-US" sz="1000"/>
            </a:p>
          </p:txBody>
        </p:sp>
        <p:sp>
          <p:nvSpPr>
            <p:cNvPr id="66573" name="Rectangle 25">
              <a:extLst>
                <a:ext uri="{FF2B5EF4-FFF2-40B4-BE49-F238E27FC236}">
                  <a16:creationId xmlns:a16="http://schemas.microsoft.com/office/drawing/2014/main" id="{9817D41E-FCE1-4878-8739-100C299BDE4D}"/>
                </a:ext>
              </a:extLst>
            </p:cNvPr>
            <p:cNvSpPr>
              <a:spLocks noChangeArrowheads="1"/>
            </p:cNvSpPr>
            <p:nvPr/>
          </p:nvSpPr>
          <p:spPr bwMode="auto">
            <a:xfrm>
              <a:off x="1691" y="4917"/>
              <a:ext cx="2533" cy="6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WINDOWS\Application Data\Microsoft\Media Catalog\swing_cutoff_saw_in_ee_exposure_2.jpg">
            <a:extLst>
              <a:ext uri="{FF2B5EF4-FFF2-40B4-BE49-F238E27FC236}">
                <a16:creationId xmlns:a16="http://schemas.microsoft.com/office/drawing/2014/main" id="{FFDF0EDB-E3BE-4648-91CE-A0BD3F58EEF9}"/>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155700" y="2227263"/>
            <a:ext cx="4521200" cy="34051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1" name="AutoShape 3">
            <a:extLst>
              <a:ext uri="{FF2B5EF4-FFF2-40B4-BE49-F238E27FC236}">
                <a16:creationId xmlns:a16="http://schemas.microsoft.com/office/drawing/2014/main" id="{87B88EA2-42D6-46E0-92C0-206EE4214BF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8612" name="Text Box 4">
            <a:extLst>
              <a:ext uri="{FF2B5EF4-FFF2-40B4-BE49-F238E27FC236}">
                <a16:creationId xmlns:a16="http://schemas.microsoft.com/office/drawing/2014/main" id="{1368399D-43FB-4E4A-9079-616C1B6AD868}"/>
              </a:ext>
            </a:extLst>
          </p:cNvPr>
          <p:cNvSpPr txBox="1">
            <a:spLocks noChangeArrowheads="1"/>
          </p:cNvSpPr>
          <p:nvPr/>
        </p:nvSpPr>
        <p:spPr bwMode="auto">
          <a:xfrm>
            <a:off x="609600" y="5867400"/>
            <a:ext cx="5334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¿Puede encontrar tres cosas mal con esta sierra?</a:t>
            </a:r>
          </a:p>
        </p:txBody>
      </p:sp>
      <p:sp>
        <p:nvSpPr>
          <p:cNvPr id="68613" name="Text Box 5">
            <a:extLst>
              <a:ext uri="{FF2B5EF4-FFF2-40B4-BE49-F238E27FC236}">
                <a16:creationId xmlns:a16="http://schemas.microsoft.com/office/drawing/2014/main" id="{8DC2CA1B-96A0-4DB6-89B4-F79105A3DEF2}"/>
              </a:ext>
            </a:extLst>
          </p:cNvPr>
          <p:cNvSpPr txBox="1">
            <a:spLocks noChangeArrowheads="1"/>
          </p:cNvSpPr>
          <p:nvPr/>
        </p:nvSpPr>
        <p:spPr bwMode="auto">
          <a:xfrm>
            <a:off x="400050" y="1114425"/>
            <a:ext cx="53340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SIERRAS DE COLUMPIO ALTO cortan al elevar la sierra y bajándolas sobre la pieza.  Cortan madera con el grano y en contra del grano.</a:t>
            </a:r>
          </a:p>
        </p:txBody>
      </p:sp>
      <p:sp>
        <p:nvSpPr>
          <p:cNvPr id="68614" name="Text Box 6">
            <a:extLst>
              <a:ext uri="{FF2B5EF4-FFF2-40B4-BE49-F238E27FC236}">
                <a16:creationId xmlns:a16="http://schemas.microsoft.com/office/drawing/2014/main" id="{8F25E77F-31C0-420A-BD46-0061D8960C89}"/>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¿Las puede encontrar?</a:t>
            </a:r>
            <a:endParaRPr lang="en-US" altLang="en-US" sz="2800" dirty="0"/>
          </a:p>
        </p:txBody>
      </p:sp>
      <p:pic>
        <p:nvPicPr>
          <p:cNvPr id="68615" name="Picture 7" descr="C:\WINDOWS\Application Data\Microsoft\Media Catalog\Nosym_01.wmf">
            <a:extLst>
              <a:ext uri="{FF2B5EF4-FFF2-40B4-BE49-F238E27FC236}">
                <a16:creationId xmlns:a16="http://schemas.microsoft.com/office/drawing/2014/main" id="{8A9B1F28-4D6F-4705-94D7-AF0E49387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16843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8">
            <a:extLst>
              <a:ext uri="{FF2B5EF4-FFF2-40B4-BE49-F238E27FC236}">
                <a16:creationId xmlns:a16="http://schemas.microsoft.com/office/drawing/2014/main" id="{3294BE51-D52F-4DA6-8DA4-366819837249}"/>
              </a:ext>
            </a:extLst>
          </p:cNvPr>
          <p:cNvSpPr txBox="1">
            <a:spLocks noChangeArrowheads="1"/>
          </p:cNvSpPr>
          <p:nvPr/>
        </p:nvSpPr>
        <p:spPr bwMode="auto">
          <a:xfrm>
            <a:off x="1976438" y="6419850"/>
            <a:ext cx="2797175"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371600" indent="-457200">
              <a:defRPr sz="1400" b="1">
                <a:solidFill>
                  <a:schemeClr val="tx1"/>
                </a:solidFill>
                <a:latin typeface="Times New Roman" panose="02020603050405020304" pitchFamily="18" charset="0"/>
              </a:defRPr>
            </a:lvl3pPr>
            <a:lvl4pPr marL="1828800" indent="-457200">
              <a:defRPr sz="1400" b="1">
                <a:solidFill>
                  <a:schemeClr val="tx1"/>
                </a:solidFill>
                <a:latin typeface="Times New Roman" panose="02020603050405020304" pitchFamily="18" charset="0"/>
              </a:defRPr>
            </a:lvl4pPr>
            <a:lvl5pPr marL="2286000" indent="-457200">
              <a:defRPr sz="1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buFontTx/>
              <a:buChar char="•"/>
            </a:pPr>
            <a:r>
              <a:rPr lang="en-US" altLang="en-US"/>
              <a:t>_______________________</a:t>
            </a:r>
          </a:p>
          <a:p>
            <a:pPr>
              <a:spcBef>
                <a:spcPct val="50000"/>
              </a:spcBef>
              <a:buFontTx/>
              <a:buChar char="•"/>
            </a:pPr>
            <a:r>
              <a:rPr lang="en-US" altLang="en-US"/>
              <a:t>_______________________</a:t>
            </a:r>
          </a:p>
          <a:p>
            <a:pPr>
              <a:spcBef>
                <a:spcPct val="50000"/>
              </a:spcBef>
              <a:buFontTx/>
              <a:buChar char="•"/>
            </a:pPr>
            <a:r>
              <a:rPr lang="en-US" altLang="en-US"/>
              <a:t>_______________________ </a:t>
            </a:r>
          </a:p>
        </p:txBody>
      </p:sp>
      <p:sp>
        <p:nvSpPr>
          <p:cNvPr id="68617" name="Text Box 9">
            <a:extLst>
              <a:ext uri="{FF2B5EF4-FFF2-40B4-BE49-F238E27FC236}">
                <a16:creationId xmlns:a16="http://schemas.microsoft.com/office/drawing/2014/main" id="{6627A598-381C-4F81-A815-B020C1216B6E}"/>
              </a:ext>
            </a:extLst>
          </p:cNvPr>
          <p:cNvSpPr txBox="1">
            <a:spLocks noChangeArrowheads="1"/>
          </p:cNvSpPr>
          <p:nvPr/>
        </p:nvSpPr>
        <p:spPr bwMode="auto">
          <a:xfrm>
            <a:off x="2466975" y="7580313"/>
            <a:ext cx="4114800" cy="244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371600" indent="-457200">
              <a:defRPr sz="1400" b="1">
                <a:solidFill>
                  <a:schemeClr val="tx1"/>
                </a:solidFill>
                <a:latin typeface="Times New Roman" panose="02020603050405020304" pitchFamily="18" charset="0"/>
              </a:defRPr>
            </a:lvl3pPr>
            <a:lvl4pPr marL="1828800" indent="-457200">
              <a:defRPr sz="1400" b="1">
                <a:solidFill>
                  <a:schemeClr val="tx1"/>
                </a:solidFill>
                <a:latin typeface="Times New Roman" panose="02020603050405020304" pitchFamily="18" charset="0"/>
              </a:defRPr>
            </a:lvl4pPr>
            <a:lvl5pPr marL="2286000" indent="-457200">
              <a:defRPr sz="1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lgn="r">
              <a:spcBef>
                <a:spcPct val="50000"/>
              </a:spcBef>
            </a:pPr>
            <a:r>
              <a:rPr lang="es-ES_tradnl" altLang="en-US" sz="1000"/>
              <a:t>Solución:</a:t>
            </a:r>
            <a:endParaRPr lang="en-US" altLang="en-US" sz="1000"/>
          </a:p>
        </p:txBody>
      </p:sp>
      <p:grpSp>
        <p:nvGrpSpPr>
          <p:cNvPr id="68618" name="Group 15">
            <a:extLst>
              <a:ext uri="{FF2B5EF4-FFF2-40B4-BE49-F238E27FC236}">
                <a16:creationId xmlns:a16="http://schemas.microsoft.com/office/drawing/2014/main" id="{8588B74C-902D-4C69-85CD-F567BC68357D}"/>
              </a:ext>
            </a:extLst>
          </p:cNvPr>
          <p:cNvGrpSpPr>
            <a:grpSpLocks/>
          </p:cNvGrpSpPr>
          <p:nvPr/>
        </p:nvGrpSpPr>
        <p:grpSpPr bwMode="auto">
          <a:xfrm rot="10800000">
            <a:off x="2266950" y="7804150"/>
            <a:ext cx="4421188" cy="979488"/>
            <a:chOff x="1428" y="4916"/>
            <a:chExt cx="2785" cy="617"/>
          </a:xfrm>
        </p:grpSpPr>
        <p:sp>
          <p:nvSpPr>
            <p:cNvPr id="68620" name="Text Box 12">
              <a:extLst>
                <a:ext uri="{FF2B5EF4-FFF2-40B4-BE49-F238E27FC236}">
                  <a16:creationId xmlns:a16="http://schemas.microsoft.com/office/drawing/2014/main" id="{25BDA04D-2E7A-4318-AA9C-7E11776E35BA}"/>
                </a:ext>
              </a:extLst>
            </p:cNvPr>
            <p:cNvSpPr txBox="1">
              <a:spLocks noChangeArrowheads="1"/>
            </p:cNvSpPr>
            <p:nvPr/>
          </p:nvSpPr>
          <p:spPr bwMode="auto">
            <a:xfrm>
              <a:off x="1445" y="4962"/>
              <a:ext cx="2768" cy="5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230188" indent="-230188">
                <a:defRPr sz="1400" b="1">
                  <a:solidFill>
                    <a:schemeClr val="tx1"/>
                  </a:solidFill>
                  <a:latin typeface="Times New Roman" panose="02020603050405020304" pitchFamily="18" charset="0"/>
                </a:defRPr>
              </a:lvl1pPr>
              <a:lvl2pPr marL="976313" indent="-457200">
                <a:defRPr sz="1400" b="1">
                  <a:solidFill>
                    <a:schemeClr val="tx1"/>
                  </a:solidFill>
                  <a:latin typeface="Times New Roman" panose="02020603050405020304" pitchFamily="18" charset="0"/>
                </a:defRPr>
              </a:lvl2pPr>
              <a:lvl3pPr marL="1547813" indent="-457200">
                <a:defRPr sz="1400" b="1">
                  <a:solidFill>
                    <a:schemeClr val="tx1"/>
                  </a:solidFill>
                  <a:latin typeface="Times New Roman" panose="02020603050405020304" pitchFamily="18" charset="0"/>
                </a:defRPr>
              </a:lvl3pPr>
              <a:lvl4pPr marL="2119313" indent="-457200">
                <a:defRPr sz="1400" b="1">
                  <a:solidFill>
                    <a:schemeClr val="tx1"/>
                  </a:solidFill>
                  <a:latin typeface="Times New Roman" panose="02020603050405020304" pitchFamily="18" charset="0"/>
                </a:defRPr>
              </a:lvl4pPr>
              <a:lvl5pPr marL="2690813" indent="-457200">
                <a:defRPr sz="1400" b="1">
                  <a:solidFill>
                    <a:schemeClr val="tx1"/>
                  </a:solidFill>
                  <a:latin typeface="Times New Roman" panose="02020603050405020304" pitchFamily="18" charset="0"/>
                </a:defRPr>
              </a:lvl5pPr>
              <a:lvl6pPr marL="3148013" indent="-457200" eaLnBrk="0" fontAlgn="base" hangingPunct="0">
                <a:spcBef>
                  <a:spcPct val="0"/>
                </a:spcBef>
                <a:spcAft>
                  <a:spcPct val="0"/>
                </a:spcAft>
                <a:defRPr sz="1400" b="1">
                  <a:solidFill>
                    <a:schemeClr val="tx1"/>
                  </a:solidFill>
                  <a:latin typeface="Times New Roman" panose="02020603050405020304" pitchFamily="18" charset="0"/>
                </a:defRPr>
              </a:lvl6pPr>
              <a:lvl7pPr marL="3605213" indent="-457200" eaLnBrk="0" fontAlgn="base" hangingPunct="0">
                <a:spcBef>
                  <a:spcPct val="0"/>
                </a:spcBef>
                <a:spcAft>
                  <a:spcPct val="0"/>
                </a:spcAft>
                <a:defRPr sz="1400" b="1">
                  <a:solidFill>
                    <a:schemeClr val="tx1"/>
                  </a:solidFill>
                  <a:latin typeface="Times New Roman" panose="02020603050405020304" pitchFamily="18" charset="0"/>
                </a:defRPr>
              </a:lvl7pPr>
              <a:lvl8pPr marL="4062413" indent="-457200" eaLnBrk="0" fontAlgn="base" hangingPunct="0">
                <a:spcBef>
                  <a:spcPct val="0"/>
                </a:spcBef>
                <a:spcAft>
                  <a:spcPct val="0"/>
                </a:spcAft>
                <a:defRPr sz="1400" b="1">
                  <a:solidFill>
                    <a:schemeClr val="tx1"/>
                  </a:solidFill>
                  <a:latin typeface="Times New Roman" panose="02020603050405020304" pitchFamily="18" charset="0"/>
                </a:defRPr>
              </a:lvl8pPr>
              <a:lvl9pPr marL="4519613" indent="-4572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buFontTx/>
                <a:buAutoNum type="arabicPeriod"/>
              </a:pPr>
              <a:r>
                <a:rPr lang="es-ES_tradnl" altLang="en-US" sz="1000"/>
                <a:t>La SIERRA  no esta resguardada.</a:t>
              </a:r>
            </a:p>
            <a:p>
              <a:pPr>
                <a:spcBef>
                  <a:spcPct val="50000"/>
                </a:spcBef>
                <a:buFontTx/>
                <a:buAutoNum type="arabicPeriod"/>
              </a:pPr>
              <a:r>
                <a:rPr lang="es-ES_tradnl" altLang="en-US" sz="1000"/>
                <a:t>El ARCO DEL BRAZO DEL COLUMPIO sobrepasa el filo de la mesa.  ¡Véa que tan cerca esta la sierra del estómago del trabajdor!</a:t>
              </a:r>
            </a:p>
            <a:p>
              <a:pPr>
                <a:spcBef>
                  <a:spcPct val="50000"/>
                </a:spcBef>
                <a:buFontTx/>
                <a:buAutoNum type="arabicPeriod"/>
              </a:pPr>
              <a:r>
                <a:rPr lang="es-ES_tradnl" altLang="en-US" sz="1000"/>
                <a:t>La PUNTA DEL EJE, PESTAÑA y TUERCA no estan resguardadas.</a:t>
              </a:r>
              <a:endParaRPr lang="en-US" altLang="en-US" sz="1000"/>
            </a:p>
          </p:txBody>
        </p:sp>
        <p:sp>
          <p:nvSpPr>
            <p:cNvPr id="68621" name="Rectangle 13">
              <a:extLst>
                <a:ext uri="{FF2B5EF4-FFF2-40B4-BE49-F238E27FC236}">
                  <a16:creationId xmlns:a16="http://schemas.microsoft.com/office/drawing/2014/main" id="{FED2F539-65C6-4667-B349-D94AFD873785}"/>
                </a:ext>
              </a:extLst>
            </p:cNvPr>
            <p:cNvSpPr>
              <a:spLocks noChangeArrowheads="1"/>
            </p:cNvSpPr>
            <p:nvPr/>
          </p:nvSpPr>
          <p:spPr bwMode="auto">
            <a:xfrm rot="10800000">
              <a:off x="1428" y="4916"/>
              <a:ext cx="2693" cy="6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pic>
        <p:nvPicPr>
          <p:cNvPr id="68619" name="Picture 14" descr="C:\WINDOWS\Application Data\Microsoft\Media Catalog\Sp_dangr.wmf">
            <a:extLst>
              <a:ext uri="{FF2B5EF4-FFF2-40B4-BE49-F238E27FC236}">
                <a16:creationId xmlns:a16="http://schemas.microsoft.com/office/drawing/2014/main" id="{EBEB4B93-76EE-4014-BCC3-5A93E186E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340350"/>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D807A3ED-E36C-4734-A6AA-6FF5B0F79128}"/>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0659" name="Text Box 7">
            <a:extLst>
              <a:ext uri="{FF2B5EF4-FFF2-40B4-BE49-F238E27FC236}">
                <a16:creationId xmlns:a16="http://schemas.microsoft.com/office/drawing/2014/main" id="{5106B6B9-6AD2-4CE5-B83E-CF6B75D093B2}"/>
              </a:ext>
            </a:extLst>
          </p:cNvPr>
          <p:cNvSpPr txBox="1">
            <a:spLocks noChangeArrowheads="1"/>
          </p:cNvSpPr>
          <p:nvPr/>
        </p:nvSpPr>
        <p:spPr bwMode="auto">
          <a:xfrm>
            <a:off x="400050" y="1114425"/>
            <a:ext cx="5334000" cy="942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MITER SAWS are good saws.  They are used in many workplaces.  They are mounted on a frame and allow them to cut wood at an angle accurately. To cut, the blade is lowered through the wood in a chopping motion.</a:t>
            </a:r>
          </a:p>
        </p:txBody>
      </p:sp>
      <p:sp>
        <p:nvSpPr>
          <p:cNvPr id="70660" name="Text Box 3">
            <a:extLst>
              <a:ext uri="{FF2B5EF4-FFF2-40B4-BE49-F238E27FC236}">
                <a16:creationId xmlns:a16="http://schemas.microsoft.com/office/drawing/2014/main" id="{9622F24B-2E25-44C9-A44D-35F40ACA382E}"/>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Notify</a:t>
            </a:r>
            <a:r>
              <a:rPr lang="es-ES_tradnl" altLang="en-US" sz="2800" dirty="0"/>
              <a:t> </a:t>
            </a:r>
            <a:r>
              <a:rPr lang="es-ES_tradnl" altLang="en-US" sz="2800" dirty="0" err="1"/>
              <a:t>your</a:t>
            </a:r>
            <a:r>
              <a:rPr lang="es-ES_tradnl" altLang="en-US" sz="2800" dirty="0"/>
              <a:t> supervisor</a:t>
            </a:r>
            <a:endParaRPr lang="en-US" altLang="en-US" sz="2800" dirty="0"/>
          </a:p>
        </p:txBody>
      </p:sp>
      <p:sp>
        <p:nvSpPr>
          <p:cNvPr id="70661" name="Text Box 6">
            <a:extLst>
              <a:ext uri="{FF2B5EF4-FFF2-40B4-BE49-F238E27FC236}">
                <a16:creationId xmlns:a16="http://schemas.microsoft.com/office/drawing/2014/main" id="{7669FD44-0F09-414B-A2B1-04413E58B957}"/>
              </a:ext>
            </a:extLst>
          </p:cNvPr>
          <p:cNvSpPr txBox="1">
            <a:spLocks noChangeArrowheads="1"/>
          </p:cNvSpPr>
          <p:nvPr/>
        </p:nvSpPr>
        <p:spPr bwMode="auto">
          <a:xfrm>
            <a:off x="2209800" y="5715000"/>
            <a:ext cx="3886200" cy="1155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571500" indent="-3429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WHY IS THE BLADE UNGUARDED?</a:t>
            </a:r>
          </a:p>
          <a:p>
            <a:endParaRPr lang="es-ES_tradnl" altLang="en-US"/>
          </a:p>
          <a:p>
            <a:pPr lvl="1">
              <a:buFont typeface="Wingdings 2" panose="05020102010507070707" pitchFamily="18" charset="2"/>
              <a:buChar char=""/>
            </a:pPr>
            <a:r>
              <a:rPr lang="es-ES_tradnl" altLang="en-US"/>
              <a:t>Did someone take it off?</a:t>
            </a:r>
          </a:p>
          <a:p>
            <a:pPr lvl="1">
              <a:buFont typeface="Wingdings 2" panose="05020102010507070707" pitchFamily="18" charset="2"/>
              <a:buChar char=""/>
            </a:pPr>
            <a:r>
              <a:rPr lang="es-ES_tradnl" altLang="en-US"/>
              <a:t>Did it break?</a:t>
            </a:r>
          </a:p>
          <a:p>
            <a:pPr lvl="1">
              <a:buFont typeface="Wingdings 2" panose="05020102010507070707" pitchFamily="18" charset="2"/>
              <a:buChar char=""/>
            </a:pPr>
            <a:r>
              <a:rPr lang="es-ES_tradnl" altLang="en-US"/>
              <a:t>Was it bought without the guard?</a:t>
            </a:r>
          </a:p>
        </p:txBody>
      </p:sp>
      <p:pic>
        <p:nvPicPr>
          <p:cNvPr id="70662" name="Picture 10">
            <a:extLst>
              <a:ext uri="{FF2B5EF4-FFF2-40B4-BE49-F238E27FC236}">
                <a16:creationId xmlns:a16="http://schemas.microsoft.com/office/drawing/2014/main" id="{F19BAB05-457E-43F7-A75F-DC7288880E98}"/>
              </a:ext>
            </a:extLst>
          </p:cNvPr>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1019175" y="2286000"/>
            <a:ext cx="480060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3" name="Line 17">
            <a:extLst>
              <a:ext uri="{FF2B5EF4-FFF2-40B4-BE49-F238E27FC236}">
                <a16:creationId xmlns:a16="http://schemas.microsoft.com/office/drawing/2014/main" id="{34B5D303-296C-4095-937D-A21F4D2F3C6B}"/>
              </a:ext>
            </a:extLst>
          </p:cNvPr>
          <p:cNvSpPr>
            <a:spLocks noChangeShapeType="1"/>
          </p:cNvSpPr>
          <p:nvPr/>
        </p:nvSpPr>
        <p:spPr bwMode="auto">
          <a:xfrm flipH="1" flipV="1">
            <a:off x="3810000" y="3810000"/>
            <a:ext cx="1600200" cy="1905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0664" name="Text Box 28">
            <a:extLst>
              <a:ext uri="{FF2B5EF4-FFF2-40B4-BE49-F238E27FC236}">
                <a16:creationId xmlns:a16="http://schemas.microsoft.com/office/drawing/2014/main" id="{C4B5E99D-443D-4129-9D35-3916CCD26B53}"/>
              </a:ext>
            </a:extLst>
          </p:cNvPr>
          <p:cNvSpPr txBox="1">
            <a:spLocks noChangeArrowheads="1"/>
          </p:cNvSpPr>
          <p:nvPr/>
        </p:nvSpPr>
        <p:spPr bwMode="auto">
          <a:xfrm>
            <a:off x="2514600" y="7597775"/>
            <a:ext cx="3295650" cy="10493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GUARDED</a:t>
            </a:r>
          </a:p>
          <a:p>
            <a:pPr lvl="2">
              <a:spcBef>
                <a:spcPct val="50000"/>
              </a:spcBef>
            </a:pPr>
            <a:r>
              <a:rPr lang="es-ES_tradnl" altLang="en-US"/>
              <a:t>If your equipment isn’t guarded, NOTIFY your supervisor.</a:t>
            </a:r>
          </a:p>
        </p:txBody>
      </p:sp>
      <p:grpSp>
        <p:nvGrpSpPr>
          <p:cNvPr id="70665" name="Group 29">
            <a:extLst>
              <a:ext uri="{FF2B5EF4-FFF2-40B4-BE49-F238E27FC236}">
                <a16:creationId xmlns:a16="http://schemas.microsoft.com/office/drawing/2014/main" id="{D9BDC497-40A2-483B-8623-5D1EE116A294}"/>
              </a:ext>
            </a:extLst>
          </p:cNvPr>
          <p:cNvGrpSpPr>
            <a:grpSpLocks/>
          </p:cNvGrpSpPr>
          <p:nvPr/>
        </p:nvGrpSpPr>
        <p:grpSpPr bwMode="auto">
          <a:xfrm>
            <a:off x="171450" y="6553200"/>
            <a:ext cx="2209800" cy="2151063"/>
            <a:chOff x="204" y="3960"/>
            <a:chExt cx="1392" cy="1355"/>
          </a:xfrm>
        </p:grpSpPr>
        <p:pic>
          <p:nvPicPr>
            <p:cNvPr id="70698" name="Picture 30">
              <a:extLst>
                <a:ext uri="{FF2B5EF4-FFF2-40B4-BE49-F238E27FC236}">
                  <a16:creationId xmlns:a16="http://schemas.microsoft.com/office/drawing/2014/main" id="{5E6E6974-D15E-426E-9111-8A3041368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975"/>
              <a:ext cx="1392" cy="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99" name="Oval 31">
              <a:extLst>
                <a:ext uri="{FF2B5EF4-FFF2-40B4-BE49-F238E27FC236}">
                  <a16:creationId xmlns:a16="http://schemas.microsoft.com/office/drawing/2014/main" id="{A4B82554-F5CA-4659-AD43-12F58754E7A3}"/>
                </a:ext>
              </a:extLst>
            </p:cNvPr>
            <p:cNvSpPr>
              <a:spLocks noChangeArrowheads="1"/>
            </p:cNvSpPr>
            <p:nvPr/>
          </p:nvSpPr>
          <p:spPr bwMode="auto">
            <a:xfrm>
              <a:off x="1432" y="396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70666" name="Line 32">
            <a:extLst>
              <a:ext uri="{FF2B5EF4-FFF2-40B4-BE49-F238E27FC236}">
                <a16:creationId xmlns:a16="http://schemas.microsoft.com/office/drawing/2014/main" id="{3E20AA1D-B3C6-4D3E-93B1-5A6A482E2347}"/>
              </a:ext>
            </a:extLst>
          </p:cNvPr>
          <p:cNvSpPr>
            <a:spLocks noChangeShapeType="1"/>
          </p:cNvSpPr>
          <p:nvPr/>
        </p:nvSpPr>
        <p:spPr bwMode="auto">
          <a:xfrm flipH="1" flipV="1">
            <a:off x="1676400" y="7620000"/>
            <a:ext cx="121920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0667" name="Freeform 36">
            <a:extLst>
              <a:ext uri="{FF2B5EF4-FFF2-40B4-BE49-F238E27FC236}">
                <a16:creationId xmlns:a16="http://schemas.microsoft.com/office/drawing/2014/main" id="{58216502-9691-4590-A57E-05D95B3DAD71}"/>
              </a:ext>
            </a:extLst>
          </p:cNvPr>
          <p:cNvSpPr>
            <a:spLocks/>
          </p:cNvSpPr>
          <p:nvPr/>
        </p:nvSpPr>
        <p:spPr bwMode="auto">
          <a:xfrm>
            <a:off x="228600" y="6477000"/>
            <a:ext cx="5702300" cy="2286000"/>
          </a:xfrm>
          <a:custGeom>
            <a:avLst/>
            <a:gdLst>
              <a:gd name="T0" fmla="*/ 0 w 3936"/>
              <a:gd name="T1" fmla="*/ 2147483646 h 1440"/>
              <a:gd name="T2" fmla="*/ 0 w 3936"/>
              <a:gd name="T3" fmla="*/ 0 h 1440"/>
              <a:gd name="T4" fmla="*/ 2147483646 w 3936"/>
              <a:gd name="T5" fmla="*/ 0 h 1440"/>
              <a:gd name="T6" fmla="*/ 2147483646 w 3936"/>
              <a:gd name="T7" fmla="*/ 2147483646 h 1440"/>
              <a:gd name="T8" fmla="*/ 2147483646 w 3936"/>
              <a:gd name="T9" fmla="*/ 2147483646 h 1440"/>
              <a:gd name="T10" fmla="*/ 2147483646 w 3936"/>
              <a:gd name="T11" fmla="*/ 2147483646 h 1440"/>
              <a:gd name="T12" fmla="*/ 0 w 3936"/>
              <a:gd name="T13" fmla="*/ 2147483646 h 1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6" h="1440">
                <a:moveTo>
                  <a:pt x="0" y="1440"/>
                </a:moveTo>
                <a:lnTo>
                  <a:pt x="0" y="0"/>
                </a:lnTo>
                <a:lnTo>
                  <a:pt x="1008" y="0"/>
                </a:lnTo>
                <a:lnTo>
                  <a:pt x="1008" y="624"/>
                </a:lnTo>
                <a:lnTo>
                  <a:pt x="3936" y="624"/>
                </a:lnTo>
                <a:lnTo>
                  <a:pt x="3936" y="1440"/>
                </a:lnTo>
                <a:lnTo>
                  <a:pt x="0" y="1440"/>
                </a:lnTo>
                <a:close/>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0668" name="Freeform 34">
            <a:extLst>
              <a:ext uri="{FF2B5EF4-FFF2-40B4-BE49-F238E27FC236}">
                <a16:creationId xmlns:a16="http://schemas.microsoft.com/office/drawing/2014/main" id="{38503689-A479-4C66-A08A-31D5F29F5105}"/>
              </a:ext>
            </a:extLst>
          </p:cNvPr>
          <p:cNvSpPr>
            <a:spLocks/>
          </p:cNvSpPr>
          <p:nvPr/>
        </p:nvSpPr>
        <p:spPr bwMode="auto">
          <a:xfrm>
            <a:off x="914400" y="2133600"/>
            <a:ext cx="5029200" cy="4800600"/>
          </a:xfrm>
          <a:custGeom>
            <a:avLst/>
            <a:gdLst>
              <a:gd name="T0" fmla="*/ 0 w 3168"/>
              <a:gd name="T1" fmla="*/ 0 h 3024"/>
              <a:gd name="T2" fmla="*/ 0 w 3168"/>
              <a:gd name="T3" fmla="*/ 2147483646 h 3024"/>
              <a:gd name="T4" fmla="*/ 2147483646 w 3168"/>
              <a:gd name="T5" fmla="*/ 2147483646 h 3024"/>
              <a:gd name="T6" fmla="*/ 2147483646 w 3168"/>
              <a:gd name="T7" fmla="*/ 2147483646 h 3024"/>
              <a:gd name="T8" fmla="*/ 2147483646 w 3168"/>
              <a:gd name="T9" fmla="*/ 2147483646 h 3024"/>
              <a:gd name="T10" fmla="*/ 2147483646 w 3168"/>
              <a:gd name="T11" fmla="*/ 0 h 3024"/>
              <a:gd name="T12" fmla="*/ 0 w 3168"/>
              <a:gd name="T13" fmla="*/ 0 h 30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8" h="3024">
                <a:moveTo>
                  <a:pt x="0" y="0"/>
                </a:moveTo>
                <a:lnTo>
                  <a:pt x="0" y="2208"/>
                </a:lnTo>
                <a:lnTo>
                  <a:pt x="816" y="2208"/>
                </a:lnTo>
                <a:lnTo>
                  <a:pt x="816" y="3024"/>
                </a:lnTo>
                <a:lnTo>
                  <a:pt x="3168" y="3024"/>
                </a:lnTo>
                <a:lnTo>
                  <a:pt x="3168" y="0"/>
                </a:lnTo>
                <a:lnTo>
                  <a:pt x="0" y="0"/>
                </a:lnTo>
                <a:close/>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grpSp>
        <p:nvGrpSpPr>
          <p:cNvPr id="70669" name="Group 39">
            <a:extLst>
              <a:ext uri="{FF2B5EF4-FFF2-40B4-BE49-F238E27FC236}">
                <a16:creationId xmlns:a16="http://schemas.microsoft.com/office/drawing/2014/main" id="{518050CE-E103-42C4-A830-8170DFB3DEB1}"/>
              </a:ext>
            </a:extLst>
          </p:cNvPr>
          <p:cNvGrpSpPr>
            <a:grpSpLocks/>
          </p:cNvGrpSpPr>
          <p:nvPr/>
        </p:nvGrpSpPr>
        <p:grpSpPr bwMode="auto">
          <a:xfrm>
            <a:off x="5624513" y="7123113"/>
            <a:ext cx="542925" cy="542925"/>
            <a:chOff x="2400" y="1588"/>
            <a:chExt cx="672" cy="672"/>
          </a:xfrm>
        </p:grpSpPr>
        <p:sp>
          <p:nvSpPr>
            <p:cNvPr id="70672" name="Freeform 40">
              <a:extLst>
                <a:ext uri="{FF2B5EF4-FFF2-40B4-BE49-F238E27FC236}">
                  <a16:creationId xmlns:a16="http://schemas.microsoft.com/office/drawing/2014/main" id="{21DCF207-3ADD-474A-B296-B83001D9B4F7}"/>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3" name="Freeform 41">
              <a:extLst>
                <a:ext uri="{FF2B5EF4-FFF2-40B4-BE49-F238E27FC236}">
                  <a16:creationId xmlns:a16="http://schemas.microsoft.com/office/drawing/2014/main" id="{37955C3D-834C-4246-B06C-EC6CB91232D2}"/>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4" name="Freeform 42">
              <a:extLst>
                <a:ext uri="{FF2B5EF4-FFF2-40B4-BE49-F238E27FC236}">
                  <a16:creationId xmlns:a16="http://schemas.microsoft.com/office/drawing/2014/main" id="{F3BAC0C3-A283-40B2-AB36-DEE1485243CB}"/>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5" name="Freeform 43">
              <a:extLst>
                <a:ext uri="{FF2B5EF4-FFF2-40B4-BE49-F238E27FC236}">
                  <a16:creationId xmlns:a16="http://schemas.microsoft.com/office/drawing/2014/main" id="{99C0EE43-3BD5-4AA6-8D84-DE36F0DADA6A}"/>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6" name="Freeform 44">
              <a:extLst>
                <a:ext uri="{FF2B5EF4-FFF2-40B4-BE49-F238E27FC236}">
                  <a16:creationId xmlns:a16="http://schemas.microsoft.com/office/drawing/2014/main" id="{A2493EA6-F1CD-4677-ABE6-EB8C16050D42}"/>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7" name="Freeform 45">
              <a:extLst>
                <a:ext uri="{FF2B5EF4-FFF2-40B4-BE49-F238E27FC236}">
                  <a16:creationId xmlns:a16="http://schemas.microsoft.com/office/drawing/2014/main" id="{35527B9D-29A3-464B-A49B-3D185619CEF2}"/>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8" name="Freeform 46">
              <a:extLst>
                <a:ext uri="{FF2B5EF4-FFF2-40B4-BE49-F238E27FC236}">
                  <a16:creationId xmlns:a16="http://schemas.microsoft.com/office/drawing/2014/main" id="{DD1DA0BF-5A08-42D6-9CEB-75FC6FF8F97D}"/>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9" name="Freeform 47">
              <a:extLst>
                <a:ext uri="{FF2B5EF4-FFF2-40B4-BE49-F238E27FC236}">
                  <a16:creationId xmlns:a16="http://schemas.microsoft.com/office/drawing/2014/main" id="{8BCB5CC6-FE56-49E9-8CA9-B232FA2367F2}"/>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0" name="Freeform 48">
              <a:extLst>
                <a:ext uri="{FF2B5EF4-FFF2-40B4-BE49-F238E27FC236}">
                  <a16:creationId xmlns:a16="http://schemas.microsoft.com/office/drawing/2014/main" id="{75303E54-2761-40D0-9555-1398436427C4}"/>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1" name="Freeform 49">
              <a:extLst>
                <a:ext uri="{FF2B5EF4-FFF2-40B4-BE49-F238E27FC236}">
                  <a16:creationId xmlns:a16="http://schemas.microsoft.com/office/drawing/2014/main" id="{BCF97EA0-E44E-45B7-9199-D20BFEB09B4B}"/>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2" name="Freeform 50">
              <a:extLst>
                <a:ext uri="{FF2B5EF4-FFF2-40B4-BE49-F238E27FC236}">
                  <a16:creationId xmlns:a16="http://schemas.microsoft.com/office/drawing/2014/main" id="{3E22E2E9-89FB-404C-A7D8-17067F0C0803}"/>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3" name="Freeform 51">
              <a:extLst>
                <a:ext uri="{FF2B5EF4-FFF2-40B4-BE49-F238E27FC236}">
                  <a16:creationId xmlns:a16="http://schemas.microsoft.com/office/drawing/2014/main" id="{710A5304-63A3-4920-8B05-D66E6A262CA4}"/>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4" name="Freeform 52">
              <a:extLst>
                <a:ext uri="{FF2B5EF4-FFF2-40B4-BE49-F238E27FC236}">
                  <a16:creationId xmlns:a16="http://schemas.microsoft.com/office/drawing/2014/main" id="{508C5062-7FDC-44D5-A00A-5C7E9B5D3C1D}"/>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5" name="Freeform 53">
              <a:extLst>
                <a:ext uri="{FF2B5EF4-FFF2-40B4-BE49-F238E27FC236}">
                  <a16:creationId xmlns:a16="http://schemas.microsoft.com/office/drawing/2014/main" id="{053538C5-0E5A-4CB5-A471-49E602DE92F3}"/>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6" name="Freeform 54">
              <a:extLst>
                <a:ext uri="{FF2B5EF4-FFF2-40B4-BE49-F238E27FC236}">
                  <a16:creationId xmlns:a16="http://schemas.microsoft.com/office/drawing/2014/main" id="{55D21323-76FE-4FED-89F4-E211F04D8399}"/>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7" name="Freeform 55">
              <a:extLst>
                <a:ext uri="{FF2B5EF4-FFF2-40B4-BE49-F238E27FC236}">
                  <a16:creationId xmlns:a16="http://schemas.microsoft.com/office/drawing/2014/main" id="{076D5546-6F3C-4E26-8F4E-32B5CE3CA1A9}"/>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8" name="Freeform 56">
              <a:extLst>
                <a:ext uri="{FF2B5EF4-FFF2-40B4-BE49-F238E27FC236}">
                  <a16:creationId xmlns:a16="http://schemas.microsoft.com/office/drawing/2014/main" id="{CFB8C011-8CB0-43FC-B586-FDF6F3C004C6}"/>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9" name="Freeform 57">
              <a:extLst>
                <a:ext uri="{FF2B5EF4-FFF2-40B4-BE49-F238E27FC236}">
                  <a16:creationId xmlns:a16="http://schemas.microsoft.com/office/drawing/2014/main" id="{25D81CED-FEDD-47DB-BE91-3BC0EDDF25BB}"/>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0" name="Freeform 58">
              <a:extLst>
                <a:ext uri="{FF2B5EF4-FFF2-40B4-BE49-F238E27FC236}">
                  <a16:creationId xmlns:a16="http://schemas.microsoft.com/office/drawing/2014/main" id="{F4028935-7E7A-4275-BE64-B6E2419061ED}"/>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1" name="Freeform 59">
              <a:extLst>
                <a:ext uri="{FF2B5EF4-FFF2-40B4-BE49-F238E27FC236}">
                  <a16:creationId xmlns:a16="http://schemas.microsoft.com/office/drawing/2014/main" id="{4A4DCF82-05BA-430B-A089-94DA91A48801}"/>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2" name="Freeform 60">
              <a:extLst>
                <a:ext uri="{FF2B5EF4-FFF2-40B4-BE49-F238E27FC236}">
                  <a16:creationId xmlns:a16="http://schemas.microsoft.com/office/drawing/2014/main" id="{8CC3094B-D1AC-482F-B3FD-DFC5617ECD23}"/>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3" name="Freeform 61">
              <a:extLst>
                <a:ext uri="{FF2B5EF4-FFF2-40B4-BE49-F238E27FC236}">
                  <a16:creationId xmlns:a16="http://schemas.microsoft.com/office/drawing/2014/main" id="{035D6145-8D15-4978-BB4D-F36043240B6D}"/>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4" name="Freeform 62">
              <a:extLst>
                <a:ext uri="{FF2B5EF4-FFF2-40B4-BE49-F238E27FC236}">
                  <a16:creationId xmlns:a16="http://schemas.microsoft.com/office/drawing/2014/main" id="{217FAE3C-BFD6-41B0-A411-F963D2B6D8A5}"/>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5" name="Freeform 63">
              <a:extLst>
                <a:ext uri="{FF2B5EF4-FFF2-40B4-BE49-F238E27FC236}">
                  <a16:creationId xmlns:a16="http://schemas.microsoft.com/office/drawing/2014/main" id="{54F9583F-7D1F-4636-889A-93BE23601401}"/>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6" name="Freeform 64">
              <a:extLst>
                <a:ext uri="{FF2B5EF4-FFF2-40B4-BE49-F238E27FC236}">
                  <a16:creationId xmlns:a16="http://schemas.microsoft.com/office/drawing/2014/main" id="{3D2F5503-2900-4589-BFE5-1C5704EAA8E0}"/>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97" name="AutoShape 65">
              <a:extLst>
                <a:ext uri="{FF2B5EF4-FFF2-40B4-BE49-F238E27FC236}">
                  <a16:creationId xmlns:a16="http://schemas.microsoft.com/office/drawing/2014/main" id="{51B616B4-88EF-4F39-9F3B-D2F756C3C453}"/>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pic>
        <p:nvPicPr>
          <p:cNvPr id="70670" name="Picture 67" descr="C:\WINDOWS\Application Data\Microsoft\Media Catalog\Sp_dangr.wmf">
            <a:extLst>
              <a:ext uri="{FF2B5EF4-FFF2-40B4-BE49-F238E27FC236}">
                <a16:creationId xmlns:a16="http://schemas.microsoft.com/office/drawing/2014/main" id="{CD6BBA40-BD27-4FAF-AA27-0B2E7B85D5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521811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68" descr="C:\WINDOWS\Application Data\Microsoft\Media Catalog\Nosym_01.wmf">
            <a:extLst>
              <a:ext uri="{FF2B5EF4-FFF2-40B4-BE49-F238E27FC236}">
                <a16:creationId xmlns:a16="http://schemas.microsoft.com/office/drawing/2014/main" id="{124E8C59-9B10-48C6-AEC9-EBBB36A658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16827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9B185D67-4C4E-48EC-9E6F-37B91B7A0E7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2707" name="Text Box 3">
            <a:extLst>
              <a:ext uri="{FF2B5EF4-FFF2-40B4-BE49-F238E27FC236}">
                <a16:creationId xmlns:a16="http://schemas.microsoft.com/office/drawing/2014/main" id="{F8DB87B5-8328-4F51-B03D-3F1015FDEC08}"/>
              </a:ext>
            </a:extLst>
          </p:cNvPr>
          <p:cNvSpPr txBox="1">
            <a:spLocks noChangeArrowheads="1"/>
          </p:cNvSpPr>
          <p:nvPr/>
        </p:nvSpPr>
        <p:spPr bwMode="auto">
          <a:xfrm>
            <a:off x="400050" y="1114425"/>
            <a:ext cx="53340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cs typeface="Times New Roman" panose="02020603050405020304" pitchFamily="18" charset="0"/>
              </a:rPr>
              <a:t>SIERRA DE INGLETE son buenas sierras.  Son montadas sobre un armazon y les permite cortar madera a ángulo preciso.  Para cortar, la sierra se baja en forma tajante sobre la madera.</a:t>
            </a:r>
            <a:endParaRPr lang="es-ES_tradnl" altLang="en-US"/>
          </a:p>
        </p:txBody>
      </p:sp>
      <p:sp>
        <p:nvSpPr>
          <p:cNvPr id="72708" name="Text Box 4">
            <a:extLst>
              <a:ext uri="{FF2B5EF4-FFF2-40B4-BE49-F238E27FC236}">
                <a16:creationId xmlns:a16="http://schemas.microsoft.com/office/drawing/2014/main" id="{7A74D45D-654B-455E-8F56-4F94DEBFA292}"/>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Avísele a su supervisor</a:t>
            </a:r>
            <a:endParaRPr lang="en-US" altLang="en-US" sz="2800" dirty="0"/>
          </a:p>
        </p:txBody>
      </p:sp>
      <p:sp>
        <p:nvSpPr>
          <p:cNvPr id="72709" name="Text Box 5">
            <a:extLst>
              <a:ext uri="{FF2B5EF4-FFF2-40B4-BE49-F238E27FC236}">
                <a16:creationId xmlns:a16="http://schemas.microsoft.com/office/drawing/2014/main" id="{925FA07A-7C8F-417B-B6A5-CB1B0B6E7421}"/>
              </a:ext>
            </a:extLst>
          </p:cNvPr>
          <p:cNvSpPr txBox="1">
            <a:spLocks noChangeArrowheads="1"/>
          </p:cNvSpPr>
          <p:nvPr/>
        </p:nvSpPr>
        <p:spPr bwMode="auto">
          <a:xfrm>
            <a:off x="2209800" y="5715000"/>
            <a:ext cx="4381500" cy="1155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571500" indent="-3429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¿PORQUÉ NO ESTA RESGUARDADA LA SIERRA?</a:t>
            </a:r>
          </a:p>
          <a:p>
            <a:endParaRPr lang="es-ES_tradnl" altLang="en-US"/>
          </a:p>
          <a:p>
            <a:pPr lvl="1">
              <a:buFont typeface="Wingdings 2" panose="05020102010507070707" pitchFamily="18" charset="2"/>
              <a:buChar char=""/>
            </a:pPr>
            <a:r>
              <a:rPr lang="es-ES_tradnl" altLang="en-US"/>
              <a:t>¿Alguien se lo quitó?</a:t>
            </a:r>
          </a:p>
          <a:p>
            <a:pPr lvl="1">
              <a:buFont typeface="Wingdings 2" panose="05020102010507070707" pitchFamily="18" charset="2"/>
              <a:buChar char=""/>
            </a:pPr>
            <a:r>
              <a:rPr lang="es-ES_tradnl" altLang="en-US"/>
              <a:t>¿Se rompio?</a:t>
            </a:r>
          </a:p>
          <a:p>
            <a:pPr lvl="1">
              <a:buFont typeface="Wingdings 2" panose="05020102010507070707" pitchFamily="18" charset="2"/>
              <a:buChar char=""/>
            </a:pPr>
            <a:r>
              <a:rPr lang="es-ES_tradnl" altLang="en-US"/>
              <a:t>¿Se compró sin la guarda?</a:t>
            </a:r>
          </a:p>
        </p:txBody>
      </p:sp>
      <p:pic>
        <p:nvPicPr>
          <p:cNvPr id="72710" name="Picture 6">
            <a:extLst>
              <a:ext uri="{FF2B5EF4-FFF2-40B4-BE49-F238E27FC236}">
                <a16:creationId xmlns:a16="http://schemas.microsoft.com/office/drawing/2014/main" id="{5386B79F-9554-4C2E-8633-571EBC885A31}"/>
              </a:ext>
            </a:extLst>
          </p:cNvPr>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1019175" y="2286000"/>
            <a:ext cx="480060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1" name="Line 7">
            <a:extLst>
              <a:ext uri="{FF2B5EF4-FFF2-40B4-BE49-F238E27FC236}">
                <a16:creationId xmlns:a16="http://schemas.microsoft.com/office/drawing/2014/main" id="{E23F57E3-CC70-4000-AEB7-98EFFF25A1C4}"/>
              </a:ext>
            </a:extLst>
          </p:cNvPr>
          <p:cNvSpPr>
            <a:spLocks noChangeShapeType="1"/>
          </p:cNvSpPr>
          <p:nvPr/>
        </p:nvSpPr>
        <p:spPr bwMode="auto">
          <a:xfrm flipH="1" flipV="1">
            <a:off x="3810000" y="3810000"/>
            <a:ext cx="1600200" cy="1905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2712" name="Text Box 8">
            <a:extLst>
              <a:ext uri="{FF2B5EF4-FFF2-40B4-BE49-F238E27FC236}">
                <a16:creationId xmlns:a16="http://schemas.microsoft.com/office/drawing/2014/main" id="{1564166D-8DBA-4863-81BC-E80230F2B2BC}"/>
              </a:ext>
            </a:extLst>
          </p:cNvPr>
          <p:cNvSpPr txBox="1">
            <a:spLocks noChangeArrowheads="1"/>
          </p:cNvSpPr>
          <p:nvPr/>
        </p:nvSpPr>
        <p:spPr bwMode="auto">
          <a:xfrm>
            <a:off x="2514600" y="7597775"/>
            <a:ext cx="3295650" cy="10493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RESGUARDADO</a:t>
            </a:r>
          </a:p>
          <a:p>
            <a:pPr lvl="2">
              <a:spcBef>
                <a:spcPct val="50000"/>
              </a:spcBef>
            </a:pPr>
            <a:r>
              <a:rPr lang="es-ES_tradnl" altLang="en-US"/>
              <a:t>Si su equipo no esta resguardado, AVISELE  a su supervisor.</a:t>
            </a:r>
          </a:p>
        </p:txBody>
      </p:sp>
      <p:grpSp>
        <p:nvGrpSpPr>
          <p:cNvPr id="72713" name="Group 9">
            <a:extLst>
              <a:ext uri="{FF2B5EF4-FFF2-40B4-BE49-F238E27FC236}">
                <a16:creationId xmlns:a16="http://schemas.microsoft.com/office/drawing/2014/main" id="{A6BCAD90-B3AF-42FC-BF7A-451411362CD7}"/>
              </a:ext>
            </a:extLst>
          </p:cNvPr>
          <p:cNvGrpSpPr>
            <a:grpSpLocks/>
          </p:cNvGrpSpPr>
          <p:nvPr/>
        </p:nvGrpSpPr>
        <p:grpSpPr bwMode="auto">
          <a:xfrm>
            <a:off x="171450" y="6553200"/>
            <a:ext cx="2209800" cy="2151063"/>
            <a:chOff x="204" y="3960"/>
            <a:chExt cx="1392" cy="1355"/>
          </a:xfrm>
        </p:grpSpPr>
        <p:pic>
          <p:nvPicPr>
            <p:cNvPr id="72746" name="Picture 10">
              <a:extLst>
                <a:ext uri="{FF2B5EF4-FFF2-40B4-BE49-F238E27FC236}">
                  <a16:creationId xmlns:a16="http://schemas.microsoft.com/office/drawing/2014/main" id="{ADB5E44B-48B9-4942-8E14-D28D03885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975"/>
              <a:ext cx="1392" cy="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47" name="Oval 11">
              <a:extLst>
                <a:ext uri="{FF2B5EF4-FFF2-40B4-BE49-F238E27FC236}">
                  <a16:creationId xmlns:a16="http://schemas.microsoft.com/office/drawing/2014/main" id="{ED5E5DF3-44CE-4784-981B-87D2B0618F3E}"/>
                </a:ext>
              </a:extLst>
            </p:cNvPr>
            <p:cNvSpPr>
              <a:spLocks noChangeArrowheads="1"/>
            </p:cNvSpPr>
            <p:nvPr/>
          </p:nvSpPr>
          <p:spPr bwMode="auto">
            <a:xfrm>
              <a:off x="1432" y="396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72714" name="Line 12">
            <a:extLst>
              <a:ext uri="{FF2B5EF4-FFF2-40B4-BE49-F238E27FC236}">
                <a16:creationId xmlns:a16="http://schemas.microsoft.com/office/drawing/2014/main" id="{B4ABBD0A-2A2E-4B67-84BA-B36475A90FB9}"/>
              </a:ext>
            </a:extLst>
          </p:cNvPr>
          <p:cNvSpPr>
            <a:spLocks noChangeShapeType="1"/>
          </p:cNvSpPr>
          <p:nvPr/>
        </p:nvSpPr>
        <p:spPr bwMode="auto">
          <a:xfrm flipH="1" flipV="1">
            <a:off x="1676400" y="7620000"/>
            <a:ext cx="121920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2715" name="Freeform 13">
            <a:extLst>
              <a:ext uri="{FF2B5EF4-FFF2-40B4-BE49-F238E27FC236}">
                <a16:creationId xmlns:a16="http://schemas.microsoft.com/office/drawing/2014/main" id="{E27A6F33-C337-443E-AA32-1844DBF697A7}"/>
              </a:ext>
            </a:extLst>
          </p:cNvPr>
          <p:cNvSpPr>
            <a:spLocks/>
          </p:cNvSpPr>
          <p:nvPr/>
        </p:nvSpPr>
        <p:spPr bwMode="auto">
          <a:xfrm>
            <a:off x="228600" y="6477000"/>
            <a:ext cx="5702300" cy="2286000"/>
          </a:xfrm>
          <a:custGeom>
            <a:avLst/>
            <a:gdLst>
              <a:gd name="T0" fmla="*/ 0 w 3936"/>
              <a:gd name="T1" fmla="*/ 2147483646 h 1440"/>
              <a:gd name="T2" fmla="*/ 0 w 3936"/>
              <a:gd name="T3" fmla="*/ 0 h 1440"/>
              <a:gd name="T4" fmla="*/ 2147483646 w 3936"/>
              <a:gd name="T5" fmla="*/ 0 h 1440"/>
              <a:gd name="T6" fmla="*/ 2147483646 w 3936"/>
              <a:gd name="T7" fmla="*/ 2147483646 h 1440"/>
              <a:gd name="T8" fmla="*/ 2147483646 w 3936"/>
              <a:gd name="T9" fmla="*/ 2147483646 h 1440"/>
              <a:gd name="T10" fmla="*/ 2147483646 w 3936"/>
              <a:gd name="T11" fmla="*/ 2147483646 h 1440"/>
              <a:gd name="T12" fmla="*/ 0 w 3936"/>
              <a:gd name="T13" fmla="*/ 2147483646 h 1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6" h="1440">
                <a:moveTo>
                  <a:pt x="0" y="1440"/>
                </a:moveTo>
                <a:lnTo>
                  <a:pt x="0" y="0"/>
                </a:lnTo>
                <a:lnTo>
                  <a:pt x="1008" y="0"/>
                </a:lnTo>
                <a:lnTo>
                  <a:pt x="1008" y="624"/>
                </a:lnTo>
                <a:lnTo>
                  <a:pt x="3936" y="624"/>
                </a:lnTo>
                <a:lnTo>
                  <a:pt x="3936" y="1440"/>
                </a:lnTo>
                <a:lnTo>
                  <a:pt x="0" y="1440"/>
                </a:lnTo>
                <a:close/>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2716" name="Freeform 14">
            <a:extLst>
              <a:ext uri="{FF2B5EF4-FFF2-40B4-BE49-F238E27FC236}">
                <a16:creationId xmlns:a16="http://schemas.microsoft.com/office/drawing/2014/main" id="{3AF9D087-3DD5-4191-8184-892238BEE67B}"/>
              </a:ext>
            </a:extLst>
          </p:cNvPr>
          <p:cNvSpPr>
            <a:spLocks/>
          </p:cNvSpPr>
          <p:nvPr/>
        </p:nvSpPr>
        <p:spPr bwMode="auto">
          <a:xfrm>
            <a:off x="774700" y="2133600"/>
            <a:ext cx="5575300" cy="4800600"/>
          </a:xfrm>
          <a:custGeom>
            <a:avLst/>
            <a:gdLst>
              <a:gd name="T0" fmla="*/ 0 w 3168"/>
              <a:gd name="T1" fmla="*/ 0 h 3024"/>
              <a:gd name="T2" fmla="*/ 0 w 3168"/>
              <a:gd name="T3" fmla="*/ 2147483646 h 3024"/>
              <a:gd name="T4" fmla="*/ 2147483646 w 3168"/>
              <a:gd name="T5" fmla="*/ 2147483646 h 3024"/>
              <a:gd name="T6" fmla="*/ 2147483646 w 3168"/>
              <a:gd name="T7" fmla="*/ 2147483646 h 3024"/>
              <a:gd name="T8" fmla="*/ 2147483646 w 3168"/>
              <a:gd name="T9" fmla="*/ 2147483646 h 3024"/>
              <a:gd name="T10" fmla="*/ 2147483646 w 3168"/>
              <a:gd name="T11" fmla="*/ 0 h 3024"/>
              <a:gd name="T12" fmla="*/ 0 w 3168"/>
              <a:gd name="T13" fmla="*/ 0 h 30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8" h="3024">
                <a:moveTo>
                  <a:pt x="0" y="0"/>
                </a:moveTo>
                <a:lnTo>
                  <a:pt x="0" y="2208"/>
                </a:lnTo>
                <a:lnTo>
                  <a:pt x="816" y="2208"/>
                </a:lnTo>
                <a:lnTo>
                  <a:pt x="816" y="3024"/>
                </a:lnTo>
                <a:lnTo>
                  <a:pt x="3168" y="3024"/>
                </a:lnTo>
                <a:lnTo>
                  <a:pt x="3168" y="0"/>
                </a:lnTo>
                <a:lnTo>
                  <a:pt x="0" y="0"/>
                </a:lnTo>
                <a:close/>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grpSp>
        <p:nvGrpSpPr>
          <p:cNvPr id="72717" name="Group 15">
            <a:extLst>
              <a:ext uri="{FF2B5EF4-FFF2-40B4-BE49-F238E27FC236}">
                <a16:creationId xmlns:a16="http://schemas.microsoft.com/office/drawing/2014/main" id="{6AEE3BF3-6062-4928-8EF3-BB54ABD6EC7A}"/>
              </a:ext>
            </a:extLst>
          </p:cNvPr>
          <p:cNvGrpSpPr>
            <a:grpSpLocks/>
          </p:cNvGrpSpPr>
          <p:nvPr/>
        </p:nvGrpSpPr>
        <p:grpSpPr bwMode="auto">
          <a:xfrm>
            <a:off x="5624513" y="7123113"/>
            <a:ext cx="542925" cy="542925"/>
            <a:chOff x="2400" y="1588"/>
            <a:chExt cx="672" cy="672"/>
          </a:xfrm>
        </p:grpSpPr>
        <p:sp>
          <p:nvSpPr>
            <p:cNvPr id="72720" name="Freeform 16">
              <a:extLst>
                <a:ext uri="{FF2B5EF4-FFF2-40B4-BE49-F238E27FC236}">
                  <a16:creationId xmlns:a16="http://schemas.microsoft.com/office/drawing/2014/main" id="{9E6672F4-0C36-438B-BB90-F628308494E9}"/>
                </a:ext>
              </a:extLst>
            </p:cNvPr>
            <p:cNvSpPr>
              <a:spLocks/>
            </p:cNvSpPr>
            <p:nvPr/>
          </p:nvSpPr>
          <p:spPr bwMode="auto">
            <a:xfrm>
              <a:off x="2622" y="2020"/>
              <a:ext cx="20" cy="24"/>
            </a:xfrm>
            <a:custGeom>
              <a:avLst/>
              <a:gdLst>
                <a:gd name="T0" fmla="*/ 0 w 40"/>
                <a:gd name="T1" fmla="*/ 6 h 50"/>
                <a:gd name="T2" fmla="*/ 0 w 40"/>
                <a:gd name="T3" fmla="*/ 6 h 50"/>
                <a:gd name="T4" fmla="*/ 2 w 40"/>
                <a:gd name="T5" fmla="*/ 5 h 50"/>
                <a:gd name="T6" fmla="*/ 3 w 40"/>
                <a:gd name="T7" fmla="*/ 4 h 50"/>
                <a:gd name="T8" fmla="*/ 4 w 40"/>
                <a:gd name="T9" fmla="*/ 2 h 50"/>
                <a:gd name="T10" fmla="*/ 5 w 40"/>
                <a:gd name="T11" fmla="*/ 0 h 50"/>
                <a:gd name="T12" fmla="*/ 4 w 40"/>
                <a:gd name="T13" fmla="*/ 0 h 50"/>
                <a:gd name="T14" fmla="*/ 3 w 40"/>
                <a:gd name="T15" fmla="*/ 2 h 50"/>
                <a:gd name="T16" fmla="*/ 2 w 40"/>
                <a:gd name="T17" fmla="*/ 3 h 50"/>
                <a:gd name="T18" fmla="*/ 1 w 40"/>
                <a:gd name="T19" fmla="*/ 4 h 50"/>
                <a:gd name="T20" fmla="*/ 0 w 40"/>
                <a:gd name="T21" fmla="*/ 4 h 50"/>
                <a:gd name="T22" fmla="*/ 0 w 40"/>
                <a:gd name="T23" fmla="*/ 4 h 50"/>
                <a:gd name="T24" fmla="*/ 0 w 40"/>
                <a:gd name="T25" fmla="*/ 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50">
                  <a:moveTo>
                    <a:pt x="0" y="50"/>
                  </a:moveTo>
                  <a:lnTo>
                    <a:pt x="0" y="50"/>
                  </a:lnTo>
                  <a:lnTo>
                    <a:pt x="10" y="45"/>
                  </a:lnTo>
                  <a:lnTo>
                    <a:pt x="21" y="36"/>
                  </a:lnTo>
                  <a:lnTo>
                    <a:pt x="29" y="23"/>
                  </a:lnTo>
                  <a:lnTo>
                    <a:pt x="40" y="7"/>
                  </a:lnTo>
                  <a:lnTo>
                    <a:pt x="26" y="0"/>
                  </a:lnTo>
                  <a:lnTo>
                    <a:pt x="17" y="16"/>
                  </a:lnTo>
                  <a:lnTo>
                    <a:pt x="9" y="27"/>
                  </a:lnTo>
                  <a:lnTo>
                    <a:pt x="3" y="34"/>
                  </a:lnTo>
                  <a:lnTo>
                    <a:pt x="0" y="34"/>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1" name="Freeform 17">
              <a:extLst>
                <a:ext uri="{FF2B5EF4-FFF2-40B4-BE49-F238E27FC236}">
                  <a16:creationId xmlns:a16="http://schemas.microsoft.com/office/drawing/2014/main" id="{A73DB5E6-822F-47E4-AF7A-5113A02BF5FA}"/>
                </a:ext>
              </a:extLst>
            </p:cNvPr>
            <p:cNvSpPr>
              <a:spLocks/>
            </p:cNvSpPr>
            <p:nvPr/>
          </p:nvSpPr>
          <p:spPr bwMode="auto">
            <a:xfrm>
              <a:off x="2604" y="2016"/>
              <a:ext cx="18" cy="28"/>
            </a:xfrm>
            <a:custGeom>
              <a:avLst/>
              <a:gdLst>
                <a:gd name="T0" fmla="*/ 0 w 36"/>
                <a:gd name="T1" fmla="*/ 0 h 57"/>
                <a:gd name="T2" fmla="*/ 0 w 36"/>
                <a:gd name="T3" fmla="*/ 0 h 57"/>
                <a:gd name="T4" fmla="*/ 1 w 36"/>
                <a:gd name="T5" fmla="*/ 3 h 57"/>
                <a:gd name="T6" fmla="*/ 3 w 36"/>
                <a:gd name="T7" fmla="*/ 5 h 57"/>
                <a:gd name="T8" fmla="*/ 4 w 36"/>
                <a:gd name="T9" fmla="*/ 6 h 57"/>
                <a:gd name="T10" fmla="*/ 5 w 36"/>
                <a:gd name="T11" fmla="*/ 7 h 57"/>
                <a:gd name="T12" fmla="*/ 5 w 36"/>
                <a:gd name="T13" fmla="*/ 5 h 57"/>
                <a:gd name="T14" fmla="*/ 5 w 36"/>
                <a:gd name="T15" fmla="*/ 4 h 57"/>
                <a:gd name="T16" fmla="*/ 4 w 36"/>
                <a:gd name="T17" fmla="*/ 4 h 57"/>
                <a:gd name="T18" fmla="*/ 3 w 36"/>
                <a:gd name="T19" fmla="*/ 2 h 57"/>
                <a:gd name="T20" fmla="*/ 2 w 36"/>
                <a:gd name="T21" fmla="*/ 0 h 57"/>
                <a:gd name="T22" fmla="*/ 2 w 36"/>
                <a:gd name="T23" fmla="*/ 0 h 57"/>
                <a:gd name="T24" fmla="*/ 0 w 36"/>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7">
                  <a:moveTo>
                    <a:pt x="0" y="5"/>
                  </a:moveTo>
                  <a:lnTo>
                    <a:pt x="0" y="5"/>
                  </a:lnTo>
                  <a:lnTo>
                    <a:pt x="8" y="24"/>
                  </a:lnTo>
                  <a:lnTo>
                    <a:pt x="17" y="41"/>
                  </a:lnTo>
                  <a:lnTo>
                    <a:pt x="25" y="51"/>
                  </a:lnTo>
                  <a:lnTo>
                    <a:pt x="36" y="57"/>
                  </a:lnTo>
                  <a:lnTo>
                    <a:pt x="36" y="41"/>
                  </a:lnTo>
                  <a:lnTo>
                    <a:pt x="35" y="39"/>
                  </a:lnTo>
                  <a:lnTo>
                    <a:pt x="29" y="34"/>
                  </a:lnTo>
                  <a:lnTo>
                    <a:pt x="22" y="20"/>
                  </a:lnTo>
                  <a:lnTo>
                    <a:pt x="1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2" name="Freeform 18">
              <a:extLst>
                <a:ext uri="{FF2B5EF4-FFF2-40B4-BE49-F238E27FC236}">
                  <a16:creationId xmlns:a16="http://schemas.microsoft.com/office/drawing/2014/main" id="{67A3229B-FD3B-41F7-B905-E5E7042FA668}"/>
                </a:ext>
              </a:extLst>
            </p:cNvPr>
            <p:cNvSpPr>
              <a:spLocks/>
            </p:cNvSpPr>
            <p:nvPr/>
          </p:nvSpPr>
          <p:spPr bwMode="auto">
            <a:xfrm>
              <a:off x="2881" y="1701"/>
              <a:ext cx="63" cy="17"/>
            </a:xfrm>
            <a:custGeom>
              <a:avLst/>
              <a:gdLst>
                <a:gd name="T0" fmla="*/ 0 w 127"/>
                <a:gd name="T1" fmla="*/ 4 h 36"/>
                <a:gd name="T2" fmla="*/ 0 w 127"/>
                <a:gd name="T3" fmla="*/ 4 h 36"/>
                <a:gd name="T4" fmla="*/ 2 w 127"/>
                <a:gd name="T5" fmla="*/ 3 h 36"/>
                <a:gd name="T6" fmla="*/ 4 w 127"/>
                <a:gd name="T7" fmla="*/ 3 h 36"/>
                <a:gd name="T8" fmla="*/ 6 w 127"/>
                <a:gd name="T9" fmla="*/ 2 h 36"/>
                <a:gd name="T10" fmla="*/ 8 w 127"/>
                <a:gd name="T11" fmla="*/ 2 h 36"/>
                <a:gd name="T12" fmla="*/ 10 w 127"/>
                <a:gd name="T13" fmla="*/ 2 h 36"/>
                <a:gd name="T14" fmla="*/ 12 w 127"/>
                <a:gd name="T15" fmla="*/ 2 h 36"/>
                <a:gd name="T16" fmla="*/ 14 w 127"/>
                <a:gd name="T17" fmla="*/ 2 h 36"/>
                <a:gd name="T18" fmla="*/ 15 w 127"/>
                <a:gd name="T19" fmla="*/ 2 h 36"/>
                <a:gd name="T20" fmla="*/ 15 w 127"/>
                <a:gd name="T21" fmla="*/ 0 h 36"/>
                <a:gd name="T22" fmla="*/ 14 w 127"/>
                <a:gd name="T23" fmla="*/ 0 h 36"/>
                <a:gd name="T24" fmla="*/ 12 w 127"/>
                <a:gd name="T25" fmla="*/ 0 h 36"/>
                <a:gd name="T26" fmla="*/ 10 w 127"/>
                <a:gd name="T27" fmla="*/ 0 h 36"/>
                <a:gd name="T28" fmla="*/ 8 w 127"/>
                <a:gd name="T29" fmla="*/ 0 h 36"/>
                <a:gd name="T30" fmla="*/ 6 w 127"/>
                <a:gd name="T31" fmla="*/ 1 h 36"/>
                <a:gd name="T32" fmla="*/ 4 w 127"/>
                <a:gd name="T33" fmla="*/ 1 h 36"/>
                <a:gd name="T34" fmla="*/ 2 w 127"/>
                <a:gd name="T35" fmla="*/ 2 h 36"/>
                <a:gd name="T36" fmla="*/ 0 w 127"/>
                <a:gd name="T37" fmla="*/ 2 h 36"/>
                <a:gd name="T38" fmla="*/ 0 w 127"/>
                <a:gd name="T39" fmla="*/ 2 h 36"/>
                <a:gd name="T40" fmla="*/ 0 w 127"/>
                <a:gd name="T41" fmla="*/ 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36">
                  <a:moveTo>
                    <a:pt x="5" y="36"/>
                  </a:moveTo>
                  <a:lnTo>
                    <a:pt x="4" y="36"/>
                  </a:lnTo>
                  <a:lnTo>
                    <a:pt x="20" y="31"/>
                  </a:lnTo>
                  <a:lnTo>
                    <a:pt x="36" y="28"/>
                  </a:lnTo>
                  <a:lnTo>
                    <a:pt x="51" y="23"/>
                  </a:lnTo>
                  <a:lnTo>
                    <a:pt x="67" y="21"/>
                  </a:lnTo>
                  <a:lnTo>
                    <a:pt x="82" y="18"/>
                  </a:lnTo>
                  <a:lnTo>
                    <a:pt x="97" y="16"/>
                  </a:lnTo>
                  <a:lnTo>
                    <a:pt x="112" y="16"/>
                  </a:lnTo>
                  <a:lnTo>
                    <a:pt x="127" y="16"/>
                  </a:lnTo>
                  <a:lnTo>
                    <a:pt x="127" y="0"/>
                  </a:lnTo>
                  <a:lnTo>
                    <a:pt x="112" y="0"/>
                  </a:lnTo>
                  <a:lnTo>
                    <a:pt x="97" y="2"/>
                  </a:lnTo>
                  <a:lnTo>
                    <a:pt x="80" y="5"/>
                  </a:lnTo>
                  <a:lnTo>
                    <a:pt x="65" y="7"/>
                  </a:lnTo>
                  <a:lnTo>
                    <a:pt x="49" y="9"/>
                  </a:lnTo>
                  <a:lnTo>
                    <a:pt x="34" y="14"/>
                  </a:lnTo>
                  <a:lnTo>
                    <a:pt x="17" y="17"/>
                  </a:lnTo>
                  <a:lnTo>
                    <a:pt x="1" y="22"/>
                  </a:lnTo>
                  <a:lnTo>
                    <a:pt x="0" y="22"/>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3" name="Freeform 19">
              <a:extLst>
                <a:ext uri="{FF2B5EF4-FFF2-40B4-BE49-F238E27FC236}">
                  <a16:creationId xmlns:a16="http://schemas.microsoft.com/office/drawing/2014/main" id="{B8E23A37-CB26-48BE-94C3-F1D60CD52386}"/>
                </a:ext>
              </a:extLst>
            </p:cNvPr>
            <p:cNvSpPr>
              <a:spLocks/>
            </p:cNvSpPr>
            <p:nvPr/>
          </p:nvSpPr>
          <p:spPr bwMode="auto">
            <a:xfrm>
              <a:off x="2781" y="1740"/>
              <a:ext cx="58" cy="68"/>
            </a:xfrm>
            <a:custGeom>
              <a:avLst/>
              <a:gdLst>
                <a:gd name="T0" fmla="*/ 2 w 115"/>
                <a:gd name="T1" fmla="*/ 16 h 137"/>
                <a:gd name="T2" fmla="*/ 2 w 115"/>
                <a:gd name="T3" fmla="*/ 16 h 137"/>
                <a:gd name="T4" fmla="*/ 15 w 115"/>
                <a:gd name="T5" fmla="*/ 1 h 137"/>
                <a:gd name="T6" fmla="*/ 13 w 115"/>
                <a:gd name="T7" fmla="*/ 0 h 137"/>
                <a:gd name="T8" fmla="*/ 1 w 115"/>
                <a:gd name="T9" fmla="*/ 15 h 137"/>
                <a:gd name="T10" fmla="*/ 1 w 115"/>
                <a:gd name="T11" fmla="*/ 15 h 137"/>
                <a:gd name="T12" fmla="*/ 1 w 115"/>
                <a:gd name="T13" fmla="*/ 15 h 137"/>
                <a:gd name="T14" fmla="*/ 0 w 115"/>
                <a:gd name="T15" fmla="*/ 16 h 137"/>
                <a:gd name="T16" fmla="*/ 1 w 115"/>
                <a:gd name="T17" fmla="*/ 16 h 137"/>
                <a:gd name="T18" fmla="*/ 1 w 115"/>
                <a:gd name="T19" fmla="*/ 17 h 137"/>
                <a:gd name="T20" fmla="*/ 2 w 115"/>
                <a:gd name="T21" fmla="*/ 16 h 137"/>
                <a:gd name="T22" fmla="*/ 2 w 115"/>
                <a:gd name="T23" fmla="*/ 1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37">
                  <a:moveTo>
                    <a:pt x="13" y="134"/>
                  </a:moveTo>
                  <a:lnTo>
                    <a:pt x="13" y="135"/>
                  </a:lnTo>
                  <a:lnTo>
                    <a:pt x="115" y="10"/>
                  </a:lnTo>
                  <a:lnTo>
                    <a:pt x="104" y="0"/>
                  </a:lnTo>
                  <a:lnTo>
                    <a:pt x="1" y="126"/>
                  </a:lnTo>
                  <a:lnTo>
                    <a:pt x="1" y="127"/>
                  </a:lnTo>
                  <a:lnTo>
                    <a:pt x="1" y="126"/>
                  </a:lnTo>
                  <a:lnTo>
                    <a:pt x="0" y="132"/>
                  </a:lnTo>
                  <a:lnTo>
                    <a:pt x="2" y="135"/>
                  </a:lnTo>
                  <a:lnTo>
                    <a:pt x="8" y="137"/>
                  </a:lnTo>
                  <a:lnTo>
                    <a:pt x="13" y="135"/>
                  </a:lnTo>
                  <a:lnTo>
                    <a:pt x="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4" name="Freeform 20">
              <a:extLst>
                <a:ext uri="{FF2B5EF4-FFF2-40B4-BE49-F238E27FC236}">
                  <a16:creationId xmlns:a16="http://schemas.microsoft.com/office/drawing/2014/main" id="{E498661C-49CF-4893-8625-ACE2A75B485B}"/>
                </a:ext>
              </a:extLst>
            </p:cNvPr>
            <p:cNvSpPr>
              <a:spLocks/>
            </p:cNvSpPr>
            <p:nvPr/>
          </p:nvSpPr>
          <p:spPr bwMode="auto">
            <a:xfrm>
              <a:off x="2635" y="1803"/>
              <a:ext cx="153" cy="220"/>
            </a:xfrm>
            <a:custGeom>
              <a:avLst/>
              <a:gdLst>
                <a:gd name="T0" fmla="*/ 2 w 306"/>
                <a:gd name="T1" fmla="*/ 55 h 440"/>
                <a:gd name="T2" fmla="*/ 2 w 306"/>
                <a:gd name="T3" fmla="*/ 55 h 440"/>
                <a:gd name="T4" fmla="*/ 39 w 306"/>
                <a:gd name="T5" fmla="*/ 1 h 440"/>
                <a:gd name="T6" fmla="*/ 37 w 306"/>
                <a:gd name="T7" fmla="*/ 0 h 440"/>
                <a:gd name="T8" fmla="*/ 1 w 306"/>
                <a:gd name="T9" fmla="*/ 55 h 440"/>
                <a:gd name="T10" fmla="*/ 0 w 306"/>
                <a:gd name="T11" fmla="*/ 55 h 440"/>
                <a:gd name="T12" fmla="*/ 2 w 306"/>
                <a:gd name="T13" fmla="*/ 55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40">
                  <a:moveTo>
                    <a:pt x="14" y="440"/>
                  </a:moveTo>
                  <a:lnTo>
                    <a:pt x="13" y="440"/>
                  </a:lnTo>
                  <a:lnTo>
                    <a:pt x="306" y="7"/>
                  </a:lnTo>
                  <a:lnTo>
                    <a:pt x="294" y="0"/>
                  </a:lnTo>
                  <a:lnTo>
                    <a:pt x="1" y="433"/>
                  </a:lnTo>
                  <a:lnTo>
                    <a:pt x="0" y="433"/>
                  </a:lnTo>
                  <a:lnTo>
                    <a:pt x="1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5" name="Freeform 21">
              <a:extLst>
                <a:ext uri="{FF2B5EF4-FFF2-40B4-BE49-F238E27FC236}">
                  <a16:creationId xmlns:a16="http://schemas.microsoft.com/office/drawing/2014/main" id="{052A723E-E579-42DA-88EA-E23112CBCB3F}"/>
                </a:ext>
              </a:extLst>
            </p:cNvPr>
            <p:cNvSpPr>
              <a:spLocks/>
            </p:cNvSpPr>
            <p:nvPr/>
          </p:nvSpPr>
          <p:spPr bwMode="auto">
            <a:xfrm>
              <a:off x="2591" y="1986"/>
              <a:ext cx="20" cy="32"/>
            </a:xfrm>
            <a:custGeom>
              <a:avLst/>
              <a:gdLst>
                <a:gd name="T0" fmla="*/ 0 w 40"/>
                <a:gd name="T1" fmla="*/ 0 h 65"/>
                <a:gd name="T2" fmla="*/ 1 w 40"/>
                <a:gd name="T3" fmla="*/ 0 h 65"/>
                <a:gd name="T4" fmla="*/ 4 w 40"/>
                <a:gd name="T5" fmla="*/ 8 h 65"/>
                <a:gd name="T6" fmla="*/ 5 w 40"/>
                <a:gd name="T7" fmla="*/ 7 h 65"/>
                <a:gd name="T8" fmla="*/ 2 w 40"/>
                <a:gd name="T9" fmla="*/ 0 h 65"/>
                <a:gd name="T10" fmla="*/ 2 w 40"/>
                <a:gd name="T11" fmla="*/ 0 h 65"/>
                <a:gd name="T12" fmla="*/ 0 w 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5">
                  <a:moveTo>
                    <a:pt x="0" y="3"/>
                  </a:moveTo>
                  <a:lnTo>
                    <a:pt x="1" y="5"/>
                  </a:lnTo>
                  <a:lnTo>
                    <a:pt x="26" y="65"/>
                  </a:lnTo>
                  <a:lnTo>
                    <a:pt x="40" y="60"/>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6" name="Freeform 22">
              <a:extLst>
                <a:ext uri="{FF2B5EF4-FFF2-40B4-BE49-F238E27FC236}">
                  <a16:creationId xmlns:a16="http://schemas.microsoft.com/office/drawing/2014/main" id="{17CADD1B-22F9-4370-AE7F-2ED2AD4C72BB}"/>
                </a:ext>
              </a:extLst>
            </p:cNvPr>
            <p:cNvSpPr>
              <a:spLocks/>
            </p:cNvSpPr>
            <p:nvPr/>
          </p:nvSpPr>
          <p:spPr bwMode="auto">
            <a:xfrm>
              <a:off x="2577" y="1962"/>
              <a:ext cx="11" cy="10"/>
            </a:xfrm>
            <a:custGeom>
              <a:avLst/>
              <a:gdLst>
                <a:gd name="T0" fmla="*/ 0 w 23"/>
                <a:gd name="T1" fmla="*/ 2 h 21"/>
                <a:gd name="T2" fmla="*/ 0 w 23"/>
                <a:gd name="T3" fmla="*/ 2 h 21"/>
                <a:gd name="T4" fmla="*/ 0 w 23"/>
                <a:gd name="T5" fmla="*/ 1 h 21"/>
                <a:gd name="T6" fmla="*/ 0 w 23"/>
                <a:gd name="T7" fmla="*/ 2 h 21"/>
                <a:gd name="T8" fmla="*/ 1 w 23"/>
                <a:gd name="T9" fmla="*/ 2 h 21"/>
                <a:gd name="T10" fmla="*/ 1 w 23"/>
                <a:gd name="T11" fmla="*/ 2 h 21"/>
                <a:gd name="T12" fmla="*/ 2 w 23"/>
                <a:gd name="T13" fmla="*/ 1 h 21"/>
                <a:gd name="T14" fmla="*/ 2 w 23"/>
                <a:gd name="T15" fmla="*/ 0 h 21"/>
                <a:gd name="T16" fmla="*/ 1 w 23"/>
                <a:gd name="T17" fmla="*/ 0 h 21"/>
                <a:gd name="T18" fmla="*/ 0 w 23"/>
                <a:gd name="T19" fmla="*/ 0 h 21"/>
                <a:gd name="T20" fmla="*/ 0 w 23"/>
                <a:gd name="T21" fmla="*/ 0 h 21"/>
                <a:gd name="T22" fmla="*/ 0 w 23"/>
                <a:gd name="T23" fmla="*/ 0 h 21"/>
                <a:gd name="T24" fmla="*/ 0 w 23"/>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1">
                  <a:moveTo>
                    <a:pt x="0" y="16"/>
                  </a:moveTo>
                  <a:lnTo>
                    <a:pt x="0" y="16"/>
                  </a:lnTo>
                  <a:lnTo>
                    <a:pt x="5" y="15"/>
                  </a:lnTo>
                  <a:lnTo>
                    <a:pt x="7" y="16"/>
                  </a:lnTo>
                  <a:lnTo>
                    <a:pt x="10" y="17"/>
                  </a:lnTo>
                  <a:lnTo>
                    <a:pt x="14" y="21"/>
                  </a:lnTo>
                  <a:lnTo>
                    <a:pt x="23" y="9"/>
                  </a:lnTo>
                  <a:lnTo>
                    <a:pt x="17" y="6"/>
                  </a:lnTo>
                  <a:lnTo>
                    <a:pt x="11" y="2"/>
                  </a:lnTo>
                  <a:lnTo>
                    <a:pt x="5" y="1"/>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7" name="Freeform 23">
              <a:extLst>
                <a:ext uri="{FF2B5EF4-FFF2-40B4-BE49-F238E27FC236}">
                  <a16:creationId xmlns:a16="http://schemas.microsoft.com/office/drawing/2014/main" id="{145654E0-BC36-44DA-BC02-2DE879E805D3}"/>
                </a:ext>
              </a:extLst>
            </p:cNvPr>
            <p:cNvSpPr>
              <a:spLocks/>
            </p:cNvSpPr>
            <p:nvPr/>
          </p:nvSpPr>
          <p:spPr bwMode="auto">
            <a:xfrm>
              <a:off x="2543" y="1962"/>
              <a:ext cx="34" cy="17"/>
            </a:xfrm>
            <a:custGeom>
              <a:avLst/>
              <a:gdLst>
                <a:gd name="T0" fmla="*/ 1 w 68"/>
                <a:gd name="T1" fmla="*/ 4 h 35"/>
                <a:gd name="T2" fmla="*/ 1 w 68"/>
                <a:gd name="T3" fmla="*/ 4 h 35"/>
                <a:gd name="T4" fmla="*/ 2 w 68"/>
                <a:gd name="T5" fmla="*/ 3 h 35"/>
                <a:gd name="T6" fmla="*/ 3 w 68"/>
                <a:gd name="T7" fmla="*/ 3 h 35"/>
                <a:gd name="T8" fmla="*/ 4 w 68"/>
                <a:gd name="T9" fmla="*/ 2 h 35"/>
                <a:gd name="T10" fmla="*/ 5 w 68"/>
                <a:gd name="T11" fmla="*/ 2 h 35"/>
                <a:gd name="T12" fmla="*/ 6 w 68"/>
                <a:gd name="T13" fmla="*/ 2 h 35"/>
                <a:gd name="T14" fmla="*/ 7 w 68"/>
                <a:gd name="T15" fmla="*/ 2 h 35"/>
                <a:gd name="T16" fmla="*/ 8 w 68"/>
                <a:gd name="T17" fmla="*/ 1 h 35"/>
                <a:gd name="T18" fmla="*/ 9 w 68"/>
                <a:gd name="T19" fmla="*/ 2 h 35"/>
                <a:gd name="T20" fmla="*/ 9 w 68"/>
                <a:gd name="T21" fmla="*/ 0 h 35"/>
                <a:gd name="T22" fmla="*/ 8 w 68"/>
                <a:gd name="T23" fmla="*/ 0 h 35"/>
                <a:gd name="T24" fmla="*/ 7 w 68"/>
                <a:gd name="T25" fmla="*/ 0 h 35"/>
                <a:gd name="T26" fmla="*/ 6 w 68"/>
                <a:gd name="T27" fmla="*/ 0 h 35"/>
                <a:gd name="T28" fmla="*/ 5 w 68"/>
                <a:gd name="T29" fmla="*/ 0 h 35"/>
                <a:gd name="T30" fmla="*/ 4 w 68"/>
                <a:gd name="T31" fmla="*/ 1 h 35"/>
                <a:gd name="T32" fmla="*/ 3 w 68"/>
                <a:gd name="T33" fmla="*/ 1 h 35"/>
                <a:gd name="T34" fmla="*/ 2 w 68"/>
                <a:gd name="T35" fmla="*/ 2 h 35"/>
                <a:gd name="T36" fmla="*/ 0 w 68"/>
                <a:gd name="T37" fmla="*/ 2 h 35"/>
                <a:gd name="T38" fmla="*/ 0 w 68"/>
                <a:gd name="T39" fmla="*/ 2 h 35"/>
                <a:gd name="T40" fmla="*/ 1 w 68"/>
                <a:gd name="T41" fmla="*/ 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35">
                  <a:moveTo>
                    <a:pt x="7" y="33"/>
                  </a:moveTo>
                  <a:lnTo>
                    <a:pt x="7" y="35"/>
                  </a:lnTo>
                  <a:lnTo>
                    <a:pt x="15" y="30"/>
                  </a:lnTo>
                  <a:lnTo>
                    <a:pt x="23" y="26"/>
                  </a:lnTo>
                  <a:lnTo>
                    <a:pt x="32" y="23"/>
                  </a:lnTo>
                  <a:lnTo>
                    <a:pt x="39" y="21"/>
                  </a:lnTo>
                  <a:lnTo>
                    <a:pt x="48" y="18"/>
                  </a:lnTo>
                  <a:lnTo>
                    <a:pt x="54" y="16"/>
                  </a:lnTo>
                  <a:lnTo>
                    <a:pt x="61" y="15"/>
                  </a:lnTo>
                  <a:lnTo>
                    <a:pt x="68" y="16"/>
                  </a:lnTo>
                  <a:lnTo>
                    <a:pt x="68" y="0"/>
                  </a:lnTo>
                  <a:lnTo>
                    <a:pt x="61" y="1"/>
                  </a:lnTo>
                  <a:lnTo>
                    <a:pt x="52" y="2"/>
                  </a:lnTo>
                  <a:lnTo>
                    <a:pt x="44" y="5"/>
                  </a:lnTo>
                  <a:lnTo>
                    <a:pt x="37" y="7"/>
                  </a:lnTo>
                  <a:lnTo>
                    <a:pt x="28" y="9"/>
                  </a:lnTo>
                  <a:lnTo>
                    <a:pt x="18" y="13"/>
                  </a:lnTo>
                  <a:lnTo>
                    <a:pt x="10" y="16"/>
                  </a:lnTo>
                  <a:lnTo>
                    <a:pt x="0" y="21"/>
                  </a:lnTo>
                  <a:lnTo>
                    <a:pt x="0" y="2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8" name="Freeform 24">
              <a:extLst>
                <a:ext uri="{FF2B5EF4-FFF2-40B4-BE49-F238E27FC236}">
                  <a16:creationId xmlns:a16="http://schemas.microsoft.com/office/drawing/2014/main" id="{EAE119DE-1E3F-4C39-AC1F-336921B21C07}"/>
                </a:ext>
              </a:extLst>
            </p:cNvPr>
            <p:cNvSpPr>
              <a:spLocks/>
            </p:cNvSpPr>
            <p:nvPr/>
          </p:nvSpPr>
          <p:spPr bwMode="auto">
            <a:xfrm>
              <a:off x="2517" y="1973"/>
              <a:ext cx="29" cy="24"/>
            </a:xfrm>
            <a:custGeom>
              <a:avLst/>
              <a:gdLst>
                <a:gd name="T0" fmla="*/ 1 w 60"/>
                <a:gd name="T1" fmla="*/ 6 h 47"/>
                <a:gd name="T2" fmla="*/ 1 w 60"/>
                <a:gd name="T3" fmla="*/ 6 h 47"/>
                <a:gd name="T4" fmla="*/ 1 w 60"/>
                <a:gd name="T5" fmla="*/ 6 h 47"/>
                <a:gd name="T6" fmla="*/ 2 w 60"/>
                <a:gd name="T7" fmla="*/ 5 h 47"/>
                <a:gd name="T8" fmla="*/ 3 w 60"/>
                <a:gd name="T9" fmla="*/ 5 h 47"/>
                <a:gd name="T10" fmla="*/ 3 w 60"/>
                <a:gd name="T11" fmla="*/ 4 h 47"/>
                <a:gd name="T12" fmla="*/ 4 w 60"/>
                <a:gd name="T13" fmla="*/ 4 h 47"/>
                <a:gd name="T14" fmla="*/ 5 w 60"/>
                <a:gd name="T15" fmla="*/ 3 h 47"/>
                <a:gd name="T16" fmla="*/ 6 w 60"/>
                <a:gd name="T17" fmla="*/ 2 h 47"/>
                <a:gd name="T18" fmla="*/ 7 w 60"/>
                <a:gd name="T19" fmla="*/ 2 h 47"/>
                <a:gd name="T20" fmla="*/ 6 w 60"/>
                <a:gd name="T21" fmla="*/ 0 h 47"/>
                <a:gd name="T22" fmla="*/ 5 w 60"/>
                <a:gd name="T23" fmla="*/ 1 h 47"/>
                <a:gd name="T24" fmla="*/ 4 w 60"/>
                <a:gd name="T25" fmla="*/ 2 h 47"/>
                <a:gd name="T26" fmla="*/ 3 w 60"/>
                <a:gd name="T27" fmla="*/ 2 h 47"/>
                <a:gd name="T28" fmla="*/ 2 w 60"/>
                <a:gd name="T29" fmla="*/ 3 h 47"/>
                <a:gd name="T30" fmla="*/ 2 w 60"/>
                <a:gd name="T31" fmla="*/ 3 h 47"/>
                <a:gd name="T32" fmla="*/ 1 w 60"/>
                <a:gd name="T33" fmla="*/ 4 h 47"/>
                <a:gd name="T34" fmla="*/ 0 w 60"/>
                <a:gd name="T35" fmla="*/ 5 h 47"/>
                <a:gd name="T36" fmla="*/ 0 w 60"/>
                <a:gd name="T37" fmla="*/ 5 h 47"/>
                <a:gd name="T38" fmla="*/ 0 w 60"/>
                <a:gd name="T39" fmla="*/ 5 h 47"/>
                <a:gd name="T40" fmla="*/ 1 w 60"/>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47">
                  <a:moveTo>
                    <a:pt x="12" y="47"/>
                  </a:moveTo>
                  <a:lnTo>
                    <a:pt x="10" y="47"/>
                  </a:lnTo>
                  <a:lnTo>
                    <a:pt x="15" y="45"/>
                  </a:lnTo>
                  <a:lnTo>
                    <a:pt x="20" y="40"/>
                  </a:lnTo>
                  <a:lnTo>
                    <a:pt x="25" y="36"/>
                  </a:lnTo>
                  <a:lnTo>
                    <a:pt x="31" y="31"/>
                  </a:lnTo>
                  <a:lnTo>
                    <a:pt x="37" y="26"/>
                  </a:lnTo>
                  <a:lnTo>
                    <a:pt x="44" y="22"/>
                  </a:lnTo>
                  <a:lnTo>
                    <a:pt x="52" y="16"/>
                  </a:lnTo>
                  <a:lnTo>
                    <a:pt x="60" y="11"/>
                  </a:lnTo>
                  <a:lnTo>
                    <a:pt x="53" y="0"/>
                  </a:lnTo>
                  <a:lnTo>
                    <a:pt x="45" y="4"/>
                  </a:lnTo>
                  <a:lnTo>
                    <a:pt x="37" y="10"/>
                  </a:lnTo>
                  <a:lnTo>
                    <a:pt x="30" y="15"/>
                  </a:lnTo>
                  <a:lnTo>
                    <a:pt x="22" y="19"/>
                  </a:lnTo>
                  <a:lnTo>
                    <a:pt x="16" y="24"/>
                  </a:lnTo>
                  <a:lnTo>
                    <a:pt x="10" y="29"/>
                  </a:lnTo>
                  <a:lnTo>
                    <a:pt x="6" y="33"/>
                  </a:lnTo>
                  <a:lnTo>
                    <a:pt x="1" y="38"/>
                  </a:lnTo>
                  <a:lnTo>
                    <a:pt x="0" y="38"/>
                  </a:lnTo>
                  <a:lnTo>
                    <a:pt x="1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9" name="Freeform 25">
              <a:extLst>
                <a:ext uri="{FF2B5EF4-FFF2-40B4-BE49-F238E27FC236}">
                  <a16:creationId xmlns:a16="http://schemas.microsoft.com/office/drawing/2014/main" id="{1F3A5A9D-434C-4216-B95E-75895BBD323B}"/>
                </a:ext>
              </a:extLst>
            </p:cNvPr>
            <p:cNvSpPr>
              <a:spLocks/>
            </p:cNvSpPr>
            <p:nvPr/>
          </p:nvSpPr>
          <p:spPr bwMode="auto">
            <a:xfrm>
              <a:off x="2510" y="2009"/>
              <a:ext cx="19" cy="57"/>
            </a:xfrm>
            <a:custGeom>
              <a:avLst/>
              <a:gdLst>
                <a:gd name="T0" fmla="*/ 4 w 39"/>
                <a:gd name="T1" fmla="*/ 13 h 115"/>
                <a:gd name="T2" fmla="*/ 4 w 39"/>
                <a:gd name="T3" fmla="*/ 13 h 115"/>
                <a:gd name="T4" fmla="*/ 3 w 39"/>
                <a:gd name="T5" fmla="*/ 9 h 115"/>
                <a:gd name="T6" fmla="*/ 2 w 39"/>
                <a:gd name="T7" fmla="*/ 5 h 115"/>
                <a:gd name="T8" fmla="*/ 2 w 39"/>
                <a:gd name="T9" fmla="*/ 2 h 115"/>
                <a:gd name="T10" fmla="*/ 2 w 39"/>
                <a:gd name="T11" fmla="*/ 0 h 115"/>
                <a:gd name="T12" fmla="*/ 0 w 39"/>
                <a:gd name="T13" fmla="*/ 0 h 115"/>
                <a:gd name="T14" fmla="*/ 0 w 39"/>
                <a:gd name="T15" fmla="*/ 2 h 115"/>
                <a:gd name="T16" fmla="*/ 0 w 39"/>
                <a:gd name="T17" fmla="*/ 6 h 115"/>
                <a:gd name="T18" fmla="*/ 1 w 39"/>
                <a:gd name="T19" fmla="*/ 10 h 115"/>
                <a:gd name="T20" fmla="*/ 3 w 39"/>
                <a:gd name="T21" fmla="*/ 14 h 115"/>
                <a:gd name="T22" fmla="*/ 3 w 39"/>
                <a:gd name="T23" fmla="*/ 14 h 115"/>
                <a:gd name="T24" fmla="*/ 4 w 39"/>
                <a:gd name="T25" fmla="*/ 1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115">
                  <a:moveTo>
                    <a:pt x="39" y="111"/>
                  </a:moveTo>
                  <a:lnTo>
                    <a:pt x="39" y="111"/>
                  </a:lnTo>
                  <a:lnTo>
                    <a:pt x="29" y="77"/>
                  </a:lnTo>
                  <a:lnTo>
                    <a:pt x="21" y="47"/>
                  </a:lnTo>
                  <a:lnTo>
                    <a:pt x="16" y="22"/>
                  </a:lnTo>
                  <a:lnTo>
                    <a:pt x="16" y="0"/>
                  </a:lnTo>
                  <a:lnTo>
                    <a:pt x="0" y="0"/>
                  </a:lnTo>
                  <a:lnTo>
                    <a:pt x="2" y="22"/>
                  </a:lnTo>
                  <a:lnTo>
                    <a:pt x="7" y="50"/>
                  </a:lnTo>
                  <a:lnTo>
                    <a:pt x="15" y="80"/>
                  </a:lnTo>
                  <a:lnTo>
                    <a:pt x="26" y="115"/>
                  </a:lnTo>
                  <a:lnTo>
                    <a:pt x="3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0" name="Freeform 26">
              <a:extLst>
                <a:ext uri="{FF2B5EF4-FFF2-40B4-BE49-F238E27FC236}">
                  <a16:creationId xmlns:a16="http://schemas.microsoft.com/office/drawing/2014/main" id="{5A4C1FBC-9A6D-4CAD-B708-43F06FE917D3}"/>
                </a:ext>
              </a:extLst>
            </p:cNvPr>
            <p:cNvSpPr>
              <a:spLocks/>
            </p:cNvSpPr>
            <p:nvPr/>
          </p:nvSpPr>
          <p:spPr bwMode="auto">
            <a:xfrm>
              <a:off x="2522" y="2064"/>
              <a:ext cx="35" cy="74"/>
            </a:xfrm>
            <a:custGeom>
              <a:avLst/>
              <a:gdLst>
                <a:gd name="T0" fmla="*/ 9 w 69"/>
                <a:gd name="T1" fmla="*/ 18 h 148"/>
                <a:gd name="T2" fmla="*/ 9 w 69"/>
                <a:gd name="T3" fmla="*/ 18 h 148"/>
                <a:gd name="T4" fmla="*/ 8 w 69"/>
                <a:gd name="T5" fmla="*/ 16 h 148"/>
                <a:gd name="T6" fmla="*/ 7 w 69"/>
                <a:gd name="T7" fmla="*/ 14 h 148"/>
                <a:gd name="T8" fmla="*/ 6 w 69"/>
                <a:gd name="T9" fmla="*/ 12 h 148"/>
                <a:gd name="T10" fmla="*/ 5 w 69"/>
                <a:gd name="T11" fmla="*/ 9 h 148"/>
                <a:gd name="T12" fmla="*/ 4 w 69"/>
                <a:gd name="T13" fmla="*/ 7 h 148"/>
                <a:gd name="T14" fmla="*/ 4 w 69"/>
                <a:gd name="T15" fmla="*/ 5 h 148"/>
                <a:gd name="T16" fmla="*/ 3 w 69"/>
                <a:gd name="T17" fmla="*/ 3 h 148"/>
                <a:gd name="T18" fmla="*/ 2 w 69"/>
                <a:gd name="T19" fmla="*/ 0 h 148"/>
                <a:gd name="T20" fmla="*/ 0 w 69"/>
                <a:gd name="T21" fmla="*/ 1 h 148"/>
                <a:gd name="T22" fmla="*/ 1 w 69"/>
                <a:gd name="T23" fmla="*/ 3 h 148"/>
                <a:gd name="T24" fmla="*/ 2 w 69"/>
                <a:gd name="T25" fmla="*/ 6 h 148"/>
                <a:gd name="T26" fmla="*/ 3 w 69"/>
                <a:gd name="T27" fmla="*/ 8 h 148"/>
                <a:gd name="T28" fmla="*/ 4 w 69"/>
                <a:gd name="T29" fmla="*/ 10 h 148"/>
                <a:gd name="T30" fmla="*/ 4 w 69"/>
                <a:gd name="T31" fmla="*/ 12 h 148"/>
                <a:gd name="T32" fmla="*/ 5 w 69"/>
                <a:gd name="T33" fmla="*/ 14 h 148"/>
                <a:gd name="T34" fmla="*/ 6 w 69"/>
                <a:gd name="T35" fmla="*/ 16 h 148"/>
                <a:gd name="T36" fmla="*/ 7 w 69"/>
                <a:gd name="T37" fmla="*/ 18 h 148"/>
                <a:gd name="T38" fmla="*/ 7 w 69"/>
                <a:gd name="T39" fmla="*/ 18 h 148"/>
                <a:gd name="T40" fmla="*/ 7 w 69"/>
                <a:gd name="T41" fmla="*/ 18 h 148"/>
                <a:gd name="T42" fmla="*/ 8 w 69"/>
                <a:gd name="T43" fmla="*/ 19 h 148"/>
                <a:gd name="T44" fmla="*/ 8 w 69"/>
                <a:gd name="T45" fmla="*/ 19 h 148"/>
                <a:gd name="T46" fmla="*/ 9 w 69"/>
                <a:gd name="T47" fmla="*/ 18 h 148"/>
                <a:gd name="T48" fmla="*/ 9 w 69"/>
                <a:gd name="T49" fmla="*/ 18 h 148"/>
                <a:gd name="T50" fmla="*/ 9 w 69"/>
                <a:gd name="T51" fmla="*/ 1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148">
                  <a:moveTo>
                    <a:pt x="69" y="140"/>
                  </a:moveTo>
                  <a:lnTo>
                    <a:pt x="67" y="137"/>
                  </a:lnTo>
                  <a:lnTo>
                    <a:pt x="59" y="122"/>
                  </a:lnTo>
                  <a:lnTo>
                    <a:pt x="53" y="106"/>
                  </a:lnTo>
                  <a:lnTo>
                    <a:pt x="46" y="89"/>
                  </a:lnTo>
                  <a:lnTo>
                    <a:pt x="39" y="71"/>
                  </a:lnTo>
                  <a:lnTo>
                    <a:pt x="32" y="54"/>
                  </a:lnTo>
                  <a:lnTo>
                    <a:pt x="25" y="37"/>
                  </a:lnTo>
                  <a:lnTo>
                    <a:pt x="19" y="18"/>
                  </a:lnTo>
                  <a:lnTo>
                    <a:pt x="13" y="0"/>
                  </a:lnTo>
                  <a:lnTo>
                    <a:pt x="0" y="4"/>
                  </a:lnTo>
                  <a:lnTo>
                    <a:pt x="5" y="23"/>
                  </a:lnTo>
                  <a:lnTo>
                    <a:pt x="11" y="41"/>
                  </a:lnTo>
                  <a:lnTo>
                    <a:pt x="18" y="59"/>
                  </a:lnTo>
                  <a:lnTo>
                    <a:pt x="25" y="76"/>
                  </a:lnTo>
                  <a:lnTo>
                    <a:pt x="32" y="93"/>
                  </a:lnTo>
                  <a:lnTo>
                    <a:pt x="39" y="110"/>
                  </a:lnTo>
                  <a:lnTo>
                    <a:pt x="46" y="127"/>
                  </a:lnTo>
                  <a:lnTo>
                    <a:pt x="54" y="144"/>
                  </a:lnTo>
                  <a:lnTo>
                    <a:pt x="53" y="140"/>
                  </a:lnTo>
                  <a:lnTo>
                    <a:pt x="54" y="144"/>
                  </a:lnTo>
                  <a:lnTo>
                    <a:pt x="58" y="148"/>
                  </a:lnTo>
                  <a:lnTo>
                    <a:pt x="64" y="147"/>
                  </a:lnTo>
                  <a:lnTo>
                    <a:pt x="67" y="143"/>
                  </a:lnTo>
                  <a:lnTo>
                    <a:pt x="67" y="137"/>
                  </a:lnTo>
                  <a:lnTo>
                    <a:pt x="6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1" name="Freeform 27">
              <a:extLst>
                <a:ext uri="{FF2B5EF4-FFF2-40B4-BE49-F238E27FC236}">
                  <a16:creationId xmlns:a16="http://schemas.microsoft.com/office/drawing/2014/main" id="{E5C789EF-7E30-4683-8B97-DE5458A5CEF5}"/>
                </a:ext>
              </a:extLst>
            </p:cNvPr>
            <p:cNvSpPr>
              <a:spLocks/>
            </p:cNvSpPr>
            <p:nvPr/>
          </p:nvSpPr>
          <p:spPr bwMode="auto">
            <a:xfrm>
              <a:off x="2564" y="2153"/>
              <a:ext cx="22" cy="11"/>
            </a:xfrm>
            <a:custGeom>
              <a:avLst/>
              <a:gdLst>
                <a:gd name="T0" fmla="*/ 6 w 42"/>
                <a:gd name="T1" fmla="*/ 1 h 22"/>
                <a:gd name="T2" fmla="*/ 6 w 42"/>
                <a:gd name="T3" fmla="*/ 1 h 22"/>
                <a:gd name="T4" fmla="*/ 5 w 42"/>
                <a:gd name="T5" fmla="*/ 1 h 22"/>
                <a:gd name="T6" fmla="*/ 4 w 42"/>
                <a:gd name="T7" fmla="*/ 1 h 22"/>
                <a:gd name="T8" fmla="*/ 4 w 42"/>
                <a:gd name="T9" fmla="*/ 1 h 22"/>
                <a:gd name="T10" fmla="*/ 3 w 42"/>
                <a:gd name="T11" fmla="*/ 1 h 22"/>
                <a:gd name="T12" fmla="*/ 2 w 42"/>
                <a:gd name="T13" fmla="*/ 1 h 22"/>
                <a:gd name="T14" fmla="*/ 2 w 42"/>
                <a:gd name="T15" fmla="*/ 1 h 22"/>
                <a:gd name="T16" fmla="*/ 2 w 42"/>
                <a:gd name="T17" fmla="*/ 1 h 22"/>
                <a:gd name="T18" fmla="*/ 1 w 42"/>
                <a:gd name="T19" fmla="*/ 0 h 22"/>
                <a:gd name="T20" fmla="*/ 0 w 42"/>
                <a:gd name="T21" fmla="*/ 2 h 22"/>
                <a:gd name="T22" fmla="*/ 1 w 42"/>
                <a:gd name="T23" fmla="*/ 2 h 22"/>
                <a:gd name="T24" fmla="*/ 1 w 42"/>
                <a:gd name="T25" fmla="*/ 2 h 22"/>
                <a:gd name="T26" fmla="*/ 2 w 42"/>
                <a:gd name="T27" fmla="*/ 3 h 22"/>
                <a:gd name="T28" fmla="*/ 3 w 42"/>
                <a:gd name="T29" fmla="*/ 3 h 22"/>
                <a:gd name="T30" fmla="*/ 4 w 42"/>
                <a:gd name="T31" fmla="*/ 3 h 22"/>
                <a:gd name="T32" fmla="*/ 4 w 42"/>
                <a:gd name="T33" fmla="*/ 3 h 22"/>
                <a:gd name="T34" fmla="*/ 5 w 42"/>
                <a:gd name="T35" fmla="*/ 3 h 22"/>
                <a:gd name="T36" fmla="*/ 6 w 42"/>
                <a:gd name="T37" fmla="*/ 3 h 22"/>
                <a:gd name="T38" fmla="*/ 6 w 42"/>
                <a:gd name="T39" fmla="*/ 3 h 22"/>
                <a:gd name="T40" fmla="*/ 6 w 4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2">
                  <a:moveTo>
                    <a:pt x="42" y="6"/>
                  </a:moveTo>
                  <a:lnTo>
                    <a:pt x="42" y="6"/>
                  </a:lnTo>
                  <a:lnTo>
                    <a:pt x="35" y="7"/>
                  </a:lnTo>
                  <a:lnTo>
                    <a:pt x="30" y="6"/>
                  </a:lnTo>
                  <a:lnTo>
                    <a:pt x="24" y="6"/>
                  </a:lnTo>
                  <a:lnTo>
                    <a:pt x="19" y="5"/>
                  </a:lnTo>
                  <a:lnTo>
                    <a:pt x="15" y="4"/>
                  </a:lnTo>
                  <a:lnTo>
                    <a:pt x="12" y="3"/>
                  </a:lnTo>
                  <a:lnTo>
                    <a:pt x="9" y="1"/>
                  </a:lnTo>
                  <a:lnTo>
                    <a:pt x="7" y="0"/>
                  </a:lnTo>
                  <a:lnTo>
                    <a:pt x="0" y="14"/>
                  </a:lnTo>
                  <a:lnTo>
                    <a:pt x="4" y="15"/>
                  </a:lnTo>
                  <a:lnTo>
                    <a:pt x="8" y="16"/>
                  </a:lnTo>
                  <a:lnTo>
                    <a:pt x="12" y="18"/>
                  </a:lnTo>
                  <a:lnTo>
                    <a:pt x="17" y="19"/>
                  </a:lnTo>
                  <a:lnTo>
                    <a:pt x="24" y="20"/>
                  </a:lnTo>
                  <a:lnTo>
                    <a:pt x="30" y="20"/>
                  </a:lnTo>
                  <a:lnTo>
                    <a:pt x="35" y="21"/>
                  </a:lnTo>
                  <a:lnTo>
                    <a:pt x="42" y="22"/>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2" name="Freeform 28">
              <a:extLst>
                <a:ext uri="{FF2B5EF4-FFF2-40B4-BE49-F238E27FC236}">
                  <a16:creationId xmlns:a16="http://schemas.microsoft.com/office/drawing/2014/main" id="{E2B48973-410E-45E4-9326-72C57531A9B9}"/>
                </a:ext>
              </a:extLst>
            </p:cNvPr>
            <p:cNvSpPr>
              <a:spLocks/>
            </p:cNvSpPr>
            <p:nvPr/>
          </p:nvSpPr>
          <p:spPr bwMode="auto">
            <a:xfrm>
              <a:off x="2595" y="2153"/>
              <a:ext cx="32" cy="11"/>
            </a:xfrm>
            <a:custGeom>
              <a:avLst/>
              <a:gdLst>
                <a:gd name="T0" fmla="*/ 8 w 62"/>
                <a:gd name="T1" fmla="*/ 0 h 21"/>
                <a:gd name="T2" fmla="*/ 8 w 62"/>
                <a:gd name="T3" fmla="*/ 0 h 21"/>
                <a:gd name="T4" fmla="*/ 7 w 62"/>
                <a:gd name="T5" fmla="*/ 1 h 21"/>
                <a:gd name="T6" fmla="*/ 7 w 62"/>
                <a:gd name="T7" fmla="*/ 1 h 21"/>
                <a:gd name="T8" fmla="*/ 6 w 62"/>
                <a:gd name="T9" fmla="*/ 1 h 21"/>
                <a:gd name="T10" fmla="*/ 5 w 62"/>
                <a:gd name="T11" fmla="*/ 1 h 21"/>
                <a:gd name="T12" fmla="*/ 4 w 62"/>
                <a:gd name="T13" fmla="*/ 1 h 21"/>
                <a:gd name="T14" fmla="*/ 3 w 62"/>
                <a:gd name="T15" fmla="*/ 1 h 21"/>
                <a:gd name="T16" fmla="*/ 2 w 62"/>
                <a:gd name="T17" fmla="*/ 1 h 21"/>
                <a:gd name="T18" fmla="*/ 0 w 62"/>
                <a:gd name="T19" fmla="*/ 1 h 21"/>
                <a:gd name="T20" fmla="*/ 0 w 62"/>
                <a:gd name="T21" fmla="*/ 3 h 21"/>
                <a:gd name="T22" fmla="*/ 2 w 62"/>
                <a:gd name="T23" fmla="*/ 3 h 21"/>
                <a:gd name="T24" fmla="*/ 3 w 62"/>
                <a:gd name="T25" fmla="*/ 3 h 21"/>
                <a:gd name="T26" fmla="*/ 4 w 62"/>
                <a:gd name="T27" fmla="*/ 3 h 21"/>
                <a:gd name="T28" fmla="*/ 5 w 62"/>
                <a:gd name="T29" fmla="*/ 3 h 21"/>
                <a:gd name="T30" fmla="*/ 6 w 62"/>
                <a:gd name="T31" fmla="*/ 3 h 21"/>
                <a:gd name="T32" fmla="*/ 7 w 62"/>
                <a:gd name="T33" fmla="*/ 3 h 21"/>
                <a:gd name="T34" fmla="*/ 8 w 62"/>
                <a:gd name="T35" fmla="*/ 2 h 21"/>
                <a:gd name="T36" fmla="*/ 9 w 62"/>
                <a:gd name="T37" fmla="*/ 2 h 21"/>
                <a:gd name="T38" fmla="*/ 9 w 62"/>
                <a:gd name="T39" fmla="*/ 2 h 21"/>
                <a:gd name="T40" fmla="*/ 8 w 62"/>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1">
                  <a:moveTo>
                    <a:pt x="60" y="0"/>
                  </a:moveTo>
                  <a:lnTo>
                    <a:pt x="60" y="0"/>
                  </a:lnTo>
                  <a:lnTo>
                    <a:pt x="55" y="2"/>
                  </a:lnTo>
                  <a:lnTo>
                    <a:pt x="50" y="3"/>
                  </a:lnTo>
                  <a:lnTo>
                    <a:pt x="44" y="3"/>
                  </a:lnTo>
                  <a:lnTo>
                    <a:pt x="36" y="4"/>
                  </a:lnTo>
                  <a:lnTo>
                    <a:pt x="29" y="5"/>
                  </a:lnTo>
                  <a:lnTo>
                    <a:pt x="19" y="5"/>
                  </a:lnTo>
                  <a:lnTo>
                    <a:pt x="10" y="5"/>
                  </a:lnTo>
                  <a:lnTo>
                    <a:pt x="0" y="5"/>
                  </a:lnTo>
                  <a:lnTo>
                    <a:pt x="0" y="21"/>
                  </a:lnTo>
                  <a:lnTo>
                    <a:pt x="10" y="21"/>
                  </a:lnTo>
                  <a:lnTo>
                    <a:pt x="19" y="19"/>
                  </a:lnTo>
                  <a:lnTo>
                    <a:pt x="29" y="19"/>
                  </a:lnTo>
                  <a:lnTo>
                    <a:pt x="38" y="18"/>
                  </a:lnTo>
                  <a:lnTo>
                    <a:pt x="44" y="17"/>
                  </a:lnTo>
                  <a:lnTo>
                    <a:pt x="50" y="17"/>
                  </a:lnTo>
                  <a:lnTo>
                    <a:pt x="57" y="15"/>
                  </a:lnTo>
                  <a:lnTo>
                    <a:pt x="62" y="1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3" name="Freeform 29">
              <a:extLst>
                <a:ext uri="{FF2B5EF4-FFF2-40B4-BE49-F238E27FC236}">
                  <a16:creationId xmlns:a16="http://schemas.microsoft.com/office/drawing/2014/main" id="{F907BF3A-0D57-406D-9AD9-9D002C8CBE73}"/>
                </a:ext>
              </a:extLst>
            </p:cNvPr>
            <p:cNvSpPr>
              <a:spLocks/>
            </p:cNvSpPr>
            <p:nvPr/>
          </p:nvSpPr>
          <p:spPr bwMode="auto">
            <a:xfrm>
              <a:off x="2625" y="2136"/>
              <a:ext cx="23" cy="24"/>
            </a:xfrm>
            <a:custGeom>
              <a:avLst/>
              <a:gdLst>
                <a:gd name="T0" fmla="*/ 4 w 45"/>
                <a:gd name="T1" fmla="*/ 0 h 48"/>
                <a:gd name="T2" fmla="*/ 4 w 45"/>
                <a:gd name="T3" fmla="*/ 0 h 48"/>
                <a:gd name="T4" fmla="*/ 4 w 45"/>
                <a:gd name="T5" fmla="*/ 1 h 48"/>
                <a:gd name="T6" fmla="*/ 3 w 45"/>
                <a:gd name="T7" fmla="*/ 2 h 48"/>
                <a:gd name="T8" fmla="*/ 3 w 45"/>
                <a:gd name="T9" fmla="*/ 3 h 48"/>
                <a:gd name="T10" fmla="*/ 2 w 45"/>
                <a:gd name="T11" fmla="*/ 3 h 48"/>
                <a:gd name="T12" fmla="*/ 2 w 45"/>
                <a:gd name="T13" fmla="*/ 4 h 48"/>
                <a:gd name="T14" fmla="*/ 1 w 45"/>
                <a:gd name="T15" fmla="*/ 4 h 48"/>
                <a:gd name="T16" fmla="*/ 1 w 45"/>
                <a:gd name="T17" fmla="*/ 4 h 48"/>
                <a:gd name="T18" fmla="*/ 0 w 45"/>
                <a:gd name="T19" fmla="*/ 5 h 48"/>
                <a:gd name="T20" fmla="*/ 1 w 45"/>
                <a:gd name="T21" fmla="*/ 6 h 48"/>
                <a:gd name="T22" fmla="*/ 2 w 45"/>
                <a:gd name="T23" fmla="*/ 6 h 48"/>
                <a:gd name="T24" fmla="*/ 2 w 45"/>
                <a:gd name="T25" fmla="*/ 6 h 48"/>
                <a:gd name="T26" fmla="*/ 3 w 45"/>
                <a:gd name="T27" fmla="*/ 5 h 48"/>
                <a:gd name="T28" fmla="*/ 3 w 45"/>
                <a:gd name="T29" fmla="*/ 5 h 48"/>
                <a:gd name="T30" fmla="*/ 4 w 45"/>
                <a:gd name="T31" fmla="*/ 4 h 48"/>
                <a:gd name="T32" fmla="*/ 5 w 45"/>
                <a:gd name="T33" fmla="*/ 3 h 48"/>
                <a:gd name="T34" fmla="*/ 5 w 45"/>
                <a:gd name="T35" fmla="*/ 2 h 48"/>
                <a:gd name="T36" fmla="*/ 6 w 45"/>
                <a:gd name="T37" fmla="*/ 1 h 48"/>
                <a:gd name="T38" fmla="*/ 6 w 45"/>
                <a:gd name="T39" fmla="*/ 1 h 48"/>
                <a:gd name="T40" fmla="*/ 4 w 4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48">
                  <a:moveTo>
                    <a:pt x="32" y="0"/>
                  </a:moveTo>
                  <a:lnTo>
                    <a:pt x="31" y="0"/>
                  </a:lnTo>
                  <a:lnTo>
                    <a:pt x="27" y="8"/>
                  </a:lnTo>
                  <a:lnTo>
                    <a:pt x="23" y="14"/>
                  </a:lnTo>
                  <a:lnTo>
                    <a:pt x="18" y="19"/>
                  </a:lnTo>
                  <a:lnTo>
                    <a:pt x="15" y="24"/>
                  </a:lnTo>
                  <a:lnTo>
                    <a:pt x="10" y="27"/>
                  </a:lnTo>
                  <a:lnTo>
                    <a:pt x="7" y="31"/>
                  </a:lnTo>
                  <a:lnTo>
                    <a:pt x="2" y="32"/>
                  </a:lnTo>
                  <a:lnTo>
                    <a:pt x="0" y="34"/>
                  </a:lnTo>
                  <a:lnTo>
                    <a:pt x="2" y="48"/>
                  </a:lnTo>
                  <a:lnTo>
                    <a:pt x="9" y="46"/>
                  </a:lnTo>
                  <a:lnTo>
                    <a:pt x="14" y="42"/>
                  </a:lnTo>
                  <a:lnTo>
                    <a:pt x="19" y="39"/>
                  </a:lnTo>
                  <a:lnTo>
                    <a:pt x="24" y="33"/>
                  </a:lnTo>
                  <a:lnTo>
                    <a:pt x="30" y="29"/>
                  </a:lnTo>
                  <a:lnTo>
                    <a:pt x="34" y="23"/>
                  </a:lnTo>
                  <a:lnTo>
                    <a:pt x="39" y="15"/>
                  </a:lnTo>
                  <a:lnTo>
                    <a:pt x="45" y="7"/>
                  </a:lnTo>
                  <a:lnTo>
                    <a:pt x="43" y="7"/>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4" name="Freeform 30">
              <a:extLst>
                <a:ext uri="{FF2B5EF4-FFF2-40B4-BE49-F238E27FC236}">
                  <a16:creationId xmlns:a16="http://schemas.microsoft.com/office/drawing/2014/main" id="{D3C67D61-6880-488E-B322-E8C73D04B7F1}"/>
                </a:ext>
              </a:extLst>
            </p:cNvPr>
            <p:cNvSpPr>
              <a:spLocks/>
            </p:cNvSpPr>
            <p:nvPr/>
          </p:nvSpPr>
          <p:spPr bwMode="auto">
            <a:xfrm>
              <a:off x="2641" y="2097"/>
              <a:ext cx="29" cy="42"/>
            </a:xfrm>
            <a:custGeom>
              <a:avLst/>
              <a:gdLst>
                <a:gd name="T0" fmla="*/ 6 w 58"/>
                <a:gd name="T1" fmla="*/ 1 h 84"/>
                <a:gd name="T2" fmla="*/ 6 w 58"/>
                <a:gd name="T3" fmla="*/ 1 h 84"/>
                <a:gd name="T4" fmla="*/ 0 w 58"/>
                <a:gd name="T5" fmla="*/ 10 h 84"/>
                <a:gd name="T6" fmla="*/ 2 w 58"/>
                <a:gd name="T7" fmla="*/ 11 h 84"/>
                <a:gd name="T8" fmla="*/ 7 w 58"/>
                <a:gd name="T9" fmla="*/ 2 h 84"/>
                <a:gd name="T10" fmla="*/ 7 w 58"/>
                <a:gd name="T11" fmla="*/ 2 h 84"/>
                <a:gd name="T12" fmla="*/ 7 w 58"/>
                <a:gd name="T13" fmla="*/ 2 h 84"/>
                <a:gd name="T14" fmla="*/ 8 w 58"/>
                <a:gd name="T15" fmla="*/ 1 h 84"/>
                <a:gd name="T16" fmla="*/ 7 w 58"/>
                <a:gd name="T17" fmla="*/ 0 h 84"/>
                <a:gd name="T18" fmla="*/ 7 w 58"/>
                <a:gd name="T19" fmla="*/ 0 h 84"/>
                <a:gd name="T20" fmla="*/ 6 w 58"/>
                <a:gd name="T21" fmla="*/ 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4">
                  <a:moveTo>
                    <a:pt x="45" y="2"/>
                  </a:moveTo>
                  <a:lnTo>
                    <a:pt x="45" y="2"/>
                  </a:lnTo>
                  <a:lnTo>
                    <a:pt x="0" y="77"/>
                  </a:lnTo>
                  <a:lnTo>
                    <a:pt x="11" y="84"/>
                  </a:lnTo>
                  <a:lnTo>
                    <a:pt x="56" y="9"/>
                  </a:lnTo>
                  <a:lnTo>
                    <a:pt x="58" y="4"/>
                  </a:lnTo>
                  <a:lnTo>
                    <a:pt x="54" y="0"/>
                  </a:lnTo>
                  <a:lnTo>
                    <a:pt x="49"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5" name="Freeform 31">
              <a:extLst>
                <a:ext uri="{FF2B5EF4-FFF2-40B4-BE49-F238E27FC236}">
                  <a16:creationId xmlns:a16="http://schemas.microsoft.com/office/drawing/2014/main" id="{C31FE097-FFF7-45CB-96A1-2AA6B4D34D99}"/>
                </a:ext>
              </a:extLst>
            </p:cNvPr>
            <p:cNvSpPr>
              <a:spLocks/>
            </p:cNvSpPr>
            <p:nvPr/>
          </p:nvSpPr>
          <p:spPr bwMode="auto">
            <a:xfrm>
              <a:off x="2664" y="1955"/>
              <a:ext cx="97" cy="147"/>
            </a:xfrm>
            <a:custGeom>
              <a:avLst/>
              <a:gdLst>
                <a:gd name="T0" fmla="*/ 22 w 195"/>
                <a:gd name="T1" fmla="*/ 1 h 294"/>
                <a:gd name="T2" fmla="*/ 22 w 195"/>
                <a:gd name="T3" fmla="*/ 1 h 294"/>
                <a:gd name="T4" fmla="*/ 0 w 195"/>
                <a:gd name="T5" fmla="*/ 36 h 294"/>
                <a:gd name="T6" fmla="*/ 1 w 195"/>
                <a:gd name="T7" fmla="*/ 37 h 294"/>
                <a:gd name="T8" fmla="*/ 24 w 195"/>
                <a:gd name="T9" fmla="*/ 2 h 294"/>
                <a:gd name="T10" fmla="*/ 24 w 195"/>
                <a:gd name="T11" fmla="*/ 2 h 294"/>
                <a:gd name="T12" fmla="*/ 24 w 195"/>
                <a:gd name="T13" fmla="*/ 2 h 294"/>
                <a:gd name="T14" fmla="*/ 24 w 195"/>
                <a:gd name="T15" fmla="*/ 1 h 294"/>
                <a:gd name="T16" fmla="*/ 23 w 195"/>
                <a:gd name="T17" fmla="*/ 0 h 294"/>
                <a:gd name="T18" fmla="*/ 23 w 195"/>
                <a:gd name="T19" fmla="*/ 0 h 294"/>
                <a:gd name="T20" fmla="*/ 22 w 195"/>
                <a:gd name="T21" fmla="*/ 1 h 294"/>
                <a:gd name="T22" fmla="*/ 22 w 195"/>
                <a:gd name="T23" fmla="*/ 1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94">
                  <a:moveTo>
                    <a:pt x="182" y="1"/>
                  </a:moveTo>
                  <a:lnTo>
                    <a:pt x="182" y="2"/>
                  </a:lnTo>
                  <a:lnTo>
                    <a:pt x="0" y="287"/>
                  </a:lnTo>
                  <a:lnTo>
                    <a:pt x="11" y="294"/>
                  </a:lnTo>
                  <a:lnTo>
                    <a:pt x="193" y="9"/>
                  </a:lnTo>
                  <a:lnTo>
                    <a:pt x="193" y="11"/>
                  </a:lnTo>
                  <a:lnTo>
                    <a:pt x="193" y="9"/>
                  </a:lnTo>
                  <a:lnTo>
                    <a:pt x="195" y="5"/>
                  </a:lnTo>
                  <a:lnTo>
                    <a:pt x="191" y="0"/>
                  </a:lnTo>
                  <a:lnTo>
                    <a:pt x="186" y="0"/>
                  </a:lnTo>
                  <a:lnTo>
                    <a:pt x="182" y="2"/>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6" name="Freeform 32">
              <a:extLst>
                <a:ext uri="{FF2B5EF4-FFF2-40B4-BE49-F238E27FC236}">
                  <a16:creationId xmlns:a16="http://schemas.microsoft.com/office/drawing/2014/main" id="{00E3F0F1-F70E-4A06-B688-C7BB240332EA}"/>
                </a:ext>
              </a:extLst>
            </p:cNvPr>
            <p:cNvSpPr>
              <a:spLocks/>
            </p:cNvSpPr>
            <p:nvPr/>
          </p:nvSpPr>
          <p:spPr bwMode="auto">
            <a:xfrm>
              <a:off x="2755" y="1781"/>
              <a:ext cx="138" cy="179"/>
            </a:xfrm>
            <a:custGeom>
              <a:avLst/>
              <a:gdLst>
                <a:gd name="T0" fmla="*/ 33 w 276"/>
                <a:gd name="T1" fmla="*/ 0 h 360"/>
                <a:gd name="T2" fmla="*/ 33 w 276"/>
                <a:gd name="T3" fmla="*/ 0 h 360"/>
                <a:gd name="T4" fmla="*/ 0 w 276"/>
                <a:gd name="T5" fmla="*/ 43 h 360"/>
                <a:gd name="T6" fmla="*/ 2 w 276"/>
                <a:gd name="T7" fmla="*/ 44 h 360"/>
                <a:gd name="T8" fmla="*/ 35 w 276"/>
                <a:gd name="T9" fmla="*/ 1 h 360"/>
                <a:gd name="T10" fmla="*/ 35 w 276"/>
                <a:gd name="T11" fmla="*/ 1 h 360"/>
                <a:gd name="T12" fmla="*/ 35 w 276"/>
                <a:gd name="T13" fmla="*/ 1 h 360"/>
                <a:gd name="T14" fmla="*/ 35 w 276"/>
                <a:gd name="T15" fmla="*/ 0 h 360"/>
                <a:gd name="T16" fmla="*/ 35 w 276"/>
                <a:gd name="T17" fmla="*/ 0 h 360"/>
                <a:gd name="T18" fmla="*/ 34 w 276"/>
                <a:gd name="T19" fmla="*/ 0 h 360"/>
                <a:gd name="T20" fmla="*/ 33 w 276"/>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6" h="360">
                  <a:moveTo>
                    <a:pt x="264" y="2"/>
                  </a:moveTo>
                  <a:lnTo>
                    <a:pt x="264" y="2"/>
                  </a:lnTo>
                  <a:lnTo>
                    <a:pt x="0" y="350"/>
                  </a:lnTo>
                  <a:lnTo>
                    <a:pt x="11" y="360"/>
                  </a:lnTo>
                  <a:lnTo>
                    <a:pt x="275" y="12"/>
                  </a:lnTo>
                  <a:lnTo>
                    <a:pt x="276" y="6"/>
                  </a:lnTo>
                  <a:lnTo>
                    <a:pt x="274" y="1"/>
                  </a:lnTo>
                  <a:lnTo>
                    <a:pt x="268" y="0"/>
                  </a:lnTo>
                  <a:lnTo>
                    <a:pt x="2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7" name="Freeform 33">
              <a:extLst>
                <a:ext uri="{FF2B5EF4-FFF2-40B4-BE49-F238E27FC236}">
                  <a16:creationId xmlns:a16="http://schemas.microsoft.com/office/drawing/2014/main" id="{D0784E71-483C-47EC-8E5A-C272346F2C14}"/>
                </a:ext>
              </a:extLst>
            </p:cNvPr>
            <p:cNvSpPr>
              <a:spLocks/>
            </p:cNvSpPr>
            <p:nvPr/>
          </p:nvSpPr>
          <p:spPr bwMode="auto">
            <a:xfrm>
              <a:off x="2887" y="1711"/>
              <a:ext cx="65" cy="75"/>
            </a:xfrm>
            <a:custGeom>
              <a:avLst/>
              <a:gdLst>
                <a:gd name="T0" fmla="*/ 15 w 130"/>
                <a:gd name="T1" fmla="*/ 1 h 151"/>
                <a:gd name="T2" fmla="*/ 15 w 130"/>
                <a:gd name="T3" fmla="*/ 0 h 151"/>
                <a:gd name="T4" fmla="*/ 0 w 130"/>
                <a:gd name="T5" fmla="*/ 17 h 151"/>
                <a:gd name="T6" fmla="*/ 2 w 130"/>
                <a:gd name="T7" fmla="*/ 18 h 151"/>
                <a:gd name="T8" fmla="*/ 17 w 130"/>
                <a:gd name="T9" fmla="*/ 1 h 151"/>
                <a:gd name="T10" fmla="*/ 17 w 130"/>
                <a:gd name="T11" fmla="*/ 0 h 151"/>
                <a:gd name="T12" fmla="*/ 17 w 130"/>
                <a:gd name="T13" fmla="*/ 1 h 151"/>
                <a:gd name="T14" fmla="*/ 17 w 130"/>
                <a:gd name="T15" fmla="*/ 0 h 151"/>
                <a:gd name="T16" fmla="*/ 16 w 130"/>
                <a:gd name="T17" fmla="*/ 0 h 151"/>
                <a:gd name="T18" fmla="*/ 16 w 130"/>
                <a:gd name="T19" fmla="*/ 0 h 151"/>
                <a:gd name="T20" fmla="*/ 15 w 130"/>
                <a:gd name="T21" fmla="*/ 0 h 151"/>
                <a:gd name="T22" fmla="*/ 15 w 130"/>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1">
                  <a:moveTo>
                    <a:pt x="116" y="9"/>
                  </a:moveTo>
                  <a:lnTo>
                    <a:pt x="117" y="2"/>
                  </a:lnTo>
                  <a:lnTo>
                    <a:pt x="0" y="141"/>
                  </a:lnTo>
                  <a:lnTo>
                    <a:pt x="11" y="151"/>
                  </a:lnTo>
                  <a:lnTo>
                    <a:pt x="129" y="11"/>
                  </a:lnTo>
                  <a:lnTo>
                    <a:pt x="130" y="4"/>
                  </a:lnTo>
                  <a:lnTo>
                    <a:pt x="129" y="11"/>
                  </a:lnTo>
                  <a:lnTo>
                    <a:pt x="130" y="6"/>
                  </a:lnTo>
                  <a:lnTo>
                    <a:pt x="128" y="1"/>
                  </a:lnTo>
                  <a:lnTo>
                    <a:pt x="122" y="0"/>
                  </a:lnTo>
                  <a:lnTo>
                    <a:pt x="117" y="2"/>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8" name="Freeform 34">
              <a:extLst>
                <a:ext uri="{FF2B5EF4-FFF2-40B4-BE49-F238E27FC236}">
                  <a16:creationId xmlns:a16="http://schemas.microsoft.com/office/drawing/2014/main" id="{AF1F10E7-BF98-4A9B-8F5E-0998FADD91A5}"/>
                </a:ext>
              </a:extLst>
            </p:cNvPr>
            <p:cNvSpPr>
              <a:spLocks/>
            </p:cNvSpPr>
            <p:nvPr/>
          </p:nvSpPr>
          <p:spPr bwMode="auto">
            <a:xfrm>
              <a:off x="2833" y="1711"/>
              <a:ext cx="50" cy="33"/>
            </a:xfrm>
            <a:custGeom>
              <a:avLst/>
              <a:gdLst>
                <a:gd name="T0" fmla="*/ 2 w 100"/>
                <a:gd name="T1" fmla="*/ 9 h 66"/>
                <a:gd name="T2" fmla="*/ 2 w 100"/>
                <a:gd name="T3" fmla="*/ 9 h 66"/>
                <a:gd name="T4" fmla="*/ 3 w 100"/>
                <a:gd name="T5" fmla="*/ 8 h 66"/>
                <a:gd name="T6" fmla="*/ 4 w 100"/>
                <a:gd name="T7" fmla="*/ 7 h 66"/>
                <a:gd name="T8" fmla="*/ 5 w 100"/>
                <a:gd name="T9" fmla="*/ 6 h 66"/>
                <a:gd name="T10" fmla="*/ 6 w 100"/>
                <a:gd name="T11" fmla="*/ 5 h 66"/>
                <a:gd name="T12" fmla="*/ 8 w 100"/>
                <a:gd name="T13" fmla="*/ 4 h 66"/>
                <a:gd name="T14" fmla="*/ 9 w 100"/>
                <a:gd name="T15" fmla="*/ 4 h 66"/>
                <a:gd name="T16" fmla="*/ 11 w 100"/>
                <a:gd name="T17" fmla="*/ 3 h 66"/>
                <a:gd name="T18" fmla="*/ 13 w 100"/>
                <a:gd name="T19" fmla="*/ 2 h 66"/>
                <a:gd name="T20" fmla="*/ 12 w 100"/>
                <a:gd name="T21" fmla="*/ 0 h 66"/>
                <a:gd name="T22" fmla="*/ 10 w 100"/>
                <a:gd name="T23" fmla="*/ 1 h 66"/>
                <a:gd name="T24" fmla="*/ 9 w 100"/>
                <a:gd name="T25" fmla="*/ 2 h 66"/>
                <a:gd name="T26" fmla="*/ 7 w 100"/>
                <a:gd name="T27" fmla="*/ 3 h 66"/>
                <a:gd name="T28" fmla="*/ 5 w 100"/>
                <a:gd name="T29" fmla="*/ 4 h 66"/>
                <a:gd name="T30" fmla="*/ 4 w 100"/>
                <a:gd name="T31" fmla="*/ 4 h 66"/>
                <a:gd name="T32" fmla="*/ 3 w 100"/>
                <a:gd name="T33" fmla="*/ 5 h 66"/>
                <a:gd name="T34" fmla="*/ 2 w 100"/>
                <a:gd name="T35" fmla="*/ 6 h 66"/>
                <a:gd name="T36" fmla="*/ 0 w 100"/>
                <a:gd name="T37" fmla="*/ 7 h 66"/>
                <a:gd name="T38" fmla="*/ 0 w 100"/>
                <a:gd name="T39" fmla="*/ 7 h 66"/>
                <a:gd name="T40" fmla="*/ 2 w 100"/>
                <a:gd name="T41" fmla="*/ 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66">
                  <a:moveTo>
                    <a:pt x="11" y="66"/>
                  </a:moveTo>
                  <a:lnTo>
                    <a:pt x="11" y="66"/>
                  </a:lnTo>
                  <a:lnTo>
                    <a:pt x="18" y="57"/>
                  </a:lnTo>
                  <a:lnTo>
                    <a:pt x="26" y="51"/>
                  </a:lnTo>
                  <a:lnTo>
                    <a:pt x="35" y="44"/>
                  </a:lnTo>
                  <a:lnTo>
                    <a:pt x="47" y="37"/>
                  </a:lnTo>
                  <a:lnTo>
                    <a:pt x="58" y="31"/>
                  </a:lnTo>
                  <a:lnTo>
                    <a:pt x="70" y="25"/>
                  </a:lnTo>
                  <a:lnTo>
                    <a:pt x="85" y="19"/>
                  </a:lnTo>
                  <a:lnTo>
                    <a:pt x="100" y="14"/>
                  </a:lnTo>
                  <a:lnTo>
                    <a:pt x="95" y="0"/>
                  </a:lnTo>
                  <a:lnTo>
                    <a:pt x="80" y="6"/>
                  </a:lnTo>
                  <a:lnTo>
                    <a:pt x="65" y="11"/>
                  </a:lnTo>
                  <a:lnTo>
                    <a:pt x="51" y="17"/>
                  </a:lnTo>
                  <a:lnTo>
                    <a:pt x="40" y="25"/>
                  </a:lnTo>
                  <a:lnTo>
                    <a:pt x="28" y="32"/>
                  </a:lnTo>
                  <a:lnTo>
                    <a:pt x="17" y="39"/>
                  </a:lnTo>
                  <a:lnTo>
                    <a:pt x="9" y="48"/>
                  </a:lnTo>
                  <a:lnTo>
                    <a:pt x="0" y="56"/>
                  </a:ln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9" name="Freeform 35">
              <a:extLst>
                <a:ext uri="{FF2B5EF4-FFF2-40B4-BE49-F238E27FC236}">
                  <a16:creationId xmlns:a16="http://schemas.microsoft.com/office/drawing/2014/main" id="{5DEA24D7-65B4-4809-9648-1761077CAAE3}"/>
                </a:ext>
              </a:extLst>
            </p:cNvPr>
            <p:cNvSpPr>
              <a:spLocks/>
            </p:cNvSpPr>
            <p:nvPr/>
          </p:nvSpPr>
          <p:spPr bwMode="auto">
            <a:xfrm>
              <a:off x="2584" y="1967"/>
              <a:ext cx="12" cy="16"/>
            </a:xfrm>
            <a:custGeom>
              <a:avLst/>
              <a:gdLst>
                <a:gd name="T0" fmla="*/ 0 w 24"/>
                <a:gd name="T1" fmla="*/ 2 h 32"/>
                <a:gd name="T2" fmla="*/ 0 w 24"/>
                <a:gd name="T3" fmla="*/ 2 h 32"/>
                <a:gd name="T4" fmla="*/ 1 w 24"/>
                <a:gd name="T5" fmla="*/ 2 h 32"/>
                <a:gd name="T6" fmla="*/ 1 w 24"/>
                <a:gd name="T7" fmla="*/ 3 h 32"/>
                <a:gd name="T8" fmla="*/ 1 w 24"/>
                <a:gd name="T9" fmla="*/ 3 h 32"/>
                <a:gd name="T10" fmla="*/ 2 w 24"/>
                <a:gd name="T11" fmla="*/ 4 h 32"/>
                <a:gd name="T12" fmla="*/ 3 w 24"/>
                <a:gd name="T13" fmla="*/ 4 h 32"/>
                <a:gd name="T14" fmla="*/ 3 w 24"/>
                <a:gd name="T15" fmla="*/ 3 h 32"/>
                <a:gd name="T16" fmla="*/ 3 w 24"/>
                <a:gd name="T17" fmla="*/ 2 h 32"/>
                <a:gd name="T18" fmla="*/ 2 w 24"/>
                <a:gd name="T19" fmla="*/ 1 h 32"/>
                <a:gd name="T20" fmla="*/ 2 w 24"/>
                <a:gd name="T21" fmla="*/ 0 h 32"/>
                <a:gd name="T22" fmla="*/ 2 w 24"/>
                <a:gd name="T23" fmla="*/ 0 h 32"/>
                <a:gd name="T24" fmla="*/ 0 w 24"/>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2">
                  <a:moveTo>
                    <a:pt x="0" y="12"/>
                  </a:moveTo>
                  <a:lnTo>
                    <a:pt x="0" y="12"/>
                  </a:lnTo>
                  <a:lnTo>
                    <a:pt x="2" y="14"/>
                  </a:lnTo>
                  <a:lnTo>
                    <a:pt x="4" y="19"/>
                  </a:lnTo>
                  <a:lnTo>
                    <a:pt x="8" y="24"/>
                  </a:lnTo>
                  <a:lnTo>
                    <a:pt x="10" y="32"/>
                  </a:lnTo>
                  <a:lnTo>
                    <a:pt x="24" y="30"/>
                  </a:lnTo>
                  <a:lnTo>
                    <a:pt x="22" y="20"/>
                  </a:lnTo>
                  <a:lnTo>
                    <a:pt x="18" y="12"/>
                  </a:lnTo>
                  <a:lnTo>
                    <a:pt x="14" y="5"/>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0" name="Freeform 36">
              <a:extLst>
                <a:ext uri="{FF2B5EF4-FFF2-40B4-BE49-F238E27FC236}">
                  <a16:creationId xmlns:a16="http://schemas.microsoft.com/office/drawing/2014/main" id="{D9C8AA41-DB6A-4736-AEB5-97D7E2B6F0BF}"/>
                </a:ext>
              </a:extLst>
            </p:cNvPr>
            <p:cNvSpPr>
              <a:spLocks/>
            </p:cNvSpPr>
            <p:nvPr/>
          </p:nvSpPr>
          <p:spPr bwMode="auto">
            <a:xfrm>
              <a:off x="2510" y="1992"/>
              <a:ext cx="12" cy="17"/>
            </a:xfrm>
            <a:custGeom>
              <a:avLst/>
              <a:gdLst>
                <a:gd name="T0" fmla="*/ 1 w 26"/>
                <a:gd name="T1" fmla="*/ 5 h 33"/>
                <a:gd name="T2" fmla="*/ 1 w 26"/>
                <a:gd name="T3" fmla="*/ 5 h 33"/>
                <a:gd name="T4" fmla="*/ 1 w 26"/>
                <a:gd name="T5" fmla="*/ 4 h 33"/>
                <a:gd name="T6" fmla="*/ 2 w 26"/>
                <a:gd name="T7" fmla="*/ 3 h 33"/>
                <a:gd name="T8" fmla="*/ 2 w 26"/>
                <a:gd name="T9" fmla="*/ 2 h 33"/>
                <a:gd name="T10" fmla="*/ 3 w 26"/>
                <a:gd name="T11" fmla="*/ 2 h 33"/>
                <a:gd name="T12" fmla="*/ 1 w 26"/>
                <a:gd name="T13" fmla="*/ 0 h 33"/>
                <a:gd name="T14" fmla="*/ 1 w 26"/>
                <a:gd name="T15" fmla="*/ 1 h 33"/>
                <a:gd name="T16" fmla="*/ 0 w 26"/>
                <a:gd name="T17" fmla="*/ 2 h 33"/>
                <a:gd name="T18" fmla="*/ 0 w 26"/>
                <a:gd name="T19" fmla="*/ 3 h 33"/>
                <a:gd name="T20" fmla="*/ 0 w 26"/>
                <a:gd name="T21" fmla="*/ 5 h 33"/>
                <a:gd name="T22" fmla="*/ 0 w 26"/>
                <a:gd name="T23" fmla="*/ 5 h 33"/>
                <a:gd name="T24" fmla="*/ 1 w 2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3">
                  <a:moveTo>
                    <a:pt x="16" y="33"/>
                  </a:moveTo>
                  <a:lnTo>
                    <a:pt x="16" y="33"/>
                  </a:lnTo>
                  <a:lnTo>
                    <a:pt x="16" y="26"/>
                  </a:lnTo>
                  <a:lnTo>
                    <a:pt x="19" y="21"/>
                  </a:lnTo>
                  <a:lnTo>
                    <a:pt x="22" y="15"/>
                  </a:lnTo>
                  <a:lnTo>
                    <a:pt x="26" y="9"/>
                  </a:lnTo>
                  <a:lnTo>
                    <a:pt x="14" y="0"/>
                  </a:lnTo>
                  <a:lnTo>
                    <a:pt x="8" y="8"/>
                  </a:lnTo>
                  <a:lnTo>
                    <a:pt x="5" y="16"/>
                  </a:lnTo>
                  <a:lnTo>
                    <a:pt x="2" y="24"/>
                  </a:lnTo>
                  <a:lnTo>
                    <a:pt x="0" y="33"/>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1" name="Freeform 37">
              <a:extLst>
                <a:ext uri="{FF2B5EF4-FFF2-40B4-BE49-F238E27FC236}">
                  <a16:creationId xmlns:a16="http://schemas.microsoft.com/office/drawing/2014/main" id="{2C78EF29-0E94-4741-A8B0-70B2A6CF2947}"/>
                </a:ext>
              </a:extLst>
            </p:cNvPr>
            <p:cNvSpPr>
              <a:spLocks/>
            </p:cNvSpPr>
            <p:nvPr/>
          </p:nvSpPr>
          <p:spPr bwMode="auto">
            <a:xfrm>
              <a:off x="2550" y="2134"/>
              <a:ext cx="18" cy="26"/>
            </a:xfrm>
            <a:custGeom>
              <a:avLst/>
              <a:gdLst>
                <a:gd name="T0" fmla="*/ 5 w 36"/>
                <a:gd name="T1" fmla="*/ 5 h 51"/>
                <a:gd name="T2" fmla="*/ 5 w 36"/>
                <a:gd name="T3" fmla="*/ 5 h 51"/>
                <a:gd name="T4" fmla="*/ 5 w 36"/>
                <a:gd name="T5" fmla="*/ 5 h 51"/>
                <a:gd name="T6" fmla="*/ 4 w 36"/>
                <a:gd name="T7" fmla="*/ 4 h 51"/>
                <a:gd name="T8" fmla="*/ 3 w 36"/>
                <a:gd name="T9" fmla="*/ 2 h 51"/>
                <a:gd name="T10" fmla="*/ 2 w 36"/>
                <a:gd name="T11" fmla="*/ 0 h 51"/>
                <a:gd name="T12" fmla="*/ 0 w 36"/>
                <a:gd name="T13" fmla="*/ 1 h 51"/>
                <a:gd name="T14" fmla="*/ 1 w 36"/>
                <a:gd name="T15" fmla="*/ 3 h 51"/>
                <a:gd name="T16" fmla="*/ 2 w 36"/>
                <a:gd name="T17" fmla="*/ 5 h 51"/>
                <a:gd name="T18" fmla="*/ 3 w 36"/>
                <a:gd name="T19" fmla="*/ 6 h 51"/>
                <a:gd name="T20" fmla="*/ 4 w 36"/>
                <a:gd name="T21" fmla="*/ 7 h 51"/>
                <a:gd name="T22" fmla="*/ 4 w 36"/>
                <a:gd name="T23" fmla="*/ 7 h 51"/>
                <a:gd name="T24" fmla="*/ 5 w 36"/>
                <a:gd name="T25" fmla="*/ 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
                  <a:moveTo>
                    <a:pt x="36" y="37"/>
                  </a:moveTo>
                  <a:lnTo>
                    <a:pt x="36" y="38"/>
                  </a:lnTo>
                  <a:lnTo>
                    <a:pt x="33" y="35"/>
                  </a:lnTo>
                  <a:lnTo>
                    <a:pt x="27" y="28"/>
                  </a:lnTo>
                  <a:lnTo>
                    <a:pt x="22" y="15"/>
                  </a:lnTo>
                  <a:lnTo>
                    <a:pt x="14" y="0"/>
                  </a:lnTo>
                  <a:lnTo>
                    <a:pt x="0" y="7"/>
                  </a:lnTo>
                  <a:lnTo>
                    <a:pt x="8" y="22"/>
                  </a:lnTo>
                  <a:lnTo>
                    <a:pt x="16" y="35"/>
                  </a:lnTo>
                  <a:lnTo>
                    <a:pt x="22" y="44"/>
                  </a:lnTo>
                  <a:lnTo>
                    <a:pt x="29" y="50"/>
                  </a:lnTo>
                  <a:lnTo>
                    <a:pt x="29" y="51"/>
                  </a:lnTo>
                  <a:lnTo>
                    <a:pt x="3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2" name="Freeform 38">
              <a:extLst>
                <a:ext uri="{FF2B5EF4-FFF2-40B4-BE49-F238E27FC236}">
                  <a16:creationId xmlns:a16="http://schemas.microsoft.com/office/drawing/2014/main" id="{2C045822-24C5-4A2A-A805-C150ABAC6D08}"/>
                </a:ext>
              </a:extLst>
            </p:cNvPr>
            <p:cNvSpPr>
              <a:spLocks/>
            </p:cNvSpPr>
            <p:nvPr/>
          </p:nvSpPr>
          <p:spPr bwMode="auto">
            <a:xfrm>
              <a:off x="2586" y="2155"/>
              <a:ext cx="4" cy="9"/>
            </a:xfrm>
            <a:custGeom>
              <a:avLst/>
              <a:gdLst>
                <a:gd name="T0" fmla="*/ 1 w 8"/>
                <a:gd name="T1" fmla="*/ 0 h 16"/>
                <a:gd name="T2" fmla="*/ 1 w 8"/>
                <a:gd name="T3" fmla="*/ 0 h 16"/>
                <a:gd name="T4" fmla="*/ 1 w 8"/>
                <a:gd name="T5" fmla="*/ 0 h 16"/>
                <a:gd name="T6" fmla="*/ 1 w 8"/>
                <a:gd name="T7" fmla="*/ 0 h 16"/>
                <a:gd name="T8" fmla="*/ 1 w 8"/>
                <a:gd name="T9" fmla="*/ 0 h 16"/>
                <a:gd name="T10" fmla="*/ 0 w 8"/>
                <a:gd name="T11" fmla="*/ 0 h 16"/>
                <a:gd name="T12" fmla="*/ 0 w 8"/>
                <a:gd name="T13" fmla="*/ 3 h 16"/>
                <a:gd name="T14" fmla="*/ 1 w 8"/>
                <a:gd name="T15" fmla="*/ 3 h 16"/>
                <a:gd name="T16" fmla="*/ 1 w 8"/>
                <a:gd name="T17" fmla="*/ 3 h 16"/>
                <a:gd name="T18" fmla="*/ 1 w 8"/>
                <a:gd name="T19" fmla="*/ 3 h 16"/>
                <a:gd name="T20" fmla="*/ 1 w 8"/>
                <a:gd name="T21" fmla="*/ 3 h 16"/>
                <a:gd name="T22" fmla="*/ 1 w 8"/>
                <a:gd name="T23" fmla="*/ 3 h 16"/>
                <a:gd name="T24" fmla="*/ 1 w 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16">
                  <a:moveTo>
                    <a:pt x="8" y="0"/>
                  </a:moveTo>
                  <a:lnTo>
                    <a:pt x="8" y="0"/>
                  </a:lnTo>
                  <a:lnTo>
                    <a:pt x="6" y="0"/>
                  </a:lnTo>
                  <a:lnTo>
                    <a:pt x="4" y="0"/>
                  </a:lnTo>
                  <a:lnTo>
                    <a:pt x="1" y="0"/>
                  </a:lnTo>
                  <a:lnTo>
                    <a:pt x="0" y="0"/>
                  </a:lnTo>
                  <a:lnTo>
                    <a:pt x="0" y="16"/>
                  </a:lnTo>
                  <a:lnTo>
                    <a:pt x="1" y="16"/>
                  </a:lnTo>
                  <a:lnTo>
                    <a:pt x="4" y="16"/>
                  </a:lnTo>
                  <a:lnTo>
                    <a:pt x="6" y="16"/>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3" name="Freeform 39">
              <a:extLst>
                <a:ext uri="{FF2B5EF4-FFF2-40B4-BE49-F238E27FC236}">
                  <a16:creationId xmlns:a16="http://schemas.microsoft.com/office/drawing/2014/main" id="{A2C018F0-06C7-41B8-BCEE-07760C080351}"/>
                </a:ext>
              </a:extLst>
            </p:cNvPr>
            <p:cNvSpPr>
              <a:spLocks/>
            </p:cNvSpPr>
            <p:nvPr/>
          </p:nvSpPr>
          <p:spPr bwMode="auto">
            <a:xfrm>
              <a:off x="2941" y="1701"/>
              <a:ext cx="11" cy="14"/>
            </a:xfrm>
            <a:custGeom>
              <a:avLst/>
              <a:gdLst>
                <a:gd name="T0" fmla="*/ 1 w 22"/>
                <a:gd name="T1" fmla="*/ 1 h 30"/>
                <a:gd name="T2" fmla="*/ 0 w 22"/>
                <a:gd name="T3" fmla="*/ 1 h 30"/>
                <a:gd name="T4" fmla="*/ 1 w 22"/>
                <a:gd name="T5" fmla="*/ 3 h 30"/>
                <a:gd name="T6" fmla="*/ 3 w 22"/>
                <a:gd name="T7" fmla="*/ 3 h 30"/>
                <a:gd name="T8" fmla="*/ 2 w 22"/>
                <a:gd name="T9" fmla="*/ 0 h 30"/>
                <a:gd name="T10" fmla="*/ 1 w 22"/>
                <a:gd name="T11" fmla="*/ 0 h 30"/>
                <a:gd name="T12" fmla="*/ 2 w 22"/>
                <a:gd name="T13" fmla="*/ 0 h 30"/>
                <a:gd name="T14" fmla="*/ 2 w 22"/>
                <a:gd name="T15" fmla="*/ 0 h 30"/>
                <a:gd name="T16" fmla="*/ 1 w 22"/>
                <a:gd name="T17" fmla="*/ 0 h 30"/>
                <a:gd name="T18" fmla="*/ 1 w 22"/>
                <a:gd name="T19" fmla="*/ 0 h 30"/>
                <a:gd name="T20" fmla="*/ 0 w 22"/>
                <a:gd name="T21" fmla="*/ 1 h 30"/>
                <a:gd name="T22" fmla="*/ 1 w 2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0">
                  <a:moveTo>
                    <a:pt x="7" y="16"/>
                  </a:moveTo>
                  <a:lnTo>
                    <a:pt x="0" y="10"/>
                  </a:lnTo>
                  <a:lnTo>
                    <a:pt x="8" y="30"/>
                  </a:lnTo>
                  <a:lnTo>
                    <a:pt x="22" y="25"/>
                  </a:lnTo>
                  <a:lnTo>
                    <a:pt x="14" y="6"/>
                  </a:lnTo>
                  <a:lnTo>
                    <a:pt x="7" y="0"/>
                  </a:lnTo>
                  <a:lnTo>
                    <a:pt x="14" y="6"/>
                  </a:lnTo>
                  <a:lnTo>
                    <a:pt x="10" y="1"/>
                  </a:lnTo>
                  <a:lnTo>
                    <a:pt x="6" y="1"/>
                  </a:lnTo>
                  <a:lnTo>
                    <a:pt x="1" y="5"/>
                  </a:lnTo>
                  <a:lnTo>
                    <a:pt x="0" y="1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4" name="Freeform 40">
              <a:extLst>
                <a:ext uri="{FF2B5EF4-FFF2-40B4-BE49-F238E27FC236}">
                  <a16:creationId xmlns:a16="http://schemas.microsoft.com/office/drawing/2014/main" id="{98C55A97-8878-406D-8B18-133BB492EA06}"/>
                </a:ext>
              </a:extLst>
            </p:cNvPr>
            <p:cNvSpPr>
              <a:spLocks/>
            </p:cNvSpPr>
            <p:nvPr/>
          </p:nvSpPr>
          <p:spPr bwMode="auto">
            <a:xfrm>
              <a:off x="2514" y="1705"/>
              <a:ext cx="434" cy="455"/>
            </a:xfrm>
            <a:custGeom>
              <a:avLst/>
              <a:gdLst>
                <a:gd name="T0" fmla="*/ 67 w 870"/>
                <a:gd name="T1" fmla="*/ 25 h 910"/>
                <a:gd name="T2" fmla="*/ 30 w 870"/>
                <a:gd name="T3" fmla="*/ 82 h 910"/>
                <a:gd name="T4" fmla="*/ 28 w 870"/>
                <a:gd name="T5" fmla="*/ 84 h 910"/>
                <a:gd name="T6" fmla="*/ 26 w 870"/>
                <a:gd name="T7" fmla="*/ 84 h 910"/>
                <a:gd name="T8" fmla="*/ 24 w 870"/>
                <a:gd name="T9" fmla="*/ 81 h 910"/>
                <a:gd name="T10" fmla="*/ 20 w 870"/>
                <a:gd name="T11" fmla="*/ 71 h 910"/>
                <a:gd name="T12" fmla="*/ 20 w 870"/>
                <a:gd name="T13" fmla="*/ 71 h 910"/>
                <a:gd name="T14" fmla="*/ 19 w 870"/>
                <a:gd name="T15" fmla="*/ 70 h 910"/>
                <a:gd name="T16" fmla="*/ 19 w 870"/>
                <a:gd name="T17" fmla="*/ 68 h 910"/>
                <a:gd name="T18" fmla="*/ 18 w 870"/>
                <a:gd name="T19" fmla="*/ 67 h 910"/>
                <a:gd name="T20" fmla="*/ 17 w 870"/>
                <a:gd name="T21" fmla="*/ 66 h 910"/>
                <a:gd name="T22" fmla="*/ 15 w 870"/>
                <a:gd name="T23" fmla="*/ 66 h 910"/>
                <a:gd name="T24" fmla="*/ 14 w 870"/>
                <a:gd name="T25" fmla="*/ 66 h 910"/>
                <a:gd name="T26" fmla="*/ 12 w 870"/>
                <a:gd name="T27" fmla="*/ 67 h 910"/>
                <a:gd name="T28" fmla="*/ 10 w 870"/>
                <a:gd name="T29" fmla="*/ 67 h 910"/>
                <a:gd name="T30" fmla="*/ 7 w 870"/>
                <a:gd name="T31" fmla="*/ 68 h 910"/>
                <a:gd name="T32" fmla="*/ 5 w 870"/>
                <a:gd name="T33" fmla="*/ 70 h 910"/>
                <a:gd name="T34" fmla="*/ 4 w 870"/>
                <a:gd name="T35" fmla="*/ 71 h 910"/>
                <a:gd name="T36" fmla="*/ 2 w 870"/>
                <a:gd name="T37" fmla="*/ 72 h 910"/>
                <a:gd name="T38" fmla="*/ 1 w 870"/>
                <a:gd name="T39" fmla="*/ 73 h 910"/>
                <a:gd name="T40" fmla="*/ 0 w 870"/>
                <a:gd name="T41" fmla="*/ 75 h 910"/>
                <a:gd name="T42" fmla="*/ 0 w 870"/>
                <a:gd name="T43" fmla="*/ 76 h 910"/>
                <a:gd name="T44" fmla="*/ 0 w 870"/>
                <a:gd name="T45" fmla="*/ 83 h 910"/>
                <a:gd name="T46" fmla="*/ 3 w 870"/>
                <a:gd name="T47" fmla="*/ 91 h 910"/>
                <a:gd name="T48" fmla="*/ 4 w 870"/>
                <a:gd name="T49" fmla="*/ 95 h 910"/>
                <a:gd name="T50" fmla="*/ 6 w 870"/>
                <a:gd name="T51" fmla="*/ 100 h 910"/>
                <a:gd name="T52" fmla="*/ 8 w 870"/>
                <a:gd name="T53" fmla="*/ 104 h 910"/>
                <a:gd name="T54" fmla="*/ 9 w 870"/>
                <a:gd name="T55" fmla="*/ 108 h 910"/>
                <a:gd name="T56" fmla="*/ 9 w 870"/>
                <a:gd name="T57" fmla="*/ 108 h 910"/>
                <a:gd name="T58" fmla="*/ 10 w 870"/>
                <a:gd name="T59" fmla="*/ 108 h 910"/>
                <a:gd name="T60" fmla="*/ 11 w 870"/>
                <a:gd name="T61" fmla="*/ 112 h 910"/>
                <a:gd name="T62" fmla="*/ 13 w 870"/>
                <a:gd name="T63" fmla="*/ 113 h 910"/>
                <a:gd name="T64" fmla="*/ 14 w 870"/>
                <a:gd name="T65" fmla="*/ 114 h 910"/>
                <a:gd name="T66" fmla="*/ 15 w 870"/>
                <a:gd name="T67" fmla="*/ 114 h 910"/>
                <a:gd name="T68" fmla="*/ 16 w 870"/>
                <a:gd name="T69" fmla="*/ 114 h 910"/>
                <a:gd name="T70" fmla="*/ 18 w 870"/>
                <a:gd name="T71" fmla="*/ 114 h 910"/>
                <a:gd name="T72" fmla="*/ 18 w 870"/>
                <a:gd name="T73" fmla="*/ 114 h 910"/>
                <a:gd name="T74" fmla="*/ 19 w 870"/>
                <a:gd name="T75" fmla="*/ 114 h 910"/>
                <a:gd name="T76" fmla="*/ 19 w 870"/>
                <a:gd name="T77" fmla="*/ 114 h 910"/>
                <a:gd name="T78" fmla="*/ 20 w 870"/>
                <a:gd name="T79" fmla="*/ 114 h 910"/>
                <a:gd name="T80" fmla="*/ 22 w 870"/>
                <a:gd name="T81" fmla="*/ 114 h 910"/>
                <a:gd name="T82" fmla="*/ 25 w 870"/>
                <a:gd name="T83" fmla="*/ 114 h 910"/>
                <a:gd name="T84" fmla="*/ 26 w 870"/>
                <a:gd name="T85" fmla="*/ 114 h 910"/>
                <a:gd name="T86" fmla="*/ 28 w 870"/>
                <a:gd name="T87" fmla="*/ 113 h 910"/>
                <a:gd name="T88" fmla="*/ 29 w 870"/>
                <a:gd name="T89" fmla="*/ 113 h 910"/>
                <a:gd name="T90" fmla="*/ 30 w 870"/>
                <a:gd name="T91" fmla="*/ 112 h 910"/>
                <a:gd name="T92" fmla="*/ 31 w 870"/>
                <a:gd name="T93" fmla="*/ 111 h 910"/>
                <a:gd name="T94" fmla="*/ 32 w 870"/>
                <a:gd name="T95" fmla="*/ 109 h 910"/>
                <a:gd name="T96" fmla="*/ 61 w 870"/>
                <a:gd name="T97" fmla="*/ 64 h 910"/>
                <a:gd name="T98" fmla="*/ 108 w 870"/>
                <a:gd name="T99" fmla="*/ 3 h 910"/>
                <a:gd name="T100" fmla="*/ 105 w 870"/>
                <a:gd name="T101" fmla="*/ 0 h 910"/>
                <a:gd name="T102" fmla="*/ 101 w 870"/>
                <a:gd name="T103" fmla="*/ 1 h 910"/>
                <a:gd name="T104" fmla="*/ 98 w 870"/>
                <a:gd name="T105" fmla="*/ 1 h 910"/>
                <a:gd name="T106" fmla="*/ 94 w 870"/>
                <a:gd name="T107" fmla="*/ 2 h 910"/>
                <a:gd name="T108" fmla="*/ 90 w 870"/>
                <a:gd name="T109" fmla="*/ 4 h 910"/>
                <a:gd name="T110" fmla="*/ 86 w 870"/>
                <a:gd name="T111" fmla="*/ 5 h 910"/>
                <a:gd name="T112" fmla="*/ 83 w 870"/>
                <a:gd name="T113" fmla="*/ 7 h 910"/>
                <a:gd name="T114" fmla="*/ 81 w 870"/>
                <a:gd name="T115" fmla="*/ 9 h 9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0" h="910">
                  <a:moveTo>
                    <a:pt x="645" y="75"/>
                  </a:moveTo>
                  <a:lnTo>
                    <a:pt x="543" y="200"/>
                  </a:lnTo>
                  <a:lnTo>
                    <a:pt x="250" y="634"/>
                  </a:lnTo>
                  <a:lnTo>
                    <a:pt x="240" y="650"/>
                  </a:lnTo>
                  <a:lnTo>
                    <a:pt x="232" y="661"/>
                  </a:lnTo>
                  <a:lnTo>
                    <a:pt x="224" y="669"/>
                  </a:lnTo>
                  <a:lnTo>
                    <a:pt x="217" y="672"/>
                  </a:lnTo>
                  <a:lnTo>
                    <a:pt x="211" y="668"/>
                  </a:lnTo>
                  <a:lnTo>
                    <a:pt x="204" y="660"/>
                  </a:lnTo>
                  <a:lnTo>
                    <a:pt x="196" y="645"/>
                  </a:lnTo>
                  <a:lnTo>
                    <a:pt x="188" y="626"/>
                  </a:lnTo>
                  <a:lnTo>
                    <a:pt x="163" y="566"/>
                  </a:lnTo>
                  <a:lnTo>
                    <a:pt x="163" y="564"/>
                  </a:lnTo>
                  <a:lnTo>
                    <a:pt x="162" y="562"/>
                  </a:lnTo>
                  <a:lnTo>
                    <a:pt x="159" y="559"/>
                  </a:lnTo>
                  <a:lnTo>
                    <a:pt x="158" y="555"/>
                  </a:lnTo>
                  <a:lnTo>
                    <a:pt x="156" y="546"/>
                  </a:lnTo>
                  <a:lnTo>
                    <a:pt x="152" y="539"/>
                  </a:lnTo>
                  <a:lnTo>
                    <a:pt x="149" y="533"/>
                  </a:lnTo>
                  <a:lnTo>
                    <a:pt x="145" y="530"/>
                  </a:lnTo>
                  <a:lnTo>
                    <a:pt x="141" y="526"/>
                  </a:lnTo>
                  <a:lnTo>
                    <a:pt x="136" y="524"/>
                  </a:lnTo>
                  <a:lnTo>
                    <a:pt x="132" y="523"/>
                  </a:lnTo>
                  <a:lnTo>
                    <a:pt x="127" y="523"/>
                  </a:lnTo>
                  <a:lnTo>
                    <a:pt x="120" y="523"/>
                  </a:lnTo>
                  <a:lnTo>
                    <a:pt x="112" y="524"/>
                  </a:lnTo>
                  <a:lnTo>
                    <a:pt x="105" y="526"/>
                  </a:lnTo>
                  <a:lnTo>
                    <a:pt x="97" y="529"/>
                  </a:lnTo>
                  <a:lnTo>
                    <a:pt x="89" y="531"/>
                  </a:lnTo>
                  <a:lnTo>
                    <a:pt x="80" y="535"/>
                  </a:lnTo>
                  <a:lnTo>
                    <a:pt x="72" y="538"/>
                  </a:lnTo>
                  <a:lnTo>
                    <a:pt x="62" y="543"/>
                  </a:lnTo>
                  <a:lnTo>
                    <a:pt x="54" y="547"/>
                  </a:lnTo>
                  <a:lnTo>
                    <a:pt x="46" y="553"/>
                  </a:lnTo>
                  <a:lnTo>
                    <a:pt x="39" y="558"/>
                  </a:lnTo>
                  <a:lnTo>
                    <a:pt x="33" y="562"/>
                  </a:lnTo>
                  <a:lnTo>
                    <a:pt x="27" y="567"/>
                  </a:lnTo>
                  <a:lnTo>
                    <a:pt x="21" y="571"/>
                  </a:lnTo>
                  <a:lnTo>
                    <a:pt x="16" y="576"/>
                  </a:lnTo>
                  <a:lnTo>
                    <a:pt x="12" y="579"/>
                  </a:lnTo>
                  <a:lnTo>
                    <a:pt x="7" y="586"/>
                  </a:lnTo>
                  <a:lnTo>
                    <a:pt x="4" y="593"/>
                  </a:lnTo>
                  <a:lnTo>
                    <a:pt x="1" y="600"/>
                  </a:lnTo>
                  <a:lnTo>
                    <a:pt x="0" y="608"/>
                  </a:lnTo>
                  <a:lnTo>
                    <a:pt x="1" y="630"/>
                  </a:lnTo>
                  <a:lnTo>
                    <a:pt x="6" y="657"/>
                  </a:lnTo>
                  <a:lnTo>
                    <a:pt x="14" y="687"/>
                  </a:lnTo>
                  <a:lnTo>
                    <a:pt x="24" y="721"/>
                  </a:lnTo>
                  <a:lnTo>
                    <a:pt x="30" y="740"/>
                  </a:lnTo>
                  <a:lnTo>
                    <a:pt x="36" y="758"/>
                  </a:lnTo>
                  <a:lnTo>
                    <a:pt x="43" y="775"/>
                  </a:lnTo>
                  <a:lnTo>
                    <a:pt x="50" y="793"/>
                  </a:lnTo>
                  <a:lnTo>
                    <a:pt x="57" y="810"/>
                  </a:lnTo>
                  <a:lnTo>
                    <a:pt x="64" y="827"/>
                  </a:lnTo>
                  <a:lnTo>
                    <a:pt x="71" y="843"/>
                  </a:lnTo>
                  <a:lnTo>
                    <a:pt x="79" y="859"/>
                  </a:lnTo>
                  <a:lnTo>
                    <a:pt x="79" y="861"/>
                  </a:lnTo>
                  <a:lnTo>
                    <a:pt x="79" y="862"/>
                  </a:lnTo>
                  <a:lnTo>
                    <a:pt x="80" y="863"/>
                  </a:lnTo>
                  <a:lnTo>
                    <a:pt x="88" y="878"/>
                  </a:lnTo>
                  <a:lnTo>
                    <a:pt x="95" y="890"/>
                  </a:lnTo>
                  <a:lnTo>
                    <a:pt x="100" y="899"/>
                  </a:lnTo>
                  <a:lnTo>
                    <a:pt x="105" y="903"/>
                  </a:lnTo>
                  <a:lnTo>
                    <a:pt x="109" y="904"/>
                  </a:lnTo>
                  <a:lnTo>
                    <a:pt x="112" y="905"/>
                  </a:lnTo>
                  <a:lnTo>
                    <a:pt x="115" y="907"/>
                  </a:lnTo>
                  <a:lnTo>
                    <a:pt x="120" y="908"/>
                  </a:lnTo>
                  <a:lnTo>
                    <a:pt x="126" y="909"/>
                  </a:lnTo>
                  <a:lnTo>
                    <a:pt x="132" y="909"/>
                  </a:lnTo>
                  <a:lnTo>
                    <a:pt x="137" y="910"/>
                  </a:lnTo>
                  <a:lnTo>
                    <a:pt x="144" y="910"/>
                  </a:lnTo>
                  <a:lnTo>
                    <a:pt x="145" y="910"/>
                  </a:lnTo>
                  <a:lnTo>
                    <a:pt x="148" y="910"/>
                  </a:lnTo>
                  <a:lnTo>
                    <a:pt x="150" y="910"/>
                  </a:lnTo>
                  <a:lnTo>
                    <a:pt x="152" y="910"/>
                  </a:lnTo>
                  <a:lnTo>
                    <a:pt x="156" y="910"/>
                  </a:lnTo>
                  <a:lnTo>
                    <a:pt x="159" y="910"/>
                  </a:lnTo>
                  <a:lnTo>
                    <a:pt x="162" y="910"/>
                  </a:lnTo>
                  <a:lnTo>
                    <a:pt x="164" y="910"/>
                  </a:lnTo>
                  <a:lnTo>
                    <a:pt x="174" y="910"/>
                  </a:lnTo>
                  <a:lnTo>
                    <a:pt x="183" y="909"/>
                  </a:lnTo>
                  <a:lnTo>
                    <a:pt x="193" y="909"/>
                  </a:lnTo>
                  <a:lnTo>
                    <a:pt x="201" y="908"/>
                  </a:lnTo>
                  <a:lnTo>
                    <a:pt x="208" y="907"/>
                  </a:lnTo>
                  <a:lnTo>
                    <a:pt x="214" y="907"/>
                  </a:lnTo>
                  <a:lnTo>
                    <a:pt x="220" y="905"/>
                  </a:lnTo>
                  <a:lnTo>
                    <a:pt x="225" y="904"/>
                  </a:lnTo>
                  <a:lnTo>
                    <a:pt x="229" y="902"/>
                  </a:lnTo>
                  <a:lnTo>
                    <a:pt x="234" y="900"/>
                  </a:lnTo>
                  <a:lnTo>
                    <a:pt x="239" y="896"/>
                  </a:lnTo>
                  <a:lnTo>
                    <a:pt x="243" y="892"/>
                  </a:lnTo>
                  <a:lnTo>
                    <a:pt x="248" y="887"/>
                  </a:lnTo>
                  <a:lnTo>
                    <a:pt x="253" y="881"/>
                  </a:lnTo>
                  <a:lnTo>
                    <a:pt x="257" y="874"/>
                  </a:lnTo>
                  <a:lnTo>
                    <a:pt x="262" y="866"/>
                  </a:lnTo>
                  <a:lnTo>
                    <a:pt x="307" y="791"/>
                  </a:lnTo>
                  <a:lnTo>
                    <a:pt x="489" y="507"/>
                  </a:lnTo>
                  <a:lnTo>
                    <a:pt x="752" y="159"/>
                  </a:lnTo>
                  <a:lnTo>
                    <a:pt x="870" y="20"/>
                  </a:lnTo>
                  <a:lnTo>
                    <a:pt x="862" y="0"/>
                  </a:lnTo>
                  <a:lnTo>
                    <a:pt x="847" y="0"/>
                  </a:lnTo>
                  <a:lnTo>
                    <a:pt x="832" y="1"/>
                  </a:lnTo>
                  <a:lnTo>
                    <a:pt x="816" y="4"/>
                  </a:lnTo>
                  <a:lnTo>
                    <a:pt x="801" y="6"/>
                  </a:lnTo>
                  <a:lnTo>
                    <a:pt x="785" y="8"/>
                  </a:lnTo>
                  <a:lnTo>
                    <a:pt x="770" y="13"/>
                  </a:lnTo>
                  <a:lnTo>
                    <a:pt x="754" y="16"/>
                  </a:lnTo>
                  <a:lnTo>
                    <a:pt x="737" y="21"/>
                  </a:lnTo>
                  <a:lnTo>
                    <a:pt x="722" y="27"/>
                  </a:lnTo>
                  <a:lnTo>
                    <a:pt x="708" y="32"/>
                  </a:lnTo>
                  <a:lnTo>
                    <a:pt x="695" y="38"/>
                  </a:lnTo>
                  <a:lnTo>
                    <a:pt x="683" y="45"/>
                  </a:lnTo>
                  <a:lnTo>
                    <a:pt x="672" y="52"/>
                  </a:lnTo>
                  <a:lnTo>
                    <a:pt x="661" y="59"/>
                  </a:lnTo>
                  <a:lnTo>
                    <a:pt x="653" y="67"/>
                  </a:lnTo>
                  <a:lnTo>
                    <a:pt x="645" y="7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5" name="AutoShape 41">
              <a:extLst>
                <a:ext uri="{FF2B5EF4-FFF2-40B4-BE49-F238E27FC236}">
                  <a16:creationId xmlns:a16="http://schemas.microsoft.com/office/drawing/2014/main" id="{45949857-0E20-46C1-9196-E7DB8A6C878A}"/>
                </a:ext>
              </a:extLst>
            </p:cNvPr>
            <p:cNvSpPr>
              <a:spLocks noChangeArrowheads="1"/>
            </p:cNvSpPr>
            <p:nvPr/>
          </p:nvSpPr>
          <p:spPr bwMode="auto">
            <a:xfrm>
              <a:off x="2400" y="1588"/>
              <a:ext cx="672" cy="672"/>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pic>
        <p:nvPicPr>
          <p:cNvPr id="72718" name="Picture 43" descr="C:\WINDOWS\Application Data\Microsoft\Media Catalog\Nosym_01.wmf">
            <a:extLst>
              <a:ext uri="{FF2B5EF4-FFF2-40B4-BE49-F238E27FC236}">
                <a16:creationId xmlns:a16="http://schemas.microsoft.com/office/drawing/2014/main" id="{93DC27DB-7457-4859-A800-CC26149B8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8325" y="16827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44" descr="C:\WINDOWS\Application Data\Microsoft\Media Catalog\Sp_dangr.wmf">
            <a:extLst>
              <a:ext uri="{FF2B5EF4-FFF2-40B4-BE49-F238E27FC236}">
                <a16:creationId xmlns:a16="http://schemas.microsoft.com/office/drawing/2014/main" id="{12342314-5CD8-4939-9E37-DB6D8564D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521176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a:extLst>
              <a:ext uri="{FF2B5EF4-FFF2-40B4-BE49-F238E27FC236}">
                <a16:creationId xmlns:a16="http://schemas.microsoft.com/office/drawing/2014/main" id="{B411182B-E7AD-46AF-BA90-3DB86A553F8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4755" name="Text Box 3">
            <a:extLst>
              <a:ext uri="{FF2B5EF4-FFF2-40B4-BE49-F238E27FC236}">
                <a16:creationId xmlns:a16="http://schemas.microsoft.com/office/drawing/2014/main" id="{20458AB8-949F-43FA-9781-E26359E74FBC}"/>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Guarded machines</a:t>
            </a:r>
          </a:p>
        </p:txBody>
      </p:sp>
      <p:pic>
        <p:nvPicPr>
          <p:cNvPr id="74756" name="Picture 6" descr="C:\WINDOWS\Application Data\Microsoft\Media Catalog\chopsaw.jpg">
            <a:extLst>
              <a:ext uri="{FF2B5EF4-FFF2-40B4-BE49-F238E27FC236}">
                <a16:creationId xmlns:a16="http://schemas.microsoft.com/office/drawing/2014/main" id="{6C2658CE-2DFD-4D3C-B276-BD43F8FC4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00" y="1244600"/>
            <a:ext cx="22383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8" descr="C:\WINDOWS\Application Data\Microsoft\Media Catalog\portable_hand_held_saw.jpg">
            <a:extLst>
              <a:ext uri="{FF2B5EF4-FFF2-40B4-BE49-F238E27FC236}">
                <a16:creationId xmlns:a16="http://schemas.microsoft.com/office/drawing/2014/main" id="{1C04DAD1-3AAB-45FC-8FC7-EE08D953A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346200"/>
            <a:ext cx="31432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9">
            <a:extLst>
              <a:ext uri="{FF2B5EF4-FFF2-40B4-BE49-F238E27FC236}">
                <a16:creationId xmlns:a16="http://schemas.microsoft.com/office/drawing/2014/main" id="{8A6B64FC-1734-4337-B8DF-85CDA96C5B43}"/>
              </a:ext>
            </a:extLst>
          </p:cNvPr>
          <p:cNvSpPr txBox="1">
            <a:spLocks noChangeArrowheads="1"/>
          </p:cNvSpPr>
          <p:nvPr/>
        </p:nvSpPr>
        <p:spPr bwMode="auto">
          <a:xfrm>
            <a:off x="609600" y="33782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Portable hand held saw</a:t>
            </a:r>
          </a:p>
        </p:txBody>
      </p:sp>
      <p:sp>
        <p:nvSpPr>
          <p:cNvPr id="74759" name="Text Box 10">
            <a:extLst>
              <a:ext uri="{FF2B5EF4-FFF2-40B4-BE49-F238E27FC236}">
                <a16:creationId xmlns:a16="http://schemas.microsoft.com/office/drawing/2014/main" id="{FBC64151-9230-468D-8B1F-D2986C4E251B}"/>
              </a:ext>
            </a:extLst>
          </p:cNvPr>
          <p:cNvSpPr txBox="1">
            <a:spLocks noChangeArrowheads="1"/>
          </p:cNvSpPr>
          <p:nvPr/>
        </p:nvSpPr>
        <p:spPr bwMode="auto">
          <a:xfrm>
            <a:off x="4787900" y="4229100"/>
            <a:ext cx="1270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Chop saw</a:t>
            </a:r>
          </a:p>
        </p:txBody>
      </p:sp>
      <p:sp>
        <p:nvSpPr>
          <p:cNvPr id="74760" name="Text Box 11">
            <a:extLst>
              <a:ext uri="{FF2B5EF4-FFF2-40B4-BE49-F238E27FC236}">
                <a16:creationId xmlns:a16="http://schemas.microsoft.com/office/drawing/2014/main" id="{3FD8053D-D566-4D79-9383-8222A90DC9B6}"/>
              </a:ext>
            </a:extLst>
          </p:cNvPr>
          <p:cNvSpPr txBox="1">
            <a:spLocks noChangeArrowheads="1"/>
          </p:cNvSpPr>
          <p:nvPr/>
        </p:nvSpPr>
        <p:spPr bwMode="auto">
          <a:xfrm>
            <a:off x="381000" y="78613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Circular saw</a:t>
            </a:r>
          </a:p>
        </p:txBody>
      </p:sp>
      <p:pic>
        <p:nvPicPr>
          <p:cNvPr id="74761" name="Picture 13" descr="C:\WINDOWS\Application Data\Microsoft\Media Catalog\jigsaw_01.jpg">
            <a:extLst>
              <a:ext uri="{FF2B5EF4-FFF2-40B4-BE49-F238E27FC236}">
                <a16:creationId xmlns:a16="http://schemas.microsoft.com/office/drawing/2014/main" id="{1071E913-D74B-4CEC-B5C0-EDE24AC29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175" y="5416550"/>
            <a:ext cx="314325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14">
            <a:extLst>
              <a:ext uri="{FF2B5EF4-FFF2-40B4-BE49-F238E27FC236}">
                <a16:creationId xmlns:a16="http://schemas.microsoft.com/office/drawing/2014/main" id="{09FC3D73-7EFC-4207-AFF5-54AE5A1E34C7}"/>
              </a:ext>
            </a:extLst>
          </p:cNvPr>
          <p:cNvSpPr txBox="1">
            <a:spLocks noChangeArrowheads="1"/>
          </p:cNvSpPr>
          <p:nvPr/>
        </p:nvSpPr>
        <p:spPr bwMode="auto">
          <a:xfrm>
            <a:off x="3733800" y="78867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Jig saw</a:t>
            </a:r>
          </a:p>
        </p:txBody>
      </p:sp>
      <p:pic>
        <p:nvPicPr>
          <p:cNvPr id="74763" name="Picture 16" descr="C:\WINDOWS\Application Data\Microsoft\Media Catalog\circ_saw.jpg">
            <a:extLst>
              <a:ext uri="{FF2B5EF4-FFF2-40B4-BE49-F238E27FC236}">
                <a16:creationId xmlns:a16="http://schemas.microsoft.com/office/drawing/2014/main" id="{6B91C1DD-692B-433C-94C9-A5C273629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638800"/>
            <a:ext cx="3048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Text Box 17">
            <a:extLst>
              <a:ext uri="{FF2B5EF4-FFF2-40B4-BE49-F238E27FC236}">
                <a16:creationId xmlns:a16="http://schemas.microsoft.com/office/drawing/2014/main" id="{80286A94-0ADB-4354-86E1-EF20C6C14375}"/>
              </a:ext>
            </a:extLst>
          </p:cNvPr>
          <p:cNvSpPr txBox="1">
            <a:spLocks noChangeArrowheads="1"/>
          </p:cNvSpPr>
          <p:nvPr/>
        </p:nvSpPr>
        <p:spPr bwMode="auto">
          <a:xfrm>
            <a:off x="2819400" y="83312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74765" name="Line 18">
            <a:extLst>
              <a:ext uri="{FF2B5EF4-FFF2-40B4-BE49-F238E27FC236}">
                <a16:creationId xmlns:a16="http://schemas.microsoft.com/office/drawing/2014/main" id="{08FBCB14-F2F0-41CF-9821-18E4F29630B3}"/>
              </a:ext>
            </a:extLst>
          </p:cNvPr>
          <p:cNvSpPr>
            <a:spLocks noChangeShapeType="1"/>
          </p:cNvSpPr>
          <p:nvPr/>
        </p:nvSpPr>
        <p:spPr bwMode="auto">
          <a:xfrm flipV="1">
            <a:off x="3568700" y="7200900"/>
            <a:ext cx="533400" cy="11303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4766" name="Line 19">
            <a:extLst>
              <a:ext uri="{FF2B5EF4-FFF2-40B4-BE49-F238E27FC236}">
                <a16:creationId xmlns:a16="http://schemas.microsoft.com/office/drawing/2014/main" id="{213FB340-DC8D-42E7-93D3-347C8F56BB1E}"/>
              </a:ext>
            </a:extLst>
          </p:cNvPr>
          <p:cNvSpPr>
            <a:spLocks noChangeShapeType="1"/>
          </p:cNvSpPr>
          <p:nvPr/>
        </p:nvSpPr>
        <p:spPr bwMode="auto">
          <a:xfrm flipH="1" flipV="1">
            <a:off x="1905000" y="7467600"/>
            <a:ext cx="1206500" cy="850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4767" name="Text Box 20">
            <a:extLst>
              <a:ext uri="{FF2B5EF4-FFF2-40B4-BE49-F238E27FC236}">
                <a16:creationId xmlns:a16="http://schemas.microsoft.com/office/drawing/2014/main" id="{1F7712F9-117D-4C58-950E-6D0FCE94C3FD}"/>
              </a:ext>
            </a:extLst>
          </p:cNvPr>
          <p:cNvSpPr txBox="1">
            <a:spLocks noChangeArrowheads="1"/>
          </p:cNvSpPr>
          <p:nvPr/>
        </p:nvSpPr>
        <p:spPr bwMode="auto">
          <a:xfrm>
            <a:off x="2895600" y="49530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74768" name="Line 21">
            <a:extLst>
              <a:ext uri="{FF2B5EF4-FFF2-40B4-BE49-F238E27FC236}">
                <a16:creationId xmlns:a16="http://schemas.microsoft.com/office/drawing/2014/main" id="{6833262B-AA9A-4A4E-8BC6-65B6782E729B}"/>
              </a:ext>
            </a:extLst>
          </p:cNvPr>
          <p:cNvSpPr>
            <a:spLocks noChangeShapeType="1"/>
          </p:cNvSpPr>
          <p:nvPr/>
        </p:nvSpPr>
        <p:spPr bwMode="auto">
          <a:xfrm flipV="1">
            <a:off x="3644900" y="2743200"/>
            <a:ext cx="1155700"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4769" name="Line 22">
            <a:extLst>
              <a:ext uri="{FF2B5EF4-FFF2-40B4-BE49-F238E27FC236}">
                <a16:creationId xmlns:a16="http://schemas.microsoft.com/office/drawing/2014/main" id="{C72DC481-FF06-41AC-8D48-582FE39019DC}"/>
              </a:ext>
            </a:extLst>
          </p:cNvPr>
          <p:cNvSpPr>
            <a:spLocks noChangeShapeType="1"/>
          </p:cNvSpPr>
          <p:nvPr/>
        </p:nvSpPr>
        <p:spPr bwMode="auto">
          <a:xfrm flipH="1" flipV="1">
            <a:off x="1371600" y="2133600"/>
            <a:ext cx="1816100" cy="2806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40B728EE-5A17-43B3-A4ED-53F5ACDD787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6803" name="Text Box 3">
            <a:extLst>
              <a:ext uri="{FF2B5EF4-FFF2-40B4-BE49-F238E27FC236}">
                <a16:creationId xmlns:a16="http://schemas.microsoft.com/office/drawing/2014/main" id="{556A08D1-297E-4E77-B7D4-14A88FBF2556}"/>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Máquinas resguardadas</a:t>
            </a:r>
            <a:endParaRPr lang="en-US" altLang="en-US" sz="2800" dirty="0"/>
          </a:p>
        </p:txBody>
      </p:sp>
      <p:pic>
        <p:nvPicPr>
          <p:cNvPr id="76804" name="Picture 4" descr="C:\WINDOWS\Application Data\Microsoft\Media Catalog\chopsaw.jpg">
            <a:extLst>
              <a:ext uri="{FF2B5EF4-FFF2-40B4-BE49-F238E27FC236}">
                <a16:creationId xmlns:a16="http://schemas.microsoft.com/office/drawing/2014/main" id="{150DEA25-7B84-445F-A05C-0ED0E9710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00" y="1244600"/>
            <a:ext cx="22383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C:\WINDOWS\Application Data\Microsoft\Media Catalog\portable_hand_held_saw.jpg">
            <a:extLst>
              <a:ext uri="{FF2B5EF4-FFF2-40B4-BE49-F238E27FC236}">
                <a16:creationId xmlns:a16="http://schemas.microsoft.com/office/drawing/2014/main" id="{6304ACE3-97A8-43B9-AAC5-4327560F9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346200"/>
            <a:ext cx="31432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a:extLst>
              <a:ext uri="{FF2B5EF4-FFF2-40B4-BE49-F238E27FC236}">
                <a16:creationId xmlns:a16="http://schemas.microsoft.com/office/drawing/2014/main" id="{152D22EE-E136-4FFB-9FBC-3E9AD164BA09}"/>
              </a:ext>
            </a:extLst>
          </p:cNvPr>
          <p:cNvSpPr txBox="1">
            <a:spLocks noChangeArrowheads="1"/>
          </p:cNvSpPr>
          <p:nvPr/>
        </p:nvSpPr>
        <p:spPr bwMode="auto">
          <a:xfrm>
            <a:off x="609600" y="33782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Serrucho portátil de mano</a:t>
            </a:r>
            <a:endParaRPr lang="en-US" altLang="en-US"/>
          </a:p>
        </p:txBody>
      </p:sp>
      <p:sp>
        <p:nvSpPr>
          <p:cNvPr id="76807" name="Text Box 7">
            <a:extLst>
              <a:ext uri="{FF2B5EF4-FFF2-40B4-BE49-F238E27FC236}">
                <a16:creationId xmlns:a16="http://schemas.microsoft.com/office/drawing/2014/main" id="{7803363B-3D61-4488-9BC4-76EC36E7A9AB}"/>
              </a:ext>
            </a:extLst>
          </p:cNvPr>
          <p:cNvSpPr txBox="1">
            <a:spLocks noChangeArrowheads="1"/>
          </p:cNvSpPr>
          <p:nvPr/>
        </p:nvSpPr>
        <p:spPr bwMode="auto">
          <a:xfrm>
            <a:off x="4787900" y="4229100"/>
            <a:ext cx="12700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Serrucho de angulo recto</a:t>
            </a:r>
            <a:endParaRPr lang="en-US" altLang="en-US"/>
          </a:p>
        </p:txBody>
      </p:sp>
      <p:sp>
        <p:nvSpPr>
          <p:cNvPr id="76808" name="Text Box 8">
            <a:extLst>
              <a:ext uri="{FF2B5EF4-FFF2-40B4-BE49-F238E27FC236}">
                <a16:creationId xmlns:a16="http://schemas.microsoft.com/office/drawing/2014/main" id="{51BD6DE6-8BCA-4F4B-90B3-FA0140ACC376}"/>
              </a:ext>
            </a:extLst>
          </p:cNvPr>
          <p:cNvSpPr txBox="1">
            <a:spLocks noChangeArrowheads="1"/>
          </p:cNvSpPr>
          <p:nvPr/>
        </p:nvSpPr>
        <p:spPr bwMode="auto">
          <a:xfrm>
            <a:off x="381000" y="78613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Cierra circular</a:t>
            </a:r>
            <a:endParaRPr lang="en-US" altLang="en-US"/>
          </a:p>
        </p:txBody>
      </p:sp>
      <p:pic>
        <p:nvPicPr>
          <p:cNvPr id="76809" name="Picture 9" descr="C:\WINDOWS\Application Data\Microsoft\Media Catalog\jigsaw_01.jpg">
            <a:extLst>
              <a:ext uri="{FF2B5EF4-FFF2-40B4-BE49-F238E27FC236}">
                <a16:creationId xmlns:a16="http://schemas.microsoft.com/office/drawing/2014/main" id="{B237E710-5C7A-4189-9994-DF6C52A4F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175" y="5416550"/>
            <a:ext cx="314325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10">
            <a:extLst>
              <a:ext uri="{FF2B5EF4-FFF2-40B4-BE49-F238E27FC236}">
                <a16:creationId xmlns:a16="http://schemas.microsoft.com/office/drawing/2014/main" id="{77D4A769-430E-46A3-B031-8966A783C886}"/>
              </a:ext>
            </a:extLst>
          </p:cNvPr>
          <p:cNvSpPr txBox="1">
            <a:spLocks noChangeArrowheads="1"/>
          </p:cNvSpPr>
          <p:nvPr/>
        </p:nvSpPr>
        <p:spPr bwMode="auto">
          <a:xfrm>
            <a:off x="3733800" y="78867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Sierra caladora</a:t>
            </a:r>
            <a:endParaRPr lang="en-US" altLang="en-US"/>
          </a:p>
        </p:txBody>
      </p:sp>
      <p:pic>
        <p:nvPicPr>
          <p:cNvPr id="76811" name="Picture 11" descr="C:\WINDOWS\Application Data\Microsoft\Media Catalog\circ_saw.jpg">
            <a:extLst>
              <a:ext uri="{FF2B5EF4-FFF2-40B4-BE49-F238E27FC236}">
                <a16:creationId xmlns:a16="http://schemas.microsoft.com/office/drawing/2014/main" id="{63EF54C8-694F-440D-8B97-0794E3477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638800"/>
            <a:ext cx="3048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Text Box 12">
            <a:extLst>
              <a:ext uri="{FF2B5EF4-FFF2-40B4-BE49-F238E27FC236}">
                <a16:creationId xmlns:a16="http://schemas.microsoft.com/office/drawing/2014/main" id="{C84BB6ED-9498-49F8-AA02-0B1706959468}"/>
              </a:ext>
            </a:extLst>
          </p:cNvPr>
          <p:cNvSpPr txBox="1">
            <a:spLocks noChangeArrowheads="1"/>
          </p:cNvSpPr>
          <p:nvPr/>
        </p:nvSpPr>
        <p:spPr bwMode="auto">
          <a:xfrm>
            <a:off x="2819400" y="83312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a:t>
            </a:r>
            <a:endParaRPr lang="en-US" altLang="en-US"/>
          </a:p>
        </p:txBody>
      </p:sp>
      <p:sp>
        <p:nvSpPr>
          <p:cNvPr id="76813" name="Line 13">
            <a:extLst>
              <a:ext uri="{FF2B5EF4-FFF2-40B4-BE49-F238E27FC236}">
                <a16:creationId xmlns:a16="http://schemas.microsoft.com/office/drawing/2014/main" id="{E3BCAAB6-C829-475F-9B16-1B955C8E6D3F}"/>
              </a:ext>
            </a:extLst>
          </p:cNvPr>
          <p:cNvSpPr>
            <a:spLocks noChangeShapeType="1"/>
          </p:cNvSpPr>
          <p:nvPr/>
        </p:nvSpPr>
        <p:spPr bwMode="auto">
          <a:xfrm flipV="1">
            <a:off x="3568700" y="7200900"/>
            <a:ext cx="533400" cy="11303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6814" name="Line 14">
            <a:extLst>
              <a:ext uri="{FF2B5EF4-FFF2-40B4-BE49-F238E27FC236}">
                <a16:creationId xmlns:a16="http://schemas.microsoft.com/office/drawing/2014/main" id="{54289838-969D-499E-98A4-A1E00E3B1579}"/>
              </a:ext>
            </a:extLst>
          </p:cNvPr>
          <p:cNvSpPr>
            <a:spLocks noChangeShapeType="1"/>
          </p:cNvSpPr>
          <p:nvPr/>
        </p:nvSpPr>
        <p:spPr bwMode="auto">
          <a:xfrm flipH="1" flipV="1">
            <a:off x="1905000" y="7467600"/>
            <a:ext cx="1206500" cy="850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6815" name="Text Box 15">
            <a:extLst>
              <a:ext uri="{FF2B5EF4-FFF2-40B4-BE49-F238E27FC236}">
                <a16:creationId xmlns:a16="http://schemas.microsoft.com/office/drawing/2014/main" id="{48B82E8E-1011-4CCA-9B8B-D9B7AD7924A4}"/>
              </a:ext>
            </a:extLst>
          </p:cNvPr>
          <p:cNvSpPr txBox="1">
            <a:spLocks noChangeArrowheads="1"/>
          </p:cNvSpPr>
          <p:nvPr/>
        </p:nvSpPr>
        <p:spPr bwMode="auto">
          <a:xfrm>
            <a:off x="2895600" y="49530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a:t>
            </a:r>
            <a:endParaRPr lang="en-US" altLang="en-US"/>
          </a:p>
        </p:txBody>
      </p:sp>
      <p:sp>
        <p:nvSpPr>
          <p:cNvPr id="76816" name="Line 16">
            <a:extLst>
              <a:ext uri="{FF2B5EF4-FFF2-40B4-BE49-F238E27FC236}">
                <a16:creationId xmlns:a16="http://schemas.microsoft.com/office/drawing/2014/main" id="{DC293E5E-F1CA-409C-97C8-6B33A03305BF}"/>
              </a:ext>
            </a:extLst>
          </p:cNvPr>
          <p:cNvSpPr>
            <a:spLocks noChangeShapeType="1"/>
          </p:cNvSpPr>
          <p:nvPr/>
        </p:nvSpPr>
        <p:spPr bwMode="auto">
          <a:xfrm flipV="1">
            <a:off x="3644900" y="2743200"/>
            <a:ext cx="1155700"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6817" name="Line 17">
            <a:extLst>
              <a:ext uri="{FF2B5EF4-FFF2-40B4-BE49-F238E27FC236}">
                <a16:creationId xmlns:a16="http://schemas.microsoft.com/office/drawing/2014/main" id="{8FE33B55-1320-4F38-B4E4-05A03BBCCA38}"/>
              </a:ext>
            </a:extLst>
          </p:cNvPr>
          <p:cNvSpPr>
            <a:spLocks noChangeShapeType="1"/>
          </p:cNvSpPr>
          <p:nvPr/>
        </p:nvSpPr>
        <p:spPr bwMode="auto">
          <a:xfrm flipH="1" flipV="1">
            <a:off x="1371600" y="2133600"/>
            <a:ext cx="1816100" cy="2806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DF50EAC7-59EC-42DB-9D58-E942E7AED19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9C5CD7BD-0797-4EEB-98FB-0632BB192FE9}"/>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sz="1400" b="1"/>
          </a:p>
        </p:txBody>
      </p:sp>
      <p:grpSp>
        <p:nvGrpSpPr>
          <p:cNvPr id="10244" name="Group 35">
            <a:extLst>
              <a:ext uri="{FF2B5EF4-FFF2-40B4-BE49-F238E27FC236}">
                <a16:creationId xmlns:a16="http://schemas.microsoft.com/office/drawing/2014/main" id="{73C2CB4E-07E2-43EE-B1B4-2119D22D1845}"/>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74C639C7-75A1-45AA-B361-89102B4B79D8}"/>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BAEA7A45-71E4-4CB6-B9BE-5ABF66448AB3}"/>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A337B231-1D18-4C9C-A7D5-5FABD09AC383}"/>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E9D1CC24-5BD5-4751-98AF-25CB2DB7EBCF}"/>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79D04926-529D-4ABD-80CF-F7495E644B64}"/>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75C843B6-2F40-469D-82EE-BEF5B8F132AB}"/>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ECA97027-325D-40CD-8B40-02488FA86D2C}"/>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E4F22C4C-F068-4B16-8836-A0B0E7614414}"/>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92E37224-E449-4BEA-865A-FAE9992D6EE9}"/>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6A57405A-BE8C-4C99-B044-001F459EB289}"/>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9F1E6579-4226-484D-81B9-EDA85225386D}"/>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2912829C-B1CD-480A-834D-718846DB08DA}"/>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B30D8D9D-253C-4611-8F53-7F6AD3D497B3}"/>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557E5E11-82E0-499E-949E-29F00A63E50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BCD0256E-A273-48CE-91F6-EDFEBF7C4663}"/>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C38CAB1B-F29A-474A-BE50-6448CD257C46}"/>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B78149DF-5212-40CF-B581-17D2B0C0446F}"/>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E5F827D5-966E-4E63-90D8-A52DE5E4CE3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4440B159-406D-478B-BAA2-D96844D759B6}"/>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09DFD1DD-FC59-432F-BD18-954D6DC3DC2D}"/>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C56285D0-83F6-49FD-86B9-EAE536376949}"/>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6DF4A0CB-C1AE-43C6-B00F-1C80AA7DB99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2CA03584-4D3F-4F80-A853-3C0CA4A39DE0}"/>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2F68A886-12AA-48E8-A6C9-539DC92EFF3E}"/>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D30073CB-1E3E-4ECA-B4B0-9E2766829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E5B03E76-D965-4D40-96FC-860D8253241E}"/>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1B546BD2-B2C7-4029-AC94-FFD576D87AB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28625" y="5588000"/>
            <a:ext cx="2543175" cy="26558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78851" name="AutoShape 3">
            <a:extLst>
              <a:ext uri="{FF2B5EF4-FFF2-40B4-BE49-F238E27FC236}">
                <a16:creationId xmlns:a16="http://schemas.microsoft.com/office/drawing/2014/main" id="{B631F852-8AEA-4879-B7CE-2FC0E9F20172}"/>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8852" name="Text Box 4">
            <a:extLst>
              <a:ext uri="{FF2B5EF4-FFF2-40B4-BE49-F238E27FC236}">
                <a16:creationId xmlns:a16="http://schemas.microsoft.com/office/drawing/2014/main" id="{C4B1BCE7-6CCB-49C5-B3CA-9D2BB0495111}"/>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Guarded machines</a:t>
            </a:r>
          </a:p>
        </p:txBody>
      </p:sp>
      <p:sp>
        <p:nvSpPr>
          <p:cNvPr id="78853" name="Text Box 5">
            <a:extLst>
              <a:ext uri="{FF2B5EF4-FFF2-40B4-BE49-F238E27FC236}">
                <a16:creationId xmlns:a16="http://schemas.microsoft.com/office/drawing/2014/main" id="{F9D684E0-14D3-4CF6-9A8E-C12BF575F3E6}"/>
              </a:ext>
            </a:extLst>
          </p:cNvPr>
          <p:cNvSpPr txBox="1">
            <a:spLocks noChangeArrowheads="1"/>
          </p:cNvSpPr>
          <p:nvPr/>
        </p:nvSpPr>
        <p:spPr bwMode="auto">
          <a:xfrm>
            <a:off x="596900" y="4140200"/>
            <a:ext cx="23876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Portable Abrasive Grinder</a:t>
            </a:r>
          </a:p>
        </p:txBody>
      </p:sp>
      <p:sp>
        <p:nvSpPr>
          <p:cNvPr id="78854" name="Text Box 6">
            <a:extLst>
              <a:ext uri="{FF2B5EF4-FFF2-40B4-BE49-F238E27FC236}">
                <a16:creationId xmlns:a16="http://schemas.microsoft.com/office/drawing/2014/main" id="{4228E835-7203-459E-B28E-36AEA94D2872}"/>
              </a:ext>
            </a:extLst>
          </p:cNvPr>
          <p:cNvSpPr txBox="1">
            <a:spLocks noChangeArrowheads="1"/>
          </p:cNvSpPr>
          <p:nvPr/>
        </p:nvSpPr>
        <p:spPr bwMode="auto">
          <a:xfrm>
            <a:off x="4330700" y="4165600"/>
            <a:ext cx="21082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Portable Belt Sander</a:t>
            </a:r>
          </a:p>
        </p:txBody>
      </p:sp>
      <p:sp>
        <p:nvSpPr>
          <p:cNvPr id="78855" name="Text Box 7">
            <a:extLst>
              <a:ext uri="{FF2B5EF4-FFF2-40B4-BE49-F238E27FC236}">
                <a16:creationId xmlns:a16="http://schemas.microsoft.com/office/drawing/2014/main" id="{3A3A79DB-A194-4B62-91C0-650D740AC8D7}"/>
              </a:ext>
            </a:extLst>
          </p:cNvPr>
          <p:cNvSpPr txBox="1">
            <a:spLocks noChangeArrowheads="1"/>
          </p:cNvSpPr>
          <p:nvPr/>
        </p:nvSpPr>
        <p:spPr bwMode="auto">
          <a:xfrm>
            <a:off x="4114800" y="84582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Vertical Belt Sander</a:t>
            </a:r>
          </a:p>
        </p:txBody>
      </p:sp>
      <p:sp>
        <p:nvSpPr>
          <p:cNvPr id="78856" name="Text Box 8">
            <a:extLst>
              <a:ext uri="{FF2B5EF4-FFF2-40B4-BE49-F238E27FC236}">
                <a16:creationId xmlns:a16="http://schemas.microsoft.com/office/drawing/2014/main" id="{7FCE1388-D607-4C44-9175-C5855301B3EB}"/>
              </a:ext>
            </a:extLst>
          </p:cNvPr>
          <p:cNvSpPr txBox="1">
            <a:spLocks noChangeArrowheads="1"/>
          </p:cNvSpPr>
          <p:nvPr/>
        </p:nvSpPr>
        <p:spPr bwMode="auto">
          <a:xfrm>
            <a:off x="228600" y="83312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Metal Lathe</a:t>
            </a:r>
          </a:p>
        </p:txBody>
      </p:sp>
      <p:pic>
        <p:nvPicPr>
          <p:cNvPr id="78857" name="Picture 9">
            <a:extLst>
              <a:ext uri="{FF2B5EF4-FFF2-40B4-BE49-F238E27FC236}">
                <a16:creationId xmlns:a16="http://schemas.microsoft.com/office/drawing/2014/main" id="{3E1DF4DD-34C4-498F-B10F-6801568CE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270000"/>
            <a:ext cx="2741612" cy="2878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78858" name="Picture 10">
            <a:extLst>
              <a:ext uri="{FF2B5EF4-FFF2-40B4-BE49-F238E27FC236}">
                <a16:creationId xmlns:a16="http://schemas.microsoft.com/office/drawing/2014/main" id="{9392EF91-31CF-4E60-A6E1-D438BB037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1308100"/>
            <a:ext cx="2714625" cy="28733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78859" name="Line 11">
            <a:extLst>
              <a:ext uri="{FF2B5EF4-FFF2-40B4-BE49-F238E27FC236}">
                <a16:creationId xmlns:a16="http://schemas.microsoft.com/office/drawing/2014/main" id="{5DB445BA-61E0-4319-BEE8-84434B33235B}"/>
              </a:ext>
            </a:extLst>
          </p:cNvPr>
          <p:cNvSpPr>
            <a:spLocks noChangeShapeType="1"/>
          </p:cNvSpPr>
          <p:nvPr/>
        </p:nvSpPr>
        <p:spPr bwMode="auto">
          <a:xfrm flipH="1" flipV="1">
            <a:off x="1676400" y="2743200"/>
            <a:ext cx="1638300" cy="20701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8860" name="Line 12">
            <a:extLst>
              <a:ext uri="{FF2B5EF4-FFF2-40B4-BE49-F238E27FC236}">
                <a16:creationId xmlns:a16="http://schemas.microsoft.com/office/drawing/2014/main" id="{90E46FF7-BBAE-43B7-99B0-467D3755956F}"/>
              </a:ext>
            </a:extLst>
          </p:cNvPr>
          <p:cNvSpPr>
            <a:spLocks noChangeShapeType="1"/>
          </p:cNvSpPr>
          <p:nvPr/>
        </p:nvSpPr>
        <p:spPr bwMode="auto">
          <a:xfrm flipV="1">
            <a:off x="3581400" y="2895600"/>
            <a:ext cx="1828800" cy="1981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8861" name="Line 13">
            <a:extLst>
              <a:ext uri="{FF2B5EF4-FFF2-40B4-BE49-F238E27FC236}">
                <a16:creationId xmlns:a16="http://schemas.microsoft.com/office/drawing/2014/main" id="{E2114729-4D8F-4C0C-87D0-E3FA240997A5}"/>
              </a:ext>
            </a:extLst>
          </p:cNvPr>
          <p:cNvSpPr>
            <a:spLocks noChangeShapeType="1"/>
          </p:cNvSpPr>
          <p:nvPr/>
        </p:nvSpPr>
        <p:spPr bwMode="auto">
          <a:xfrm flipV="1">
            <a:off x="3505200" y="2590800"/>
            <a:ext cx="533400" cy="2286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8862" name="Line 14">
            <a:extLst>
              <a:ext uri="{FF2B5EF4-FFF2-40B4-BE49-F238E27FC236}">
                <a16:creationId xmlns:a16="http://schemas.microsoft.com/office/drawing/2014/main" id="{C09D10B5-0A92-4FBE-AFC4-8E3A25D6E588}"/>
              </a:ext>
            </a:extLst>
          </p:cNvPr>
          <p:cNvSpPr>
            <a:spLocks noChangeShapeType="1"/>
          </p:cNvSpPr>
          <p:nvPr/>
        </p:nvSpPr>
        <p:spPr bwMode="auto">
          <a:xfrm flipH="1" flipV="1">
            <a:off x="2425700" y="6997700"/>
            <a:ext cx="584200" cy="1168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78863" name="Picture 15">
            <a:extLst>
              <a:ext uri="{FF2B5EF4-FFF2-40B4-BE49-F238E27FC236}">
                <a16:creationId xmlns:a16="http://schemas.microsoft.com/office/drawing/2014/main" id="{C3D3FF9F-07AF-4C9A-9304-CFA973575B56}"/>
              </a:ext>
            </a:extLst>
          </p:cNvPr>
          <p:cNvPicPr>
            <a:picLocks noChangeAspect="1" noChangeArrowheads="1"/>
          </p:cNvPicPr>
          <p:nvPr/>
        </p:nvPicPr>
        <p:blipFill>
          <a:blip r:embed="rId6">
            <a:lum bright="22000"/>
            <a:extLst>
              <a:ext uri="{28A0092B-C50C-407E-A947-70E740481C1C}">
                <a14:useLocalDpi xmlns:a14="http://schemas.microsoft.com/office/drawing/2010/main" val="0"/>
              </a:ext>
            </a:extLst>
          </a:blip>
          <a:srcRect/>
          <a:stretch>
            <a:fillRect/>
          </a:stretch>
        </p:blipFill>
        <p:spPr bwMode="auto">
          <a:xfrm>
            <a:off x="4533900" y="4572000"/>
            <a:ext cx="1616075" cy="36353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78864" name="Line 16">
            <a:extLst>
              <a:ext uri="{FF2B5EF4-FFF2-40B4-BE49-F238E27FC236}">
                <a16:creationId xmlns:a16="http://schemas.microsoft.com/office/drawing/2014/main" id="{9CA0ABB7-68D3-4A3F-9B20-483C38839E5B}"/>
              </a:ext>
            </a:extLst>
          </p:cNvPr>
          <p:cNvSpPr>
            <a:spLocks noChangeShapeType="1"/>
          </p:cNvSpPr>
          <p:nvPr/>
        </p:nvSpPr>
        <p:spPr bwMode="auto">
          <a:xfrm flipV="1">
            <a:off x="3505200" y="5994400"/>
            <a:ext cx="1473200" cy="2311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78865" name="Text Box 17">
            <a:extLst>
              <a:ext uri="{FF2B5EF4-FFF2-40B4-BE49-F238E27FC236}">
                <a16:creationId xmlns:a16="http://schemas.microsoft.com/office/drawing/2014/main" id="{EB7AA4E6-D52C-45F7-ACFF-C0BB9679353B}"/>
              </a:ext>
            </a:extLst>
          </p:cNvPr>
          <p:cNvSpPr txBox="1">
            <a:spLocks noChangeArrowheads="1"/>
          </p:cNvSpPr>
          <p:nvPr/>
        </p:nvSpPr>
        <p:spPr bwMode="auto">
          <a:xfrm>
            <a:off x="2819400" y="83312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78866" name="Text Box 18">
            <a:extLst>
              <a:ext uri="{FF2B5EF4-FFF2-40B4-BE49-F238E27FC236}">
                <a16:creationId xmlns:a16="http://schemas.microsoft.com/office/drawing/2014/main" id="{3656ADC5-7669-4F25-AE43-FD72D48127F5}"/>
              </a:ext>
            </a:extLst>
          </p:cNvPr>
          <p:cNvSpPr txBox="1">
            <a:spLocks noChangeArrowheads="1"/>
          </p:cNvSpPr>
          <p:nvPr/>
        </p:nvSpPr>
        <p:spPr bwMode="auto">
          <a:xfrm>
            <a:off x="2921000" y="49530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78867" name="Line 19">
            <a:extLst>
              <a:ext uri="{FF2B5EF4-FFF2-40B4-BE49-F238E27FC236}">
                <a16:creationId xmlns:a16="http://schemas.microsoft.com/office/drawing/2014/main" id="{8F07CC2F-1BD5-45ED-B927-9242D88C655B}"/>
              </a:ext>
            </a:extLst>
          </p:cNvPr>
          <p:cNvSpPr>
            <a:spLocks noChangeShapeType="1"/>
          </p:cNvSpPr>
          <p:nvPr/>
        </p:nvSpPr>
        <p:spPr bwMode="auto">
          <a:xfrm flipV="1">
            <a:off x="3352800" y="5105400"/>
            <a:ext cx="1828800" cy="3048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7">
            <a:extLst>
              <a:ext uri="{FF2B5EF4-FFF2-40B4-BE49-F238E27FC236}">
                <a16:creationId xmlns:a16="http://schemas.microsoft.com/office/drawing/2014/main" id="{B1D5F419-A7E4-4916-9A1F-62E9D69C97D8}"/>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28625" y="5588000"/>
            <a:ext cx="2543175" cy="26558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80899" name="AutoShape 2">
            <a:extLst>
              <a:ext uri="{FF2B5EF4-FFF2-40B4-BE49-F238E27FC236}">
                <a16:creationId xmlns:a16="http://schemas.microsoft.com/office/drawing/2014/main" id="{F6AD37F2-2D4F-4EF4-A2CE-9EB878098D2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80900" name="Text Box 3">
            <a:extLst>
              <a:ext uri="{FF2B5EF4-FFF2-40B4-BE49-F238E27FC236}">
                <a16:creationId xmlns:a16="http://schemas.microsoft.com/office/drawing/2014/main" id="{7C52196B-E8E5-4A8E-9578-7833F338BC30}"/>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Máquinas resguardadas</a:t>
            </a:r>
            <a:endParaRPr lang="en-US" altLang="en-US" sz="2800" dirty="0"/>
          </a:p>
        </p:txBody>
      </p:sp>
      <p:sp>
        <p:nvSpPr>
          <p:cNvPr id="80901" name="Text Box 6">
            <a:extLst>
              <a:ext uri="{FF2B5EF4-FFF2-40B4-BE49-F238E27FC236}">
                <a16:creationId xmlns:a16="http://schemas.microsoft.com/office/drawing/2014/main" id="{8C0FBA24-213A-450E-9880-EAC529D2EF66}"/>
              </a:ext>
            </a:extLst>
          </p:cNvPr>
          <p:cNvSpPr txBox="1">
            <a:spLocks noChangeArrowheads="1"/>
          </p:cNvSpPr>
          <p:nvPr/>
        </p:nvSpPr>
        <p:spPr bwMode="auto">
          <a:xfrm>
            <a:off x="596900" y="4140200"/>
            <a:ext cx="23876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Esmeril portatil</a:t>
            </a:r>
            <a:endParaRPr lang="en-US" altLang="en-US"/>
          </a:p>
        </p:txBody>
      </p:sp>
      <p:sp>
        <p:nvSpPr>
          <p:cNvPr id="80902" name="Text Box 7">
            <a:extLst>
              <a:ext uri="{FF2B5EF4-FFF2-40B4-BE49-F238E27FC236}">
                <a16:creationId xmlns:a16="http://schemas.microsoft.com/office/drawing/2014/main" id="{D514EB0D-E972-4CB4-81E4-D9BA1395ADC1}"/>
              </a:ext>
            </a:extLst>
          </p:cNvPr>
          <p:cNvSpPr txBox="1">
            <a:spLocks noChangeArrowheads="1"/>
          </p:cNvSpPr>
          <p:nvPr/>
        </p:nvSpPr>
        <p:spPr bwMode="auto">
          <a:xfrm>
            <a:off x="4330700" y="4165600"/>
            <a:ext cx="21082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Cepillo p</a:t>
            </a:r>
            <a:r>
              <a:rPr lang="en-US" altLang="en-US"/>
              <a:t>or</a:t>
            </a:r>
            <a:r>
              <a:rPr lang="es-ES_tradnl" altLang="en-US"/>
              <a:t>tátil</a:t>
            </a:r>
            <a:endParaRPr lang="en-US" altLang="en-US"/>
          </a:p>
        </p:txBody>
      </p:sp>
      <p:sp>
        <p:nvSpPr>
          <p:cNvPr id="80903" name="Text Box 8">
            <a:extLst>
              <a:ext uri="{FF2B5EF4-FFF2-40B4-BE49-F238E27FC236}">
                <a16:creationId xmlns:a16="http://schemas.microsoft.com/office/drawing/2014/main" id="{E769BE31-4DDF-45FF-B474-90EEE8A8DC0C}"/>
              </a:ext>
            </a:extLst>
          </p:cNvPr>
          <p:cNvSpPr txBox="1">
            <a:spLocks noChangeArrowheads="1"/>
          </p:cNvSpPr>
          <p:nvPr/>
        </p:nvSpPr>
        <p:spPr bwMode="auto">
          <a:xfrm>
            <a:off x="4114800" y="8458200"/>
            <a:ext cx="24384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Pulidora de cinta v</a:t>
            </a:r>
            <a:r>
              <a:rPr lang="en-US" altLang="en-US"/>
              <a:t>ertical</a:t>
            </a:r>
          </a:p>
        </p:txBody>
      </p:sp>
      <p:sp>
        <p:nvSpPr>
          <p:cNvPr id="80904" name="Text Box 10">
            <a:extLst>
              <a:ext uri="{FF2B5EF4-FFF2-40B4-BE49-F238E27FC236}">
                <a16:creationId xmlns:a16="http://schemas.microsoft.com/office/drawing/2014/main" id="{794D93DE-EA9E-4376-BDD2-0DEE631F92B0}"/>
              </a:ext>
            </a:extLst>
          </p:cNvPr>
          <p:cNvSpPr txBox="1">
            <a:spLocks noChangeArrowheads="1"/>
          </p:cNvSpPr>
          <p:nvPr/>
        </p:nvSpPr>
        <p:spPr bwMode="auto">
          <a:xfrm>
            <a:off x="228600" y="833120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Torno de m</a:t>
            </a:r>
            <a:r>
              <a:rPr lang="en-US" altLang="en-US"/>
              <a:t>etal</a:t>
            </a:r>
          </a:p>
        </p:txBody>
      </p:sp>
      <p:pic>
        <p:nvPicPr>
          <p:cNvPr id="80905" name="Picture 14">
            <a:extLst>
              <a:ext uri="{FF2B5EF4-FFF2-40B4-BE49-F238E27FC236}">
                <a16:creationId xmlns:a16="http://schemas.microsoft.com/office/drawing/2014/main" id="{300D0BEE-2CF2-4E3F-999F-E87782E74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270000"/>
            <a:ext cx="2741612" cy="2878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80906" name="Picture 15">
            <a:extLst>
              <a:ext uri="{FF2B5EF4-FFF2-40B4-BE49-F238E27FC236}">
                <a16:creationId xmlns:a16="http://schemas.microsoft.com/office/drawing/2014/main" id="{CA204E85-D518-487C-B42A-C07C75809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1308100"/>
            <a:ext cx="2714625" cy="28733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80907" name="Line 17">
            <a:extLst>
              <a:ext uri="{FF2B5EF4-FFF2-40B4-BE49-F238E27FC236}">
                <a16:creationId xmlns:a16="http://schemas.microsoft.com/office/drawing/2014/main" id="{9D141DCB-440F-40F9-9DAC-58507A06606A}"/>
              </a:ext>
            </a:extLst>
          </p:cNvPr>
          <p:cNvSpPr>
            <a:spLocks noChangeShapeType="1"/>
          </p:cNvSpPr>
          <p:nvPr/>
        </p:nvSpPr>
        <p:spPr bwMode="auto">
          <a:xfrm flipH="1" flipV="1">
            <a:off x="1676400" y="2743200"/>
            <a:ext cx="1638300" cy="20701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80908" name="Line 18">
            <a:extLst>
              <a:ext uri="{FF2B5EF4-FFF2-40B4-BE49-F238E27FC236}">
                <a16:creationId xmlns:a16="http://schemas.microsoft.com/office/drawing/2014/main" id="{F87A513F-B9A8-4E12-AF96-F476EEA11766}"/>
              </a:ext>
            </a:extLst>
          </p:cNvPr>
          <p:cNvSpPr>
            <a:spLocks noChangeShapeType="1"/>
          </p:cNvSpPr>
          <p:nvPr/>
        </p:nvSpPr>
        <p:spPr bwMode="auto">
          <a:xfrm flipV="1">
            <a:off x="3581400" y="2895600"/>
            <a:ext cx="1828800" cy="1981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80909" name="Line 19">
            <a:extLst>
              <a:ext uri="{FF2B5EF4-FFF2-40B4-BE49-F238E27FC236}">
                <a16:creationId xmlns:a16="http://schemas.microsoft.com/office/drawing/2014/main" id="{769EB778-C901-48FE-A458-C6FF443D33F2}"/>
              </a:ext>
            </a:extLst>
          </p:cNvPr>
          <p:cNvSpPr>
            <a:spLocks noChangeShapeType="1"/>
          </p:cNvSpPr>
          <p:nvPr/>
        </p:nvSpPr>
        <p:spPr bwMode="auto">
          <a:xfrm flipV="1">
            <a:off x="3505200" y="2590800"/>
            <a:ext cx="533400" cy="2286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80910" name="Line 21">
            <a:extLst>
              <a:ext uri="{FF2B5EF4-FFF2-40B4-BE49-F238E27FC236}">
                <a16:creationId xmlns:a16="http://schemas.microsoft.com/office/drawing/2014/main" id="{8D45C9CC-9173-4FE0-B11F-C60ADFCD592D}"/>
              </a:ext>
            </a:extLst>
          </p:cNvPr>
          <p:cNvSpPr>
            <a:spLocks noChangeShapeType="1"/>
          </p:cNvSpPr>
          <p:nvPr/>
        </p:nvSpPr>
        <p:spPr bwMode="auto">
          <a:xfrm flipH="1" flipV="1">
            <a:off x="2425700" y="6997700"/>
            <a:ext cx="584200" cy="1168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pic>
        <p:nvPicPr>
          <p:cNvPr id="80911" name="Picture 23">
            <a:extLst>
              <a:ext uri="{FF2B5EF4-FFF2-40B4-BE49-F238E27FC236}">
                <a16:creationId xmlns:a16="http://schemas.microsoft.com/office/drawing/2014/main" id="{6BB06061-4829-4E15-840C-AD6F56802D59}"/>
              </a:ext>
            </a:extLst>
          </p:cNvPr>
          <p:cNvPicPr>
            <a:picLocks noChangeAspect="1" noChangeArrowheads="1"/>
          </p:cNvPicPr>
          <p:nvPr/>
        </p:nvPicPr>
        <p:blipFill>
          <a:blip r:embed="rId6">
            <a:lum bright="22000"/>
            <a:extLst>
              <a:ext uri="{28A0092B-C50C-407E-A947-70E740481C1C}">
                <a14:useLocalDpi xmlns:a14="http://schemas.microsoft.com/office/drawing/2010/main" val="0"/>
              </a:ext>
            </a:extLst>
          </a:blip>
          <a:srcRect/>
          <a:stretch>
            <a:fillRect/>
          </a:stretch>
        </p:blipFill>
        <p:spPr bwMode="auto">
          <a:xfrm>
            <a:off x="4533900" y="4572000"/>
            <a:ext cx="1616075" cy="36353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80912" name="Line 24">
            <a:extLst>
              <a:ext uri="{FF2B5EF4-FFF2-40B4-BE49-F238E27FC236}">
                <a16:creationId xmlns:a16="http://schemas.microsoft.com/office/drawing/2014/main" id="{216966A1-F086-49C4-B1E5-431F39817D6B}"/>
              </a:ext>
            </a:extLst>
          </p:cNvPr>
          <p:cNvSpPr>
            <a:spLocks noChangeShapeType="1"/>
          </p:cNvSpPr>
          <p:nvPr/>
        </p:nvSpPr>
        <p:spPr bwMode="auto">
          <a:xfrm flipV="1">
            <a:off x="3505200" y="5994400"/>
            <a:ext cx="1473200" cy="2311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80913" name="Text Box 25">
            <a:extLst>
              <a:ext uri="{FF2B5EF4-FFF2-40B4-BE49-F238E27FC236}">
                <a16:creationId xmlns:a16="http://schemas.microsoft.com/office/drawing/2014/main" id="{10490A6F-F30C-4D79-B626-328D4A2FD3D7}"/>
              </a:ext>
            </a:extLst>
          </p:cNvPr>
          <p:cNvSpPr txBox="1">
            <a:spLocks noChangeArrowheads="1"/>
          </p:cNvSpPr>
          <p:nvPr/>
        </p:nvSpPr>
        <p:spPr bwMode="auto">
          <a:xfrm>
            <a:off x="2819400" y="83312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a:t>
            </a:r>
            <a:endParaRPr lang="en-US" altLang="en-US"/>
          </a:p>
        </p:txBody>
      </p:sp>
      <p:sp>
        <p:nvSpPr>
          <p:cNvPr id="80914" name="Text Box 26">
            <a:extLst>
              <a:ext uri="{FF2B5EF4-FFF2-40B4-BE49-F238E27FC236}">
                <a16:creationId xmlns:a16="http://schemas.microsoft.com/office/drawing/2014/main" id="{B6C3E2E1-43DA-4A61-BF04-D1745F6E42F1}"/>
              </a:ext>
            </a:extLst>
          </p:cNvPr>
          <p:cNvSpPr txBox="1">
            <a:spLocks noChangeArrowheads="1"/>
          </p:cNvSpPr>
          <p:nvPr/>
        </p:nvSpPr>
        <p:spPr bwMode="auto">
          <a:xfrm>
            <a:off x="2921000" y="4953000"/>
            <a:ext cx="952500" cy="307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a:t>
            </a:r>
            <a:endParaRPr lang="en-US" altLang="en-US"/>
          </a:p>
        </p:txBody>
      </p:sp>
      <p:sp>
        <p:nvSpPr>
          <p:cNvPr id="80915" name="Line 22">
            <a:extLst>
              <a:ext uri="{FF2B5EF4-FFF2-40B4-BE49-F238E27FC236}">
                <a16:creationId xmlns:a16="http://schemas.microsoft.com/office/drawing/2014/main" id="{D60CFEA1-4923-4B99-A4BE-ABCBFBDE5A97}"/>
              </a:ext>
            </a:extLst>
          </p:cNvPr>
          <p:cNvSpPr>
            <a:spLocks noChangeShapeType="1"/>
          </p:cNvSpPr>
          <p:nvPr/>
        </p:nvSpPr>
        <p:spPr bwMode="auto">
          <a:xfrm flipV="1">
            <a:off x="3352800" y="5105400"/>
            <a:ext cx="1828800" cy="3048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a:extLst>
              <a:ext uri="{FF2B5EF4-FFF2-40B4-BE49-F238E27FC236}">
                <a16:creationId xmlns:a16="http://schemas.microsoft.com/office/drawing/2014/main" id="{30D49004-BCE1-4BDA-B50B-18760EAE81D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82947" name="Text Box 3">
            <a:extLst>
              <a:ext uri="{FF2B5EF4-FFF2-40B4-BE49-F238E27FC236}">
                <a16:creationId xmlns:a16="http://schemas.microsoft.com/office/drawing/2014/main" id="{E5CCC855-7B4D-40BF-B8EE-CF0D39826997}"/>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Techniques</a:t>
            </a:r>
            <a:endParaRPr lang="en-US" altLang="en-US" sz="2800" dirty="0"/>
          </a:p>
        </p:txBody>
      </p:sp>
      <p:sp>
        <p:nvSpPr>
          <p:cNvPr id="82948" name="Text Box 9">
            <a:extLst>
              <a:ext uri="{FF2B5EF4-FFF2-40B4-BE49-F238E27FC236}">
                <a16:creationId xmlns:a16="http://schemas.microsoft.com/office/drawing/2014/main" id="{BEA0204A-6D35-4EE0-AFA5-A156B5E4BE97}"/>
              </a:ext>
            </a:extLst>
          </p:cNvPr>
          <p:cNvSpPr txBox="1">
            <a:spLocks noChangeArrowheads="1"/>
          </p:cNvSpPr>
          <p:nvPr/>
        </p:nvSpPr>
        <p:spPr bwMode="auto">
          <a:xfrm>
            <a:off x="660400" y="4356100"/>
            <a:ext cx="55626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TABLE SAW.  Wood going through a table saw may kick back, violently hurting the worker.  This table saw has a kick-back guard.</a:t>
            </a:r>
            <a:endParaRPr lang="en-US" altLang="en-US"/>
          </a:p>
        </p:txBody>
      </p:sp>
      <p:grpSp>
        <p:nvGrpSpPr>
          <p:cNvPr id="82949" name="Group 45">
            <a:extLst>
              <a:ext uri="{FF2B5EF4-FFF2-40B4-BE49-F238E27FC236}">
                <a16:creationId xmlns:a16="http://schemas.microsoft.com/office/drawing/2014/main" id="{3B52A09B-FAD2-4BAD-A562-CF25A42C4EF8}"/>
              </a:ext>
            </a:extLst>
          </p:cNvPr>
          <p:cNvGrpSpPr>
            <a:grpSpLocks/>
          </p:cNvGrpSpPr>
          <p:nvPr/>
        </p:nvGrpSpPr>
        <p:grpSpPr bwMode="auto">
          <a:xfrm>
            <a:off x="1562100" y="1409700"/>
            <a:ext cx="3657600" cy="2908300"/>
            <a:chOff x="192" y="856"/>
            <a:chExt cx="2304" cy="1832"/>
          </a:xfrm>
        </p:grpSpPr>
        <p:grpSp>
          <p:nvGrpSpPr>
            <p:cNvPr id="82952" name="Group 38">
              <a:extLst>
                <a:ext uri="{FF2B5EF4-FFF2-40B4-BE49-F238E27FC236}">
                  <a16:creationId xmlns:a16="http://schemas.microsoft.com/office/drawing/2014/main" id="{3EB2FB4A-C49D-412E-ACE1-28AEE7782A45}"/>
                </a:ext>
              </a:extLst>
            </p:cNvPr>
            <p:cNvGrpSpPr>
              <a:grpSpLocks/>
            </p:cNvGrpSpPr>
            <p:nvPr/>
          </p:nvGrpSpPr>
          <p:grpSpPr bwMode="auto">
            <a:xfrm>
              <a:off x="216" y="856"/>
              <a:ext cx="2280" cy="1808"/>
              <a:chOff x="216" y="856"/>
              <a:chExt cx="2280" cy="1808"/>
            </a:xfrm>
          </p:grpSpPr>
          <p:pic>
            <p:nvPicPr>
              <p:cNvPr id="82954" name="Picture 39" descr="C:\WINDOWS\Desktop\OSHA 1.JPG">
                <a:extLst>
                  <a:ext uri="{FF2B5EF4-FFF2-40B4-BE49-F238E27FC236}">
                    <a16:creationId xmlns:a16="http://schemas.microsoft.com/office/drawing/2014/main" id="{5A28576D-8BD4-4067-99B2-3FDE8EE9E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856"/>
                <a:ext cx="2024"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82955" name="Text Box 40">
                <a:extLst>
                  <a:ext uri="{FF2B5EF4-FFF2-40B4-BE49-F238E27FC236}">
                    <a16:creationId xmlns:a16="http://schemas.microsoft.com/office/drawing/2014/main" id="{F2094553-A911-47E7-AA85-C726F74F0C08}"/>
                  </a:ext>
                </a:extLst>
              </p:cNvPr>
              <p:cNvSpPr txBox="1">
                <a:spLocks noChangeArrowheads="1"/>
              </p:cNvSpPr>
              <p:nvPr/>
            </p:nvSpPr>
            <p:spPr bwMode="auto">
              <a:xfrm>
                <a:off x="592" y="2472"/>
                <a:ext cx="720"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Stock</a:t>
                </a:r>
                <a:endParaRPr lang="en-US" altLang="en-US"/>
              </a:p>
            </p:txBody>
          </p:sp>
          <p:sp>
            <p:nvSpPr>
              <p:cNvPr id="82956" name="Text Box 41">
                <a:extLst>
                  <a:ext uri="{FF2B5EF4-FFF2-40B4-BE49-F238E27FC236}">
                    <a16:creationId xmlns:a16="http://schemas.microsoft.com/office/drawing/2014/main" id="{BD3D979B-B175-49E5-A022-1F66EDE6181B}"/>
                  </a:ext>
                </a:extLst>
              </p:cNvPr>
              <p:cNvSpPr txBox="1">
                <a:spLocks noChangeArrowheads="1"/>
              </p:cNvSpPr>
              <p:nvPr/>
            </p:nvSpPr>
            <p:spPr bwMode="auto">
              <a:xfrm>
                <a:off x="1184" y="1376"/>
                <a:ext cx="688"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200"/>
                  <a:t>Guard in rest position</a:t>
                </a:r>
                <a:endParaRPr lang="en-US" altLang="en-US" sz="1200"/>
              </a:p>
            </p:txBody>
          </p:sp>
          <p:sp>
            <p:nvSpPr>
              <p:cNvPr id="82957" name="Text Box 42">
                <a:extLst>
                  <a:ext uri="{FF2B5EF4-FFF2-40B4-BE49-F238E27FC236}">
                    <a16:creationId xmlns:a16="http://schemas.microsoft.com/office/drawing/2014/main" id="{D9C5715A-14B5-47F5-B66B-19303C86DED4}"/>
                  </a:ext>
                </a:extLst>
              </p:cNvPr>
              <p:cNvSpPr txBox="1">
                <a:spLocks noChangeArrowheads="1"/>
              </p:cNvSpPr>
              <p:nvPr/>
            </p:nvSpPr>
            <p:spPr bwMode="auto">
              <a:xfrm>
                <a:off x="1920" y="2208"/>
                <a:ext cx="57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82958" name="Line 43">
                <a:extLst>
                  <a:ext uri="{FF2B5EF4-FFF2-40B4-BE49-F238E27FC236}">
                    <a16:creationId xmlns:a16="http://schemas.microsoft.com/office/drawing/2014/main" id="{AEE725A4-B349-4332-A117-1F671B2FFC01}"/>
                  </a:ext>
                </a:extLst>
              </p:cNvPr>
              <p:cNvSpPr>
                <a:spLocks noChangeShapeType="1"/>
              </p:cNvSpPr>
              <p:nvPr/>
            </p:nvSpPr>
            <p:spPr bwMode="auto">
              <a:xfrm flipH="1" flipV="1">
                <a:off x="1880" y="2112"/>
                <a:ext cx="128" cy="12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grpSp>
        <p:sp>
          <p:nvSpPr>
            <p:cNvPr id="82953" name="Rectangle 44">
              <a:extLst>
                <a:ext uri="{FF2B5EF4-FFF2-40B4-BE49-F238E27FC236}">
                  <a16:creationId xmlns:a16="http://schemas.microsoft.com/office/drawing/2014/main" id="{C796C4FF-D3F9-4CD7-AE61-8E9FE83ADABC}"/>
                </a:ext>
              </a:extLst>
            </p:cNvPr>
            <p:cNvSpPr>
              <a:spLocks noChangeArrowheads="1"/>
            </p:cNvSpPr>
            <p:nvPr/>
          </p:nvSpPr>
          <p:spPr bwMode="auto">
            <a:xfrm>
              <a:off x="192" y="864"/>
              <a:ext cx="2304" cy="1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aphicFrame>
        <p:nvGraphicFramePr>
          <p:cNvPr id="82950" name="Object 46">
            <a:extLst>
              <a:ext uri="{FF2B5EF4-FFF2-40B4-BE49-F238E27FC236}">
                <a16:creationId xmlns:a16="http://schemas.microsoft.com/office/drawing/2014/main" id="{B589C1ED-AD82-4891-A6BE-6F5CDEB33B5E}"/>
              </a:ext>
            </a:extLst>
          </p:cNvPr>
          <p:cNvGraphicFramePr>
            <a:graphicFrameLocks noChangeAspect="1"/>
          </p:cNvGraphicFramePr>
          <p:nvPr/>
        </p:nvGraphicFramePr>
        <p:xfrm>
          <a:off x="1663700" y="5118100"/>
          <a:ext cx="3471863" cy="2886075"/>
        </p:xfrm>
        <a:graphic>
          <a:graphicData uri="http://schemas.openxmlformats.org/presentationml/2006/ole">
            <mc:AlternateContent xmlns:mc="http://schemas.openxmlformats.org/markup-compatibility/2006">
              <mc:Choice xmlns:v="urn:schemas-microsoft-com:vml" Requires="v">
                <p:oleObj spid="_x0000_s82973" name="Image" r:id="rId5" imgW="3837628" imgH="3189552" progId="Photoshop.Image.4">
                  <p:embed/>
                </p:oleObj>
              </mc:Choice>
              <mc:Fallback>
                <p:oleObj name="Image" r:id="rId5" imgW="3837628" imgH="3189552" progId="Photoshop.Image.4">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700" y="5118100"/>
                        <a:ext cx="3471863" cy="2886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82951" name="Text Box 48">
            <a:extLst>
              <a:ext uri="{FF2B5EF4-FFF2-40B4-BE49-F238E27FC236}">
                <a16:creationId xmlns:a16="http://schemas.microsoft.com/office/drawing/2014/main" id="{83459F95-420B-463F-8BCE-6C1B0B4B4F55}"/>
              </a:ext>
            </a:extLst>
          </p:cNvPr>
          <p:cNvSpPr txBox="1">
            <a:spLocks noChangeArrowheads="1"/>
          </p:cNvSpPr>
          <p:nvPr/>
        </p:nvSpPr>
        <p:spPr bwMode="auto">
          <a:xfrm>
            <a:off x="660400" y="8153400"/>
            <a:ext cx="55626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TABLE SAW.  The top portion of the saw blade has a self-adjusting guard that adjusts to the thickness of the material.</a:t>
            </a:r>
            <a:endParaRPr lang="en-US"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1026">
            <a:extLst>
              <a:ext uri="{FF2B5EF4-FFF2-40B4-BE49-F238E27FC236}">
                <a16:creationId xmlns:a16="http://schemas.microsoft.com/office/drawing/2014/main" id="{4536C5CE-53D5-4B57-B0AA-0CD9FB7F3D2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84995" name="Text Box 1027">
            <a:extLst>
              <a:ext uri="{FF2B5EF4-FFF2-40B4-BE49-F238E27FC236}">
                <a16:creationId xmlns:a16="http://schemas.microsoft.com/office/drawing/2014/main" id="{94E31A65-C11C-4E6A-9583-9C6B7499AE9E}"/>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Técnicas</a:t>
            </a:r>
            <a:endParaRPr lang="en-US" altLang="en-US" sz="2800" dirty="0"/>
          </a:p>
        </p:txBody>
      </p:sp>
      <p:sp>
        <p:nvSpPr>
          <p:cNvPr id="84996" name="Text Box 1028">
            <a:extLst>
              <a:ext uri="{FF2B5EF4-FFF2-40B4-BE49-F238E27FC236}">
                <a16:creationId xmlns:a16="http://schemas.microsoft.com/office/drawing/2014/main" id="{5EC2FC25-DB02-411B-8890-F31AEAB99D52}"/>
              </a:ext>
            </a:extLst>
          </p:cNvPr>
          <p:cNvSpPr txBox="1">
            <a:spLocks noChangeArrowheads="1"/>
          </p:cNvSpPr>
          <p:nvPr/>
        </p:nvSpPr>
        <p:spPr bwMode="auto">
          <a:xfrm>
            <a:off x="660400" y="4356100"/>
            <a:ext cx="55626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SIERRA DE MESA.  La madera que pasa por la sierra puede brincar en contragolpe, lastimando al trabajador.  Esta sierra de mesa tiene un resguardo de contragolpe.</a:t>
            </a:r>
            <a:endParaRPr lang="en-US" altLang="en-US"/>
          </a:p>
        </p:txBody>
      </p:sp>
      <p:grpSp>
        <p:nvGrpSpPr>
          <p:cNvPr id="84997" name="Group 1029">
            <a:extLst>
              <a:ext uri="{FF2B5EF4-FFF2-40B4-BE49-F238E27FC236}">
                <a16:creationId xmlns:a16="http://schemas.microsoft.com/office/drawing/2014/main" id="{EFCF35D6-B303-4831-9AA1-BB5695524574}"/>
              </a:ext>
            </a:extLst>
          </p:cNvPr>
          <p:cNvGrpSpPr>
            <a:grpSpLocks/>
          </p:cNvGrpSpPr>
          <p:nvPr/>
        </p:nvGrpSpPr>
        <p:grpSpPr bwMode="auto">
          <a:xfrm>
            <a:off x="1562100" y="1409700"/>
            <a:ext cx="3657600" cy="2908300"/>
            <a:chOff x="192" y="856"/>
            <a:chExt cx="2304" cy="1832"/>
          </a:xfrm>
        </p:grpSpPr>
        <p:grpSp>
          <p:nvGrpSpPr>
            <p:cNvPr id="85000" name="Group 1030">
              <a:extLst>
                <a:ext uri="{FF2B5EF4-FFF2-40B4-BE49-F238E27FC236}">
                  <a16:creationId xmlns:a16="http://schemas.microsoft.com/office/drawing/2014/main" id="{5C3407D9-CB81-46E2-94BC-0393AFE49464}"/>
                </a:ext>
              </a:extLst>
            </p:cNvPr>
            <p:cNvGrpSpPr>
              <a:grpSpLocks/>
            </p:cNvGrpSpPr>
            <p:nvPr/>
          </p:nvGrpSpPr>
          <p:grpSpPr bwMode="auto">
            <a:xfrm>
              <a:off x="216" y="856"/>
              <a:ext cx="2280" cy="1808"/>
              <a:chOff x="216" y="856"/>
              <a:chExt cx="2280" cy="1808"/>
            </a:xfrm>
          </p:grpSpPr>
          <p:pic>
            <p:nvPicPr>
              <p:cNvPr id="85002" name="Picture 1031" descr="C:\WINDOWS\Desktop\OSHA 1.JPG">
                <a:extLst>
                  <a:ext uri="{FF2B5EF4-FFF2-40B4-BE49-F238E27FC236}">
                    <a16:creationId xmlns:a16="http://schemas.microsoft.com/office/drawing/2014/main" id="{2CF9C698-F363-4687-8EE5-B03019705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856"/>
                <a:ext cx="2024"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85003" name="Text Box 1032">
                <a:extLst>
                  <a:ext uri="{FF2B5EF4-FFF2-40B4-BE49-F238E27FC236}">
                    <a16:creationId xmlns:a16="http://schemas.microsoft.com/office/drawing/2014/main" id="{335F0DF0-4645-443D-BB5B-26B2565AB181}"/>
                  </a:ext>
                </a:extLst>
              </p:cNvPr>
              <p:cNvSpPr txBox="1">
                <a:spLocks noChangeArrowheads="1"/>
              </p:cNvSpPr>
              <p:nvPr/>
            </p:nvSpPr>
            <p:spPr bwMode="auto">
              <a:xfrm>
                <a:off x="592" y="2472"/>
                <a:ext cx="720"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Stock</a:t>
                </a:r>
                <a:endParaRPr lang="en-US" altLang="en-US"/>
              </a:p>
            </p:txBody>
          </p:sp>
          <p:sp>
            <p:nvSpPr>
              <p:cNvPr id="85004" name="Text Box 1033">
                <a:extLst>
                  <a:ext uri="{FF2B5EF4-FFF2-40B4-BE49-F238E27FC236}">
                    <a16:creationId xmlns:a16="http://schemas.microsoft.com/office/drawing/2014/main" id="{EAB38448-328B-4744-9A4D-64D5208974F7}"/>
                  </a:ext>
                </a:extLst>
              </p:cNvPr>
              <p:cNvSpPr txBox="1">
                <a:spLocks noChangeArrowheads="1"/>
              </p:cNvSpPr>
              <p:nvPr/>
            </p:nvSpPr>
            <p:spPr bwMode="auto">
              <a:xfrm>
                <a:off x="1184" y="1376"/>
                <a:ext cx="688"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200"/>
                  <a:t>Guard in rest position</a:t>
                </a:r>
                <a:endParaRPr lang="en-US" altLang="en-US" sz="1200"/>
              </a:p>
            </p:txBody>
          </p:sp>
          <p:sp>
            <p:nvSpPr>
              <p:cNvPr id="85005" name="Text Box 1034">
                <a:extLst>
                  <a:ext uri="{FF2B5EF4-FFF2-40B4-BE49-F238E27FC236}">
                    <a16:creationId xmlns:a16="http://schemas.microsoft.com/office/drawing/2014/main" id="{5211110A-657C-4C16-BF5A-69E5037BDC59}"/>
                  </a:ext>
                </a:extLst>
              </p:cNvPr>
              <p:cNvSpPr txBox="1">
                <a:spLocks noChangeArrowheads="1"/>
              </p:cNvSpPr>
              <p:nvPr/>
            </p:nvSpPr>
            <p:spPr bwMode="auto">
              <a:xfrm>
                <a:off x="1920" y="2208"/>
                <a:ext cx="57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Guard</a:t>
                </a:r>
                <a:endParaRPr lang="en-US" altLang="en-US"/>
              </a:p>
            </p:txBody>
          </p:sp>
          <p:sp>
            <p:nvSpPr>
              <p:cNvPr id="85006" name="Line 1035">
                <a:extLst>
                  <a:ext uri="{FF2B5EF4-FFF2-40B4-BE49-F238E27FC236}">
                    <a16:creationId xmlns:a16="http://schemas.microsoft.com/office/drawing/2014/main" id="{A7384A3F-A800-4DCA-8295-A5BC0100C7CA}"/>
                  </a:ext>
                </a:extLst>
              </p:cNvPr>
              <p:cNvSpPr>
                <a:spLocks noChangeShapeType="1"/>
              </p:cNvSpPr>
              <p:nvPr/>
            </p:nvSpPr>
            <p:spPr bwMode="auto">
              <a:xfrm flipH="1" flipV="1">
                <a:off x="1880" y="2112"/>
                <a:ext cx="128" cy="12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grpSp>
        <p:sp>
          <p:nvSpPr>
            <p:cNvPr id="85001" name="Rectangle 1036">
              <a:extLst>
                <a:ext uri="{FF2B5EF4-FFF2-40B4-BE49-F238E27FC236}">
                  <a16:creationId xmlns:a16="http://schemas.microsoft.com/office/drawing/2014/main" id="{D0B56BEE-6B91-431E-94E4-5233872CAC35}"/>
                </a:ext>
              </a:extLst>
            </p:cNvPr>
            <p:cNvSpPr>
              <a:spLocks noChangeArrowheads="1"/>
            </p:cNvSpPr>
            <p:nvPr/>
          </p:nvSpPr>
          <p:spPr bwMode="auto">
            <a:xfrm>
              <a:off x="192" y="864"/>
              <a:ext cx="2304" cy="1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aphicFrame>
        <p:nvGraphicFramePr>
          <p:cNvPr id="84998" name="Object 1037">
            <a:extLst>
              <a:ext uri="{FF2B5EF4-FFF2-40B4-BE49-F238E27FC236}">
                <a16:creationId xmlns:a16="http://schemas.microsoft.com/office/drawing/2014/main" id="{168BCFCD-3C01-4EC2-B9AB-AFADC38719D0}"/>
              </a:ext>
            </a:extLst>
          </p:cNvPr>
          <p:cNvGraphicFramePr>
            <a:graphicFrameLocks noChangeAspect="1"/>
          </p:cNvGraphicFramePr>
          <p:nvPr/>
        </p:nvGraphicFramePr>
        <p:xfrm>
          <a:off x="1663700" y="5118100"/>
          <a:ext cx="3471863" cy="2886075"/>
        </p:xfrm>
        <a:graphic>
          <a:graphicData uri="http://schemas.openxmlformats.org/presentationml/2006/ole">
            <mc:AlternateContent xmlns:mc="http://schemas.openxmlformats.org/markup-compatibility/2006">
              <mc:Choice xmlns:v="urn:schemas-microsoft-com:vml" Requires="v">
                <p:oleObj spid="_x0000_s85021" name="Image" r:id="rId5" imgW="3837628" imgH="3189552" progId="Photoshop.Image.4">
                  <p:embed/>
                </p:oleObj>
              </mc:Choice>
              <mc:Fallback>
                <p:oleObj name="Image" r:id="rId5" imgW="3837628" imgH="3189552" progId="Photoshop.Image.4">
                  <p:embed/>
                  <p:pic>
                    <p:nvPicPr>
                      <p:cNvPr id="0" name="Object 10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700" y="5118100"/>
                        <a:ext cx="3471863" cy="2886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84999" name="Text Box 1038">
            <a:extLst>
              <a:ext uri="{FF2B5EF4-FFF2-40B4-BE49-F238E27FC236}">
                <a16:creationId xmlns:a16="http://schemas.microsoft.com/office/drawing/2014/main" id="{9D4738A6-8BC0-4189-8249-B6289D798243}"/>
              </a:ext>
            </a:extLst>
          </p:cNvPr>
          <p:cNvSpPr txBox="1">
            <a:spLocks noChangeArrowheads="1"/>
          </p:cNvSpPr>
          <p:nvPr/>
        </p:nvSpPr>
        <p:spPr bwMode="auto">
          <a:xfrm>
            <a:off x="660400" y="8153400"/>
            <a:ext cx="55626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SIERRA DE MESA.  La parte superior de la sierra tiene una guarda auto ajustable que se ajusta al gruesor de la pieza.</a:t>
            </a:r>
            <a:endParaRPr lang="en-US"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1026">
            <a:extLst>
              <a:ext uri="{FF2B5EF4-FFF2-40B4-BE49-F238E27FC236}">
                <a16:creationId xmlns:a16="http://schemas.microsoft.com/office/drawing/2014/main" id="{221D318A-F28E-45F7-A9CC-3B768879B2CE}"/>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87043" name="Text Box 1027">
            <a:extLst>
              <a:ext uri="{FF2B5EF4-FFF2-40B4-BE49-F238E27FC236}">
                <a16:creationId xmlns:a16="http://schemas.microsoft.com/office/drawing/2014/main" id="{90DAA336-6484-4E95-A939-8FD0D5E1E150}"/>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err="1"/>
              <a:t>Techniques</a:t>
            </a:r>
            <a:endParaRPr lang="en-US" altLang="en-US" sz="2800" dirty="0"/>
          </a:p>
        </p:txBody>
      </p:sp>
      <p:sp>
        <p:nvSpPr>
          <p:cNvPr id="87044" name="Text Box 1028">
            <a:extLst>
              <a:ext uri="{FF2B5EF4-FFF2-40B4-BE49-F238E27FC236}">
                <a16:creationId xmlns:a16="http://schemas.microsoft.com/office/drawing/2014/main" id="{4FB5CF62-F7B3-4D85-83AC-9F53C998049F}"/>
              </a:ext>
            </a:extLst>
          </p:cNvPr>
          <p:cNvSpPr txBox="1">
            <a:spLocks noChangeArrowheads="1"/>
          </p:cNvSpPr>
          <p:nvPr/>
        </p:nvSpPr>
        <p:spPr bwMode="auto">
          <a:xfrm>
            <a:off x="1333500" y="4254500"/>
            <a:ext cx="43688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TABLE SAW.  Wood going through a table saw with a push stick - a good idea!</a:t>
            </a:r>
            <a:endParaRPr lang="en-US" altLang="en-US"/>
          </a:p>
        </p:txBody>
      </p:sp>
      <p:sp>
        <p:nvSpPr>
          <p:cNvPr id="87045" name="Text Box 1029">
            <a:extLst>
              <a:ext uri="{FF2B5EF4-FFF2-40B4-BE49-F238E27FC236}">
                <a16:creationId xmlns:a16="http://schemas.microsoft.com/office/drawing/2014/main" id="{698F07A3-9CB8-458D-AEFB-84EA6105A896}"/>
              </a:ext>
            </a:extLst>
          </p:cNvPr>
          <p:cNvSpPr txBox="1">
            <a:spLocks noChangeArrowheads="1"/>
          </p:cNvSpPr>
          <p:nvPr/>
        </p:nvSpPr>
        <p:spPr bwMode="auto">
          <a:xfrm>
            <a:off x="647700" y="8242300"/>
            <a:ext cx="57785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LATHE.  Worker protected by guard and personal protective equipment.</a:t>
            </a:r>
            <a:endParaRPr lang="en-US" altLang="en-US"/>
          </a:p>
        </p:txBody>
      </p:sp>
      <p:pic>
        <p:nvPicPr>
          <p:cNvPr id="87046" name="Picture 1030" descr="C:\WINDOWS\Desktop\OSHA 1.JPG">
            <a:extLst>
              <a:ext uri="{FF2B5EF4-FFF2-40B4-BE49-F238E27FC236}">
                <a16:creationId xmlns:a16="http://schemas.microsoft.com/office/drawing/2014/main" id="{4B6E17AC-EFD5-4129-9681-6348B956C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1346200"/>
            <a:ext cx="3200400" cy="2730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7047" name="Object 1031">
            <a:extLst>
              <a:ext uri="{FF2B5EF4-FFF2-40B4-BE49-F238E27FC236}">
                <a16:creationId xmlns:a16="http://schemas.microsoft.com/office/drawing/2014/main" id="{85A8633C-93D3-4687-8675-C27AAC948740}"/>
              </a:ext>
            </a:extLst>
          </p:cNvPr>
          <p:cNvGraphicFramePr>
            <a:graphicFrameLocks noChangeAspect="1"/>
          </p:cNvGraphicFramePr>
          <p:nvPr/>
        </p:nvGraphicFramePr>
        <p:xfrm>
          <a:off x="1878013" y="4945063"/>
          <a:ext cx="3189287" cy="3057525"/>
        </p:xfrm>
        <a:graphic>
          <a:graphicData uri="http://schemas.openxmlformats.org/presentationml/2006/ole">
            <mc:AlternateContent xmlns:mc="http://schemas.openxmlformats.org/markup-compatibility/2006">
              <mc:Choice xmlns:v="urn:schemas-microsoft-com:vml" Requires="v">
                <p:oleObj spid="_x0000_s87062" name="Image" r:id="rId5" imgW="4320508" imgH="4142605" progId="Photoshop.Image.4">
                  <p:embed/>
                </p:oleObj>
              </mc:Choice>
              <mc:Fallback>
                <p:oleObj name="Image" r:id="rId5" imgW="4320508" imgH="4142605" progId="Photoshop.Image.4">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4945063"/>
                        <a:ext cx="3189287" cy="3057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1026">
            <a:extLst>
              <a:ext uri="{FF2B5EF4-FFF2-40B4-BE49-F238E27FC236}">
                <a16:creationId xmlns:a16="http://schemas.microsoft.com/office/drawing/2014/main" id="{B6CC032C-CD71-4C9F-98E0-1AACA0376D29}"/>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89091" name="Text Box 1027">
            <a:extLst>
              <a:ext uri="{FF2B5EF4-FFF2-40B4-BE49-F238E27FC236}">
                <a16:creationId xmlns:a16="http://schemas.microsoft.com/office/drawing/2014/main" id="{01B1C180-E351-4E44-BE89-B233B73C5482}"/>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Técnicas</a:t>
            </a:r>
            <a:endParaRPr lang="en-US" altLang="en-US" sz="2800" dirty="0"/>
          </a:p>
        </p:txBody>
      </p:sp>
      <p:sp>
        <p:nvSpPr>
          <p:cNvPr id="89092" name="Text Box 1038">
            <a:extLst>
              <a:ext uri="{FF2B5EF4-FFF2-40B4-BE49-F238E27FC236}">
                <a16:creationId xmlns:a16="http://schemas.microsoft.com/office/drawing/2014/main" id="{3723A02B-BCD8-4668-9814-C5D79DCCE779}"/>
              </a:ext>
            </a:extLst>
          </p:cNvPr>
          <p:cNvSpPr txBox="1">
            <a:spLocks noChangeArrowheads="1"/>
          </p:cNvSpPr>
          <p:nvPr/>
        </p:nvSpPr>
        <p:spPr bwMode="auto">
          <a:xfrm>
            <a:off x="647700" y="8242300"/>
            <a:ext cx="57785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TORNO.  Trabajador protegido por una guarda y por equipo de protección personal.</a:t>
            </a:r>
            <a:endParaRPr lang="en-US" altLang="en-US"/>
          </a:p>
        </p:txBody>
      </p:sp>
      <p:pic>
        <p:nvPicPr>
          <p:cNvPr id="89093" name="Picture 1040" descr="C:\WINDOWS\Desktop\OSHA 1.JPG">
            <a:extLst>
              <a:ext uri="{FF2B5EF4-FFF2-40B4-BE49-F238E27FC236}">
                <a16:creationId xmlns:a16="http://schemas.microsoft.com/office/drawing/2014/main" id="{86493253-0A97-4790-8D97-0E0535FFE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1346200"/>
            <a:ext cx="3200400" cy="2730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9094" name="Object 1048">
            <a:extLst>
              <a:ext uri="{FF2B5EF4-FFF2-40B4-BE49-F238E27FC236}">
                <a16:creationId xmlns:a16="http://schemas.microsoft.com/office/drawing/2014/main" id="{9BD4CF19-F802-48E6-A9A7-1F55DCF3C44D}"/>
              </a:ext>
            </a:extLst>
          </p:cNvPr>
          <p:cNvGraphicFramePr>
            <a:graphicFrameLocks noChangeAspect="1"/>
          </p:cNvGraphicFramePr>
          <p:nvPr/>
        </p:nvGraphicFramePr>
        <p:xfrm>
          <a:off x="1878013" y="4945063"/>
          <a:ext cx="3189287" cy="3057525"/>
        </p:xfrm>
        <a:graphic>
          <a:graphicData uri="http://schemas.openxmlformats.org/presentationml/2006/ole">
            <mc:AlternateContent xmlns:mc="http://schemas.openxmlformats.org/markup-compatibility/2006">
              <mc:Choice xmlns:v="urn:schemas-microsoft-com:vml" Requires="v">
                <p:oleObj spid="_x0000_s89110" name="Image" r:id="rId5" imgW="4320508" imgH="4142605" progId="Photoshop.Image.4">
                  <p:embed/>
                </p:oleObj>
              </mc:Choice>
              <mc:Fallback>
                <p:oleObj name="Image" r:id="rId5" imgW="4320508" imgH="4142605" progId="Photoshop.Image.4">
                  <p:embed/>
                  <p:pic>
                    <p:nvPicPr>
                      <p:cNvPr id="0" name="Object 1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4945063"/>
                        <a:ext cx="3189287" cy="3057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89095" name="Text Box 1049">
            <a:extLst>
              <a:ext uri="{FF2B5EF4-FFF2-40B4-BE49-F238E27FC236}">
                <a16:creationId xmlns:a16="http://schemas.microsoft.com/office/drawing/2014/main" id="{0FDC25DD-4B87-4B81-896C-E846B9466EB2}"/>
              </a:ext>
            </a:extLst>
          </p:cNvPr>
          <p:cNvSpPr txBox="1">
            <a:spLocks noChangeArrowheads="1"/>
          </p:cNvSpPr>
          <p:nvPr/>
        </p:nvSpPr>
        <p:spPr bwMode="auto">
          <a:xfrm>
            <a:off x="1219200" y="4254500"/>
            <a:ext cx="4648200" cy="8366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SIERRA DE MESA.  Empujando madera por esta sierra de mesa con un trozo de madera, ¡una buena idea!</a:t>
            </a:r>
            <a:endParaRPr lang="en-US" altLang="en-US"/>
          </a:p>
          <a:p>
            <a:pPr algn="ctr">
              <a:spcBef>
                <a:spcPct val="50000"/>
              </a:spcBef>
            </a:pPr>
            <a:endParaRPr lang="en-US"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1026">
            <a:extLst>
              <a:ext uri="{FF2B5EF4-FFF2-40B4-BE49-F238E27FC236}">
                <a16:creationId xmlns:a16="http://schemas.microsoft.com/office/drawing/2014/main" id="{230302F4-8840-49EA-AEA4-78E01B761D7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91139" name="Text Box 1027">
            <a:extLst>
              <a:ext uri="{FF2B5EF4-FFF2-40B4-BE49-F238E27FC236}">
                <a16:creationId xmlns:a16="http://schemas.microsoft.com/office/drawing/2014/main" id="{8E76660C-D20B-4803-BABD-6E3304378337}"/>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Personal </a:t>
            </a:r>
            <a:r>
              <a:rPr lang="es-ES_tradnl" altLang="en-US" sz="2800" dirty="0" err="1"/>
              <a:t>protective</a:t>
            </a:r>
            <a:r>
              <a:rPr lang="es-ES_tradnl" altLang="en-US" sz="2800" dirty="0"/>
              <a:t> </a:t>
            </a:r>
            <a:r>
              <a:rPr lang="es-ES_tradnl" altLang="en-US" sz="2800" dirty="0" err="1"/>
              <a:t>equipment</a:t>
            </a:r>
            <a:endParaRPr lang="en-US" altLang="en-US" sz="2800" dirty="0"/>
          </a:p>
        </p:txBody>
      </p:sp>
      <p:grpSp>
        <p:nvGrpSpPr>
          <p:cNvPr id="91140" name="Group 1040">
            <a:extLst>
              <a:ext uri="{FF2B5EF4-FFF2-40B4-BE49-F238E27FC236}">
                <a16:creationId xmlns:a16="http://schemas.microsoft.com/office/drawing/2014/main" id="{020ADAB5-D74F-4AF3-B1AD-4B244C44CD47}"/>
              </a:ext>
            </a:extLst>
          </p:cNvPr>
          <p:cNvGrpSpPr>
            <a:grpSpLocks/>
          </p:cNvGrpSpPr>
          <p:nvPr/>
        </p:nvGrpSpPr>
        <p:grpSpPr bwMode="auto">
          <a:xfrm>
            <a:off x="1028700" y="6319838"/>
            <a:ext cx="5053013" cy="1539875"/>
            <a:chOff x="672" y="4141"/>
            <a:chExt cx="3183" cy="970"/>
          </a:xfrm>
        </p:grpSpPr>
        <p:pic>
          <p:nvPicPr>
            <p:cNvPr id="91145" name="Picture 1031" descr="C:\WINDOWS\Application Data\Microsoft\Media Catalog\Goggles3.wmf">
              <a:extLst>
                <a:ext uri="{FF2B5EF4-FFF2-40B4-BE49-F238E27FC236}">
                  <a16:creationId xmlns:a16="http://schemas.microsoft.com/office/drawing/2014/main" id="{F23E6673-84E1-4B08-9D78-9C01100B1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819"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32" descr="C:\WINDOWS\Application Data\Microsoft\Media Catalog\Goglshld.wmf">
              <a:extLst>
                <a:ext uri="{FF2B5EF4-FFF2-40B4-BE49-F238E27FC236}">
                  <a16:creationId xmlns:a16="http://schemas.microsoft.com/office/drawing/2014/main" id="{B3BF1670-1AAA-474C-8D98-39369C5EB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 y="4141"/>
              <a:ext cx="991"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1141" name="Picture 1034" descr="C:\WINDOWS\Application Data\Microsoft\Media Catalog\Earprot7.wmf">
            <a:extLst>
              <a:ext uri="{FF2B5EF4-FFF2-40B4-BE49-F238E27FC236}">
                <a16:creationId xmlns:a16="http://schemas.microsoft.com/office/drawing/2014/main" id="{BDE08425-CCF2-4086-8480-868E64C7A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498600"/>
            <a:ext cx="4302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1036" descr="C:\WINDOWS\Application Data\Microsoft\Media Catalog\Earplug2.wmf">
            <a:extLst>
              <a:ext uri="{FF2B5EF4-FFF2-40B4-BE49-F238E27FC236}">
                <a16:creationId xmlns:a16="http://schemas.microsoft.com/office/drawing/2014/main" id="{010C5C13-B809-4413-9A57-60D604A863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3289300"/>
            <a:ext cx="105568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Text Box 1037">
            <a:extLst>
              <a:ext uri="{FF2B5EF4-FFF2-40B4-BE49-F238E27FC236}">
                <a16:creationId xmlns:a16="http://schemas.microsoft.com/office/drawing/2014/main" id="{42CD92B1-7114-4EB9-981B-3694F02086A8}"/>
              </a:ext>
            </a:extLst>
          </p:cNvPr>
          <p:cNvSpPr txBox="1">
            <a:spLocks noChangeArrowheads="1"/>
          </p:cNvSpPr>
          <p:nvPr/>
        </p:nvSpPr>
        <p:spPr bwMode="auto">
          <a:xfrm>
            <a:off x="709613" y="8094663"/>
            <a:ext cx="56007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Sometimes safety glasses alone are OK.  Sometimes both safety glasses and face shield are necessary when there are many flying particles. For example, when grinding or sanding.</a:t>
            </a:r>
            <a:endParaRPr lang="en-US" altLang="en-US"/>
          </a:p>
        </p:txBody>
      </p:sp>
      <p:sp>
        <p:nvSpPr>
          <p:cNvPr id="91144" name="Text Box 1039">
            <a:extLst>
              <a:ext uri="{FF2B5EF4-FFF2-40B4-BE49-F238E27FC236}">
                <a16:creationId xmlns:a16="http://schemas.microsoft.com/office/drawing/2014/main" id="{874F07CD-BE0A-4274-AAD4-10F28BCC48A8}"/>
              </a:ext>
            </a:extLst>
          </p:cNvPr>
          <p:cNvSpPr txBox="1">
            <a:spLocks noChangeArrowheads="1"/>
          </p:cNvSpPr>
          <p:nvPr/>
        </p:nvSpPr>
        <p:spPr bwMode="auto">
          <a:xfrm>
            <a:off x="863600" y="4737100"/>
            <a:ext cx="4927600" cy="8366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Always use hearing protection if the noise is above 90 dBA.</a:t>
            </a:r>
          </a:p>
          <a:p>
            <a:pPr algn="ctr">
              <a:spcBef>
                <a:spcPct val="50000"/>
              </a:spcBef>
            </a:pPr>
            <a:r>
              <a:rPr lang="es-ES_tradnl" altLang="en-US"/>
              <a:t>(This is usually the case if you have to yell to be heard by someone standing next to you.)</a:t>
            </a:r>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extLst>
              <a:ext uri="{FF2B5EF4-FFF2-40B4-BE49-F238E27FC236}">
                <a16:creationId xmlns:a16="http://schemas.microsoft.com/office/drawing/2014/main" id="{E12061A0-574E-4F89-9D3F-55236A8B0EC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93187" name="Text Box 3">
            <a:extLst>
              <a:ext uri="{FF2B5EF4-FFF2-40B4-BE49-F238E27FC236}">
                <a16:creationId xmlns:a16="http://schemas.microsoft.com/office/drawing/2014/main" id="{00B85AF8-631E-412B-8318-45745B713A81}"/>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Equipo de protección personal</a:t>
            </a:r>
            <a:endParaRPr lang="en-US" altLang="en-US" sz="2800" dirty="0"/>
          </a:p>
        </p:txBody>
      </p:sp>
      <p:grpSp>
        <p:nvGrpSpPr>
          <p:cNvPr id="93188" name="Group 4">
            <a:extLst>
              <a:ext uri="{FF2B5EF4-FFF2-40B4-BE49-F238E27FC236}">
                <a16:creationId xmlns:a16="http://schemas.microsoft.com/office/drawing/2014/main" id="{B1A5C3C5-1424-4EDD-A254-292CD1E54497}"/>
              </a:ext>
            </a:extLst>
          </p:cNvPr>
          <p:cNvGrpSpPr>
            <a:grpSpLocks/>
          </p:cNvGrpSpPr>
          <p:nvPr/>
        </p:nvGrpSpPr>
        <p:grpSpPr bwMode="auto">
          <a:xfrm>
            <a:off x="1028700" y="6319838"/>
            <a:ext cx="5053013" cy="1539875"/>
            <a:chOff x="672" y="4141"/>
            <a:chExt cx="3183" cy="970"/>
          </a:xfrm>
        </p:grpSpPr>
        <p:pic>
          <p:nvPicPr>
            <p:cNvPr id="93193" name="Picture 5" descr="C:\WINDOWS\Application Data\Microsoft\Media Catalog\Goggles3.wmf">
              <a:extLst>
                <a:ext uri="{FF2B5EF4-FFF2-40B4-BE49-F238E27FC236}">
                  <a16:creationId xmlns:a16="http://schemas.microsoft.com/office/drawing/2014/main" id="{A55CB8C3-73AB-41A9-85EE-339B73454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819"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6" descr="C:\WINDOWS\Application Data\Microsoft\Media Catalog\Goglshld.wmf">
              <a:extLst>
                <a:ext uri="{FF2B5EF4-FFF2-40B4-BE49-F238E27FC236}">
                  <a16:creationId xmlns:a16="http://schemas.microsoft.com/office/drawing/2014/main" id="{BF416A38-2B1A-4ECF-BF8D-955883D29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 y="4141"/>
              <a:ext cx="991"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189" name="Picture 7" descr="C:\WINDOWS\Application Data\Microsoft\Media Catalog\Earprot7.wmf">
            <a:extLst>
              <a:ext uri="{FF2B5EF4-FFF2-40B4-BE49-F238E27FC236}">
                <a16:creationId xmlns:a16="http://schemas.microsoft.com/office/drawing/2014/main" id="{4F127C2A-D4B6-4CF3-9E4B-B8A676AD02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498600"/>
            <a:ext cx="4302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8" descr="C:\WINDOWS\Application Data\Microsoft\Media Catalog\Earplug2.wmf">
            <a:extLst>
              <a:ext uri="{FF2B5EF4-FFF2-40B4-BE49-F238E27FC236}">
                <a16:creationId xmlns:a16="http://schemas.microsoft.com/office/drawing/2014/main" id="{5380F83A-7685-4B27-90CA-D3482EDFB8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3289300"/>
            <a:ext cx="105568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9">
            <a:extLst>
              <a:ext uri="{FF2B5EF4-FFF2-40B4-BE49-F238E27FC236}">
                <a16:creationId xmlns:a16="http://schemas.microsoft.com/office/drawing/2014/main" id="{C522B9DB-2B21-4F57-8C27-BA742A436528}"/>
              </a:ext>
            </a:extLst>
          </p:cNvPr>
          <p:cNvSpPr txBox="1">
            <a:spLocks noChangeArrowheads="1"/>
          </p:cNvSpPr>
          <p:nvPr/>
        </p:nvSpPr>
        <p:spPr bwMode="auto">
          <a:xfrm>
            <a:off x="709613" y="8094663"/>
            <a:ext cx="5600700" cy="730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A veces solamente lentes protectivos es suficiente.  A veces lentes protectivos y caretas son necesarios cuando hay muchas particulas volantes.  Por ejemplo, cuando se esmerila o se lija. </a:t>
            </a:r>
          </a:p>
        </p:txBody>
      </p:sp>
      <p:sp>
        <p:nvSpPr>
          <p:cNvPr id="93192" name="Text Box 10">
            <a:extLst>
              <a:ext uri="{FF2B5EF4-FFF2-40B4-BE49-F238E27FC236}">
                <a16:creationId xmlns:a16="http://schemas.microsoft.com/office/drawing/2014/main" id="{BE06CB94-A179-4F6F-9623-D5A7FA855A13}"/>
              </a:ext>
            </a:extLst>
          </p:cNvPr>
          <p:cNvSpPr txBox="1">
            <a:spLocks noChangeArrowheads="1"/>
          </p:cNvSpPr>
          <p:nvPr/>
        </p:nvSpPr>
        <p:spPr bwMode="auto">
          <a:xfrm>
            <a:off x="863600" y="4737100"/>
            <a:ext cx="4927600" cy="10493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Siempre utilize protección para los oídos cuando el ruido es más de 90 dBA.</a:t>
            </a:r>
          </a:p>
          <a:p>
            <a:pPr algn="ctr">
              <a:spcBef>
                <a:spcPct val="50000"/>
              </a:spcBef>
            </a:pPr>
            <a:r>
              <a:rPr lang="es-ES_tradnl" altLang="en-US"/>
              <a:t>(Por lo general esto es el caso cuando tiene que gritar para que se le oiga por una persona parada junto a usted.)</a:t>
            </a:r>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a:extLst>
              <a:ext uri="{FF2B5EF4-FFF2-40B4-BE49-F238E27FC236}">
                <a16:creationId xmlns:a16="http://schemas.microsoft.com/office/drawing/2014/main" id="{B74AC6EC-7393-4B71-A596-3B73FD1F67FE}"/>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95235" name="Text Box 3">
            <a:extLst>
              <a:ext uri="{FF2B5EF4-FFF2-40B4-BE49-F238E27FC236}">
                <a16:creationId xmlns:a16="http://schemas.microsoft.com/office/drawing/2014/main" id="{74FE97D6-5D44-4174-B80C-98635F39AF2B}"/>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Safety </a:t>
            </a:r>
            <a:r>
              <a:rPr lang="es-ES_tradnl" altLang="en-US" sz="2800" dirty="0" err="1"/>
              <a:t>first</a:t>
            </a:r>
            <a:endParaRPr lang="en-US" altLang="en-US" sz="2800" dirty="0"/>
          </a:p>
        </p:txBody>
      </p:sp>
      <p:sp>
        <p:nvSpPr>
          <p:cNvPr id="95236" name="Text Box 9">
            <a:extLst>
              <a:ext uri="{FF2B5EF4-FFF2-40B4-BE49-F238E27FC236}">
                <a16:creationId xmlns:a16="http://schemas.microsoft.com/office/drawing/2014/main" id="{F41656FC-DE7E-42E5-BD7A-9C9D1E87D4EA}"/>
              </a:ext>
            </a:extLst>
          </p:cNvPr>
          <p:cNvSpPr txBox="1">
            <a:spLocks noChangeArrowheads="1"/>
          </p:cNvSpPr>
          <p:nvPr/>
        </p:nvSpPr>
        <p:spPr bwMode="auto">
          <a:xfrm>
            <a:off x="2278063" y="3221038"/>
            <a:ext cx="2514600" cy="2644775"/>
          </a:xfrm>
          <a:prstGeom prst="rect">
            <a:avLst/>
          </a:prstGeom>
          <a:solidFill>
            <a:srgbClr val="EAEAEA"/>
          </a:solidFill>
          <a:ln>
            <a:noFill/>
          </a:ln>
          <a:effectLst>
            <a:outerShdw dist="107763" dir="18900000" algn="ctr" rotWithShape="0">
              <a:srgbClr val="868686"/>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err="1"/>
              <a:t>There</a:t>
            </a:r>
            <a:r>
              <a:rPr lang="es-ES_tradnl" altLang="en-US" dirty="0"/>
              <a:t> are </a:t>
            </a:r>
            <a:r>
              <a:rPr lang="es-ES_tradnl" altLang="en-US" dirty="0" err="1"/>
              <a:t>many</a:t>
            </a:r>
            <a:r>
              <a:rPr lang="es-ES_tradnl" altLang="en-US" dirty="0"/>
              <a:t> machines.</a:t>
            </a:r>
          </a:p>
          <a:p>
            <a:pPr algn="ctr"/>
            <a:r>
              <a:rPr lang="es-ES_tradnl" altLang="en-US" dirty="0" err="1"/>
              <a:t>Each</a:t>
            </a:r>
            <a:r>
              <a:rPr lang="es-ES_tradnl" altLang="en-US" dirty="0"/>
              <a:t> can </a:t>
            </a:r>
            <a:r>
              <a:rPr lang="es-ES_tradnl" altLang="en-US" dirty="0" err="1"/>
              <a:t>seriously</a:t>
            </a:r>
            <a:r>
              <a:rPr lang="es-ES_tradnl" altLang="en-US" dirty="0"/>
              <a:t> </a:t>
            </a:r>
            <a:r>
              <a:rPr lang="es-ES_tradnl" altLang="en-US" dirty="0" err="1"/>
              <a:t>hurt</a:t>
            </a:r>
            <a:r>
              <a:rPr lang="es-ES_tradnl" altLang="en-US" dirty="0"/>
              <a:t> </a:t>
            </a:r>
            <a:r>
              <a:rPr lang="es-ES_tradnl" altLang="en-US" dirty="0" err="1"/>
              <a:t>you</a:t>
            </a:r>
            <a:r>
              <a:rPr lang="es-ES_tradnl" altLang="en-US" dirty="0"/>
              <a:t>.</a:t>
            </a:r>
          </a:p>
          <a:p>
            <a:pPr algn="ctr"/>
            <a:endParaRPr lang="es-ES_tradnl" altLang="en-US" dirty="0"/>
          </a:p>
          <a:p>
            <a:pPr algn="ctr"/>
            <a:r>
              <a:rPr lang="es-ES_tradnl" altLang="en-US" dirty="0" err="1"/>
              <a:t>If</a:t>
            </a:r>
            <a:r>
              <a:rPr lang="es-ES_tradnl" altLang="en-US" dirty="0"/>
              <a:t> </a:t>
            </a:r>
            <a:r>
              <a:rPr lang="es-ES_tradnl" altLang="en-US" dirty="0" err="1"/>
              <a:t>you</a:t>
            </a:r>
            <a:r>
              <a:rPr lang="es-ES_tradnl" altLang="en-US" dirty="0"/>
              <a:t> </a:t>
            </a:r>
            <a:r>
              <a:rPr lang="es-ES_tradnl" altLang="en-US" dirty="0" err="1"/>
              <a:t>don´t</a:t>
            </a:r>
            <a:r>
              <a:rPr lang="es-ES_tradnl" altLang="en-US" dirty="0"/>
              <a:t> </a:t>
            </a:r>
            <a:r>
              <a:rPr lang="es-ES_tradnl" altLang="en-US" dirty="0" err="1"/>
              <a:t>know</a:t>
            </a:r>
            <a:r>
              <a:rPr lang="es-ES_tradnl" altLang="en-US" dirty="0"/>
              <a:t> a machine and </a:t>
            </a:r>
            <a:r>
              <a:rPr lang="es-ES_tradnl" altLang="en-US" dirty="0" err="1"/>
              <a:t>its</a:t>
            </a:r>
            <a:r>
              <a:rPr lang="es-ES_tradnl" altLang="en-US" dirty="0"/>
              <a:t> </a:t>
            </a:r>
            <a:r>
              <a:rPr lang="es-ES_tradnl" altLang="en-US" dirty="0" err="1"/>
              <a:t>dangers</a:t>
            </a:r>
            <a:r>
              <a:rPr lang="es-ES_tradnl" altLang="en-US" dirty="0"/>
              <a:t>, </a:t>
            </a:r>
            <a:r>
              <a:rPr lang="es-ES_tradnl" altLang="en-US" dirty="0" err="1"/>
              <a:t>don´t</a:t>
            </a:r>
            <a:r>
              <a:rPr lang="es-ES_tradnl" altLang="en-US" dirty="0"/>
              <a:t> use </a:t>
            </a:r>
            <a:r>
              <a:rPr lang="es-ES_tradnl" altLang="en-US" dirty="0" err="1"/>
              <a:t>it</a:t>
            </a:r>
            <a:r>
              <a:rPr lang="es-ES_tradnl" altLang="en-US" dirty="0"/>
              <a:t>.</a:t>
            </a:r>
          </a:p>
          <a:p>
            <a:pPr algn="ctr"/>
            <a:endParaRPr lang="es-ES_tradnl" altLang="en-US" dirty="0"/>
          </a:p>
          <a:p>
            <a:pPr algn="ctr"/>
            <a:r>
              <a:rPr lang="es-ES_tradnl" altLang="en-US" dirty="0" err="1"/>
              <a:t>Get</a:t>
            </a:r>
            <a:r>
              <a:rPr lang="es-ES_tradnl" altLang="en-US" dirty="0"/>
              <a:t> </a:t>
            </a:r>
            <a:r>
              <a:rPr lang="es-ES_tradnl" altLang="en-US" dirty="0" err="1"/>
              <a:t>help</a:t>
            </a:r>
            <a:r>
              <a:rPr lang="es-ES_tradnl" altLang="en-US" dirty="0"/>
              <a:t>.</a:t>
            </a:r>
          </a:p>
          <a:p>
            <a:pPr algn="ctr"/>
            <a:endParaRPr lang="es-ES_tradnl" altLang="en-US" dirty="0"/>
          </a:p>
          <a:p>
            <a:pPr algn="ctr"/>
            <a:r>
              <a:rPr lang="es-ES_tradnl" altLang="en-US" dirty="0"/>
              <a:t>Ask </a:t>
            </a:r>
            <a:r>
              <a:rPr lang="es-ES_tradnl" altLang="en-US" dirty="0" err="1"/>
              <a:t>your</a:t>
            </a:r>
            <a:r>
              <a:rPr lang="es-ES_tradnl" altLang="en-US" dirty="0"/>
              <a:t> supervisor to show </a:t>
            </a:r>
            <a:r>
              <a:rPr lang="es-ES_tradnl" altLang="en-US" dirty="0" err="1"/>
              <a:t>you</a:t>
            </a:r>
            <a:r>
              <a:rPr lang="es-ES_tradnl" altLang="en-US" dirty="0"/>
              <a:t> </a:t>
            </a:r>
            <a:r>
              <a:rPr lang="es-ES_tradnl" altLang="en-US" dirty="0" err="1"/>
              <a:t>how</a:t>
            </a:r>
            <a:r>
              <a:rPr lang="es-ES_tradnl" altLang="en-US" dirty="0"/>
              <a:t> to use </a:t>
            </a:r>
            <a:r>
              <a:rPr lang="es-ES_tradnl" altLang="en-US" dirty="0" err="1"/>
              <a:t>the</a:t>
            </a:r>
            <a:r>
              <a:rPr lang="es-ES_tradnl" altLang="en-US" dirty="0"/>
              <a:t> machine.</a:t>
            </a:r>
          </a:p>
          <a:p>
            <a:pPr algn="ctr"/>
            <a:endParaRPr lang="es-ES_tradnl" altLang="en-US" dirty="0"/>
          </a:p>
          <a:p>
            <a:pPr algn="ctr"/>
            <a:r>
              <a:rPr lang="es-ES_tradnl" altLang="en-US" dirty="0"/>
              <a:t>SAFETY FIRST!</a:t>
            </a:r>
            <a:endParaRPr lang="en-US" altLang="en-US" dirty="0"/>
          </a:p>
        </p:txBody>
      </p:sp>
      <p:pic>
        <p:nvPicPr>
          <p:cNvPr id="95237" name="Picture 11" descr="C:\WINDOWS\Application Data\Microsoft\Media Catalog\jointer_01.jpg">
            <a:extLst>
              <a:ext uri="{FF2B5EF4-FFF2-40B4-BE49-F238E27FC236}">
                <a16:creationId xmlns:a16="http://schemas.microsoft.com/office/drawing/2014/main" id="{72A6DCA7-26F6-4D10-8157-3CBF2E6E7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768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12" descr="C:\WINDOWS\Application Data\Microsoft\Media Catalog\jointer_03.jpg">
            <a:extLst>
              <a:ext uri="{FF2B5EF4-FFF2-40B4-BE49-F238E27FC236}">
                <a16:creationId xmlns:a16="http://schemas.microsoft.com/office/drawing/2014/main" id="{31F1158F-4A68-420A-890A-4AC83347E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6704013"/>
            <a:ext cx="15128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13" descr="C:\WINDOWS\Application Data\Microsoft\Media Catalog\ripblades.jpg">
            <a:extLst>
              <a:ext uri="{FF2B5EF4-FFF2-40B4-BE49-F238E27FC236}">
                <a16:creationId xmlns:a16="http://schemas.microsoft.com/office/drawing/2014/main" id="{A569F240-B4E1-4EBF-B565-BC44F4DA5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6664325"/>
            <a:ext cx="2579688" cy="19700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0" name="Picture 15" descr="C:\WINDOWS\Application Data\Microsoft\Media Catalog\dust_main.jpg">
            <a:extLst>
              <a:ext uri="{FF2B5EF4-FFF2-40B4-BE49-F238E27FC236}">
                <a16:creationId xmlns:a16="http://schemas.microsoft.com/office/drawing/2014/main" id="{2C2A7D90-AB5B-46D3-8E0F-33DE1495CE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048000"/>
            <a:ext cx="1206500" cy="1447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1" name="Picture 16" descr="C:\WINDOWS\Application Data\Microsoft\Media Catalog\table_01.jpg">
            <a:extLst>
              <a:ext uri="{FF2B5EF4-FFF2-40B4-BE49-F238E27FC236}">
                <a16:creationId xmlns:a16="http://schemas.microsoft.com/office/drawing/2014/main" id="{80913ED0-A58F-493B-B580-4BE7E6D56C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88" y="3348038"/>
            <a:ext cx="1600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7" descr="C:\WINDOWS\Application Data\Microsoft\Media Catalog\widebelt_sand_03.jpg">
            <a:extLst>
              <a:ext uri="{FF2B5EF4-FFF2-40B4-BE49-F238E27FC236}">
                <a16:creationId xmlns:a16="http://schemas.microsoft.com/office/drawing/2014/main" id="{1E7E62B1-2919-47FF-868E-E228EDFC05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1360488"/>
            <a:ext cx="1435100" cy="1079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3" name="Picture 18" descr="C:\WINDOWS\Application Data\Microsoft\Media Catalog\Copy of rad_arm_saw.jpg">
            <a:extLst>
              <a:ext uri="{FF2B5EF4-FFF2-40B4-BE49-F238E27FC236}">
                <a16:creationId xmlns:a16="http://schemas.microsoft.com/office/drawing/2014/main" id="{CB19143B-A36D-4A2F-B387-CA85D759A0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0688" y="1303338"/>
            <a:ext cx="1206500" cy="979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4" name="Picture 19" descr="C:\WINDOWS\Application Data\Microsoft\Media Catalog\hydramechpbrake.jpg">
            <a:extLst>
              <a:ext uri="{FF2B5EF4-FFF2-40B4-BE49-F238E27FC236}">
                <a16:creationId xmlns:a16="http://schemas.microsoft.com/office/drawing/2014/main" id="{45DC6347-8B99-4642-A982-F143286C5D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295400"/>
            <a:ext cx="1169988" cy="1447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5" name="Picture 20" descr="C:\WINDOWS\Application Data\Microsoft\Media Catalog\mechan2.jpg">
            <a:extLst>
              <a:ext uri="{FF2B5EF4-FFF2-40B4-BE49-F238E27FC236}">
                <a16:creationId xmlns:a16="http://schemas.microsoft.com/office/drawing/2014/main" id="{82DD4357-6CB3-4C7C-B946-5DC8C70714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1143000"/>
            <a:ext cx="1414463" cy="1600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6" name="Picture 23" descr="C:\WINDOWS\Application Data\Microsoft\Media Catalog\radial_arm_saw_2.jpg">
            <a:extLst>
              <a:ext uri="{FF2B5EF4-FFF2-40B4-BE49-F238E27FC236}">
                <a16:creationId xmlns:a16="http://schemas.microsoft.com/office/drawing/2014/main" id="{BC016F8B-840C-4322-B5F3-C2A8E7AD33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563" y="7035800"/>
            <a:ext cx="1752600" cy="1311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47" name="Picture 26" descr="C:\WINDOWS\Application Data\Microsoft\Media Catalog\hydpress1.jpg">
            <a:extLst>
              <a:ext uri="{FF2B5EF4-FFF2-40B4-BE49-F238E27FC236}">
                <a16:creationId xmlns:a16="http://schemas.microsoft.com/office/drawing/2014/main" id="{4B02AB37-CECB-4756-ABD2-56AA1FFB38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938" y="5353050"/>
            <a:ext cx="1524000" cy="1285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1026">
            <a:extLst>
              <a:ext uri="{FF2B5EF4-FFF2-40B4-BE49-F238E27FC236}">
                <a16:creationId xmlns:a16="http://schemas.microsoft.com/office/drawing/2014/main" id="{477AF0FF-5135-46BE-AA21-F2FC20F7C7DC}"/>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97283" name="Text Box 1027">
            <a:extLst>
              <a:ext uri="{FF2B5EF4-FFF2-40B4-BE49-F238E27FC236}">
                <a16:creationId xmlns:a16="http://schemas.microsoft.com/office/drawing/2014/main" id="{E55793E5-C587-4665-9364-C86B0CAAE5FC}"/>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Primero la seguridad</a:t>
            </a:r>
            <a:endParaRPr lang="en-US" altLang="en-US" sz="2800" dirty="0"/>
          </a:p>
        </p:txBody>
      </p:sp>
      <p:sp>
        <p:nvSpPr>
          <p:cNvPr id="97284" name="Text Box 1028">
            <a:extLst>
              <a:ext uri="{FF2B5EF4-FFF2-40B4-BE49-F238E27FC236}">
                <a16:creationId xmlns:a16="http://schemas.microsoft.com/office/drawing/2014/main" id="{1A4F19AD-BAF9-4788-9813-1DCB960C94D0}"/>
              </a:ext>
            </a:extLst>
          </p:cNvPr>
          <p:cNvSpPr txBox="1">
            <a:spLocks noChangeArrowheads="1"/>
          </p:cNvSpPr>
          <p:nvPr/>
        </p:nvSpPr>
        <p:spPr bwMode="auto">
          <a:xfrm>
            <a:off x="2189163" y="3221038"/>
            <a:ext cx="2679700" cy="2857500"/>
          </a:xfrm>
          <a:prstGeom prst="rect">
            <a:avLst/>
          </a:prstGeom>
          <a:solidFill>
            <a:srgbClr val="EAEAEA"/>
          </a:solidFill>
          <a:ln>
            <a:noFill/>
          </a:ln>
          <a:effectLst>
            <a:outerShdw dist="107763" dir="18900000" algn="ctr" rotWithShape="0">
              <a:srgbClr val="868686"/>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Hay muchas máquinas.</a:t>
            </a:r>
          </a:p>
          <a:p>
            <a:pPr algn="ctr"/>
            <a:r>
              <a:rPr lang="es-ES_tradnl" altLang="en-US"/>
              <a:t>Cada una lo puede lastimar seriamente.</a:t>
            </a:r>
          </a:p>
          <a:p>
            <a:pPr algn="ctr"/>
            <a:endParaRPr lang="es-ES_tradnl" altLang="en-US"/>
          </a:p>
          <a:p>
            <a:pPr algn="ctr"/>
            <a:r>
              <a:rPr lang="es-ES_tradnl" altLang="en-US"/>
              <a:t>Si no conoce una máquina y sus peligros, no la use.</a:t>
            </a:r>
          </a:p>
          <a:p>
            <a:pPr algn="ctr"/>
            <a:endParaRPr lang="es-ES_tradnl" altLang="en-US"/>
          </a:p>
          <a:p>
            <a:pPr algn="ctr"/>
            <a:r>
              <a:rPr lang="es-ES_tradnl" altLang="en-US"/>
              <a:t>Que lo ayuden.</a:t>
            </a:r>
          </a:p>
          <a:p>
            <a:pPr algn="ctr"/>
            <a:endParaRPr lang="es-ES_tradnl" altLang="en-US"/>
          </a:p>
          <a:p>
            <a:pPr algn="ctr"/>
            <a:r>
              <a:rPr lang="es-ES_tradnl" altLang="en-US"/>
              <a:t>Pregúntele a su supervisor que le enseñe como usar la máquina.</a:t>
            </a:r>
          </a:p>
          <a:p>
            <a:pPr algn="ctr"/>
            <a:endParaRPr lang="es-ES_tradnl" altLang="en-US"/>
          </a:p>
          <a:p>
            <a:pPr algn="ctr"/>
            <a:r>
              <a:rPr lang="es-ES_tradnl" altLang="en-US"/>
              <a:t>¡PRIMERO LA SEGURIDAD!</a:t>
            </a:r>
            <a:endParaRPr lang="en-US" altLang="en-US"/>
          </a:p>
        </p:txBody>
      </p:sp>
      <p:pic>
        <p:nvPicPr>
          <p:cNvPr id="97285" name="Picture 1029" descr="C:\WINDOWS\Application Data\Microsoft\Media Catalog\jointer_01.jpg">
            <a:extLst>
              <a:ext uri="{FF2B5EF4-FFF2-40B4-BE49-F238E27FC236}">
                <a16:creationId xmlns:a16="http://schemas.microsoft.com/office/drawing/2014/main" id="{4BBBE400-AC7E-450B-81E2-6A6CF62BB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768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030" descr="C:\WINDOWS\Application Data\Microsoft\Media Catalog\jointer_03.jpg">
            <a:extLst>
              <a:ext uri="{FF2B5EF4-FFF2-40B4-BE49-F238E27FC236}">
                <a16:creationId xmlns:a16="http://schemas.microsoft.com/office/drawing/2014/main" id="{E6EF8977-2E80-46B3-BAE8-663412612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6704013"/>
            <a:ext cx="15128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1031" descr="C:\WINDOWS\Application Data\Microsoft\Media Catalog\ripblades.jpg">
            <a:extLst>
              <a:ext uri="{FF2B5EF4-FFF2-40B4-BE49-F238E27FC236}">
                <a16:creationId xmlns:a16="http://schemas.microsoft.com/office/drawing/2014/main" id="{EEB90B49-F8FE-4289-B193-00B73270B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6664325"/>
            <a:ext cx="2579688" cy="19700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8" name="Picture 1032" descr="C:\WINDOWS\Application Data\Microsoft\Media Catalog\dust_main.jpg">
            <a:extLst>
              <a:ext uri="{FF2B5EF4-FFF2-40B4-BE49-F238E27FC236}">
                <a16:creationId xmlns:a16="http://schemas.microsoft.com/office/drawing/2014/main" id="{7B813612-9776-404D-9D20-0E1772B22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048000"/>
            <a:ext cx="1206500" cy="1447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9" name="Picture 1033" descr="C:\WINDOWS\Application Data\Microsoft\Media Catalog\table_01.jpg">
            <a:extLst>
              <a:ext uri="{FF2B5EF4-FFF2-40B4-BE49-F238E27FC236}">
                <a16:creationId xmlns:a16="http://schemas.microsoft.com/office/drawing/2014/main" id="{32D8A107-7993-41A2-9645-9CA142ACB0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88" y="3348038"/>
            <a:ext cx="1600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0" name="Picture 1034" descr="C:\WINDOWS\Application Data\Microsoft\Media Catalog\widebelt_sand_03.jpg">
            <a:extLst>
              <a:ext uri="{FF2B5EF4-FFF2-40B4-BE49-F238E27FC236}">
                <a16:creationId xmlns:a16="http://schemas.microsoft.com/office/drawing/2014/main" id="{3E213107-79A1-4327-9C8C-95DF547A89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1360488"/>
            <a:ext cx="1435100" cy="1079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91" name="Picture 1035" descr="C:\WINDOWS\Application Data\Microsoft\Media Catalog\Copy of rad_arm_saw.jpg">
            <a:extLst>
              <a:ext uri="{FF2B5EF4-FFF2-40B4-BE49-F238E27FC236}">
                <a16:creationId xmlns:a16="http://schemas.microsoft.com/office/drawing/2014/main" id="{24E4A6BE-96BF-4DC5-A434-80942CD8E2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0688" y="1303338"/>
            <a:ext cx="1206500" cy="979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92" name="Picture 1036" descr="C:\WINDOWS\Application Data\Microsoft\Media Catalog\hydramechpbrake.jpg">
            <a:extLst>
              <a:ext uri="{FF2B5EF4-FFF2-40B4-BE49-F238E27FC236}">
                <a16:creationId xmlns:a16="http://schemas.microsoft.com/office/drawing/2014/main" id="{B5028707-ACC5-4B0A-838C-E442B6EA82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295400"/>
            <a:ext cx="1169988" cy="1447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93" name="Picture 1037" descr="C:\WINDOWS\Application Data\Microsoft\Media Catalog\mechan2.jpg">
            <a:extLst>
              <a:ext uri="{FF2B5EF4-FFF2-40B4-BE49-F238E27FC236}">
                <a16:creationId xmlns:a16="http://schemas.microsoft.com/office/drawing/2014/main" id="{13EFA2F4-FC97-4F33-86B9-9535E578C0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1143000"/>
            <a:ext cx="1414463" cy="1600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94" name="Picture 1038" descr="C:\WINDOWS\Application Data\Microsoft\Media Catalog\radial_arm_saw_2.jpg">
            <a:extLst>
              <a:ext uri="{FF2B5EF4-FFF2-40B4-BE49-F238E27FC236}">
                <a16:creationId xmlns:a16="http://schemas.microsoft.com/office/drawing/2014/main" id="{F8DBD00A-715A-4B75-96CC-DB37F74FF8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563" y="7035800"/>
            <a:ext cx="1752600" cy="1311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95" name="Picture 1039" descr="C:\WINDOWS\Application Data\Microsoft\Media Catalog\hydpress1.jpg">
            <a:extLst>
              <a:ext uri="{FF2B5EF4-FFF2-40B4-BE49-F238E27FC236}">
                <a16:creationId xmlns:a16="http://schemas.microsoft.com/office/drawing/2014/main" id="{E306A9D3-0C03-48BF-8D15-92C555D505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938" y="5353050"/>
            <a:ext cx="1524000" cy="1285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08B2054F-684F-44DE-A53B-E33818686183}"/>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B15A8DE7-2065-4644-8EE7-8554B7A03BA9}"/>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sz="1400" b="1"/>
          </a:p>
        </p:txBody>
      </p:sp>
      <p:grpSp>
        <p:nvGrpSpPr>
          <p:cNvPr id="11268" name="Group 35">
            <a:extLst>
              <a:ext uri="{FF2B5EF4-FFF2-40B4-BE49-F238E27FC236}">
                <a16:creationId xmlns:a16="http://schemas.microsoft.com/office/drawing/2014/main" id="{FC3A1AA5-E39C-4062-A666-4800F4699D9B}"/>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E5BFE3A1-ACDA-46F8-865F-3A3690C5301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63130D84-1798-48F4-984A-DD5B2C7BDFF2}"/>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7F71D24A-D7C6-4F6A-9987-74E867ADE7E3}"/>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FE85F6CD-527F-4E57-AE4B-9F1B469097DC}"/>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3210BABB-2257-45F9-8833-E21B3E0EB719}"/>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D9B750C6-3C55-4E48-B8BB-23D4FB6C819C}"/>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404289E1-0D1F-43C6-A2AE-18EF448FF67D}"/>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104AA152-F40D-416F-AB38-2D80010CE24A}"/>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4951FBF4-DB34-427B-814D-80A684D6E539}"/>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66562C4F-5CC8-4B30-9C91-77AF6A92D2C2}"/>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9670668C-A581-48D7-B0CA-F42ABC0F393E}"/>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33D7ABA2-468D-4542-A973-BE995542E442}"/>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AC0B1E51-09DE-47C0-AA35-BBDFA511AFD5}"/>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0D9130C9-6FF8-4294-BA7F-5CDEC369B0C4}"/>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A34609F7-7485-412B-A00E-94851DA0CD02}"/>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B4D404AF-029A-452C-9C87-414934018B7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619344E4-08C1-4757-B734-15752CB61CA5}"/>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68693621-47A5-484A-BC02-EC850CB4B678}"/>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4925A909-3613-4FFE-A5CD-F92763F24E6A}"/>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7D5ECFED-7319-4964-BA94-61A06D8977E1}"/>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5CF33310-599F-4973-B23B-E85F1525BAD1}"/>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5F468D05-8C4F-41AF-B350-73A7DC048413}"/>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5F14552C-91E3-4A80-9A0F-DD6705392E5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8661276C-8156-485B-BDFF-094AE6419A4F}"/>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5033CE89-EDFC-41F9-9537-5628A4F1D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18B3CB77-D51F-4FFB-8B30-A55661E16533}"/>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73763E6F-25B4-49A8-9D10-7633890156E1}"/>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2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2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2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2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2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8675" name="Rectangle 1216">
            <a:extLst>
              <a:ext uri="{FF2B5EF4-FFF2-40B4-BE49-F238E27FC236}">
                <a16:creationId xmlns:a16="http://schemas.microsoft.com/office/drawing/2014/main" id="{1A5055B7-D9C6-445B-8EF7-6D466F16466D}"/>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8676" name="Picture 21" descr="C:\WINDOWS\Desktop\PESO logo2c.jpg">
            <a:extLst>
              <a:ext uri="{FF2B5EF4-FFF2-40B4-BE49-F238E27FC236}">
                <a16:creationId xmlns:a16="http://schemas.microsoft.com/office/drawing/2014/main" id="{0B61EE11-A04B-4CA6-A0D0-D1CE50BF2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76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026">
            <a:extLst>
              <a:ext uri="{FF2B5EF4-FFF2-40B4-BE49-F238E27FC236}">
                <a16:creationId xmlns:a16="http://schemas.microsoft.com/office/drawing/2014/main" id="{EEC288D9-0F59-453B-93F6-353E6DB292F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9219" name="Text Box 1027">
            <a:extLst>
              <a:ext uri="{FF2B5EF4-FFF2-40B4-BE49-F238E27FC236}">
                <a16:creationId xmlns:a16="http://schemas.microsoft.com/office/drawing/2014/main" id="{3C82BAEE-3A8C-4994-8AE9-8709977BD0B5}"/>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sp>
        <p:nvSpPr>
          <p:cNvPr id="9220" name="Text Box 1028">
            <a:extLst>
              <a:ext uri="{FF2B5EF4-FFF2-40B4-BE49-F238E27FC236}">
                <a16:creationId xmlns:a16="http://schemas.microsoft.com/office/drawing/2014/main" id="{ED449E49-9615-4DB9-B67B-B1870E47E43D}"/>
              </a:ext>
            </a:extLst>
          </p:cNvPr>
          <p:cNvSpPr txBox="1">
            <a:spLocks noChangeArrowheads="1"/>
          </p:cNvSpPr>
          <p:nvPr/>
        </p:nvSpPr>
        <p:spPr bwMode="auto">
          <a:xfrm>
            <a:off x="942975" y="1809750"/>
            <a:ext cx="401002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err="1"/>
              <a:t>The</a:t>
            </a:r>
            <a:r>
              <a:rPr lang="es-ES_tradnl" altLang="en-US" sz="2400" i="1" dirty="0"/>
              <a:t> </a:t>
            </a:r>
            <a:r>
              <a:rPr lang="es-ES_tradnl" altLang="en-US" sz="2400" i="1" dirty="0" err="1"/>
              <a:t>reason</a:t>
            </a:r>
            <a:r>
              <a:rPr lang="es-ES_tradnl" altLang="en-US" sz="2400" i="1" dirty="0"/>
              <a:t> </a:t>
            </a:r>
            <a:r>
              <a:rPr lang="es-ES_tradnl" altLang="en-US" sz="2400" i="1" dirty="0" err="1"/>
              <a:t>for</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n-US" altLang="en-US" dirty="0"/>
          </a:p>
          <a:p>
            <a:pPr lvl="1">
              <a:spcBef>
                <a:spcPct val="50000"/>
              </a:spcBef>
            </a:pPr>
            <a:r>
              <a:rPr lang="en-US" altLang="en-US" sz="1800" dirty="0"/>
              <a:t>Crushed hands and arms, severed fingers</a:t>
            </a:r>
            <a:r>
              <a:rPr lang="es-ES_tradnl" altLang="en-US" sz="1800" dirty="0"/>
              <a:t> and</a:t>
            </a:r>
            <a:r>
              <a:rPr lang="en-US" altLang="en-US" sz="1800" dirty="0"/>
              <a:t> blindness </a:t>
            </a:r>
            <a:r>
              <a:rPr lang="es-ES_tradnl" altLang="en-US" sz="1800" dirty="0"/>
              <a:t>are </a:t>
            </a:r>
            <a:r>
              <a:rPr lang="es-ES_tradnl" altLang="en-US" sz="1800" dirty="0" err="1"/>
              <a:t>some</a:t>
            </a:r>
            <a:r>
              <a:rPr lang="es-ES_tradnl" altLang="en-US" sz="1800" dirty="0"/>
              <a:t> </a:t>
            </a:r>
            <a:r>
              <a:rPr lang="es-ES_tradnl" altLang="en-US" sz="1800" dirty="0" err="1"/>
              <a:t>of</a:t>
            </a:r>
            <a:r>
              <a:rPr lang="es-ES_tradnl" altLang="en-US" sz="1800" dirty="0"/>
              <a:t> </a:t>
            </a:r>
            <a:r>
              <a:rPr lang="es-ES_tradnl" altLang="en-US" sz="1800" dirty="0" err="1"/>
              <a:t>the</a:t>
            </a:r>
            <a:r>
              <a:rPr lang="es-ES_tradnl" altLang="en-US" sz="1800" dirty="0"/>
              <a:t> </a:t>
            </a:r>
            <a:r>
              <a:rPr lang="es-ES_tradnl" altLang="en-US" sz="1800" dirty="0" err="1"/>
              <a:t>hazards</a:t>
            </a:r>
            <a:r>
              <a:rPr lang="es-ES_tradnl" altLang="en-US" sz="1800" dirty="0"/>
              <a:t> </a:t>
            </a:r>
            <a:r>
              <a:rPr lang="es-ES_tradnl" altLang="en-US" sz="1800" dirty="0" err="1"/>
              <a:t>of</a:t>
            </a:r>
            <a:r>
              <a:rPr lang="es-ES_tradnl" altLang="en-US" sz="1800" dirty="0"/>
              <a:t> </a:t>
            </a:r>
            <a:r>
              <a:rPr lang="es-ES_tradnl" altLang="en-US" sz="1800" dirty="0" err="1"/>
              <a:t>unguarded</a:t>
            </a:r>
            <a:r>
              <a:rPr lang="es-ES_tradnl" altLang="en-US" sz="1800" dirty="0"/>
              <a:t> </a:t>
            </a:r>
            <a:r>
              <a:rPr lang="es-ES_tradnl" altLang="en-US" sz="1800" dirty="0" err="1"/>
              <a:t>moving</a:t>
            </a:r>
            <a:r>
              <a:rPr lang="es-ES_tradnl" altLang="en-US" sz="1800" dirty="0"/>
              <a:t> machines.</a:t>
            </a:r>
            <a:endParaRPr lang="en-US" altLang="en-US" sz="1800" dirty="0"/>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err="1"/>
              <a:t>The</a:t>
            </a:r>
            <a:r>
              <a:rPr lang="es-ES_tradnl" altLang="en-US" sz="2400" i="1" dirty="0"/>
              <a:t> </a:t>
            </a:r>
            <a:r>
              <a:rPr lang="es-ES_tradnl" altLang="en-US" sz="2400" i="1" dirty="0" err="1"/>
              <a:t>goal</a:t>
            </a:r>
            <a:r>
              <a:rPr lang="es-ES_tradnl" altLang="en-US" sz="2400" i="1" dirty="0"/>
              <a:t> </a:t>
            </a:r>
            <a:r>
              <a:rPr lang="es-ES_tradnl" altLang="en-US" sz="2400" i="1" dirty="0" err="1"/>
              <a:t>of</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s-ES_tradnl" altLang="en-US" sz="1800" dirty="0"/>
          </a:p>
          <a:p>
            <a:pPr lvl="1"/>
            <a:r>
              <a:rPr lang="es-ES_tradnl" altLang="en-US" sz="1800" dirty="0" err="1"/>
              <a:t>Learn</a:t>
            </a:r>
            <a:r>
              <a:rPr lang="es-ES_tradnl" altLang="en-US" sz="1800" dirty="0"/>
              <a:t> </a:t>
            </a:r>
            <a:r>
              <a:rPr lang="es-ES_tradnl" altLang="en-US" sz="1800" dirty="0" err="1"/>
              <a:t>how</a:t>
            </a:r>
            <a:r>
              <a:rPr lang="es-ES_tradnl" altLang="en-US" sz="1800" dirty="0"/>
              <a:t> </a:t>
            </a:r>
            <a:r>
              <a:rPr lang="en-US" altLang="en-US" sz="1800" dirty="0"/>
              <a:t>injuries </a:t>
            </a:r>
            <a:r>
              <a:rPr lang="es-ES_tradnl" altLang="en-US" sz="1800" dirty="0"/>
              <a:t>can be </a:t>
            </a:r>
            <a:r>
              <a:rPr lang="es-ES_tradnl" altLang="en-US" sz="1800" dirty="0" err="1"/>
              <a:t>prevented</a:t>
            </a:r>
            <a:r>
              <a:rPr lang="es-ES_tradnl" altLang="en-US" sz="1800" dirty="0"/>
              <a:t> </a:t>
            </a:r>
            <a:r>
              <a:rPr lang="es-ES_tradnl" altLang="en-US" sz="1800" dirty="0" err="1"/>
              <a:t>with</a:t>
            </a:r>
            <a:r>
              <a:rPr lang="es-ES_tradnl" altLang="en-US" sz="1800" dirty="0"/>
              <a:t> machine </a:t>
            </a:r>
            <a:r>
              <a:rPr lang="es-ES_tradnl" altLang="en-US" sz="1800" dirty="0" err="1"/>
              <a:t>safeguards</a:t>
            </a:r>
            <a:r>
              <a:rPr lang="es-ES_tradnl" altLang="en-US" sz="1800" dirty="0"/>
              <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7">
            <a:extLst>
              <a:ext uri="{FF2B5EF4-FFF2-40B4-BE49-F238E27FC236}">
                <a16:creationId xmlns:a16="http://schemas.microsoft.com/office/drawing/2014/main" id="{7BE15E2E-4D3F-46C2-8FA3-2E5EDCFCCFC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1267" name="Text Box 3">
            <a:extLst>
              <a:ext uri="{FF2B5EF4-FFF2-40B4-BE49-F238E27FC236}">
                <a16:creationId xmlns:a16="http://schemas.microsoft.com/office/drawing/2014/main" id="{8CA89BF1-4EF3-42B6-B320-2CFA6866209F}"/>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Bienvenidos</a:t>
            </a:r>
            <a:r>
              <a:rPr lang="en-US" altLang="en-US" sz="2800" dirty="0"/>
              <a:t>!</a:t>
            </a:r>
          </a:p>
        </p:txBody>
      </p:sp>
      <p:sp>
        <p:nvSpPr>
          <p:cNvPr id="11268" name="Text Box 5">
            <a:extLst>
              <a:ext uri="{FF2B5EF4-FFF2-40B4-BE49-F238E27FC236}">
                <a16:creationId xmlns:a16="http://schemas.microsoft.com/office/drawing/2014/main" id="{D0477D23-8864-4B9B-841B-B06FDF2565F3}"/>
              </a:ext>
            </a:extLst>
          </p:cNvPr>
          <p:cNvSpPr txBox="1">
            <a:spLocks noChangeArrowheads="1"/>
          </p:cNvSpPr>
          <p:nvPr/>
        </p:nvSpPr>
        <p:spPr bwMode="auto">
          <a:xfrm>
            <a:off x="942975" y="1809750"/>
            <a:ext cx="4010025"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a:t>La razón de este curso</a:t>
            </a:r>
          </a:p>
          <a:p>
            <a:endParaRPr lang="en-US" altLang="en-US" dirty="0"/>
          </a:p>
          <a:p>
            <a:pPr lvl="1"/>
            <a:r>
              <a:rPr lang="es-ES_tradnl" altLang="en-US" sz="1800" dirty="0"/>
              <a:t>Manos y brazos aplastados, dedos amputados y ceguera son algunos de los peligros de maquinaria en movimiento sin guardas.</a:t>
            </a:r>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a:t>La meta de este curso</a:t>
            </a:r>
          </a:p>
          <a:p>
            <a:endParaRPr lang="es-ES_tradnl" altLang="en-US" sz="1800" dirty="0"/>
          </a:p>
          <a:p>
            <a:pPr lvl="1"/>
            <a:r>
              <a:rPr lang="es-ES_tradnl" altLang="en-US" sz="1800" dirty="0"/>
              <a:t>Aprender como se pueden prevenir lesiones con guardas de máquinas.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074">
            <a:extLst>
              <a:ext uri="{FF2B5EF4-FFF2-40B4-BE49-F238E27FC236}">
                <a16:creationId xmlns:a16="http://schemas.microsoft.com/office/drawing/2014/main" id="{5F898708-8E62-45FA-9BA3-B487690BA2DA}"/>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3315" name="Text Box 3075">
            <a:extLst>
              <a:ext uri="{FF2B5EF4-FFF2-40B4-BE49-F238E27FC236}">
                <a16:creationId xmlns:a16="http://schemas.microsoft.com/office/drawing/2014/main" id="{859220D8-B035-46B2-A8D2-07A1310D7AB7}"/>
              </a:ext>
            </a:extLst>
          </p:cNvPr>
          <p:cNvSpPr txBox="1">
            <a:spLocks noChangeArrowheads="1"/>
          </p:cNvSpPr>
          <p:nvPr/>
        </p:nvSpPr>
        <p:spPr bwMode="auto">
          <a:xfrm>
            <a:off x="257175" y="523875"/>
            <a:ext cx="477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If it moves, pay attention!</a:t>
            </a:r>
          </a:p>
        </p:txBody>
      </p:sp>
      <p:sp>
        <p:nvSpPr>
          <p:cNvPr id="13316" name="Oval 3076">
            <a:extLst>
              <a:ext uri="{FF2B5EF4-FFF2-40B4-BE49-F238E27FC236}">
                <a16:creationId xmlns:a16="http://schemas.microsoft.com/office/drawing/2014/main" id="{D6EB67E1-20E6-4609-907D-2A3F5F3C0BD6}"/>
              </a:ext>
            </a:extLst>
          </p:cNvPr>
          <p:cNvSpPr>
            <a:spLocks noChangeArrowheads="1"/>
          </p:cNvSpPr>
          <p:nvPr/>
        </p:nvSpPr>
        <p:spPr bwMode="auto">
          <a:xfrm>
            <a:off x="381000" y="1490663"/>
            <a:ext cx="2073275" cy="1038701"/>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WHAT ARE SOME THINGS THAT MOVE?</a:t>
            </a:r>
          </a:p>
        </p:txBody>
      </p:sp>
      <p:grpSp>
        <p:nvGrpSpPr>
          <p:cNvPr id="13317" name="Group 3077">
            <a:extLst>
              <a:ext uri="{FF2B5EF4-FFF2-40B4-BE49-F238E27FC236}">
                <a16:creationId xmlns:a16="http://schemas.microsoft.com/office/drawing/2014/main" id="{3FCC7E3B-8FCF-482E-A3D8-9D90B80B3593}"/>
              </a:ext>
            </a:extLst>
          </p:cNvPr>
          <p:cNvGrpSpPr>
            <a:grpSpLocks/>
          </p:cNvGrpSpPr>
          <p:nvPr/>
        </p:nvGrpSpPr>
        <p:grpSpPr bwMode="auto">
          <a:xfrm>
            <a:off x="3048000" y="1219200"/>
            <a:ext cx="3365500" cy="2466975"/>
            <a:chOff x="1920" y="768"/>
            <a:chExt cx="2120" cy="1554"/>
          </a:xfrm>
        </p:grpSpPr>
        <p:sp>
          <p:nvSpPr>
            <p:cNvPr id="13324" name="Text Box 3078">
              <a:extLst>
                <a:ext uri="{FF2B5EF4-FFF2-40B4-BE49-F238E27FC236}">
                  <a16:creationId xmlns:a16="http://schemas.microsoft.com/office/drawing/2014/main" id="{77ACDB3C-6258-4063-A8ED-BDBED2543D6A}"/>
                </a:ext>
              </a:extLst>
            </p:cNvPr>
            <p:cNvSpPr txBox="1">
              <a:spLocks noChangeArrowheads="1"/>
            </p:cNvSpPr>
            <p:nvPr/>
          </p:nvSpPr>
          <p:spPr bwMode="auto">
            <a:xfrm>
              <a:off x="2681" y="2130"/>
              <a:ext cx="129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Chains and Sprockets</a:t>
              </a:r>
            </a:p>
          </p:txBody>
        </p:sp>
        <p:pic>
          <p:nvPicPr>
            <p:cNvPr id="13325" name="Picture 3079" descr="C:\WINDOWS\Desktop\Chain Sproket.JPG">
              <a:extLst>
                <a:ext uri="{FF2B5EF4-FFF2-40B4-BE49-F238E27FC236}">
                  <a16:creationId xmlns:a16="http://schemas.microsoft.com/office/drawing/2014/main" id="{09CD3FB4-F9CA-4C40-9FF4-88A1DC418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768"/>
              <a:ext cx="2120"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Group 3080">
            <a:extLst>
              <a:ext uri="{FF2B5EF4-FFF2-40B4-BE49-F238E27FC236}">
                <a16:creationId xmlns:a16="http://schemas.microsoft.com/office/drawing/2014/main" id="{13E592F4-E0C5-4BD2-8BBD-EFC04744E660}"/>
              </a:ext>
            </a:extLst>
          </p:cNvPr>
          <p:cNvGrpSpPr>
            <a:grpSpLocks/>
          </p:cNvGrpSpPr>
          <p:nvPr/>
        </p:nvGrpSpPr>
        <p:grpSpPr bwMode="auto">
          <a:xfrm>
            <a:off x="169863" y="3832225"/>
            <a:ext cx="3222625" cy="2293938"/>
            <a:chOff x="130" y="2448"/>
            <a:chExt cx="2030" cy="1445"/>
          </a:xfrm>
        </p:grpSpPr>
        <p:sp>
          <p:nvSpPr>
            <p:cNvPr id="13322" name="Text Box 3081">
              <a:extLst>
                <a:ext uri="{FF2B5EF4-FFF2-40B4-BE49-F238E27FC236}">
                  <a16:creationId xmlns:a16="http://schemas.microsoft.com/office/drawing/2014/main" id="{21E05188-AAEE-48A9-9769-DDE696126040}"/>
                </a:ext>
              </a:extLst>
            </p:cNvPr>
            <p:cNvSpPr txBox="1">
              <a:spLocks noChangeArrowheads="1"/>
            </p:cNvSpPr>
            <p:nvPr/>
          </p:nvSpPr>
          <p:spPr bwMode="auto">
            <a:xfrm>
              <a:off x="130" y="3701"/>
              <a:ext cx="129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Rollers</a:t>
              </a:r>
            </a:p>
          </p:txBody>
        </p:sp>
        <p:pic>
          <p:nvPicPr>
            <p:cNvPr id="13323" name="Picture 3082" descr="C:\WINDOWS\Desktop\Rollers.JPG">
              <a:extLst>
                <a:ext uri="{FF2B5EF4-FFF2-40B4-BE49-F238E27FC236}">
                  <a16:creationId xmlns:a16="http://schemas.microsoft.com/office/drawing/2014/main" id="{FF31AEC4-E9F2-4C95-8746-67DB96107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448"/>
              <a:ext cx="2016" cy="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9" name="Group 3083">
            <a:extLst>
              <a:ext uri="{FF2B5EF4-FFF2-40B4-BE49-F238E27FC236}">
                <a16:creationId xmlns:a16="http://schemas.microsoft.com/office/drawing/2014/main" id="{4ED6D6FE-638D-4744-ACD9-2CDE504F94CB}"/>
              </a:ext>
            </a:extLst>
          </p:cNvPr>
          <p:cNvGrpSpPr>
            <a:grpSpLocks/>
          </p:cNvGrpSpPr>
          <p:nvPr/>
        </p:nvGrpSpPr>
        <p:grpSpPr bwMode="auto">
          <a:xfrm>
            <a:off x="3282950" y="6261100"/>
            <a:ext cx="3249613" cy="2395538"/>
            <a:chOff x="2068" y="3944"/>
            <a:chExt cx="2047" cy="1509"/>
          </a:xfrm>
        </p:grpSpPr>
        <p:sp>
          <p:nvSpPr>
            <p:cNvPr id="13320" name="Text Box 3084">
              <a:extLst>
                <a:ext uri="{FF2B5EF4-FFF2-40B4-BE49-F238E27FC236}">
                  <a16:creationId xmlns:a16="http://schemas.microsoft.com/office/drawing/2014/main" id="{C0F27C60-B53B-46BB-80AE-13CEDE121D4A}"/>
                </a:ext>
              </a:extLst>
            </p:cNvPr>
            <p:cNvSpPr txBox="1">
              <a:spLocks noChangeArrowheads="1"/>
            </p:cNvSpPr>
            <p:nvPr/>
          </p:nvSpPr>
          <p:spPr bwMode="auto">
            <a:xfrm>
              <a:off x="2819" y="5261"/>
              <a:ext cx="129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Flywheels and Belts</a:t>
              </a:r>
            </a:p>
          </p:txBody>
        </p:sp>
        <p:pic>
          <p:nvPicPr>
            <p:cNvPr id="13321" name="Picture 3085" descr="C:\WINDOWS\Desktop\Flywheel and belts.JPG">
              <a:extLst>
                <a:ext uri="{FF2B5EF4-FFF2-40B4-BE49-F238E27FC236}">
                  <a16:creationId xmlns:a16="http://schemas.microsoft.com/office/drawing/2014/main" id="{94EA8F2E-C0E6-487C-A636-1ADB78FE3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 y="3944"/>
              <a:ext cx="202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2FD7F290-BB63-4DBA-8666-614BFBA00BA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5363" name="Text Box 3">
            <a:extLst>
              <a:ext uri="{FF2B5EF4-FFF2-40B4-BE49-F238E27FC236}">
                <a16:creationId xmlns:a16="http://schemas.microsoft.com/office/drawing/2014/main" id="{F6792680-3B6C-4975-BD3F-3E85A2E63757}"/>
              </a:ext>
            </a:extLst>
          </p:cNvPr>
          <p:cNvSpPr txBox="1">
            <a:spLocks noChangeArrowheads="1"/>
          </p:cNvSpPr>
          <p:nvPr/>
        </p:nvSpPr>
        <p:spPr bwMode="auto">
          <a:xfrm>
            <a:off x="257175" y="523875"/>
            <a:ext cx="538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¡Si se mueve, ponga atención</a:t>
            </a:r>
            <a:r>
              <a:rPr lang="en-US" altLang="en-US" sz="2800" dirty="0"/>
              <a:t>!</a:t>
            </a:r>
          </a:p>
        </p:txBody>
      </p:sp>
      <p:sp>
        <p:nvSpPr>
          <p:cNvPr id="15364" name="Oval 4">
            <a:extLst>
              <a:ext uri="{FF2B5EF4-FFF2-40B4-BE49-F238E27FC236}">
                <a16:creationId xmlns:a16="http://schemas.microsoft.com/office/drawing/2014/main" id="{4BBF60D0-F0D9-4AB0-81DC-070AE5709FAD}"/>
              </a:ext>
            </a:extLst>
          </p:cNvPr>
          <p:cNvSpPr>
            <a:spLocks noChangeArrowheads="1"/>
          </p:cNvSpPr>
          <p:nvPr/>
        </p:nvSpPr>
        <p:spPr bwMode="auto">
          <a:xfrm>
            <a:off x="381000" y="1447800"/>
            <a:ext cx="2073275" cy="1341656"/>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dirty="0"/>
              <a:t>¿CUAL SON ALGUANAS COSAS QUE SE MUEVEN?</a:t>
            </a:r>
          </a:p>
        </p:txBody>
      </p:sp>
      <p:sp>
        <p:nvSpPr>
          <p:cNvPr id="15365" name="Text Box 6">
            <a:extLst>
              <a:ext uri="{FF2B5EF4-FFF2-40B4-BE49-F238E27FC236}">
                <a16:creationId xmlns:a16="http://schemas.microsoft.com/office/drawing/2014/main" id="{50BF674D-7A8E-4298-ADE9-6D5D3C12BE2B}"/>
              </a:ext>
            </a:extLst>
          </p:cNvPr>
          <p:cNvSpPr txBox="1">
            <a:spLocks noChangeArrowheads="1"/>
          </p:cNvSpPr>
          <p:nvPr/>
        </p:nvSpPr>
        <p:spPr bwMode="auto">
          <a:xfrm>
            <a:off x="3810000" y="3381375"/>
            <a:ext cx="2503488"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Cadenas y Ruedas Dentadas</a:t>
            </a:r>
            <a:endParaRPr lang="en-US" altLang="en-US"/>
          </a:p>
        </p:txBody>
      </p:sp>
      <p:pic>
        <p:nvPicPr>
          <p:cNvPr id="15366" name="Picture 7" descr="C:\WINDOWS\Desktop\Chain Sproket.JPG">
            <a:extLst>
              <a:ext uri="{FF2B5EF4-FFF2-40B4-BE49-F238E27FC236}">
                <a16:creationId xmlns:a16="http://schemas.microsoft.com/office/drawing/2014/main" id="{80792C46-5A09-4560-917F-0C3897CDF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3365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2">
            <a:extLst>
              <a:ext uri="{FF2B5EF4-FFF2-40B4-BE49-F238E27FC236}">
                <a16:creationId xmlns:a16="http://schemas.microsoft.com/office/drawing/2014/main" id="{981F4D09-F852-4E13-A770-BE8D35FB2DE9}"/>
              </a:ext>
            </a:extLst>
          </p:cNvPr>
          <p:cNvSpPr txBox="1">
            <a:spLocks noChangeArrowheads="1"/>
          </p:cNvSpPr>
          <p:nvPr/>
        </p:nvSpPr>
        <p:spPr bwMode="auto">
          <a:xfrm>
            <a:off x="4191000" y="8351838"/>
            <a:ext cx="2341563"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Ruedas Volantes y Bandas</a:t>
            </a:r>
            <a:endParaRPr lang="en-US" altLang="en-US"/>
          </a:p>
        </p:txBody>
      </p:sp>
      <p:pic>
        <p:nvPicPr>
          <p:cNvPr id="15368" name="Picture 13" descr="C:\WINDOWS\Desktop\Flywheel and belts.JPG">
            <a:extLst>
              <a:ext uri="{FF2B5EF4-FFF2-40B4-BE49-F238E27FC236}">
                <a16:creationId xmlns:a16="http://schemas.microsoft.com/office/drawing/2014/main" id="{E67D6A90-AAB5-4D28-BA7E-C7704AF5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50" y="6261100"/>
            <a:ext cx="32131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9" name="Group 14">
            <a:extLst>
              <a:ext uri="{FF2B5EF4-FFF2-40B4-BE49-F238E27FC236}">
                <a16:creationId xmlns:a16="http://schemas.microsoft.com/office/drawing/2014/main" id="{B4D0C3D7-34F0-4698-9E14-E5153CA0F812}"/>
              </a:ext>
            </a:extLst>
          </p:cNvPr>
          <p:cNvGrpSpPr>
            <a:grpSpLocks/>
          </p:cNvGrpSpPr>
          <p:nvPr/>
        </p:nvGrpSpPr>
        <p:grpSpPr bwMode="auto">
          <a:xfrm>
            <a:off x="169863" y="3832225"/>
            <a:ext cx="3222625" cy="2293938"/>
            <a:chOff x="130" y="2448"/>
            <a:chExt cx="2030" cy="1445"/>
          </a:xfrm>
        </p:grpSpPr>
        <p:sp>
          <p:nvSpPr>
            <p:cNvPr id="15370" name="Text Box 15">
              <a:extLst>
                <a:ext uri="{FF2B5EF4-FFF2-40B4-BE49-F238E27FC236}">
                  <a16:creationId xmlns:a16="http://schemas.microsoft.com/office/drawing/2014/main" id="{3EE20CFE-0C9C-4F3A-83FB-C794775DE316}"/>
                </a:ext>
              </a:extLst>
            </p:cNvPr>
            <p:cNvSpPr txBox="1">
              <a:spLocks noChangeArrowheads="1"/>
            </p:cNvSpPr>
            <p:nvPr/>
          </p:nvSpPr>
          <p:spPr bwMode="auto">
            <a:xfrm>
              <a:off x="130" y="3701"/>
              <a:ext cx="1296"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Rodillos</a:t>
              </a:r>
            </a:p>
          </p:txBody>
        </p:sp>
        <p:pic>
          <p:nvPicPr>
            <p:cNvPr id="15371" name="Picture 16" descr="C:\WINDOWS\Desktop\Rollers.JPG">
              <a:extLst>
                <a:ext uri="{FF2B5EF4-FFF2-40B4-BE49-F238E27FC236}">
                  <a16:creationId xmlns:a16="http://schemas.microsoft.com/office/drawing/2014/main" id="{0DAAB16E-B6CB-4057-A529-25A9284CA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48"/>
              <a:ext cx="2016" cy="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277</Value>
    </Topic>
    <TrainingType xmlns="4abed4e2-db5c-4e78-ae88-7ca7a6241065">PESO</TrainingType>
    <DateRevised xmlns="4abed4e2-db5c-4e78-ae88-7ca7a6241065">2022-11-14T08:00:00+00:00</DateRevised>
    <AdditionalTitle xmlns="4abed4e2-db5c-4e78-ae88-7ca7a6241065">Resguardos de Máquinas</AdditionalTitle>
    <IconOverlay xmlns="http://schemas.microsoft.com/sharepoint/v4" xsi:nil="true"/>
  </documentManagement>
</p:properties>
</file>

<file path=customXml/itemProps1.xml><?xml version="1.0" encoding="utf-8"?>
<ds:datastoreItem xmlns:ds="http://schemas.openxmlformats.org/officeDocument/2006/customXml" ds:itemID="{6CD05EB9-7FE6-443D-BC81-869CD8C2845C}"/>
</file>

<file path=customXml/itemProps2.xml><?xml version="1.0" encoding="utf-8"?>
<ds:datastoreItem xmlns:ds="http://schemas.openxmlformats.org/officeDocument/2006/customXml" ds:itemID="{5449C4BE-1C21-4CDB-A1E1-70D11604D245}"/>
</file>

<file path=customXml/itemProps3.xml><?xml version="1.0" encoding="utf-8"?>
<ds:datastoreItem xmlns:ds="http://schemas.openxmlformats.org/officeDocument/2006/customXml" ds:itemID="{A254B23F-90BE-4825-B82F-3444CFD4D942}"/>
</file>

<file path=docProps/app.xml><?xml version="1.0" encoding="utf-8"?>
<Properties xmlns="http://schemas.openxmlformats.org/officeDocument/2006/extended-properties" xmlns:vt="http://schemas.openxmlformats.org/officeDocument/2006/docPropsVTypes">
  <Template/>
  <TotalTime>0</TotalTime>
  <Words>3000</Words>
  <Application>Microsoft Office PowerPoint</Application>
  <PresentationFormat>On-screen Show (4:3)</PresentationFormat>
  <Paragraphs>431</Paragraphs>
  <Slides>50</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8" baseType="lpstr">
      <vt:lpstr>Arial</vt:lpstr>
      <vt:lpstr>Tahoma</vt:lpstr>
      <vt:lpstr>Times New Roman</vt:lpstr>
      <vt:lpstr>Wingdings</vt:lpstr>
      <vt:lpstr>Wingdings 2</vt:lpstr>
      <vt:lpstr>Default Design</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Guards (pptx)</dc:title>
  <dc:subject>PESO PowerPoint workbook about Machine Guards</dc:subject>
  <dc:creator/>
  <cp:lastModifiedBy/>
  <cp:revision>1</cp:revision>
  <dcterms:created xsi:type="dcterms:W3CDTF">2022-11-17T18:15:00Z</dcterms:created>
  <dcterms:modified xsi:type="dcterms:W3CDTF">2022-11-29T20:33:19Z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